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15" r:id="rId2"/>
    <p:sldId id="318" r:id="rId3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1" autoAdjust="0"/>
    <p:restoredTop sz="94660"/>
  </p:normalViewPr>
  <p:slideViewPr>
    <p:cSldViewPr snapToGrid="0">
      <p:cViewPr varScale="1">
        <p:scale>
          <a:sx n="89" d="100"/>
          <a:sy n="89" d="100"/>
        </p:scale>
        <p:origin x="60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FDCBD8-66F7-4A16-8BC3-78168AFE7245}" type="doc">
      <dgm:prSet loTypeId="urn:microsoft.com/office/officeart/2005/8/layout/radial3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nb-NO"/>
        </a:p>
      </dgm:t>
    </dgm:pt>
    <dgm:pt modelId="{A25EE60E-CBAE-41EF-9617-464FFF8685C9}">
      <dgm:prSet phldrT="[Tekst]" custT="1"/>
      <dgm:spPr/>
      <dgm:t>
        <a:bodyPr/>
        <a:lstStyle/>
        <a:p>
          <a:r>
            <a:rPr lang="nb-NO" sz="3200" dirty="0"/>
            <a:t>Den norske kirke skal være:</a:t>
          </a:r>
        </a:p>
      </dgm:t>
    </dgm:pt>
    <dgm:pt modelId="{998BB9B5-2BB9-4593-9E81-D65FA4F4B6ED}" type="parTrans" cxnId="{DBCEAFFA-A491-4BD8-9FF9-E4FE514A4875}">
      <dgm:prSet/>
      <dgm:spPr/>
      <dgm:t>
        <a:bodyPr/>
        <a:lstStyle/>
        <a:p>
          <a:endParaRPr lang="nb-NO"/>
        </a:p>
      </dgm:t>
    </dgm:pt>
    <dgm:pt modelId="{7EE423F3-E941-4CD5-9926-8D6B47929215}" type="sibTrans" cxnId="{DBCEAFFA-A491-4BD8-9FF9-E4FE514A4875}">
      <dgm:prSet/>
      <dgm:spPr/>
      <dgm:t>
        <a:bodyPr/>
        <a:lstStyle/>
        <a:p>
          <a:endParaRPr lang="nb-NO"/>
        </a:p>
      </dgm:t>
    </dgm:pt>
    <dgm:pt modelId="{015C3220-805F-4424-AE4C-2FA307B04A1D}">
      <dgm:prSet phldrT="[Tekst]" custT="1"/>
      <dgm:spPr/>
      <dgm:t>
        <a:bodyPr/>
        <a:lstStyle/>
        <a:p>
          <a:pPr>
            <a:buAutoNum type="arabicPeriod"/>
          </a:pPr>
          <a:r>
            <a:rPr lang="nb-NO" sz="2400" dirty="0"/>
            <a:t>Lyttende</a:t>
          </a:r>
        </a:p>
      </dgm:t>
    </dgm:pt>
    <dgm:pt modelId="{EC948563-CFED-4B14-BE33-D97A50DD3FF2}" type="parTrans" cxnId="{2D674BE2-13E4-45A3-9080-6305133AAE20}">
      <dgm:prSet/>
      <dgm:spPr/>
      <dgm:t>
        <a:bodyPr/>
        <a:lstStyle/>
        <a:p>
          <a:endParaRPr lang="nb-NO"/>
        </a:p>
      </dgm:t>
    </dgm:pt>
    <dgm:pt modelId="{6D4D7CB2-0F6F-4A44-85B1-442F4A706F71}" type="sibTrans" cxnId="{2D674BE2-13E4-45A3-9080-6305133AAE20}">
      <dgm:prSet/>
      <dgm:spPr/>
      <dgm:t>
        <a:bodyPr/>
        <a:lstStyle/>
        <a:p>
          <a:endParaRPr lang="nb-NO"/>
        </a:p>
      </dgm:t>
    </dgm:pt>
    <dgm:pt modelId="{F2DE58B9-18CA-4E1D-864F-6C7C0D184E50}">
      <dgm:prSet phldrT="[Tekst]" custT="1"/>
      <dgm:spPr/>
      <dgm:t>
        <a:bodyPr/>
        <a:lstStyle/>
        <a:p>
          <a:pPr>
            <a:buAutoNum type="arabicPeriod"/>
          </a:pPr>
          <a:r>
            <a:rPr lang="nb-NO" sz="2400" dirty="0"/>
            <a:t>Likeverdig</a:t>
          </a:r>
        </a:p>
      </dgm:t>
    </dgm:pt>
    <dgm:pt modelId="{0A615CF0-ACF2-4391-91CE-6D38BD3577E8}" type="parTrans" cxnId="{7D9B5444-3FFB-4C63-BC4A-88640AC86571}">
      <dgm:prSet/>
      <dgm:spPr/>
      <dgm:t>
        <a:bodyPr/>
        <a:lstStyle/>
        <a:p>
          <a:endParaRPr lang="nb-NO"/>
        </a:p>
      </dgm:t>
    </dgm:pt>
    <dgm:pt modelId="{70017A17-0636-43DB-9211-7673E9DAD005}" type="sibTrans" cxnId="{7D9B5444-3FFB-4C63-BC4A-88640AC86571}">
      <dgm:prSet/>
      <dgm:spPr/>
      <dgm:t>
        <a:bodyPr/>
        <a:lstStyle/>
        <a:p>
          <a:endParaRPr lang="nb-NO"/>
        </a:p>
      </dgm:t>
    </dgm:pt>
    <dgm:pt modelId="{70987A2E-2BB7-4A81-BB49-DFD8396CD2C3}">
      <dgm:prSet phldrT="[Tekst]" custT="1"/>
      <dgm:spPr/>
      <dgm:t>
        <a:bodyPr/>
        <a:lstStyle/>
        <a:p>
          <a:pPr>
            <a:buAutoNum type="arabicPeriod"/>
          </a:pPr>
          <a:r>
            <a:rPr lang="nb-NO" sz="2400" dirty="0"/>
            <a:t>Kulturåpen</a:t>
          </a:r>
        </a:p>
      </dgm:t>
    </dgm:pt>
    <dgm:pt modelId="{711C5201-1689-4DA1-8A75-402D32849FA8}" type="parTrans" cxnId="{D686CFCC-9196-4DB5-8BAD-8969F5C586E0}">
      <dgm:prSet/>
      <dgm:spPr/>
      <dgm:t>
        <a:bodyPr/>
        <a:lstStyle/>
        <a:p>
          <a:endParaRPr lang="nb-NO"/>
        </a:p>
      </dgm:t>
    </dgm:pt>
    <dgm:pt modelId="{582B29DE-9487-435B-B1FD-5F5FAB894421}" type="sibTrans" cxnId="{D686CFCC-9196-4DB5-8BAD-8969F5C586E0}">
      <dgm:prSet/>
      <dgm:spPr/>
      <dgm:t>
        <a:bodyPr/>
        <a:lstStyle/>
        <a:p>
          <a:endParaRPr lang="nb-NO"/>
        </a:p>
      </dgm:t>
    </dgm:pt>
    <dgm:pt modelId="{6900A700-F983-4CD4-B0FF-A72E40D825C9}">
      <dgm:prSet phldrT="[Tekst]" custT="1"/>
      <dgm:spPr/>
      <dgm:t>
        <a:bodyPr/>
        <a:lstStyle/>
        <a:p>
          <a:r>
            <a:rPr lang="nb-NO" sz="2400" dirty="0"/>
            <a:t>Diakonal</a:t>
          </a:r>
        </a:p>
      </dgm:t>
    </dgm:pt>
    <dgm:pt modelId="{722A5DCA-2FD8-4941-97BC-84D2C60FE4C0}" type="parTrans" cxnId="{BB354827-EEB2-4D85-998C-9407DFED98B7}">
      <dgm:prSet/>
      <dgm:spPr/>
      <dgm:t>
        <a:bodyPr/>
        <a:lstStyle/>
        <a:p>
          <a:endParaRPr lang="nb-NO"/>
        </a:p>
      </dgm:t>
    </dgm:pt>
    <dgm:pt modelId="{DC8FCF8C-271D-4DEB-8287-BEC29F8FAE5B}" type="sibTrans" cxnId="{BB354827-EEB2-4D85-998C-9407DFED98B7}">
      <dgm:prSet/>
      <dgm:spPr/>
      <dgm:t>
        <a:bodyPr/>
        <a:lstStyle/>
        <a:p>
          <a:endParaRPr lang="nb-NO"/>
        </a:p>
      </dgm:t>
    </dgm:pt>
    <dgm:pt modelId="{3446A3B4-9B17-4E4E-9186-B991E0348C36}" type="pres">
      <dgm:prSet presAssocID="{01FDCBD8-66F7-4A16-8BC3-78168AFE7245}" presName="composite" presStyleCnt="0">
        <dgm:presLayoutVars>
          <dgm:chMax val="1"/>
          <dgm:dir/>
          <dgm:resizeHandles val="exact"/>
        </dgm:presLayoutVars>
      </dgm:prSet>
      <dgm:spPr/>
    </dgm:pt>
    <dgm:pt modelId="{7C76F3EC-B7EB-48D7-A1C5-BF8223270C92}" type="pres">
      <dgm:prSet presAssocID="{01FDCBD8-66F7-4A16-8BC3-78168AFE7245}" presName="radial" presStyleCnt="0">
        <dgm:presLayoutVars>
          <dgm:animLvl val="ctr"/>
        </dgm:presLayoutVars>
      </dgm:prSet>
      <dgm:spPr/>
    </dgm:pt>
    <dgm:pt modelId="{DE439F85-42AD-4392-BC4E-8511E1368BED}" type="pres">
      <dgm:prSet presAssocID="{A25EE60E-CBAE-41EF-9617-464FFF8685C9}" presName="centerShape" presStyleLbl="vennNode1" presStyleIdx="0" presStyleCnt="5" custScaleX="117406" custScaleY="96579"/>
      <dgm:spPr/>
    </dgm:pt>
    <dgm:pt modelId="{4D8436C2-2444-417A-9C73-660F18FECC0B}" type="pres">
      <dgm:prSet presAssocID="{015C3220-805F-4424-AE4C-2FA307B04A1D}" presName="node" presStyleLbl="vennNode1" presStyleIdx="1" presStyleCnt="5" custScaleX="124640">
        <dgm:presLayoutVars>
          <dgm:bulletEnabled val="1"/>
        </dgm:presLayoutVars>
      </dgm:prSet>
      <dgm:spPr/>
    </dgm:pt>
    <dgm:pt modelId="{D71E8C7C-CF07-4437-89B2-2DC28A02EE54}" type="pres">
      <dgm:prSet presAssocID="{F2DE58B9-18CA-4E1D-864F-6C7C0D184E50}" presName="node" presStyleLbl="vennNode1" presStyleIdx="2" presStyleCnt="5" custScaleX="129278" custScaleY="100515" custRadScaleRad="122538" custRadScaleInc="-1070">
        <dgm:presLayoutVars>
          <dgm:bulletEnabled val="1"/>
        </dgm:presLayoutVars>
      </dgm:prSet>
      <dgm:spPr/>
    </dgm:pt>
    <dgm:pt modelId="{3D3D4779-D810-4360-A733-5AAEF09216BA}" type="pres">
      <dgm:prSet presAssocID="{70987A2E-2BB7-4A81-BB49-DFD8396CD2C3}" presName="node" presStyleLbl="vennNode1" presStyleIdx="3" presStyleCnt="5" custScaleX="131924">
        <dgm:presLayoutVars>
          <dgm:bulletEnabled val="1"/>
        </dgm:presLayoutVars>
      </dgm:prSet>
      <dgm:spPr/>
    </dgm:pt>
    <dgm:pt modelId="{6C0256F2-E25E-4BF8-901B-D756D8AC4325}" type="pres">
      <dgm:prSet presAssocID="{6900A700-F983-4CD4-B0FF-A72E40D825C9}" presName="node" presStyleLbl="vennNode1" presStyleIdx="4" presStyleCnt="5" custScaleX="126966" custScaleY="100513" custRadScaleRad="119792" custRadScaleInc="1095">
        <dgm:presLayoutVars>
          <dgm:bulletEnabled val="1"/>
        </dgm:presLayoutVars>
      </dgm:prSet>
      <dgm:spPr/>
    </dgm:pt>
  </dgm:ptLst>
  <dgm:cxnLst>
    <dgm:cxn modelId="{BB354827-EEB2-4D85-998C-9407DFED98B7}" srcId="{A25EE60E-CBAE-41EF-9617-464FFF8685C9}" destId="{6900A700-F983-4CD4-B0FF-A72E40D825C9}" srcOrd="3" destOrd="0" parTransId="{722A5DCA-2FD8-4941-97BC-84D2C60FE4C0}" sibTransId="{DC8FCF8C-271D-4DEB-8287-BEC29F8FAE5B}"/>
    <dgm:cxn modelId="{B9CB0B28-5A97-4D11-977B-DFAB758B6728}" type="presOf" srcId="{015C3220-805F-4424-AE4C-2FA307B04A1D}" destId="{4D8436C2-2444-417A-9C73-660F18FECC0B}" srcOrd="0" destOrd="0" presId="urn:microsoft.com/office/officeart/2005/8/layout/radial3"/>
    <dgm:cxn modelId="{277C2C64-CA7E-4DA5-82F5-1D94A61AF65D}" type="presOf" srcId="{F2DE58B9-18CA-4E1D-864F-6C7C0D184E50}" destId="{D71E8C7C-CF07-4437-89B2-2DC28A02EE54}" srcOrd="0" destOrd="0" presId="urn:microsoft.com/office/officeart/2005/8/layout/radial3"/>
    <dgm:cxn modelId="{7D9B5444-3FFB-4C63-BC4A-88640AC86571}" srcId="{A25EE60E-CBAE-41EF-9617-464FFF8685C9}" destId="{F2DE58B9-18CA-4E1D-864F-6C7C0D184E50}" srcOrd="1" destOrd="0" parTransId="{0A615CF0-ACF2-4391-91CE-6D38BD3577E8}" sibTransId="{70017A17-0636-43DB-9211-7673E9DAD005}"/>
    <dgm:cxn modelId="{BAE52D49-FAF2-4C64-9AD6-9B8347B4E671}" type="presOf" srcId="{6900A700-F983-4CD4-B0FF-A72E40D825C9}" destId="{6C0256F2-E25E-4BF8-901B-D756D8AC4325}" srcOrd="0" destOrd="0" presId="urn:microsoft.com/office/officeart/2005/8/layout/radial3"/>
    <dgm:cxn modelId="{353E117F-1725-4545-8BB5-2792E237F188}" type="presOf" srcId="{A25EE60E-CBAE-41EF-9617-464FFF8685C9}" destId="{DE439F85-42AD-4392-BC4E-8511E1368BED}" srcOrd="0" destOrd="0" presId="urn:microsoft.com/office/officeart/2005/8/layout/radial3"/>
    <dgm:cxn modelId="{7C62AF7F-66DF-4278-AA1E-A2E3494D544B}" type="presOf" srcId="{70987A2E-2BB7-4A81-BB49-DFD8396CD2C3}" destId="{3D3D4779-D810-4360-A733-5AAEF09216BA}" srcOrd="0" destOrd="0" presId="urn:microsoft.com/office/officeart/2005/8/layout/radial3"/>
    <dgm:cxn modelId="{D9927BBA-BE26-4AEC-8C07-08FAE0CED26C}" type="presOf" srcId="{01FDCBD8-66F7-4A16-8BC3-78168AFE7245}" destId="{3446A3B4-9B17-4E4E-9186-B991E0348C36}" srcOrd="0" destOrd="0" presId="urn:microsoft.com/office/officeart/2005/8/layout/radial3"/>
    <dgm:cxn modelId="{D686CFCC-9196-4DB5-8BAD-8969F5C586E0}" srcId="{A25EE60E-CBAE-41EF-9617-464FFF8685C9}" destId="{70987A2E-2BB7-4A81-BB49-DFD8396CD2C3}" srcOrd="2" destOrd="0" parTransId="{711C5201-1689-4DA1-8A75-402D32849FA8}" sibTransId="{582B29DE-9487-435B-B1FD-5F5FAB894421}"/>
    <dgm:cxn modelId="{2D674BE2-13E4-45A3-9080-6305133AAE20}" srcId="{A25EE60E-CBAE-41EF-9617-464FFF8685C9}" destId="{015C3220-805F-4424-AE4C-2FA307B04A1D}" srcOrd="0" destOrd="0" parTransId="{EC948563-CFED-4B14-BE33-D97A50DD3FF2}" sibTransId="{6D4D7CB2-0F6F-4A44-85B1-442F4A706F71}"/>
    <dgm:cxn modelId="{DBCEAFFA-A491-4BD8-9FF9-E4FE514A4875}" srcId="{01FDCBD8-66F7-4A16-8BC3-78168AFE7245}" destId="{A25EE60E-CBAE-41EF-9617-464FFF8685C9}" srcOrd="0" destOrd="0" parTransId="{998BB9B5-2BB9-4593-9E81-D65FA4F4B6ED}" sibTransId="{7EE423F3-E941-4CD5-9926-8D6B47929215}"/>
    <dgm:cxn modelId="{91A3F5A8-364A-49DF-AAFD-2995BB31F12E}" type="presParOf" srcId="{3446A3B4-9B17-4E4E-9186-B991E0348C36}" destId="{7C76F3EC-B7EB-48D7-A1C5-BF8223270C92}" srcOrd="0" destOrd="0" presId="urn:microsoft.com/office/officeart/2005/8/layout/radial3"/>
    <dgm:cxn modelId="{D910FA40-97D3-4D40-A140-5C6D9300FD24}" type="presParOf" srcId="{7C76F3EC-B7EB-48D7-A1C5-BF8223270C92}" destId="{DE439F85-42AD-4392-BC4E-8511E1368BED}" srcOrd="0" destOrd="0" presId="urn:microsoft.com/office/officeart/2005/8/layout/radial3"/>
    <dgm:cxn modelId="{FF626A73-9940-44C3-8D11-ED4E4611AD14}" type="presParOf" srcId="{7C76F3EC-B7EB-48D7-A1C5-BF8223270C92}" destId="{4D8436C2-2444-417A-9C73-660F18FECC0B}" srcOrd="1" destOrd="0" presId="urn:microsoft.com/office/officeart/2005/8/layout/radial3"/>
    <dgm:cxn modelId="{CFB68EB3-1D8E-457A-88BC-2066D8A7034F}" type="presParOf" srcId="{7C76F3EC-B7EB-48D7-A1C5-BF8223270C92}" destId="{D71E8C7C-CF07-4437-89B2-2DC28A02EE54}" srcOrd="2" destOrd="0" presId="urn:microsoft.com/office/officeart/2005/8/layout/radial3"/>
    <dgm:cxn modelId="{53C100A9-1B2B-4E9E-B2A8-7A46262FA1BA}" type="presParOf" srcId="{7C76F3EC-B7EB-48D7-A1C5-BF8223270C92}" destId="{3D3D4779-D810-4360-A733-5AAEF09216BA}" srcOrd="3" destOrd="0" presId="urn:microsoft.com/office/officeart/2005/8/layout/radial3"/>
    <dgm:cxn modelId="{B4E881E5-9E58-4F5F-A29B-03697D9B5DF8}" type="presParOf" srcId="{7C76F3EC-B7EB-48D7-A1C5-BF8223270C92}" destId="{6C0256F2-E25E-4BF8-901B-D756D8AC4325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1FDCBD8-66F7-4A16-8BC3-78168AFE7245}" type="doc">
      <dgm:prSet loTypeId="urn:microsoft.com/office/officeart/2005/8/layout/radial3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nb-NO"/>
        </a:p>
      </dgm:t>
    </dgm:pt>
    <dgm:pt modelId="{A25EE60E-CBAE-41EF-9617-464FFF8685C9}">
      <dgm:prSet phldrT="[Tekst]" custT="1"/>
      <dgm:spPr/>
      <dgm:t>
        <a:bodyPr/>
        <a:lstStyle/>
        <a:p>
          <a:r>
            <a:rPr lang="nb-NO" sz="3200" dirty="0"/>
            <a:t>Den norske kirke skal gi rom for:</a:t>
          </a:r>
        </a:p>
      </dgm:t>
    </dgm:pt>
    <dgm:pt modelId="{998BB9B5-2BB9-4593-9E81-D65FA4F4B6ED}" type="parTrans" cxnId="{DBCEAFFA-A491-4BD8-9FF9-E4FE514A4875}">
      <dgm:prSet/>
      <dgm:spPr/>
      <dgm:t>
        <a:bodyPr/>
        <a:lstStyle/>
        <a:p>
          <a:endParaRPr lang="nb-NO"/>
        </a:p>
      </dgm:t>
    </dgm:pt>
    <dgm:pt modelId="{7EE423F3-E941-4CD5-9926-8D6B47929215}" type="sibTrans" cxnId="{DBCEAFFA-A491-4BD8-9FF9-E4FE514A4875}">
      <dgm:prSet/>
      <dgm:spPr/>
      <dgm:t>
        <a:bodyPr/>
        <a:lstStyle/>
        <a:p>
          <a:endParaRPr lang="nb-NO"/>
        </a:p>
      </dgm:t>
    </dgm:pt>
    <dgm:pt modelId="{015C3220-805F-4424-AE4C-2FA307B04A1D}">
      <dgm:prSet phldrT="[Tekst]" custT="1"/>
      <dgm:spPr/>
      <dgm:t>
        <a:bodyPr/>
        <a:lstStyle/>
        <a:p>
          <a:pPr>
            <a:buAutoNum type="arabicPeriod"/>
          </a:pPr>
          <a:r>
            <a:rPr lang="nb-NO" sz="2400" dirty="0"/>
            <a:t>Mangfoldige gudstjenester</a:t>
          </a:r>
        </a:p>
      </dgm:t>
    </dgm:pt>
    <dgm:pt modelId="{EC948563-CFED-4B14-BE33-D97A50DD3FF2}" type="parTrans" cxnId="{2D674BE2-13E4-45A3-9080-6305133AAE20}">
      <dgm:prSet/>
      <dgm:spPr/>
      <dgm:t>
        <a:bodyPr/>
        <a:lstStyle/>
        <a:p>
          <a:endParaRPr lang="nb-NO"/>
        </a:p>
      </dgm:t>
    </dgm:pt>
    <dgm:pt modelId="{6D4D7CB2-0F6F-4A44-85B1-442F4A706F71}" type="sibTrans" cxnId="{2D674BE2-13E4-45A3-9080-6305133AAE20}">
      <dgm:prSet/>
      <dgm:spPr/>
      <dgm:t>
        <a:bodyPr/>
        <a:lstStyle/>
        <a:p>
          <a:endParaRPr lang="nb-NO"/>
        </a:p>
      </dgm:t>
    </dgm:pt>
    <dgm:pt modelId="{F2DE58B9-18CA-4E1D-864F-6C7C0D184E50}">
      <dgm:prSet phldrT="[Tekst]" custT="1"/>
      <dgm:spPr/>
      <dgm:t>
        <a:bodyPr/>
        <a:lstStyle/>
        <a:p>
          <a:pPr>
            <a:buAutoNum type="arabicPeriod"/>
          </a:pPr>
          <a:r>
            <a:rPr lang="nb-NO" sz="2400" dirty="0"/>
            <a:t>Etnisk mangfold blant ansatte og frivillige</a:t>
          </a:r>
        </a:p>
      </dgm:t>
    </dgm:pt>
    <dgm:pt modelId="{0A615CF0-ACF2-4391-91CE-6D38BD3577E8}" type="parTrans" cxnId="{7D9B5444-3FFB-4C63-BC4A-88640AC86571}">
      <dgm:prSet/>
      <dgm:spPr/>
      <dgm:t>
        <a:bodyPr/>
        <a:lstStyle/>
        <a:p>
          <a:endParaRPr lang="nb-NO"/>
        </a:p>
      </dgm:t>
    </dgm:pt>
    <dgm:pt modelId="{70017A17-0636-43DB-9211-7673E9DAD005}" type="sibTrans" cxnId="{7D9B5444-3FFB-4C63-BC4A-88640AC86571}">
      <dgm:prSet/>
      <dgm:spPr/>
      <dgm:t>
        <a:bodyPr/>
        <a:lstStyle/>
        <a:p>
          <a:endParaRPr lang="nb-NO"/>
        </a:p>
      </dgm:t>
    </dgm:pt>
    <dgm:pt modelId="{70987A2E-2BB7-4A81-BB49-DFD8396CD2C3}">
      <dgm:prSet phldrT="[Tekst]" custT="1"/>
      <dgm:spPr/>
      <dgm:t>
        <a:bodyPr/>
        <a:lstStyle/>
        <a:p>
          <a:pPr>
            <a:buAutoNum type="arabicPeriod"/>
          </a:pPr>
          <a:r>
            <a:rPr lang="nb-NO" sz="2400" dirty="0"/>
            <a:t>Samarbeid med migrantkirker og andre kirkesamfunn</a:t>
          </a:r>
        </a:p>
      </dgm:t>
    </dgm:pt>
    <dgm:pt modelId="{711C5201-1689-4DA1-8A75-402D32849FA8}" type="parTrans" cxnId="{D686CFCC-9196-4DB5-8BAD-8969F5C586E0}">
      <dgm:prSet/>
      <dgm:spPr/>
      <dgm:t>
        <a:bodyPr/>
        <a:lstStyle/>
        <a:p>
          <a:endParaRPr lang="nb-NO"/>
        </a:p>
      </dgm:t>
    </dgm:pt>
    <dgm:pt modelId="{582B29DE-9487-435B-B1FD-5F5FAB894421}" type="sibTrans" cxnId="{D686CFCC-9196-4DB5-8BAD-8969F5C586E0}">
      <dgm:prSet/>
      <dgm:spPr/>
      <dgm:t>
        <a:bodyPr/>
        <a:lstStyle/>
        <a:p>
          <a:endParaRPr lang="nb-NO"/>
        </a:p>
      </dgm:t>
    </dgm:pt>
    <dgm:pt modelId="{6900A700-F983-4CD4-B0FF-A72E40D825C9}">
      <dgm:prSet phldrT="[Tekst]" custT="1"/>
      <dgm:spPr/>
      <dgm:t>
        <a:bodyPr/>
        <a:lstStyle/>
        <a:p>
          <a:r>
            <a:rPr lang="nb-NO" sz="2400" dirty="0"/>
            <a:t>Barn og unges flerkulturelle kompetanse</a:t>
          </a:r>
        </a:p>
      </dgm:t>
    </dgm:pt>
    <dgm:pt modelId="{722A5DCA-2FD8-4941-97BC-84D2C60FE4C0}" type="parTrans" cxnId="{BB354827-EEB2-4D85-998C-9407DFED98B7}">
      <dgm:prSet/>
      <dgm:spPr/>
      <dgm:t>
        <a:bodyPr/>
        <a:lstStyle/>
        <a:p>
          <a:endParaRPr lang="nb-NO"/>
        </a:p>
      </dgm:t>
    </dgm:pt>
    <dgm:pt modelId="{DC8FCF8C-271D-4DEB-8287-BEC29F8FAE5B}" type="sibTrans" cxnId="{BB354827-EEB2-4D85-998C-9407DFED98B7}">
      <dgm:prSet/>
      <dgm:spPr/>
      <dgm:t>
        <a:bodyPr/>
        <a:lstStyle/>
        <a:p>
          <a:endParaRPr lang="nb-NO"/>
        </a:p>
      </dgm:t>
    </dgm:pt>
    <dgm:pt modelId="{3446A3B4-9B17-4E4E-9186-B991E0348C36}" type="pres">
      <dgm:prSet presAssocID="{01FDCBD8-66F7-4A16-8BC3-78168AFE7245}" presName="composite" presStyleCnt="0">
        <dgm:presLayoutVars>
          <dgm:chMax val="1"/>
          <dgm:dir/>
          <dgm:resizeHandles val="exact"/>
        </dgm:presLayoutVars>
      </dgm:prSet>
      <dgm:spPr/>
    </dgm:pt>
    <dgm:pt modelId="{7C76F3EC-B7EB-48D7-A1C5-BF8223270C92}" type="pres">
      <dgm:prSet presAssocID="{01FDCBD8-66F7-4A16-8BC3-78168AFE7245}" presName="radial" presStyleCnt="0">
        <dgm:presLayoutVars>
          <dgm:animLvl val="ctr"/>
        </dgm:presLayoutVars>
      </dgm:prSet>
      <dgm:spPr/>
    </dgm:pt>
    <dgm:pt modelId="{DE439F85-42AD-4392-BC4E-8511E1368BED}" type="pres">
      <dgm:prSet presAssocID="{A25EE60E-CBAE-41EF-9617-464FFF8685C9}" presName="centerShape" presStyleLbl="vennNode1" presStyleIdx="0" presStyleCnt="5" custScaleX="113106" custScaleY="88063" custLinFactNeighborX="688" custLinFactNeighborY="-517"/>
      <dgm:spPr/>
    </dgm:pt>
    <dgm:pt modelId="{4D8436C2-2444-417A-9C73-660F18FECC0B}" type="pres">
      <dgm:prSet presAssocID="{015C3220-805F-4424-AE4C-2FA307B04A1D}" presName="node" presStyleLbl="vennNode1" presStyleIdx="1" presStyleCnt="5" custScaleX="174034" custScaleY="139545" custRadScaleRad="103331" custRadScaleInc="848">
        <dgm:presLayoutVars>
          <dgm:bulletEnabled val="1"/>
        </dgm:presLayoutVars>
      </dgm:prSet>
      <dgm:spPr/>
    </dgm:pt>
    <dgm:pt modelId="{D71E8C7C-CF07-4437-89B2-2DC28A02EE54}" type="pres">
      <dgm:prSet presAssocID="{F2DE58B9-18CA-4E1D-864F-6C7C0D184E50}" presName="node" presStyleLbl="vennNode1" presStyleIdx="2" presStyleCnt="5" custScaleX="180089" custScaleY="144094" custRadScaleRad="137956" custRadScaleInc="-477">
        <dgm:presLayoutVars>
          <dgm:bulletEnabled val="1"/>
        </dgm:presLayoutVars>
      </dgm:prSet>
      <dgm:spPr/>
    </dgm:pt>
    <dgm:pt modelId="{3D3D4779-D810-4360-A733-5AAEF09216BA}" type="pres">
      <dgm:prSet presAssocID="{70987A2E-2BB7-4A81-BB49-DFD8396CD2C3}" presName="node" presStyleLbl="vennNode1" presStyleIdx="3" presStyleCnt="5" custScaleX="200452" custScaleY="138536" custRadScaleRad="101670" custRadScaleInc="-862">
        <dgm:presLayoutVars>
          <dgm:bulletEnabled val="1"/>
        </dgm:presLayoutVars>
      </dgm:prSet>
      <dgm:spPr/>
    </dgm:pt>
    <dgm:pt modelId="{6C0256F2-E25E-4BF8-901B-D756D8AC4325}" type="pres">
      <dgm:prSet presAssocID="{6900A700-F983-4CD4-B0FF-A72E40D825C9}" presName="node" presStyleLbl="vennNode1" presStyleIdx="4" presStyleCnt="5" custScaleX="169550" custScaleY="139800" custRadScaleRad="132999" custRadScaleInc="697">
        <dgm:presLayoutVars>
          <dgm:bulletEnabled val="1"/>
        </dgm:presLayoutVars>
      </dgm:prSet>
      <dgm:spPr/>
    </dgm:pt>
  </dgm:ptLst>
  <dgm:cxnLst>
    <dgm:cxn modelId="{BB354827-EEB2-4D85-998C-9407DFED98B7}" srcId="{A25EE60E-CBAE-41EF-9617-464FFF8685C9}" destId="{6900A700-F983-4CD4-B0FF-A72E40D825C9}" srcOrd="3" destOrd="0" parTransId="{722A5DCA-2FD8-4941-97BC-84D2C60FE4C0}" sibTransId="{DC8FCF8C-271D-4DEB-8287-BEC29F8FAE5B}"/>
    <dgm:cxn modelId="{B9CB0B28-5A97-4D11-977B-DFAB758B6728}" type="presOf" srcId="{015C3220-805F-4424-AE4C-2FA307B04A1D}" destId="{4D8436C2-2444-417A-9C73-660F18FECC0B}" srcOrd="0" destOrd="0" presId="urn:microsoft.com/office/officeart/2005/8/layout/radial3"/>
    <dgm:cxn modelId="{277C2C64-CA7E-4DA5-82F5-1D94A61AF65D}" type="presOf" srcId="{F2DE58B9-18CA-4E1D-864F-6C7C0D184E50}" destId="{D71E8C7C-CF07-4437-89B2-2DC28A02EE54}" srcOrd="0" destOrd="0" presId="urn:microsoft.com/office/officeart/2005/8/layout/radial3"/>
    <dgm:cxn modelId="{7D9B5444-3FFB-4C63-BC4A-88640AC86571}" srcId="{A25EE60E-CBAE-41EF-9617-464FFF8685C9}" destId="{F2DE58B9-18CA-4E1D-864F-6C7C0D184E50}" srcOrd="1" destOrd="0" parTransId="{0A615CF0-ACF2-4391-91CE-6D38BD3577E8}" sibTransId="{70017A17-0636-43DB-9211-7673E9DAD005}"/>
    <dgm:cxn modelId="{BAE52D49-FAF2-4C64-9AD6-9B8347B4E671}" type="presOf" srcId="{6900A700-F983-4CD4-B0FF-A72E40D825C9}" destId="{6C0256F2-E25E-4BF8-901B-D756D8AC4325}" srcOrd="0" destOrd="0" presId="urn:microsoft.com/office/officeart/2005/8/layout/radial3"/>
    <dgm:cxn modelId="{353E117F-1725-4545-8BB5-2792E237F188}" type="presOf" srcId="{A25EE60E-CBAE-41EF-9617-464FFF8685C9}" destId="{DE439F85-42AD-4392-BC4E-8511E1368BED}" srcOrd="0" destOrd="0" presId="urn:microsoft.com/office/officeart/2005/8/layout/radial3"/>
    <dgm:cxn modelId="{7C62AF7F-66DF-4278-AA1E-A2E3494D544B}" type="presOf" srcId="{70987A2E-2BB7-4A81-BB49-DFD8396CD2C3}" destId="{3D3D4779-D810-4360-A733-5AAEF09216BA}" srcOrd="0" destOrd="0" presId="urn:microsoft.com/office/officeart/2005/8/layout/radial3"/>
    <dgm:cxn modelId="{D9927BBA-BE26-4AEC-8C07-08FAE0CED26C}" type="presOf" srcId="{01FDCBD8-66F7-4A16-8BC3-78168AFE7245}" destId="{3446A3B4-9B17-4E4E-9186-B991E0348C36}" srcOrd="0" destOrd="0" presId="urn:microsoft.com/office/officeart/2005/8/layout/radial3"/>
    <dgm:cxn modelId="{D686CFCC-9196-4DB5-8BAD-8969F5C586E0}" srcId="{A25EE60E-CBAE-41EF-9617-464FFF8685C9}" destId="{70987A2E-2BB7-4A81-BB49-DFD8396CD2C3}" srcOrd="2" destOrd="0" parTransId="{711C5201-1689-4DA1-8A75-402D32849FA8}" sibTransId="{582B29DE-9487-435B-B1FD-5F5FAB894421}"/>
    <dgm:cxn modelId="{2D674BE2-13E4-45A3-9080-6305133AAE20}" srcId="{A25EE60E-CBAE-41EF-9617-464FFF8685C9}" destId="{015C3220-805F-4424-AE4C-2FA307B04A1D}" srcOrd="0" destOrd="0" parTransId="{EC948563-CFED-4B14-BE33-D97A50DD3FF2}" sibTransId="{6D4D7CB2-0F6F-4A44-85B1-442F4A706F71}"/>
    <dgm:cxn modelId="{DBCEAFFA-A491-4BD8-9FF9-E4FE514A4875}" srcId="{01FDCBD8-66F7-4A16-8BC3-78168AFE7245}" destId="{A25EE60E-CBAE-41EF-9617-464FFF8685C9}" srcOrd="0" destOrd="0" parTransId="{998BB9B5-2BB9-4593-9E81-D65FA4F4B6ED}" sibTransId="{7EE423F3-E941-4CD5-9926-8D6B47929215}"/>
    <dgm:cxn modelId="{91A3F5A8-364A-49DF-AAFD-2995BB31F12E}" type="presParOf" srcId="{3446A3B4-9B17-4E4E-9186-B991E0348C36}" destId="{7C76F3EC-B7EB-48D7-A1C5-BF8223270C92}" srcOrd="0" destOrd="0" presId="urn:microsoft.com/office/officeart/2005/8/layout/radial3"/>
    <dgm:cxn modelId="{D910FA40-97D3-4D40-A140-5C6D9300FD24}" type="presParOf" srcId="{7C76F3EC-B7EB-48D7-A1C5-BF8223270C92}" destId="{DE439F85-42AD-4392-BC4E-8511E1368BED}" srcOrd="0" destOrd="0" presId="urn:microsoft.com/office/officeart/2005/8/layout/radial3"/>
    <dgm:cxn modelId="{FF626A73-9940-44C3-8D11-ED4E4611AD14}" type="presParOf" srcId="{7C76F3EC-B7EB-48D7-A1C5-BF8223270C92}" destId="{4D8436C2-2444-417A-9C73-660F18FECC0B}" srcOrd="1" destOrd="0" presId="urn:microsoft.com/office/officeart/2005/8/layout/radial3"/>
    <dgm:cxn modelId="{CFB68EB3-1D8E-457A-88BC-2066D8A7034F}" type="presParOf" srcId="{7C76F3EC-B7EB-48D7-A1C5-BF8223270C92}" destId="{D71E8C7C-CF07-4437-89B2-2DC28A02EE54}" srcOrd="2" destOrd="0" presId="urn:microsoft.com/office/officeart/2005/8/layout/radial3"/>
    <dgm:cxn modelId="{53C100A9-1B2B-4E9E-B2A8-7A46262FA1BA}" type="presParOf" srcId="{7C76F3EC-B7EB-48D7-A1C5-BF8223270C92}" destId="{3D3D4779-D810-4360-A733-5AAEF09216BA}" srcOrd="3" destOrd="0" presId="urn:microsoft.com/office/officeart/2005/8/layout/radial3"/>
    <dgm:cxn modelId="{B4E881E5-9E58-4F5F-A29B-03697D9B5DF8}" type="presParOf" srcId="{7C76F3EC-B7EB-48D7-A1C5-BF8223270C92}" destId="{6C0256F2-E25E-4BF8-901B-D756D8AC4325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39F85-42AD-4392-BC4E-8511E1368BED}">
      <dsp:nvSpPr>
        <dsp:cNvPr id="0" name=""/>
        <dsp:cNvSpPr/>
      </dsp:nvSpPr>
      <dsp:spPr>
        <a:xfrm>
          <a:off x="2804680" y="1288980"/>
          <a:ext cx="3615990" cy="2974539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 dirty="0"/>
            <a:t>Den norske kirke skal være:</a:t>
          </a:r>
        </a:p>
      </dsp:txBody>
      <dsp:txXfrm>
        <a:off x="3334229" y="1724591"/>
        <a:ext cx="2556892" cy="2103317"/>
      </dsp:txXfrm>
    </dsp:sp>
    <dsp:sp modelId="{4D8436C2-2444-417A-9C73-660F18FECC0B}">
      <dsp:nvSpPr>
        <dsp:cNvPr id="0" name=""/>
        <dsp:cNvSpPr/>
      </dsp:nvSpPr>
      <dsp:spPr>
        <a:xfrm>
          <a:off x="3652977" y="549"/>
          <a:ext cx="1919395" cy="1539951"/>
        </a:xfrm>
        <a:prstGeom prst="ellipse">
          <a:avLst/>
        </a:prstGeom>
        <a:solidFill>
          <a:schemeClr val="accent5">
            <a:alpha val="50000"/>
            <a:hueOff val="-1689636"/>
            <a:satOff val="-4355"/>
            <a:lumOff val="-2941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Lyttende</a:t>
          </a:r>
        </a:p>
      </dsp:txBody>
      <dsp:txXfrm>
        <a:off x="3934066" y="226070"/>
        <a:ext cx="1357217" cy="1088909"/>
      </dsp:txXfrm>
    </dsp:sp>
    <dsp:sp modelId="{D71E8C7C-CF07-4437-89B2-2DC28A02EE54}">
      <dsp:nvSpPr>
        <dsp:cNvPr id="0" name=""/>
        <dsp:cNvSpPr/>
      </dsp:nvSpPr>
      <dsp:spPr>
        <a:xfrm>
          <a:off x="6074694" y="1961002"/>
          <a:ext cx="1990818" cy="1547882"/>
        </a:xfrm>
        <a:prstGeom prst="ellipse">
          <a:avLst/>
        </a:prstGeom>
        <a:solidFill>
          <a:schemeClr val="accent5">
            <a:alpha val="50000"/>
            <a:hueOff val="-3379271"/>
            <a:satOff val="-8710"/>
            <a:lumOff val="-5883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Likeverdig</a:t>
          </a:r>
        </a:p>
      </dsp:txBody>
      <dsp:txXfrm>
        <a:off x="6366243" y="2187684"/>
        <a:ext cx="1407720" cy="1094518"/>
      </dsp:txXfrm>
    </dsp:sp>
    <dsp:sp modelId="{3D3D4779-D810-4360-A733-5AAEF09216BA}">
      <dsp:nvSpPr>
        <dsp:cNvPr id="0" name=""/>
        <dsp:cNvSpPr/>
      </dsp:nvSpPr>
      <dsp:spPr>
        <a:xfrm>
          <a:off x="3596892" y="4011999"/>
          <a:ext cx="2031565" cy="1539951"/>
        </a:xfrm>
        <a:prstGeom prst="ellipse">
          <a:avLst/>
        </a:prstGeom>
        <a:solidFill>
          <a:schemeClr val="accent5">
            <a:alpha val="50000"/>
            <a:hueOff val="-5068907"/>
            <a:satOff val="-13064"/>
            <a:lumOff val="-8824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Kulturåpen</a:t>
          </a:r>
        </a:p>
      </dsp:txBody>
      <dsp:txXfrm>
        <a:off x="3894408" y="4237520"/>
        <a:ext cx="1436533" cy="1088909"/>
      </dsp:txXfrm>
    </dsp:sp>
    <dsp:sp modelId="{6C0256F2-E25E-4BF8-901B-D756D8AC4325}">
      <dsp:nvSpPr>
        <dsp:cNvPr id="0" name=""/>
        <dsp:cNvSpPr/>
      </dsp:nvSpPr>
      <dsp:spPr>
        <a:xfrm>
          <a:off x="1232725" y="1960999"/>
          <a:ext cx="1955214" cy="1547851"/>
        </a:xfrm>
        <a:prstGeom prst="ellipse">
          <a:avLst/>
        </a:prstGeom>
        <a:solidFill>
          <a:schemeClr val="accent5">
            <a:alpha val="50000"/>
            <a:hueOff val="-6758543"/>
            <a:satOff val="-17419"/>
            <a:lumOff val="-1176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Diakonal</a:t>
          </a:r>
        </a:p>
      </dsp:txBody>
      <dsp:txXfrm>
        <a:off x="1519059" y="2187677"/>
        <a:ext cx="1382546" cy="109449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E439F85-42AD-4392-BC4E-8511E1368BED}">
      <dsp:nvSpPr>
        <dsp:cNvPr id="0" name=""/>
        <dsp:cNvSpPr/>
      </dsp:nvSpPr>
      <dsp:spPr>
        <a:xfrm>
          <a:off x="2957868" y="1392131"/>
          <a:ext cx="3455907" cy="2690728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3200" kern="1200" dirty="0"/>
            <a:t>Den norske kirke skal gi rom for:</a:t>
          </a:r>
        </a:p>
      </dsp:txBody>
      <dsp:txXfrm>
        <a:off x="3463974" y="1786179"/>
        <a:ext cx="2443695" cy="1902632"/>
      </dsp:txXfrm>
    </dsp:sp>
    <dsp:sp modelId="{4D8436C2-2444-417A-9C73-660F18FECC0B}">
      <dsp:nvSpPr>
        <dsp:cNvPr id="0" name=""/>
        <dsp:cNvSpPr/>
      </dsp:nvSpPr>
      <dsp:spPr>
        <a:xfrm>
          <a:off x="3356445" y="-297671"/>
          <a:ext cx="2658768" cy="2131870"/>
        </a:xfrm>
        <a:prstGeom prst="ellipse">
          <a:avLst/>
        </a:prstGeom>
        <a:solidFill>
          <a:schemeClr val="accent5">
            <a:alpha val="50000"/>
            <a:hueOff val="-1689636"/>
            <a:satOff val="-4355"/>
            <a:lumOff val="-2941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Mangfoldige gudstjenester</a:t>
          </a:r>
        </a:p>
      </dsp:txBody>
      <dsp:txXfrm>
        <a:off x="3745813" y="14534"/>
        <a:ext cx="1880032" cy="1507460"/>
      </dsp:txXfrm>
    </dsp:sp>
    <dsp:sp modelId="{D71E8C7C-CF07-4437-89B2-2DC28A02EE54}">
      <dsp:nvSpPr>
        <dsp:cNvPr id="0" name=""/>
        <dsp:cNvSpPr/>
      </dsp:nvSpPr>
      <dsp:spPr>
        <a:xfrm>
          <a:off x="6027786" y="1636819"/>
          <a:ext cx="2751272" cy="2201366"/>
        </a:xfrm>
        <a:prstGeom prst="ellipse">
          <a:avLst/>
        </a:prstGeom>
        <a:solidFill>
          <a:schemeClr val="accent5">
            <a:alpha val="50000"/>
            <a:hueOff val="-3379271"/>
            <a:satOff val="-8710"/>
            <a:lumOff val="-5883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Etnisk mangfold blant ansatte og frivillige</a:t>
          </a:r>
        </a:p>
      </dsp:txBody>
      <dsp:txXfrm>
        <a:off x="6430700" y="1959202"/>
        <a:ext cx="1945444" cy="1556600"/>
      </dsp:txXfrm>
    </dsp:sp>
    <dsp:sp modelId="{3D3D4779-D810-4360-A733-5AAEF09216BA}">
      <dsp:nvSpPr>
        <dsp:cNvPr id="0" name=""/>
        <dsp:cNvSpPr/>
      </dsp:nvSpPr>
      <dsp:spPr>
        <a:xfrm>
          <a:off x="3154652" y="3689648"/>
          <a:ext cx="3062364" cy="2116455"/>
        </a:xfrm>
        <a:prstGeom prst="ellipse">
          <a:avLst/>
        </a:prstGeom>
        <a:solidFill>
          <a:schemeClr val="accent5">
            <a:alpha val="50000"/>
            <a:hueOff val="-5068907"/>
            <a:satOff val="-13064"/>
            <a:lumOff val="-8824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Samarbeid med migrantkirker og andre kirkesamfunn</a:t>
          </a:r>
        </a:p>
      </dsp:txBody>
      <dsp:txXfrm>
        <a:off x="3603125" y="3999596"/>
        <a:ext cx="2165418" cy="1496559"/>
      </dsp:txXfrm>
    </dsp:sp>
    <dsp:sp modelId="{6C0256F2-E25E-4BF8-901B-D756D8AC4325}">
      <dsp:nvSpPr>
        <dsp:cNvPr id="0" name=""/>
        <dsp:cNvSpPr/>
      </dsp:nvSpPr>
      <dsp:spPr>
        <a:xfrm>
          <a:off x="717046" y="1661213"/>
          <a:ext cx="2590265" cy="2135765"/>
        </a:xfrm>
        <a:prstGeom prst="ellipse">
          <a:avLst/>
        </a:prstGeom>
        <a:solidFill>
          <a:schemeClr val="accent5">
            <a:alpha val="50000"/>
            <a:hueOff val="-6758543"/>
            <a:satOff val="-17419"/>
            <a:lumOff val="-11765"/>
            <a:alphaOff val="0"/>
          </a:schemeClr>
        </a:soli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tx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400" kern="1200" dirty="0"/>
            <a:t>Barn og unges flerkulturelle kompetanse</a:t>
          </a:r>
        </a:p>
      </dsp:txBody>
      <dsp:txXfrm>
        <a:off x="1096382" y="1973989"/>
        <a:ext cx="1831593" cy="15102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F450E0-E23C-4C76-B605-E29B23D7BF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1CFE5BF-62AE-460D-A9E6-4F48FA8B46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7B71066-5A5F-46E2-9297-898433F5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422E8E1-9F68-472F-90CC-A8262878C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3141F31-E613-4208-98E2-A7420B4CE6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8949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1EF88BE-0EEB-4641-8DF7-9B64B9AC1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BF72D6F0-3EF2-48E5-B132-CB551182E8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0BD018B-A1B6-4C9C-AE1B-D9F50842A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D3A256E-3BF7-4D19-AB9A-BC4814B65F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41640E1-2A06-4645-9AFD-D6F319C2E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17755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5EC06C4E-AB83-479B-8B09-78F0D312FF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E3F7E0F0-40BF-4B00-A2EB-B98EFAF08CD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57117CD-A0A7-4F2D-A409-2219A9124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797D528-81C8-4DF7-9213-A2277F042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2757128-B919-46E9-9228-B7C774126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745954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D2906CF-5F06-4490-83C5-0BD006134E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572B499-10D1-4515-808F-5A080DBEF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5BBAB49-D78A-4D2F-83CE-0272A9C88A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0CC506B0-EA5D-43E6-ABA5-5892302F4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7C6AB921-BE46-49B7-82BA-C8928E8F0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4805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B10131A-518B-4A4C-B25C-AE5AADC45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62DC46AF-B627-4D8F-9FEC-22E883904A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1A5781F5-BA42-4724-BF6E-E06D97260B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51B2B78-25EC-45ED-A330-95DBC7D97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7DEF0D6-59ED-4707-8E85-3C939A60B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47481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A5F9F66-705D-499E-B60B-B5ABB710E3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3FA8F4DC-6E8D-494A-B0A8-9AC1696C1CD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5BB078B-6A64-4154-ADBB-CC21BF2101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389ED27-26AE-4171-9318-2F13EAD4B0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AF6CE230-BA8D-4D9B-A8BD-39F54CCAB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E747AFC1-2EFB-4486-B6A4-8FDB13D03E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39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FFF7F9-666E-4AD9-9FD3-2B7A3A9AA1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0C99795-D9C0-4B4F-88BE-03A3EDD58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3FC01CDD-A4EC-4CC3-814C-2E1244B9BA3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58FDA48-1506-4E74-AE0F-3C96BE5871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3EF37A40-F543-4B52-9253-3B875BF06E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0AC74B5E-3BCC-45D2-B48F-3161236EE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13A83A29-0A8F-43C9-8D5B-E2DCB8AEF0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5D4F949-4F20-4483-8333-D46F97D02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27373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EF51739-F643-42F5-A7DD-FBE29B8309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3DA24597-3185-4A22-94EA-55CCA2ACF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14F0AE5-67F4-42D2-BB78-6CE0352C2F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388A2AF2-B898-44A6-A4EC-8D01C8F5E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7098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61AC3874-5C13-49D1-8565-604993977F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076D933F-E28D-461E-853D-25517811F2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DE390A86-3275-4760-8D51-CD42A25539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610757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A55CFC5-C261-4D51-95D6-7A73C95847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1F001567-1CBD-4BB9-9132-07B14A395B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BA5B27E-FDB5-4554-8821-74BC31943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04689687-E029-4E83-8A34-A73CE9CB4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25BF2EF-C95E-420E-B85C-BE844C35C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77AFF54E-F5A1-435B-98D5-43C798A85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299187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7576B55-9EE3-4D67-BAFA-2310FFA27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2F47DEBC-7C89-4285-BB21-68F0EF1AF4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7DA08750-2DFF-4421-AA5F-AE7CDD7376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1928EE6D-6529-4EC4-BE72-B20926666C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15A9FEB-B073-4071-B9C0-BAE3EBA9F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7ABF9FE-67DA-41AA-8463-46780C5299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271147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4E939059-B5FE-4BF5-9EFE-90154977C1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7D8C6E28-8E2D-45B6-A7C4-BDBE95EA21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99D151C-ED65-482C-B4C2-0CC5FEECD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B706E-9E4A-4D06-B38C-9D995386DCE1}" type="datetimeFigureOut">
              <a:rPr lang="nb-NO" smtClean="0"/>
              <a:t>14.09.2021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F3F01C-071F-40BA-ACA2-20D80D5988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C6DC170-AF47-4C10-9D45-507800999C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3744CF-9677-4564-8D82-9886647EB21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72983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0CC8E706-6B45-46DE-9C8E-D1A168F738AF}"/>
              </a:ext>
            </a:extLst>
          </p:cNvPr>
          <p:cNvGraphicFramePr/>
          <p:nvPr/>
        </p:nvGraphicFramePr>
        <p:xfrm>
          <a:off x="1564395" y="694063"/>
          <a:ext cx="9243153" cy="55525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71694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id="{19B82E8B-7B66-466C-BC89-F1A8C7B2D72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4646469"/>
              </p:ext>
            </p:extLst>
          </p:nvPr>
        </p:nvGraphicFramePr>
        <p:xfrm>
          <a:off x="1410159" y="694063"/>
          <a:ext cx="9397389" cy="55084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52895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37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PowerPoint-presentasjon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Per Ivar Våje</dc:creator>
  <cp:lastModifiedBy>Per Ivar Våje</cp:lastModifiedBy>
  <cp:revision>1</cp:revision>
  <dcterms:created xsi:type="dcterms:W3CDTF">2021-09-14T14:52:55Z</dcterms:created>
  <dcterms:modified xsi:type="dcterms:W3CDTF">2021-09-14T14:55:53Z</dcterms:modified>
</cp:coreProperties>
</file>