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4"/>
  </p:sldMasterIdLst>
  <p:sldIdLst>
    <p:sldId id="256" r:id="rId5"/>
    <p:sldId id="317" r:id="rId6"/>
    <p:sldId id="258" r:id="rId7"/>
    <p:sldId id="261" r:id="rId8"/>
    <p:sldId id="262" r:id="rId9"/>
    <p:sldId id="263" r:id="rId10"/>
    <p:sldId id="312" r:id="rId11"/>
    <p:sldId id="266" r:id="rId12"/>
    <p:sldId id="301" r:id="rId13"/>
    <p:sldId id="267" r:id="rId14"/>
    <p:sldId id="308" r:id="rId15"/>
    <p:sldId id="313" r:id="rId16"/>
    <p:sldId id="316" r:id="rId17"/>
    <p:sldId id="314" r:id="rId18"/>
    <p:sldId id="302" r:id="rId19"/>
    <p:sldId id="269" r:id="rId20"/>
    <p:sldId id="309" r:id="rId21"/>
    <p:sldId id="276" r:id="rId22"/>
    <p:sldId id="277" r:id="rId23"/>
    <p:sldId id="278" r:id="rId24"/>
    <p:sldId id="303" r:id="rId25"/>
    <p:sldId id="268" r:id="rId26"/>
    <p:sldId id="318" r:id="rId27"/>
    <p:sldId id="272" r:id="rId28"/>
    <p:sldId id="273" r:id="rId29"/>
    <p:sldId id="310" r:id="rId30"/>
    <p:sldId id="286" r:id="rId31"/>
    <p:sldId id="307" r:id="rId32"/>
    <p:sldId id="294" r:id="rId33"/>
    <p:sldId id="311" r:id="rId34"/>
    <p:sldId id="304" r:id="rId3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6B4BDC-0320-3CD2-C6FB-1BE39035A7A3}" v="761" dt="2024-06-24T07:41:56.0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ddels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 Solheim" userId="S::ms769@kirken.no::63d66053-10ca-4101-862b-3a75294f475c" providerId="AD" clId="Web-{5F6B4BDC-0320-3CD2-C6FB-1BE39035A7A3}"/>
    <pc:docChg chg="addSld delSld modSld">
      <pc:chgData name="Mari Solheim" userId="S::ms769@kirken.no::63d66053-10ca-4101-862b-3a75294f475c" providerId="AD" clId="Web-{5F6B4BDC-0320-3CD2-C6FB-1BE39035A7A3}" dt="2024-06-24T07:42:12.855" v="748"/>
      <pc:docMkLst>
        <pc:docMk/>
      </pc:docMkLst>
      <pc:sldChg chg="addSp delSp modSp mod modClrScheme chgLayout">
        <pc:chgData name="Mari Solheim" userId="S::ms769@kirken.no::63d66053-10ca-4101-862b-3a75294f475c" providerId="AD" clId="Web-{5F6B4BDC-0320-3CD2-C6FB-1BE39035A7A3}" dt="2024-06-24T07:41:56.042" v="746"/>
        <pc:sldMkLst>
          <pc:docMk/>
          <pc:sldMk cId="3837686570" sldId="256"/>
        </pc:sldMkLst>
        <pc:spChg chg="mod ord">
          <ac:chgData name="Mari Solheim" userId="S::ms769@kirken.no::63d66053-10ca-4101-862b-3a75294f475c" providerId="AD" clId="Web-{5F6B4BDC-0320-3CD2-C6FB-1BE39035A7A3}" dt="2024-06-24T07:41:56.042" v="746"/>
          <ac:spMkLst>
            <pc:docMk/>
            <pc:sldMk cId="3837686570" sldId="256"/>
            <ac:spMk id="2" creationId="{E7FB95CE-48B2-4D59-A230-8EFEE039B536}"/>
          </ac:spMkLst>
        </pc:spChg>
        <pc:spChg chg="add del mod ord">
          <ac:chgData name="Mari Solheim" userId="S::ms769@kirken.no::63d66053-10ca-4101-862b-3a75294f475c" providerId="AD" clId="Web-{5F6B4BDC-0320-3CD2-C6FB-1BE39035A7A3}" dt="2024-06-24T07:41:56.042" v="746"/>
          <ac:spMkLst>
            <pc:docMk/>
            <pc:sldMk cId="3837686570" sldId="256"/>
            <ac:spMk id="3" creationId="{A7888142-2B28-D11D-90B1-08C090DFDF6F}"/>
          </ac:spMkLst>
        </pc:spChg>
        <pc:spChg chg="mod ord">
          <ac:chgData name="Mari Solheim" userId="S::ms769@kirken.no::63d66053-10ca-4101-862b-3a75294f475c" providerId="AD" clId="Web-{5F6B4BDC-0320-3CD2-C6FB-1BE39035A7A3}" dt="2024-06-24T07:41:56.042" v="746"/>
          <ac:spMkLst>
            <pc:docMk/>
            <pc:sldMk cId="3837686570" sldId="256"/>
            <ac:spMk id="6" creationId="{284A6567-56E6-4BA1-9B70-9040B75A5373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04:35.329" v="96" actId="20577"/>
        <pc:sldMkLst>
          <pc:docMk/>
          <pc:sldMk cId="2210680910" sldId="258"/>
        </pc:sldMkLst>
        <pc:spChg chg="mod">
          <ac:chgData name="Mari Solheim" userId="S::ms769@kirken.no::63d66053-10ca-4101-862b-3a75294f475c" providerId="AD" clId="Web-{5F6B4BDC-0320-3CD2-C6FB-1BE39035A7A3}" dt="2024-06-24T07:04:35.329" v="96" actId="20577"/>
          <ac:spMkLst>
            <pc:docMk/>
            <pc:sldMk cId="2210680910" sldId="258"/>
            <ac:spMk id="3" creationId="{69D2048B-F8FA-451D-B6F7-800BBB4607E8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04:51.610" v="100" actId="20577"/>
        <pc:sldMkLst>
          <pc:docMk/>
          <pc:sldMk cId="2796899150" sldId="261"/>
        </pc:sldMkLst>
        <pc:spChg chg="mod">
          <ac:chgData name="Mari Solheim" userId="S::ms769@kirken.no::63d66053-10ca-4101-862b-3a75294f475c" providerId="AD" clId="Web-{5F6B4BDC-0320-3CD2-C6FB-1BE39035A7A3}" dt="2024-06-24T07:04:51.610" v="100" actId="20577"/>
          <ac:spMkLst>
            <pc:docMk/>
            <pc:sldMk cId="2796899150" sldId="261"/>
            <ac:spMk id="3" creationId="{BD516471-7B46-4154-83BB-731B539B8F07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01:20.057" v="67" actId="20577"/>
        <pc:sldMkLst>
          <pc:docMk/>
          <pc:sldMk cId="1490669467" sldId="262"/>
        </pc:sldMkLst>
        <pc:spChg chg="mod">
          <ac:chgData name="Mari Solheim" userId="S::ms769@kirken.no::63d66053-10ca-4101-862b-3a75294f475c" providerId="AD" clId="Web-{5F6B4BDC-0320-3CD2-C6FB-1BE39035A7A3}" dt="2024-06-24T07:01:20.057" v="67" actId="20577"/>
          <ac:spMkLst>
            <pc:docMk/>
            <pc:sldMk cId="1490669467" sldId="262"/>
            <ac:spMk id="3" creationId="{CA218A19-99DC-48B4-9AA7-C8BF6BC8C7A9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05:37.471" v="102" actId="20577"/>
        <pc:sldMkLst>
          <pc:docMk/>
          <pc:sldMk cId="1092266124" sldId="267"/>
        </pc:sldMkLst>
        <pc:spChg chg="mod">
          <ac:chgData name="Mari Solheim" userId="S::ms769@kirken.no::63d66053-10ca-4101-862b-3a75294f475c" providerId="AD" clId="Web-{5F6B4BDC-0320-3CD2-C6FB-1BE39035A7A3}" dt="2024-06-24T07:05:37.471" v="102" actId="20577"/>
          <ac:spMkLst>
            <pc:docMk/>
            <pc:sldMk cId="1092266124" sldId="267"/>
            <ac:spMk id="3" creationId="{A2BEB651-4157-4D6F-9A02-E3F41E1D38A0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23:28.084" v="372" actId="20577"/>
        <pc:sldMkLst>
          <pc:docMk/>
          <pc:sldMk cId="3321416053" sldId="268"/>
        </pc:sldMkLst>
        <pc:spChg chg="mod">
          <ac:chgData name="Mari Solheim" userId="S::ms769@kirken.no::63d66053-10ca-4101-862b-3a75294f475c" providerId="AD" clId="Web-{5F6B4BDC-0320-3CD2-C6FB-1BE39035A7A3}" dt="2024-06-24T07:23:28.084" v="372" actId="20577"/>
          <ac:spMkLst>
            <pc:docMk/>
            <pc:sldMk cId="3321416053" sldId="268"/>
            <ac:spMk id="2" creationId="{ED691D1D-ECC7-4872-B9F8-E9C684041882}"/>
          </ac:spMkLst>
        </pc:spChg>
        <pc:spChg chg="mod">
          <ac:chgData name="Mari Solheim" userId="S::ms769@kirken.no::63d66053-10ca-4101-862b-3a75294f475c" providerId="AD" clId="Web-{5F6B4BDC-0320-3CD2-C6FB-1BE39035A7A3}" dt="2024-06-24T07:23:11.724" v="363" actId="20577"/>
          <ac:spMkLst>
            <pc:docMk/>
            <pc:sldMk cId="3321416053" sldId="268"/>
            <ac:spMk id="4" creationId="{49993784-D4D8-4464-BC66-9F3769670C25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12:35.157" v="203" actId="20577"/>
        <pc:sldMkLst>
          <pc:docMk/>
          <pc:sldMk cId="1781361550" sldId="269"/>
        </pc:sldMkLst>
        <pc:spChg chg="mod">
          <ac:chgData name="Mari Solheim" userId="S::ms769@kirken.no::63d66053-10ca-4101-862b-3a75294f475c" providerId="AD" clId="Web-{5F6B4BDC-0320-3CD2-C6FB-1BE39035A7A3}" dt="2024-06-24T07:12:35.157" v="203" actId="20577"/>
          <ac:spMkLst>
            <pc:docMk/>
            <pc:sldMk cId="1781361550" sldId="269"/>
            <ac:spMk id="4" creationId="{23FDE037-BF52-4436-9CD9-5E9DA4A50452}"/>
          </ac:spMkLst>
        </pc:spChg>
      </pc:sldChg>
      <pc:sldChg chg="modSp mod modClrScheme chgLayout">
        <pc:chgData name="Mari Solheim" userId="S::ms769@kirken.no::63d66053-10ca-4101-862b-3a75294f475c" providerId="AD" clId="Web-{5F6B4BDC-0320-3CD2-C6FB-1BE39035A7A3}" dt="2024-06-24T07:19:06.779" v="243"/>
        <pc:sldMkLst>
          <pc:docMk/>
          <pc:sldMk cId="493331862" sldId="277"/>
        </pc:sldMkLst>
        <pc:spChg chg="mod ord">
          <ac:chgData name="Mari Solheim" userId="S::ms769@kirken.no::63d66053-10ca-4101-862b-3a75294f475c" providerId="AD" clId="Web-{5F6B4BDC-0320-3CD2-C6FB-1BE39035A7A3}" dt="2024-06-24T07:19:06.779" v="243"/>
          <ac:spMkLst>
            <pc:docMk/>
            <pc:sldMk cId="493331862" sldId="277"/>
            <ac:spMk id="2" creationId="{69559C22-4AEE-4BB9-AE7F-38AE2A7426F7}"/>
          </ac:spMkLst>
        </pc:spChg>
        <pc:spChg chg="mod">
          <ac:chgData name="Mari Solheim" userId="S::ms769@kirken.no::63d66053-10ca-4101-862b-3a75294f475c" providerId="AD" clId="Web-{5F6B4BDC-0320-3CD2-C6FB-1BE39035A7A3}" dt="2024-06-24T07:19:06.779" v="243"/>
          <ac:spMkLst>
            <pc:docMk/>
            <pc:sldMk cId="493331862" sldId="277"/>
            <ac:spMk id="4" creationId="{AD03B9BA-A25F-47B6-93A3-69A9F691B646}"/>
          </ac:spMkLst>
        </pc:spChg>
        <pc:picChg chg="mod ord">
          <ac:chgData name="Mari Solheim" userId="S::ms769@kirken.no::63d66053-10ca-4101-862b-3a75294f475c" providerId="AD" clId="Web-{5F6B4BDC-0320-3CD2-C6FB-1BE39035A7A3}" dt="2024-06-24T07:19:06.779" v="243"/>
          <ac:picMkLst>
            <pc:docMk/>
            <pc:sldMk cId="493331862" sldId="277"/>
            <ac:picMk id="6" creationId="{7B7FBC3B-84FC-46D8-8C3B-8172FACA9924}"/>
          </ac:picMkLst>
        </pc:picChg>
      </pc:sldChg>
      <pc:sldChg chg="modSp mod modClrScheme chgLayout">
        <pc:chgData name="Mari Solheim" userId="S::ms769@kirken.no::63d66053-10ca-4101-862b-3a75294f475c" providerId="AD" clId="Web-{5F6B4BDC-0320-3CD2-C6FB-1BE39035A7A3}" dt="2024-06-24T07:19:17.998" v="244"/>
        <pc:sldMkLst>
          <pc:docMk/>
          <pc:sldMk cId="3970825724" sldId="278"/>
        </pc:sldMkLst>
        <pc:spChg chg="mod">
          <ac:chgData name="Mari Solheim" userId="S::ms769@kirken.no::63d66053-10ca-4101-862b-3a75294f475c" providerId="AD" clId="Web-{5F6B4BDC-0320-3CD2-C6FB-1BE39035A7A3}" dt="2024-06-24T07:19:17.998" v="244"/>
          <ac:spMkLst>
            <pc:docMk/>
            <pc:sldMk cId="3970825724" sldId="278"/>
            <ac:spMk id="2" creationId="{909E8413-46B4-42F4-9E65-44214C76D2D3}"/>
          </ac:spMkLst>
        </pc:spChg>
        <pc:spChg chg="mod ord">
          <ac:chgData name="Mari Solheim" userId="S::ms769@kirken.no::63d66053-10ca-4101-862b-3a75294f475c" providerId="AD" clId="Web-{5F6B4BDC-0320-3CD2-C6FB-1BE39035A7A3}" dt="2024-06-24T07:19:17.998" v="244"/>
          <ac:spMkLst>
            <pc:docMk/>
            <pc:sldMk cId="3970825724" sldId="278"/>
            <ac:spMk id="4" creationId="{01B127D9-AFAA-4ABD-834D-81214BB35493}"/>
          </ac:spMkLst>
        </pc:spChg>
        <pc:picChg chg="mod">
          <ac:chgData name="Mari Solheim" userId="S::ms769@kirken.no::63d66053-10ca-4101-862b-3a75294f475c" providerId="AD" clId="Web-{5F6B4BDC-0320-3CD2-C6FB-1BE39035A7A3}" dt="2024-06-24T07:19:17.998" v="244"/>
          <ac:picMkLst>
            <pc:docMk/>
            <pc:sldMk cId="3970825724" sldId="278"/>
            <ac:picMk id="16" creationId="{470EEC95-9480-4EA8-B238-DC6CC43A3106}"/>
          </ac:picMkLst>
        </pc:picChg>
      </pc:sldChg>
      <pc:sldChg chg="modSp">
        <pc:chgData name="Mari Solheim" userId="S::ms769@kirken.no::63d66053-10ca-4101-862b-3a75294f475c" providerId="AD" clId="Web-{5F6B4BDC-0320-3CD2-C6FB-1BE39035A7A3}" dt="2024-06-24T07:29:15.470" v="533" actId="20577"/>
        <pc:sldMkLst>
          <pc:docMk/>
          <pc:sldMk cId="441307500" sldId="286"/>
        </pc:sldMkLst>
        <pc:spChg chg="mod">
          <ac:chgData name="Mari Solheim" userId="S::ms769@kirken.no::63d66053-10ca-4101-862b-3a75294f475c" providerId="AD" clId="Web-{5F6B4BDC-0320-3CD2-C6FB-1BE39035A7A3}" dt="2024-06-24T07:29:15.470" v="533" actId="20577"/>
          <ac:spMkLst>
            <pc:docMk/>
            <pc:sldMk cId="441307500" sldId="286"/>
            <ac:spMk id="4" creationId="{CE0B6A7F-1E80-42F9-A159-DDECAE871FCA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30:50.880" v="593" actId="20577"/>
        <pc:sldMkLst>
          <pc:docMk/>
          <pc:sldMk cId="2505561293" sldId="294"/>
        </pc:sldMkLst>
        <pc:spChg chg="mod">
          <ac:chgData name="Mari Solheim" userId="S::ms769@kirken.no::63d66053-10ca-4101-862b-3a75294f475c" providerId="AD" clId="Web-{5F6B4BDC-0320-3CD2-C6FB-1BE39035A7A3}" dt="2024-06-24T07:30:50.880" v="593" actId="20577"/>
          <ac:spMkLst>
            <pc:docMk/>
            <pc:sldMk cId="2505561293" sldId="294"/>
            <ac:spMk id="4" creationId="{C71D8594-8824-4B44-A1AA-1D518D15D77E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12:20.047" v="202" actId="20577"/>
        <pc:sldMkLst>
          <pc:docMk/>
          <pc:sldMk cId="3975426074" sldId="302"/>
        </pc:sldMkLst>
        <pc:spChg chg="mod">
          <ac:chgData name="Mari Solheim" userId="S::ms769@kirken.no::63d66053-10ca-4101-862b-3a75294f475c" providerId="AD" clId="Web-{5F6B4BDC-0320-3CD2-C6FB-1BE39035A7A3}" dt="2024-06-24T07:12:06.249" v="196" actId="20577"/>
          <ac:spMkLst>
            <pc:docMk/>
            <pc:sldMk cId="3975426074" sldId="302"/>
            <ac:spMk id="2" creationId="{B907DC12-3400-4163-BFFD-D44BEE0792C1}"/>
          </ac:spMkLst>
        </pc:spChg>
        <pc:spChg chg="mod">
          <ac:chgData name="Mari Solheim" userId="S::ms769@kirken.no::63d66053-10ca-4101-862b-3a75294f475c" providerId="AD" clId="Web-{5F6B4BDC-0320-3CD2-C6FB-1BE39035A7A3}" dt="2024-06-24T07:12:20.047" v="202" actId="20577"/>
          <ac:spMkLst>
            <pc:docMk/>
            <pc:sldMk cId="3975426074" sldId="302"/>
            <ac:spMk id="3" creationId="{F69164D3-7FBA-473A-86F6-B9EEEE8717AE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18:27.215" v="240" actId="20577"/>
        <pc:sldMkLst>
          <pc:docMk/>
          <pc:sldMk cId="2307351655" sldId="303"/>
        </pc:sldMkLst>
        <pc:spChg chg="mod">
          <ac:chgData name="Mari Solheim" userId="S::ms769@kirken.no::63d66053-10ca-4101-862b-3a75294f475c" providerId="AD" clId="Web-{5F6B4BDC-0320-3CD2-C6FB-1BE39035A7A3}" dt="2024-06-24T07:18:27.215" v="240" actId="20577"/>
          <ac:spMkLst>
            <pc:docMk/>
            <pc:sldMk cId="2307351655" sldId="303"/>
            <ac:spMk id="3" creationId="{E2934798-DE45-4324-995E-CADDB14DFF77}"/>
          </ac:spMkLst>
        </pc:spChg>
      </pc:sldChg>
      <pc:sldChg chg="addSp delSp modSp mod modClrScheme chgLayout">
        <pc:chgData name="Mari Solheim" userId="S::ms769@kirken.no::63d66053-10ca-4101-862b-3a75294f475c" providerId="AD" clId="Web-{5F6B4BDC-0320-3CD2-C6FB-1BE39035A7A3}" dt="2024-06-24T07:41:22.932" v="744"/>
        <pc:sldMkLst>
          <pc:docMk/>
          <pc:sldMk cId="801972951" sldId="304"/>
        </pc:sldMkLst>
        <pc:spChg chg="del mod">
          <ac:chgData name="Mari Solheim" userId="S::ms769@kirken.no::63d66053-10ca-4101-862b-3a75294f475c" providerId="AD" clId="Web-{5F6B4BDC-0320-3CD2-C6FB-1BE39035A7A3}" dt="2024-06-24T07:37:21.767" v="690"/>
          <ac:spMkLst>
            <pc:docMk/>
            <pc:sldMk cId="801972951" sldId="304"/>
            <ac:spMk id="2" creationId="{CDAD99E0-4E52-E601-01C6-6A7A56787F74}"/>
          </ac:spMkLst>
        </pc:spChg>
        <pc:spChg chg="mod ord">
          <ac:chgData name="Mari Solheim" userId="S::ms769@kirken.no::63d66053-10ca-4101-862b-3a75294f475c" providerId="AD" clId="Web-{5F6B4BDC-0320-3CD2-C6FB-1BE39035A7A3}" dt="2024-06-24T07:41:22.932" v="744"/>
          <ac:spMkLst>
            <pc:docMk/>
            <pc:sldMk cId="801972951" sldId="304"/>
            <ac:spMk id="3" creationId="{59C2ADC0-67D0-44D4-9764-2378C598A4A9}"/>
          </ac:spMkLst>
        </pc:spChg>
        <pc:spChg chg="add mod ord">
          <ac:chgData name="Mari Solheim" userId="S::ms769@kirken.no::63d66053-10ca-4101-862b-3a75294f475c" providerId="AD" clId="Web-{5F6B4BDC-0320-3CD2-C6FB-1BE39035A7A3}" dt="2024-06-24T07:41:22.932" v="744"/>
          <ac:spMkLst>
            <pc:docMk/>
            <pc:sldMk cId="801972951" sldId="304"/>
            <ac:spMk id="4" creationId="{D4384BD8-C145-5162-E572-9DCD705FBD44}"/>
          </ac:spMkLst>
        </pc:spChg>
        <pc:spChg chg="add del mod ord">
          <ac:chgData name="Mari Solheim" userId="S::ms769@kirken.no::63d66053-10ca-4101-862b-3a75294f475c" providerId="AD" clId="Web-{5F6B4BDC-0320-3CD2-C6FB-1BE39035A7A3}" dt="2024-06-24T07:40:26.461" v="741"/>
          <ac:spMkLst>
            <pc:docMk/>
            <pc:sldMk cId="801972951" sldId="304"/>
            <ac:spMk id="5" creationId="{42054B52-7B9E-1625-376E-D2100F3CED42}"/>
          </ac:spMkLst>
        </pc:spChg>
        <pc:spChg chg="add del mod ord">
          <ac:chgData name="Mari Solheim" userId="S::ms769@kirken.no::63d66053-10ca-4101-862b-3a75294f475c" providerId="AD" clId="Web-{5F6B4BDC-0320-3CD2-C6FB-1BE39035A7A3}" dt="2024-06-24T07:41:22.932" v="744"/>
          <ac:spMkLst>
            <pc:docMk/>
            <pc:sldMk cId="801972951" sldId="304"/>
            <ac:spMk id="6" creationId="{CCDEDD52-B785-DCA7-ED61-4B5BB76C539E}"/>
          </ac:spMkLst>
        </pc:spChg>
        <pc:spChg chg="del">
          <ac:chgData name="Mari Solheim" userId="S::ms769@kirken.no::63d66053-10ca-4101-862b-3a75294f475c" providerId="AD" clId="Web-{5F6B4BDC-0320-3CD2-C6FB-1BE39035A7A3}" dt="2024-06-24T07:37:28.752" v="691"/>
          <ac:spMkLst>
            <pc:docMk/>
            <pc:sldMk cId="801972951" sldId="304"/>
            <ac:spMk id="8" creationId="{FFD315B3-FFF8-016F-5060-53498462BF7C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27:30.311" v="514" actId="14100"/>
        <pc:sldMkLst>
          <pc:docMk/>
          <pc:sldMk cId="1145906237" sldId="307"/>
        </pc:sldMkLst>
        <pc:spChg chg="mod">
          <ac:chgData name="Mari Solheim" userId="S::ms769@kirken.no::63d66053-10ca-4101-862b-3a75294f475c" providerId="AD" clId="Web-{5F6B4BDC-0320-3CD2-C6FB-1BE39035A7A3}" dt="2024-06-24T07:27:30.311" v="514" actId="14100"/>
          <ac:spMkLst>
            <pc:docMk/>
            <pc:sldMk cId="1145906237" sldId="307"/>
            <ac:spMk id="18" creationId="{64B05CDB-69D6-4F4A-9CAC-D47A0132C9AF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06:16.222" v="104" actId="20577"/>
        <pc:sldMkLst>
          <pc:docMk/>
          <pc:sldMk cId="1654535571" sldId="308"/>
        </pc:sldMkLst>
        <pc:spChg chg="mod">
          <ac:chgData name="Mari Solheim" userId="S::ms769@kirken.no::63d66053-10ca-4101-862b-3a75294f475c" providerId="AD" clId="Web-{5F6B4BDC-0320-3CD2-C6FB-1BE39035A7A3}" dt="2024-06-24T07:06:16.222" v="104" actId="20577"/>
          <ac:spMkLst>
            <pc:docMk/>
            <pc:sldMk cId="1654535571" sldId="308"/>
            <ac:spMk id="2" creationId="{7DC04E63-BAA9-489C-A05B-7BE939BD3EFC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33:48.011" v="686" actId="20577"/>
        <pc:sldMkLst>
          <pc:docMk/>
          <pc:sldMk cId="583785778" sldId="311"/>
        </pc:sldMkLst>
        <pc:spChg chg="mod">
          <ac:chgData name="Mari Solheim" userId="S::ms769@kirken.no::63d66053-10ca-4101-862b-3a75294f475c" providerId="AD" clId="Web-{5F6B4BDC-0320-3CD2-C6FB-1BE39035A7A3}" dt="2024-06-24T07:32:12.789" v="634" actId="20577"/>
          <ac:spMkLst>
            <pc:docMk/>
            <pc:sldMk cId="583785778" sldId="311"/>
            <ac:spMk id="2" creationId="{D0F30EBE-33E7-4116-AE14-12E2C234AA2F}"/>
          </ac:spMkLst>
        </pc:spChg>
        <pc:spChg chg="mod">
          <ac:chgData name="Mari Solheim" userId="S::ms769@kirken.no::63d66053-10ca-4101-862b-3a75294f475c" providerId="AD" clId="Web-{5F6B4BDC-0320-3CD2-C6FB-1BE39035A7A3}" dt="2024-06-24T07:33:48.011" v="686" actId="20577"/>
          <ac:spMkLst>
            <pc:docMk/>
            <pc:sldMk cId="583785778" sldId="311"/>
            <ac:spMk id="3" creationId="{A9F060A8-703D-4B16-86D5-2F00F502933D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02:37.950" v="79" actId="20577"/>
        <pc:sldMkLst>
          <pc:docMk/>
          <pc:sldMk cId="3979702407" sldId="312"/>
        </pc:sldMkLst>
        <pc:spChg chg="mod">
          <ac:chgData name="Mari Solheim" userId="S::ms769@kirken.no::63d66053-10ca-4101-862b-3a75294f475c" providerId="AD" clId="Web-{5F6B4BDC-0320-3CD2-C6FB-1BE39035A7A3}" dt="2024-06-24T07:02:37.950" v="79" actId="20577"/>
          <ac:spMkLst>
            <pc:docMk/>
            <pc:sldMk cId="3979702407" sldId="312"/>
            <ac:spMk id="3" creationId="{E28E665D-A45F-4C26-BB5B-5605BE47124D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08:35.790" v="125" actId="20577"/>
        <pc:sldMkLst>
          <pc:docMk/>
          <pc:sldMk cId="4041691283" sldId="313"/>
        </pc:sldMkLst>
        <pc:spChg chg="mod">
          <ac:chgData name="Mari Solheim" userId="S::ms769@kirken.no::63d66053-10ca-4101-862b-3a75294f475c" providerId="AD" clId="Web-{5F6B4BDC-0320-3CD2-C6FB-1BE39035A7A3}" dt="2024-06-24T07:08:35.790" v="125" actId="20577"/>
          <ac:spMkLst>
            <pc:docMk/>
            <pc:sldMk cId="4041691283" sldId="313"/>
            <ac:spMk id="3" creationId="{190EE649-9097-4E48-80A5-255FDFFE9E56}"/>
          </ac:spMkLst>
        </pc:spChg>
      </pc:sldChg>
      <pc:sldChg chg="modSp">
        <pc:chgData name="Mari Solheim" userId="S::ms769@kirken.no::63d66053-10ca-4101-862b-3a75294f475c" providerId="AD" clId="Web-{5F6B4BDC-0320-3CD2-C6FB-1BE39035A7A3}" dt="2024-06-24T07:09:57.214" v="153" actId="20577"/>
        <pc:sldMkLst>
          <pc:docMk/>
          <pc:sldMk cId="396225220" sldId="314"/>
        </pc:sldMkLst>
        <pc:spChg chg="mod">
          <ac:chgData name="Mari Solheim" userId="S::ms769@kirken.no::63d66053-10ca-4101-862b-3a75294f475c" providerId="AD" clId="Web-{5F6B4BDC-0320-3CD2-C6FB-1BE39035A7A3}" dt="2024-06-24T07:09:08.431" v="133" actId="20577"/>
          <ac:spMkLst>
            <pc:docMk/>
            <pc:sldMk cId="396225220" sldId="314"/>
            <ac:spMk id="2" creationId="{23F2906F-464B-4357-AB82-44CA913192CC}"/>
          </ac:spMkLst>
        </pc:spChg>
        <pc:spChg chg="mod">
          <ac:chgData name="Mari Solheim" userId="S::ms769@kirken.no::63d66053-10ca-4101-862b-3a75294f475c" providerId="AD" clId="Web-{5F6B4BDC-0320-3CD2-C6FB-1BE39035A7A3}" dt="2024-06-24T07:09:57.214" v="153" actId="20577"/>
          <ac:spMkLst>
            <pc:docMk/>
            <pc:sldMk cId="396225220" sldId="314"/>
            <ac:spMk id="3" creationId="{2365BDD4-73D1-4465-9088-F175D2846B8F}"/>
          </ac:spMkLst>
        </pc:spChg>
      </pc:sldChg>
      <pc:sldChg chg="new del">
        <pc:chgData name="Mari Solheim" userId="S::ms769@kirken.no::63d66053-10ca-4101-862b-3a75294f475c" providerId="AD" clId="Web-{5F6B4BDC-0320-3CD2-C6FB-1BE39035A7A3}" dt="2024-06-24T07:11:07.419" v="188"/>
        <pc:sldMkLst>
          <pc:docMk/>
          <pc:sldMk cId="981623830" sldId="315"/>
        </pc:sldMkLst>
      </pc:sldChg>
      <pc:sldChg chg="addSp delSp modSp new mod modClrScheme chgLayout">
        <pc:chgData name="Mari Solheim" userId="S::ms769@kirken.no::63d66053-10ca-4101-862b-3a75294f475c" providerId="AD" clId="Web-{5F6B4BDC-0320-3CD2-C6FB-1BE39035A7A3}" dt="2024-06-24T07:42:12.855" v="748"/>
        <pc:sldMkLst>
          <pc:docMk/>
          <pc:sldMk cId="960863961" sldId="316"/>
        </pc:sldMkLst>
        <pc:spChg chg="mod ord">
          <ac:chgData name="Mari Solheim" userId="S::ms769@kirken.no::63d66053-10ca-4101-862b-3a75294f475c" providerId="AD" clId="Web-{5F6B4BDC-0320-3CD2-C6FB-1BE39035A7A3}" dt="2024-06-24T07:42:12.855" v="748"/>
          <ac:spMkLst>
            <pc:docMk/>
            <pc:sldMk cId="960863961" sldId="316"/>
            <ac:spMk id="2" creationId="{A4D6894E-7257-D994-0BB0-AE3769DD6FF9}"/>
          </ac:spMkLst>
        </pc:spChg>
        <pc:spChg chg="mod ord">
          <ac:chgData name="Mari Solheim" userId="S::ms769@kirken.no::63d66053-10ca-4101-862b-3a75294f475c" providerId="AD" clId="Web-{5F6B4BDC-0320-3CD2-C6FB-1BE39035A7A3}" dt="2024-06-24T07:42:12.855" v="748"/>
          <ac:spMkLst>
            <pc:docMk/>
            <pc:sldMk cId="960863961" sldId="316"/>
            <ac:spMk id="3" creationId="{40B4C9CF-7E67-BEC7-9690-B57CD432945D}"/>
          </ac:spMkLst>
        </pc:spChg>
        <pc:spChg chg="del mod ord">
          <ac:chgData name="Mari Solheim" userId="S::ms769@kirken.no::63d66053-10ca-4101-862b-3a75294f475c" providerId="AD" clId="Web-{5F6B4BDC-0320-3CD2-C6FB-1BE39035A7A3}" dt="2024-06-24T07:42:12.855" v="748"/>
          <ac:spMkLst>
            <pc:docMk/>
            <pc:sldMk cId="960863961" sldId="316"/>
            <ac:spMk id="4" creationId="{6D01BE31-F03E-03D8-A060-692628FD0442}"/>
          </ac:spMkLst>
        </pc:spChg>
        <pc:spChg chg="add mod">
          <ac:chgData name="Mari Solheim" userId="S::ms769@kirken.no::63d66053-10ca-4101-862b-3a75294f475c" providerId="AD" clId="Web-{5F6B4BDC-0320-3CD2-C6FB-1BE39035A7A3}" dt="2024-06-24T07:42:12.855" v="748"/>
          <ac:spMkLst>
            <pc:docMk/>
            <pc:sldMk cId="960863961" sldId="316"/>
            <ac:spMk id="9" creationId="{BB6DD511-AA86-3B87-B48C-E6EC49CC98E6}"/>
          </ac:spMkLst>
        </pc:spChg>
      </pc:sldChg>
      <pc:sldChg chg="addSp delSp modSp new mod modClrScheme chgLayout">
        <pc:chgData name="Mari Solheim" userId="S::ms769@kirken.no::63d66053-10ca-4101-862b-3a75294f475c" providerId="AD" clId="Web-{5F6B4BDC-0320-3CD2-C6FB-1BE39035A7A3}" dt="2024-06-24T07:42:03.558" v="747"/>
        <pc:sldMkLst>
          <pc:docMk/>
          <pc:sldMk cId="316740249" sldId="317"/>
        </pc:sldMkLst>
        <pc:spChg chg="mod">
          <ac:chgData name="Mari Solheim" userId="S::ms769@kirken.no::63d66053-10ca-4101-862b-3a75294f475c" providerId="AD" clId="Web-{5F6B4BDC-0320-3CD2-C6FB-1BE39035A7A3}" dt="2024-06-24T07:42:03.558" v="747"/>
          <ac:spMkLst>
            <pc:docMk/>
            <pc:sldMk cId="316740249" sldId="317"/>
            <ac:spMk id="2" creationId="{1C6137DA-C63B-4804-3FE5-A8B8C5773062}"/>
          </ac:spMkLst>
        </pc:spChg>
        <pc:spChg chg="mod">
          <ac:chgData name="Mari Solheim" userId="S::ms769@kirken.no::63d66053-10ca-4101-862b-3a75294f475c" providerId="AD" clId="Web-{5F6B4BDC-0320-3CD2-C6FB-1BE39035A7A3}" dt="2024-06-24T07:42:03.558" v="747"/>
          <ac:spMkLst>
            <pc:docMk/>
            <pc:sldMk cId="316740249" sldId="317"/>
            <ac:spMk id="3" creationId="{D6160ABF-5C3C-711E-62D8-F9ADB0C590C2}"/>
          </ac:spMkLst>
        </pc:spChg>
        <pc:spChg chg="del">
          <ac:chgData name="Mari Solheim" userId="S::ms769@kirken.no::63d66053-10ca-4101-862b-3a75294f475c" providerId="AD" clId="Web-{5F6B4BDC-0320-3CD2-C6FB-1BE39035A7A3}" dt="2024-06-24T07:42:03.558" v="747"/>
          <ac:spMkLst>
            <pc:docMk/>
            <pc:sldMk cId="316740249" sldId="317"/>
            <ac:spMk id="4" creationId="{9B3E943B-FD7A-59CA-A7B5-F19F04AC0265}"/>
          </ac:spMkLst>
        </pc:spChg>
        <pc:spChg chg="add mod">
          <ac:chgData name="Mari Solheim" userId="S::ms769@kirken.no::63d66053-10ca-4101-862b-3a75294f475c" providerId="AD" clId="Web-{5F6B4BDC-0320-3CD2-C6FB-1BE39035A7A3}" dt="2024-06-24T07:42:03.558" v="747"/>
          <ac:spMkLst>
            <pc:docMk/>
            <pc:sldMk cId="316740249" sldId="317"/>
            <ac:spMk id="9" creationId="{03A0DE0E-082D-486C-8712-A3111D1E4096}"/>
          </ac:spMkLst>
        </pc:spChg>
      </pc:sldChg>
      <pc:sldChg chg="new del">
        <pc:chgData name="Mari Solheim" userId="S::ms769@kirken.no::63d66053-10ca-4101-862b-3a75294f475c" providerId="AD" clId="Web-{5F6B4BDC-0320-3CD2-C6FB-1BE39035A7A3}" dt="2024-06-24T07:11:27.170" v="190"/>
        <pc:sldMkLst>
          <pc:docMk/>
          <pc:sldMk cId="508120818" sldId="317"/>
        </pc:sldMkLst>
      </pc:sldChg>
      <pc:sldChg chg="delSp modSp new mod modClrScheme chgLayout">
        <pc:chgData name="Mari Solheim" userId="S::ms769@kirken.no::63d66053-10ca-4101-862b-3a75294f475c" providerId="AD" clId="Web-{5F6B4BDC-0320-3CD2-C6FB-1BE39035A7A3}" dt="2024-06-24T07:26:44.544" v="509" actId="20577"/>
        <pc:sldMkLst>
          <pc:docMk/>
          <pc:sldMk cId="1326125515" sldId="318"/>
        </pc:sldMkLst>
        <pc:spChg chg="mod ord">
          <ac:chgData name="Mari Solheim" userId="S::ms769@kirken.no::63d66053-10ca-4101-862b-3a75294f475c" providerId="AD" clId="Web-{5F6B4BDC-0320-3CD2-C6FB-1BE39035A7A3}" dt="2024-06-24T07:25:09.478" v="425" actId="20577"/>
          <ac:spMkLst>
            <pc:docMk/>
            <pc:sldMk cId="1326125515" sldId="318"/>
            <ac:spMk id="2" creationId="{03043E81-A542-46FF-42C8-B7422989A0E6}"/>
          </ac:spMkLst>
        </pc:spChg>
        <pc:spChg chg="del">
          <ac:chgData name="Mari Solheim" userId="S::ms769@kirken.no::63d66053-10ca-4101-862b-3a75294f475c" providerId="AD" clId="Web-{5F6B4BDC-0320-3CD2-C6FB-1BE39035A7A3}" dt="2024-06-24T07:24:16.976" v="374"/>
          <ac:spMkLst>
            <pc:docMk/>
            <pc:sldMk cId="1326125515" sldId="318"/>
            <ac:spMk id="3" creationId="{44225ADF-7806-5169-962C-8C6B10E766ED}"/>
          </ac:spMkLst>
        </pc:spChg>
        <pc:spChg chg="mod ord">
          <ac:chgData name="Mari Solheim" userId="S::ms769@kirken.no::63d66053-10ca-4101-862b-3a75294f475c" providerId="AD" clId="Web-{5F6B4BDC-0320-3CD2-C6FB-1BE39035A7A3}" dt="2024-06-24T07:26:44.544" v="509" actId="20577"/>
          <ac:spMkLst>
            <pc:docMk/>
            <pc:sldMk cId="1326125515" sldId="318"/>
            <ac:spMk id="4" creationId="{67A39A68-91B4-AA43-F4DB-A11EC0D82259}"/>
          </ac:spMkLst>
        </pc:spChg>
      </pc:sldChg>
      <pc:sldChg chg="new del">
        <pc:chgData name="Mari Solheim" userId="S::ms769@kirken.no::63d66053-10ca-4101-862b-3a75294f475c" providerId="AD" clId="Web-{5F6B4BDC-0320-3CD2-C6FB-1BE39035A7A3}" dt="2024-06-24T07:40:39.196" v="742"/>
        <pc:sldMkLst>
          <pc:docMk/>
          <pc:sldMk cId="425529729" sldId="319"/>
        </pc:sldMkLst>
      </pc:sldChg>
    </pc:docChg>
  </pc:docChgLst>
  <pc:docChgLst>
    <pc:chgData name="Kjetil Bondevik" userId="e3141653-affe-487c-8887-77f2ad77b7d6" providerId="ADAL" clId="{D237D26F-FFB1-452D-9162-10B276D441ED}"/>
    <pc:docChg chg="modSld">
      <pc:chgData name="Kjetil Bondevik" userId="e3141653-affe-487c-8887-77f2ad77b7d6" providerId="ADAL" clId="{D237D26F-FFB1-452D-9162-10B276D441ED}" dt="2023-03-07T15:34:53.467" v="23" actId="255"/>
      <pc:docMkLst>
        <pc:docMk/>
      </pc:docMkLst>
      <pc:sldChg chg="modSp mod">
        <pc:chgData name="Kjetil Bondevik" userId="e3141653-affe-487c-8887-77f2ad77b7d6" providerId="ADAL" clId="{D237D26F-FFB1-452D-9162-10B276D441ED}" dt="2023-03-07T15:34:53.467" v="23" actId="255"/>
        <pc:sldMkLst>
          <pc:docMk/>
          <pc:sldMk cId="3666869053" sldId="266"/>
        </pc:sldMkLst>
        <pc:spChg chg="mod">
          <ac:chgData name="Kjetil Bondevik" userId="e3141653-affe-487c-8887-77f2ad77b7d6" providerId="ADAL" clId="{D237D26F-FFB1-452D-9162-10B276D441ED}" dt="2023-03-07T15:34:53.467" v="23" actId="255"/>
          <ac:spMkLst>
            <pc:docMk/>
            <pc:sldMk cId="3666869053" sldId="266"/>
            <ac:spMk id="3" creationId="{57AB029D-A6C0-42FF-A0BD-753CC710EB99}"/>
          </ac:spMkLst>
        </pc:spChg>
      </pc:sldChg>
    </pc:docChg>
  </pc:docChgLst>
  <pc:docChgLst>
    <pc:chgData name="Kjetil Bondevik" userId="S::kb754@kirken.no::e3141653-affe-487c-8887-77f2ad77b7d6" providerId="AD" clId="Web-{EC46DEB9-8ACB-4D99-9850-63610770A428}"/>
    <pc:docChg chg="modSld">
      <pc:chgData name="Kjetil Bondevik" userId="S::kb754@kirken.no::e3141653-affe-487c-8887-77f2ad77b7d6" providerId="AD" clId="Web-{EC46DEB9-8ACB-4D99-9850-63610770A428}" dt="2023-03-20T10:01:10.339" v="34" actId="1076"/>
      <pc:docMkLst>
        <pc:docMk/>
      </pc:docMkLst>
      <pc:sldChg chg="addSp modSp">
        <pc:chgData name="Kjetil Bondevik" userId="S::kb754@kirken.no::e3141653-affe-487c-8887-77f2ad77b7d6" providerId="AD" clId="Web-{EC46DEB9-8ACB-4D99-9850-63610770A428}" dt="2023-03-20T10:01:10.339" v="34" actId="1076"/>
        <pc:sldMkLst>
          <pc:docMk/>
          <pc:sldMk cId="801972951" sldId="304"/>
        </pc:sldMkLst>
        <pc:spChg chg="add mod">
          <ac:chgData name="Kjetil Bondevik" userId="S::kb754@kirken.no::e3141653-affe-487c-8887-77f2ad77b7d6" providerId="AD" clId="Web-{EC46DEB9-8ACB-4D99-9850-63610770A428}" dt="2023-03-20T10:01:10.339" v="34" actId="1076"/>
          <ac:spMkLst>
            <pc:docMk/>
            <pc:sldMk cId="801972951" sldId="304"/>
            <ac:spMk id="2" creationId="{CDAD99E0-4E52-E601-01C6-6A7A56787F74}"/>
          </ac:spMkLst>
        </pc:spChg>
        <pc:spChg chg="mod">
          <ac:chgData name="Kjetil Bondevik" userId="S::kb754@kirken.no::e3141653-affe-487c-8887-77f2ad77b7d6" providerId="AD" clId="Web-{EC46DEB9-8ACB-4D99-9850-63610770A428}" dt="2023-03-20T09:59:37.025" v="22" actId="20577"/>
          <ac:spMkLst>
            <pc:docMk/>
            <pc:sldMk cId="801972951" sldId="304"/>
            <ac:spMk id="3" creationId="{59C2ADC0-67D0-44D4-9764-2378C598A4A9}"/>
          </ac:spMkLst>
        </pc:spChg>
        <pc:spChg chg="mod">
          <ac:chgData name="Kjetil Bondevik" userId="S::kb754@kirken.no::e3141653-affe-487c-8887-77f2ad77b7d6" providerId="AD" clId="Web-{EC46DEB9-8ACB-4D99-9850-63610770A428}" dt="2023-03-20T09:58:59.556" v="14" actId="20577"/>
          <ac:spMkLst>
            <pc:docMk/>
            <pc:sldMk cId="801972951" sldId="304"/>
            <ac:spMk id="8" creationId="{FFD315B3-FFF8-016F-5060-53498462BF7C}"/>
          </ac:spMkLst>
        </pc:spChg>
      </pc:sldChg>
    </pc:docChg>
  </pc:docChgLst>
  <pc:docChgLst>
    <pc:chgData name="Helene Moe Slinning" userId="S::hs264@kirken.no::e9f21f83-8fbf-4388-b286-e04fb5ec3b7f" providerId="AD" clId="Web-{2F0E57F7-3214-4E6B-9EB4-F81FCC5D2259}"/>
    <pc:docChg chg="modSld">
      <pc:chgData name="Helene Moe Slinning" userId="S::hs264@kirken.no::e9f21f83-8fbf-4388-b286-e04fb5ec3b7f" providerId="AD" clId="Web-{2F0E57F7-3214-4E6B-9EB4-F81FCC5D2259}" dt="2023-03-29T17:40:50.648" v="221" actId="1076"/>
      <pc:docMkLst>
        <pc:docMk/>
      </pc:docMkLst>
      <pc:sldChg chg="modSp">
        <pc:chgData name="Helene Moe Slinning" userId="S::hs264@kirken.no::e9f21f83-8fbf-4388-b286-e04fb5ec3b7f" providerId="AD" clId="Web-{2F0E57F7-3214-4E6B-9EB4-F81FCC5D2259}" dt="2023-03-29T17:14:43.461" v="1" actId="20577"/>
        <pc:sldMkLst>
          <pc:docMk/>
          <pc:sldMk cId="2210680910" sldId="258"/>
        </pc:sldMkLst>
        <pc:spChg chg="mod">
          <ac:chgData name="Helene Moe Slinning" userId="S::hs264@kirken.no::e9f21f83-8fbf-4388-b286-e04fb5ec3b7f" providerId="AD" clId="Web-{2F0E57F7-3214-4E6B-9EB4-F81FCC5D2259}" dt="2023-03-29T17:14:43.461" v="1" actId="20577"/>
          <ac:spMkLst>
            <pc:docMk/>
            <pc:sldMk cId="2210680910" sldId="258"/>
            <ac:spMk id="3" creationId="{69D2048B-F8FA-451D-B6F7-800BBB4607E8}"/>
          </ac:spMkLst>
        </pc:spChg>
      </pc:sldChg>
      <pc:sldChg chg="modSp">
        <pc:chgData name="Helene Moe Slinning" userId="S::hs264@kirken.no::e9f21f83-8fbf-4388-b286-e04fb5ec3b7f" providerId="AD" clId="Web-{2F0E57F7-3214-4E6B-9EB4-F81FCC5D2259}" dt="2023-03-29T17:15:05.602" v="2" actId="14100"/>
        <pc:sldMkLst>
          <pc:docMk/>
          <pc:sldMk cId="2796899150" sldId="261"/>
        </pc:sldMkLst>
        <pc:spChg chg="mod">
          <ac:chgData name="Helene Moe Slinning" userId="S::hs264@kirken.no::e9f21f83-8fbf-4388-b286-e04fb5ec3b7f" providerId="AD" clId="Web-{2F0E57F7-3214-4E6B-9EB4-F81FCC5D2259}" dt="2023-03-29T17:15:05.602" v="2" actId="14100"/>
          <ac:spMkLst>
            <pc:docMk/>
            <pc:sldMk cId="2796899150" sldId="261"/>
            <ac:spMk id="3" creationId="{BD516471-7B46-4154-83BB-731B539B8F07}"/>
          </ac:spMkLst>
        </pc:spChg>
      </pc:sldChg>
      <pc:sldChg chg="modSp">
        <pc:chgData name="Helene Moe Slinning" userId="S::hs264@kirken.no::e9f21f83-8fbf-4388-b286-e04fb5ec3b7f" providerId="AD" clId="Web-{2F0E57F7-3214-4E6B-9EB4-F81FCC5D2259}" dt="2023-03-29T17:16:38.166" v="12" actId="20577"/>
        <pc:sldMkLst>
          <pc:docMk/>
          <pc:sldMk cId="1490669467" sldId="262"/>
        </pc:sldMkLst>
        <pc:spChg chg="mod">
          <ac:chgData name="Helene Moe Slinning" userId="S::hs264@kirken.no::e9f21f83-8fbf-4388-b286-e04fb5ec3b7f" providerId="AD" clId="Web-{2F0E57F7-3214-4E6B-9EB4-F81FCC5D2259}" dt="2023-03-29T17:16:38.166" v="12" actId="20577"/>
          <ac:spMkLst>
            <pc:docMk/>
            <pc:sldMk cId="1490669467" sldId="262"/>
            <ac:spMk id="3" creationId="{CA218A19-99DC-48B4-9AA7-C8BF6BC8C7A9}"/>
          </ac:spMkLst>
        </pc:spChg>
      </pc:sldChg>
      <pc:sldChg chg="modSp">
        <pc:chgData name="Helene Moe Slinning" userId="S::hs264@kirken.no::e9f21f83-8fbf-4388-b286-e04fb5ec3b7f" providerId="AD" clId="Web-{2F0E57F7-3214-4E6B-9EB4-F81FCC5D2259}" dt="2023-03-29T17:17:14.229" v="23" actId="20577"/>
        <pc:sldMkLst>
          <pc:docMk/>
          <pc:sldMk cId="3989321683" sldId="263"/>
        </pc:sldMkLst>
        <pc:spChg chg="mod">
          <ac:chgData name="Helene Moe Slinning" userId="S::hs264@kirken.no::e9f21f83-8fbf-4388-b286-e04fb5ec3b7f" providerId="AD" clId="Web-{2F0E57F7-3214-4E6B-9EB4-F81FCC5D2259}" dt="2023-03-29T17:17:14.229" v="23" actId="20577"/>
          <ac:spMkLst>
            <pc:docMk/>
            <pc:sldMk cId="3989321683" sldId="263"/>
            <ac:spMk id="3" creationId="{6E155548-1AA4-4B86-B80F-EB551E1770F9}"/>
          </ac:spMkLst>
        </pc:spChg>
      </pc:sldChg>
      <pc:sldChg chg="delSp modSp">
        <pc:chgData name="Helene Moe Slinning" userId="S::hs264@kirken.no::e9f21f83-8fbf-4388-b286-e04fb5ec3b7f" providerId="AD" clId="Web-{2F0E57F7-3214-4E6B-9EB4-F81FCC5D2259}" dt="2023-03-29T17:19:59.264" v="38"/>
        <pc:sldMkLst>
          <pc:docMk/>
          <pc:sldMk cId="3666869053" sldId="266"/>
        </pc:sldMkLst>
        <pc:spChg chg="del">
          <ac:chgData name="Helene Moe Slinning" userId="S::hs264@kirken.no::e9f21f83-8fbf-4388-b286-e04fb5ec3b7f" providerId="AD" clId="Web-{2F0E57F7-3214-4E6B-9EB4-F81FCC5D2259}" dt="2023-03-29T17:18:45.919" v="32"/>
          <ac:spMkLst>
            <pc:docMk/>
            <pc:sldMk cId="3666869053" sldId="266"/>
            <ac:spMk id="3" creationId="{57AB029D-A6C0-42FF-A0BD-753CC710EB99}"/>
          </ac:spMkLst>
        </pc:spChg>
        <pc:graphicFrameChg chg="modGraphic">
          <ac:chgData name="Helene Moe Slinning" userId="S::hs264@kirken.no::e9f21f83-8fbf-4388-b286-e04fb5ec3b7f" providerId="AD" clId="Web-{2F0E57F7-3214-4E6B-9EB4-F81FCC5D2259}" dt="2023-03-29T17:19:59.264" v="38"/>
          <ac:graphicFrameMkLst>
            <pc:docMk/>
            <pc:sldMk cId="3666869053" sldId="266"/>
            <ac:graphicFrameMk id="5" creationId="{4CCF2D27-3EDC-4FBC-9F04-18A8A1246F71}"/>
          </ac:graphicFrameMkLst>
        </pc:graphicFrameChg>
      </pc:sldChg>
      <pc:sldChg chg="modSp">
        <pc:chgData name="Helene Moe Slinning" userId="S::hs264@kirken.no::e9f21f83-8fbf-4388-b286-e04fb5ec3b7f" providerId="AD" clId="Web-{2F0E57F7-3214-4E6B-9EB4-F81FCC5D2259}" dt="2023-03-29T17:21:06.562" v="39" actId="1076"/>
        <pc:sldMkLst>
          <pc:docMk/>
          <pc:sldMk cId="1092266124" sldId="267"/>
        </pc:sldMkLst>
        <pc:spChg chg="mod">
          <ac:chgData name="Helene Moe Slinning" userId="S::hs264@kirken.no::e9f21f83-8fbf-4388-b286-e04fb5ec3b7f" providerId="AD" clId="Web-{2F0E57F7-3214-4E6B-9EB4-F81FCC5D2259}" dt="2023-03-29T17:21:06.562" v="39" actId="1076"/>
          <ac:spMkLst>
            <pc:docMk/>
            <pc:sldMk cId="1092266124" sldId="267"/>
            <ac:spMk id="2" creationId="{E00B88AF-C6C7-468D-942E-A505AD7D94F1}"/>
          </ac:spMkLst>
        </pc:spChg>
      </pc:sldChg>
      <pc:sldChg chg="modSp">
        <pc:chgData name="Helene Moe Slinning" userId="S::hs264@kirken.no::e9f21f83-8fbf-4388-b286-e04fb5ec3b7f" providerId="AD" clId="Web-{2F0E57F7-3214-4E6B-9EB4-F81FCC5D2259}" dt="2023-03-29T17:29:32.244" v="99" actId="20577"/>
        <pc:sldMkLst>
          <pc:docMk/>
          <pc:sldMk cId="3321416053" sldId="268"/>
        </pc:sldMkLst>
        <pc:spChg chg="mod">
          <ac:chgData name="Helene Moe Slinning" userId="S::hs264@kirken.no::e9f21f83-8fbf-4388-b286-e04fb5ec3b7f" providerId="AD" clId="Web-{2F0E57F7-3214-4E6B-9EB4-F81FCC5D2259}" dt="2023-03-29T17:29:32.244" v="99" actId="20577"/>
          <ac:spMkLst>
            <pc:docMk/>
            <pc:sldMk cId="3321416053" sldId="268"/>
            <ac:spMk id="4" creationId="{49993784-D4D8-4464-BC66-9F3769670C25}"/>
          </ac:spMkLst>
        </pc:spChg>
      </pc:sldChg>
      <pc:sldChg chg="addSp delSp modSp mod setBg modClrScheme chgLayout">
        <pc:chgData name="Helene Moe Slinning" userId="S::hs264@kirken.no::e9f21f83-8fbf-4388-b286-e04fb5ec3b7f" providerId="AD" clId="Web-{2F0E57F7-3214-4E6B-9EB4-F81FCC5D2259}" dt="2023-03-29T17:36:21.518" v="168"/>
        <pc:sldMkLst>
          <pc:docMk/>
          <pc:sldMk cId="1860055114" sldId="272"/>
        </pc:sldMkLst>
        <pc:spChg chg="mod">
          <ac:chgData name="Helene Moe Slinning" userId="S::hs264@kirken.no::e9f21f83-8fbf-4388-b286-e04fb5ec3b7f" providerId="AD" clId="Web-{2F0E57F7-3214-4E6B-9EB4-F81FCC5D2259}" dt="2023-03-29T17:32:51.342" v="118"/>
          <ac:spMkLst>
            <pc:docMk/>
            <pc:sldMk cId="1860055114" sldId="272"/>
            <ac:spMk id="2" creationId="{986AD627-37B4-4B21-9990-60C2F694AF6E}"/>
          </ac:spMkLst>
        </pc:spChg>
        <pc:spChg chg="add del mod">
          <ac:chgData name="Helene Moe Slinning" userId="S::hs264@kirken.no::e9f21f83-8fbf-4388-b286-e04fb5ec3b7f" providerId="AD" clId="Web-{2F0E57F7-3214-4E6B-9EB4-F81FCC5D2259}" dt="2023-03-29T17:32:51.279" v="117"/>
          <ac:spMkLst>
            <pc:docMk/>
            <pc:sldMk cId="1860055114" sldId="272"/>
            <ac:spMk id="37" creationId="{904B1E5B-D9F4-869E-8102-7610CFDC9C43}"/>
          </ac:spMkLst>
        </pc:spChg>
        <pc:spChg chg="add del mod">
          <ac:chgData name="Helene Moe Slinning" userId="S::hs264@kirken.no::e9f21f83-8fbf-4388-b286-e04fb5ec3b7f" providerId="AD" clId="Web-{2F0E57F7-3214-4E6B-9EB4-F81FCC5D2259}" dt="2023-03-29T17:35:31.220" v="157"/>
          <ac:spMkLst>
            <pc:docMk/>
            <pc:sldMk cId="1860055114" sldId="272"/>
            <ac:spMk id="39" creationId="{F2955C18-2E9A-14E3-8E63-AC89C6FEF0E6}"/>
          </ac:spMkLst>
        </pc:spChg>
        <pc:graphicFrameChg chg="mod modGraphic">
          <ac:chgData name="Helene Moe Slinning" userId="S::hs264@kirken.no::e9f21f83-8fbf-4388-b286-e04fb5ec3b7f" providerId="AD" clId="Web-{2F0E57F7-3214-4E6B-9EB4-F81FCC5D2259}" dt="2023-03-29T17:36:21.518" v="168"/>
          <ac:graphicFrameMkLst>
            <pc:docMk/>
            <pc:sldMk cId="1860055114" sldId="272"/>
            <ac:graphicFrameMk id="32" creationId="{5A4E2D17-7681-41D1-AC34-BE97F482526B}"/>
          </ac:graphicFrameMkLst>
        </pc:graphicFrameChg>
        <pc:graphicFrameChg chg="add del mod ord modGraphic">
          <ac:chgData name="Helene Moe Slinning" userId="S::hs264@kirken.no::e9f21f83-8fbf-4388-b286-e04fb5ec3b7f" providerId="AD" clId="Web-{2F0E57F7-3214-4E6B-9EB4-F81FCC5D2259}" dt="2023-03-29T17:35:07.704" v="153"/>
          <ac:graphicFrameMkLst>
            <pc:docMk/>
            <pc:sldMk cId="1860055114" sldId="272"/>
            <ac:graphicFrameMk id="272" creationId="{236688FD-8277-5EF5-6AA6-B904D8A847AB}"/>
          </ac:graphicFrameMkLst>
        </pc:graphicFrameChg>
      </pc:sldChg>
      <pc:sldChg chg="modSp">
        <pc:chgData name="Helene Moe Slinning" userId="S::hs264@kirken.no::e9f21f83-8fbf-4388-b286-e04fb5ec3b7f" providerId="AD" clId="Web-{2F0E57F7-3214-4E6B-9EB4-F81FCC5D2259}" dt="2023-03-29T17:36:13.736" v="167"/>
        <pc:sldMkLst>
          <pc:docMk/>
          <pc:sldMk cId="3482086249" sldId="273"/>
        </pc:sldMkLst>
        <pc:graphicFrameChg chg="modGraphic">
          <ac:chgData name="Helene Moe Slinning" userId="S::hs264@kirken.no::e9f21f83-8fbf-4388-b286-e04fb5ec3b7f" providerId="AD" clId="Web-{2F0E57F7-3214-4E6B-9EB4-F81FCC5D2259}" dt="2023-03-29T17:36:13.736" v="167"/>
          <ac:graphicFrameMkLst>
            <pc:docMk/>
            <pc:sldMk cId="3482086249" sldId="273"/>
            <ac:graphicFrameMk id="16" creationId="{7E4A7CCB-4F48-4806-B570-3ECCC54F9255}"/>
          </ac:graphicFrameMkLst>
        </pc:graphicFrameChg>
      </pc:sldChg>
      <pc:sldChg chg="modSp">
        <pc:chgData name="Helene Moe Slinning" userId="S::hs264@kirken.no::e9f21f83-8fbf-4388-b286-e04fb5ec3b7f" providerId="AD" clId="Web-{2F0E57F7-3214-4E6B-9EB4-F81FCC5D2259}" dt="2023-03-29T17:26:48.287" v="85" actId="20577"/>
        <pc:sldMkLst>
          <pc:docMk/>
          <pc:sldMk cId="493331862" sldId="277"/>
        </pc:sldMkLst>
        <pc:spChg chg="mod">
          <ac:chgData name="Helene Moe Slinning" userId="S::hs264@kirken.no::e9f21f83-8fbf-4388-b286-e04fb5ec3b7f" providerId="AD" clId="Web-{2F0E57F7-3214-4E6B-9EB4-F81FCC5D2259}" dt="2023-03-29T17:26:48.287" v="85" actId="20577"/>
          <ac:spMkLst>
            <pc:docMk/>
            <pc:sldMk cId="493331862" sldId="277"/>
            <ac:spMk id="2" creationId="{69559C22-4AEE-4BB9-AE7F-38AE2A7426F7}"/>
          </ac:spMkLst>
        </pc:spChg>
        <pc:spChg chg="mod">
          <ac:chgData name="Helene Moe Slinning" userId="S::hs264@kirken.no::e9f21f83-8fbf-4388-b286-e04fb5ec3b7f" providerId="AD" clId="Web-{2F0E57F7-3214-4E6B-9EB4-F81FCC5D2259}" dt="2023-03-29T17:26:42.756" v="83" actId="14100"/>
          <ac:spMkLst>
            <pc:docMk/>
            <pc:sldMk cId="493331862" sldId="277"/>
            <ac:spMk id="4" creationId="{AD03B9BA-A25F-47B6-93A3-69A9F691B646}"/>
          </ac:spMkLst>
        </pc:spChg>
        <pc:picChg chg="mod">
          <ac:chgData name="Helene Moe Slinning" userId="S::hs264@kirken.no::e9f21f83-8fbf-4388-b286-e04fb5ec3b7f" providerId="AD" clId="Web-{2F0E57F7-3214-4E6B-9EB4-F81FCC5D2259}" dt="2023-03-29T17:26:34.240" v="82" actId="1076"/>
          <ac:picMkLst>
            <pc:docMk/>
            <pc:sldMk cId="493331862" sldId="277"/>
            <ac:picMk id="6" creationId="{7B7FBC3B-84FC-46D8-8C3B-8172FACA9924}"/>
          </ac:picMkLst>
        </pc:picChg>
      </pc:sldChg>
      <pc:sldChg chg="delSp modSp mod modClrScheme chgLayout">
        <pc:chgData name="Helene Moe Slinning" userId="S::hs264@kirken.no::e9f21f83-8fbf-4388-b286-e04fb5ec3b7f" providerId="AD" clId="Web-{2F0E57F7-3214-4E6B-9EB4-F81FCC5D2259}" dt="2023-03-29T17:27:53.117" v="92"/>
        <pc:sldMkLst>
          <pc:docMk/>
          <pc:sldMk cId="3970825724" sldId="278"/>
        </pc:sldMkLst>
        <pc:spChg chg="mod">
          <ac:chgData name="Helene Moe Slinning" userId="S::hs264@kirken.no::e9f21f83-8fbf-4388-b286-e04fb5ec3b7f" providerId="AD" clId="Web-{2F0E57F7-3214-4E6B-9EB4-F81FCC5D2259}" dt="2023-03-29T17:27:53.117" v="92"/>
          <ac:spMkLst>
            <pc:docMk/>
            <pc:sldMk cId="3970825724" sldId="278"/>
            <ac:spMk id="2" creationId="{909E8413-46B4-42F4-9E65-44214C76D2D3}"/>
          </ac:spMkLst>
        </pc:spChg>
        <pc:spChg chg="del">
          <ac:chgData name="Helene Moe Slinning" userId="S::hs264@kirken.no::e9f21f83-8fbf-4388-b286-e04fb5ec3b7f" providerId="AD" clId="Web-{2F0E57F7-3214-4E6B-9EB4-F81FCC5D2259}" dt="2023-03-29T17:27:00.085" v="86"/>
          <ac:spMkLst>
            <pc:docMk/>
            <pc:sldMk cId="3970825724" sldId="278"/>
            <ac:spMk id="3" creationId="{9A02E54D-0984-41EF-BD3D-6FF2C658AB5A}"/>
          </ac:spMkLst>
        </pc:spChg>
        <pc:spChg chg="mod">
          <ac:chgData name="Helene Moe Slinning" userId="S::hs264@kirken.no::e9f21f83-8fbf-4388-b286-e04fb5ec3b7f" providerId="AD" clId="Web-{2F0E57F7-3214-4E6B-9EB4-F81FCC5D2259}" dt="2023-03-29T17:27:53.117" v="92"/>
          <ac:spMkLst>
            <pc:docMk/>
            <pc:sldMk cId="3970825724" sldId="278"/>
            <ac:spMk id="4" creationId="{01B127D9-AFAA-4ABD-834D-81214BB35493}"/>
          </ac:spMkLst>
        </pc:spChg>
        <pc:picChg chg="mod ord">
          <ac:chgData name="Helene Moe Slinning" userId="S::hs264@kirken.no::e9f21f83-8fbf-4388-b286-e04fb5ec3b7f" providerId="AD" clId="Web-{2F0E57F7-3214-4E6B-9EB4-F81FCC5D2259}" dt="2023-03-29T17:27:53.117" v="92"/>
          <ac:picMkLst>
            <pc:docMk/>
            <pc:sldMk cId="3970825724" sldId="278"/>
            <ac:picMk id="16" creationId="{470EEC95-9480-4EA8-B238-DC6CC43A3106}"/>
          </ac:picMkLst>
        </pc:picChg>
      </pc:sldChg>
      <pc:sldChg chg="modSp">
        <pc:chgData name="Helene Moe Slinning" userId="S::hs264@kirken.no::e9f21f83-8fbf-4388-b286-e04fb5ec3b7f" providerId="AD" clId="Web-{2F0E57F7-3214-4E6B-9EB4-F81FCC5D2259}" dt="2023-03-29T17:39:30.818" v="214" actId="20577"/>
        <pc:sldMkLst>
          <pc:docMk/>
          <pc:sldMk cId="441307500" sldId="286"/>
        </pc:sldMkLst>
        <pc:spChg chg="mod">
          <ac:chgData name="Helene Moe Slinning" userId="S::hs264@kirken.no::e9f21f83-8fbf-4388-b286-e04fb5ec3b7f" providerId="AD" clId="Web-{2F0E57F7-3214-4E6B-9EB4-F81FCC5D2259}" dt="2023-03-29T17:39:30.818" v="214" actId="20577"/>
          <ac:spMkLst>
            <pc:docMk/>
            <pc:sldMk cId="441307500" sldId="286"/>
            <ac:spMk id="4" creationId="{CE0B6A7F-1E80-42F9-A159-DDECAE871FCA}"/>
          </ac:spMkLst>
        </pc:spChg>
      </pc:sldChg>
      <pc:sldChg chg="modSp">
        <pc:chgData name="Helene Moe Slinning" userId="S::hs264@kirken.no::e9f21f83-8fbf-4388-b286-e04fb5ec3b7f" providerId="AD" clId="Web-{2F0E57F7-3214-4E6B-9EB4-F81FCC5D2259}" dt="2023-03-29T17:40:29.272" v="220" actId="14100"/>
        <pc:sldMkLst>
          <pc:docMk/>
          <pc:sldMk cId="2505561293" sldId="294"/>
        </pc:sldMkLst>
        <pc:spChg chg="mod">
          <ac:chgData name="Helene Moe Slinning" userId="S::hs264@kirken.no::e9f21f83-8fbf-4388-b286-e04fb5ec3b7f" providerId="AD" clId="Web-{2F0E57F7-3214-4E6B-9EB4-F81FCC5D2259}" dt="2023-03-29T17:40:29.272" v="220" actId="14100"/>
          <ac:spMkLst>
            <pc:docMk/>
            <pc:sldMk cId="2505561293" sldId="294"/>
            <ac:spMk id="4" creationId="{C71D8594-8824-4B44-A1AA-1D518D15D77E}"/>
          </ac:spMkLst>
        </pc:spChg>
        <pc:picChg chg="mod">
          <ac:chgData name="Helene Moe Slinning" userId="S::hs264@kirken.no::e9f21f83-8fbf-4388-b286-e04fb5ec3b7f" providerId="AD" clId="Web-{2F0E57F7-3214-4E6B-9EB4-F81FCC5D2259}" dt="2023-03-29T17:40:14.897" v="217" actId="1076"/>
          <ac:picMkLst>
            <pc:docMk/>
            <pc:sldMk cId="2505561293" sldId="294"/>
            <ac:picMk id="9" creationId="{C26CBFD1-5B6C-41BA-9958-D85E0C825733}"/>
          </ac:picMkLst>
        </pc:picChg>
      </pc:sldChg>
      <pc:sldChg chg="modSp">
        <pc:chgData name="Helene Moe Slinning" userId="S::hs264@kirken.no::e9f21f83-8fbf-4388-b286-e04fb5ec3b7f" providerId="AD" clId="Web-{2F0E57F7-3214-4E6B-9EB4-F81FCC5D2259}" dt="2023-03-29T17:28:25.539" v="96" actId="20577"/>
        <pc:sldMkLst>
          <pc:docMk/>
          <pc:sldMk cId="2307351655" sldId="303"/>
        </pc:sldMkLst>
        <pc:spChg chg="mod">
          <ac:chgData name="Helene Moe Slinning" userId="S::hs264@kirken.no::e9f21f83-8fbf-4388-b286-e04fb5ec3b7f" providerId="AD" clId="Web-{2F0E57F7-3214-4E6B-9EB4-F81FCC5D2259}" dt="2023-03-29T17:28:25.539" v="96" actId="20577"/>
          <ac:spMkLst>
            <pc:docMk/>
            <pc:sldMk cId="2307351655" sldId="303"/>
            <ac:spMk id="3" creationId="{E2934798-DE45-4324-995E-CADDB14DFF77}"/>
          </ac:spMkLst>
        </pc:spChg>
      </pc:sldChg>
      <pc:sldChg chg="modSp">
        <pc:chgData name="Helene Moe Slinning" userId="S::hs264@kirken.no::e9f21f83-8fbf-4388-b286-e04fb5ec3b7f" providerId="AD" clId="Web-{2F0E57F7-3214-4E6B-9EB4-F81FCC5D2259}" dt="2023-03-29T17:23:13.393" v="52"/>
        <pc:sldMkLst>
          <pc:docMk/>
          <pc:sldMk cId="1654535571" sldId="308"/>
        </pc:sldMkLst>
        <pc:graphicFrameChg chg="mod modGraphic">
          <ac:chgData name="Helene Moe Slinning" userId="S::hs264@kirken.no::e9f21f83-8fbf-4388-b286-e04fb5ec3b7f" providerId="AD" clId="Web-{2F0E57F7-3214-4E6B-9EB4-F81FCC5D2259}" dt="2023-03-29T17:23:13.393" v="52"/>
          <ac:graphicFrameMkLst>
            <pc:docMk/>
            <pc:sldMk cId="1654535571" sldId="308"/>
            <ac:graphicFrameMk id="5" creationId="{B813277B-C1DD-7D38-D653-4B485F7C6D86}"/>
          </ac:graphicFrameMkLst>
        </pc:graphicFrameChg>
      </pc:sldChg>
      <pc:sldChg chg="addSp delSp modSp mod setBg modClrScheme chgLayout">
        <pc:chgData name="Helene Moe Slinning" userId="S::hs264@kirken.no::e9f21f83-8fbf-4388-b286-e04fb5ec3b7f" providerId="AD" clId="Web-{2F0E57F7-3214-4E6B-9EB4-F81FCC5D2259}" dt="2023-03-29T17:39:11.224" v="211" actId="1076"/>
        <pc:sldMkLst>
          <pc:docMk/>
          <pc:sldMk cId="4215578016" sldId="310"/>
        </pc:sldMkLst>
        <pc:spChg chg="mod">
          <ac:chgData name="Helene Moe Slinning" userId="S::hs264@kirken.no::e9f21f83-8fbf-4388-b286-e04fb5ec3b7f" providerId="AD" clId="Web-{2F0E57F7-3214-4E6B-9EB4-F81FCC5D2259}" dt="2023-03-29T17:39:11.224" v="211" actId="1076"/>
          <ac:spMkLst>
            <pc:docMk/>
            <pc:sldMk cId="4215578016" sldId="310"/>
            <ac:spMk id="2" creationId="{83B65D5F-4F84-46DB-ADFE-BFFC5E6DDB6B}"/>
          </ac:spMkLst>
        </pc:spChg>
        <pc:spChg chg="add del mod">
          <ac:chgData name="Helene Moe Slinning" userId="S::hs264@kirken.no::e9f21f83-8fbf-4388-b286-e04fb5ec3b7f" providerId="AD" clId="Web-{2F0E57F7-3214-4E6B-9EB4-F81FCC5D2259}" dt="2023-03-29T17:37:12.159" v="178"/>
          <ac:spMkLst>
            <pc:docMk/>
            <pc:sldMk cId="4215578016" sldId="310"/>
            <ac:spMk id="9" creationId="{2521C9C0-063F-2611-4C05-3624AA1197CD}"/>
          </ac:spMkLst>
        </pc:spChg>
        <pc:picChg chg="mod ord">
          <ac:chgData name="Helene Moe Slinning" userId="S::hs264@kirken.no::e9f21f83-8fbf-4388-b286-e04fb5ec3b7f" providerId="AD" clId="Web-{2F0E57F7-3214-4E6B-9EB4-F81FCC5D2259}" dt="2023-03-29T17:39:05.490" v="210" actId="1076"/>
          <ac:picMkLst>
            <pc:docMk/>
            <pc:sldMk cId="4215578016" sldId="310"/>
            <ac:picMk id="4" creationId="{EEB55BB4-FB33-45A1-BA8D-D16243FFDAC2}"/>
          </ac:picMkLst>
        </pc:picChg>
      </pc:sldChg>
      <pc:sldChg chg="modSp">
        <pc:chgData name="Helene Moe Slinning" userId="S::hs264@kirken.no::e9f21f83-8fbf-4388-b286-e04fb5ec3b7f" providerId="AD" clId="Web-{2F0E57F7-3214-4E6B-9EB4-F81FCC5D2259}" dt="2023-03-29T17:40:50.648" v="221" actId="1076"/>
        <pc:sldMkLst>
          <pc:docMk/>
          <pc:sldMk cId="583785778" sldId="311"/>
        </pc:sldMkLst>
        <pc:picChg chg="mod">
          <ac:chgData name="Helene Moe Slinning" userId="S::hs264@kirken.no::e9f21f83-8fbf-4388-b286-e04fb5ec3b7f" providerId="AD" clId="Web-{2F0E57F7-3214-4E6B-9EB4-F81FCC5D2259}" dt="2023-03-29T17:40:50.648" v="221" actId="1076"/>
          <ac:picMkLst>
            <pc:docMk/>
            <pc:sldMk cId="583785778" sldId="311"/>
            <ac:picMk id="5" creationId="{6FF7C15D-618E-4378-B5AA-DD1979F56E49}"/>
          </ac:picMkLst>
        </pc:picChg>
      </pc:sldChg>
      <pc:sldChg chg="modSp">
        <pc:chgData name="Helene Moe Slinning" userId="S::hs264@kirken.no::e9f21f83-8fbf-4388-b286-e04fb5ec3b7f" providerId="AD" clId="Web-{2F0E57F7-3214-4E6B-9EB4-F81FCC5D2259}" dt="2023-03-29T17:18:13.621" v="31" actId="20577"/>
        <pc:sldMkLst>
          <pc:docMk/>
          <pc:sldMk cId="3979702407" sldId="312"/>
        </pc:sldMkLst>
        <pc:spChg chg="mod">
          <ac:chgData name="Helene Moe Slinning" userId="S::hs264@kirken.no::e9f21f83-8fbf-4388-b286-e04fb5ec3b7f" providerId="AD" clId="Web-{2F0E57F7-3214-4E6B-9EB4-F81FCC5D2259}" dt="2023-03-29T17:17:28.120" v="25" actId="20577"/>
          <ac:spMkLst>
            <pc:docMk/>
            <pc:sldMk cId="3979702407" sldId="312"/>
            <ac:spMk id="2" creationId="{14C65592-6F87-4422-91B6-5137439CAAF7}"/>
          </ac:spMkLst>
        </pc:spChg>
        <pc:spChg chg="mod">
          <ac:chgData name="Helene Moe Slinning" userId="S::hs264@kirken.no::e9f21f83-8fbf-4388-b286-e04fb5ec3b7f" providerId="AD" clId="Web-{2F0E57F7-3214-4E6B-9EB4-F81FCC5D2259}" dt="2023-03-29T17:18:13.621" v="31" actId="20577"/>
          <ac:spMkLst>
            <pc:docMk/>
            <pc:sldMk cId="3979702407" sldId="312"/>
            <ac:spMk id="3" creationId="{E28E665D-A45F-4C26-BB5B-5605BE47124D}"/>
          </ac:spMkLst>
        </pc:spChg>
      </pc:sldChg>
      <pc:sldChg chg="modSp">
        <pc:chgData name="Helene Moe Slinning" userId="S::hs264@kirken.no::e9f21f83-8fbf-4388-b286-e04fb5ec3b7f" providerId="AD" clId="Web-{2F0E57F7-3214-4E6B-9EB4-F81FCC5D2259}" dt="2023-03-29T17:23:31.424" v="56" actId="20577"/>
        <pc:sldMkLst>
          <pc:docMk/>
          <pc:sldMk cId="4041691283" sldId="313"/>
        </pc:sldMkLst>
        <pc:spChg chg="mod">
          <ac:chgData name="Helene Moe Slinning" userId="S::hs264@kirken.no::e9f21f83-8fbf-4388-b286-e04fb5ec3b7f" providerId="AD" clId="Web-{2F0E57F7-3214-4E6B-9EB4-F81FCC5D2259}" dt="2023-03-29T17:23:31.424" v="56" actId="20577"/>
          <ac:spMkLst>
            <pc:docMk/>
            <pc:sldMk cId="4041691283" sldId="313"/>
            <ac:spMk id="3" creationId="{190EE649-9097-4E48-80A5-255FDFFE9E56}"/>
          </ac:spMkLst>
        </pc:spChg>
      </pc:sldChg>
      <pc:sldChg chg="modSp">
        <pc:chgData name="Helene Moe Slinning" userId="S::hs264@kirken.no::e9f21f83-8fbf-4388-b286-e04fb5ec3b7f" providerId="AD" clId="Web-{2F0E57F7-3214-4E6B-9EB4-F81FCC5D2259}" dt="2023-03-29T17:24:48.535" v="71" actId="20577"/>
        <pc:sldMkLst>
          <pc:docMk/>
          <pc:sldMk cId="396225220" sldId="314"/>
        </pc:sldMkLst>
        <pc:spChg chg="mod">
          <ac:chgData name="Helene Moe Slinning" userId="S::hs264@kirken.no::e9f21f83-8fbf-4388-b286-e04fb5ec3b7f" providerId="AD" clId="Web-{2F0E57F7-3214-4E6B-9EB4-F81FCC5D2259}" dt="2023-03-29T17:24:48.535" v="71" actId="20577"/>
          <ac:spMkLst>
            <pc:docMk/>
            <pc:sldMk cId="396225220" sldId="314"/>
            <ac:spMk id="3" creationId="{2365BDD4-73D1-4465-9088-F175D2846B8F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51D22F-12D0-404C-AC5C-FBA8C3489A8C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862D31F0-318D-44CD-A502-696782AAD403}">
      <dgm:prSet/>
      <dgm:spPr/>
      <dgm:t>
        <a:bodyPr/>
        <a:lstStyle/>
        <a:p>
          <a:r>
            <a:rPr lang="nb-NO" b="0" i="0" cap="none" baseline="0" dirty="0"/>
            <a:t>Å sette seg inn i hva andre tenker, føler og erfarer. Dette gir grunnlag for empati og vennskap.</a:t>
          </a:r>
          <a:endParaRPr lang="en-US" cap="none" baseline="0" dirty="0"/>
        </a:p>
      </dgm:t>
    </dgm:pt>
    <dgm:pt modelId="{D8AE27B0-1AC1-423A-8354-970CF7274993}" type="parTrans" cxnId="{58813F1A-C55C-4540-A4B6-0E10B08FA252}">
      <dgm:prSet/>
      <dgm:spPr/>
      <dgm:t>
        <a:bodyPr/>
        <a:lstStyle/>
        <a:p>
          <a:endParaRPr lang="en-US"/>
        </a:p>
      </dgm:t>
    </dgm:pt>
    <dgm:pt modelId="{E4B24057-8F2D-40CC-8F13-52646550F855}" type="sibTrans" cxnId="{58813F1A-C55C-4540-A4B6-0E10B08FA252}">
      <dgm:prSet/>
      <dgm:spPr/>
      <dgm:t>
        <a:bodyPr/>
        <a:lstStyle/>
        <a:p>
          <a:endParaRPr lang="en-US"/>
        </a:p>
      </dgm:t>
    </dgm:pt>
    <dgm:pt modelId="{29508EFE-9E26-46C3-B967-19FEE6E2472C}">
      <dgm:prSet/>
      <dgm:spPr/>
      <dgm:t>
        <a:bodyPr/>
        <a:lstStyle/>
        <a:p>
          <a:r>
            <a:rPr lang="nb-NO" b="0" i="0" cap="none" baseline="0" dirty="0"/>
            <a:t>Dialog - lyttende dialog.</a:t>
          </a:r>
          <a:endParaRPr lang="en-US" cap="none" baseline="0" dirty="0"/>
        </a:p>
      </dgm:t>
    </dgm:pt>
    <dgm:pt modelId="{9959A632-9F3B-4942-ABE2-8F77E29A7C9E}" type="parTrans" cxnId="{F7522F44-2A65-42C7-B3AA-4B0F0D11E593}">
      <dgm:prSet/>
      <dgm:spPr/>
      <dgm:t>
        <a:bodyPr/>
        <a:lstStyle/>
        <a:p>
          <a:endParaRPr lang="en-US"/>
        </a:p>
      </dgm:t>
    </dgm:pt>
    <dgm:pt modelId="{1C32313D-7DF3-4F45-AF8D-4AA59207FFB9}" type="sibTrans" cxnId="{F7522F44-2A65-42C7-B3AA-4B0F0D11E593}">
      <dgm:prSet/>
      <dgm:spPr/>
      <dgm:t>
        <a:bodyPr/>
        <a:lstStyle/>
        <a:p>
          <a:endParaRPr lang="en-US"/>
        </a:p>
      </dgm:t>
    </dgm:pt>
    <dgm:pt modelId="{95AA9D66-422F-4915-82C1-60D2B3C14831}">
      <dgm:prSet/>
      <dgm:spPr/>
      <dgm:t>
        <a:bodyPr/>
        <a:lstStyle/>
        <a:p>
          <a:r>
            <a:rPr lang="nb-NO" b="0" i="0" cap="none" baseline="0" dirty="0"/>
            <a:t>Trygghet til å ytre sine meninger.</a:t>
          </a:r>
          <a:endParaRPr lang="en-US" cap="none" baseline="0" dirty="0"/>
        </a:p>
      </dgm:t>
    </dgm:pt>
    <dgm:pt modelId="{D25A460A-BF16-41EA-AD92-F84EDE4D47DC}" type="parTrans" cxnId="{816C9F76-3858-4403-9711-7698C24E7FBD}">
      <dgm:prSet/>
      <dgm:spPr/>
      <dgm:t>
        <a:bodyPr/>
        <a:lstStyle/>
        <a:p>
          <a:endParaRPr lang="en-US"/>
        </a:p>
      </dgm:t>
    </dgm:pt>
    <dgm:pt modelId="{B0052AFC-2581-4D19-91CC-AAAFE7262272}" type="sibTrans" cxnId="{816C9F76-3858-4403-9711-7698C24E7FBD}">
      <dgm:prSet/>
      <dgm:spPr/>
      <dgm:t>
        <a:bodyPr/>
        <a:lstStyle/>
        <a:p>
          <a:endParaRPr lang="en-US"/>
        </a:p>
      </dgm:t>
    </dgm:pt>
    <dgm:pt modelId="{1B08EABB-8283-4A6B-97C5-4C613E26F3EE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nb-NO" b="0" i="0" cap="none" baseline="0" dirty="0"/>
            <a:t>Lære å lytte</a:t>
          </a:r>
          <a:r>
            <a:rPr lang="nb-NO" b="0" i="0" cap="none" baseline="0" dirty="0">
              <a:latin typeface="Arial" panose="020B0604020202020204"/>
            </a:rPr>
            <a:t> og</a:t>
          </a:r>
          <a:r>
            <a:rPr lang="nb-NO" b="0" i="0" cap="none" baseline="0" dirty="0"/>
            <a:t> argumentere for sine meninger.</a:t>
          </a:r>
          <a:endParaRPr lang="en-US" cap="none" baseline="0" dirty="0"/>
        </a:p>
      </dgm:t>
    </dgm:pt>
    <dgm:pt modelId="{5DEC526E-C1CF-4E42-BD86-FEA6E7E1F9AE}" type="parTrans" cxnId="{CCC30717-E10E-4A51-BC00-E00D1E9B6EE9}">
      <dgm:prSet/>
      <dgm:spPr/>
      <dgm:t>
        <a:bodyPr/>
        <a:lstStyle/>
        <a:p>
          <a:endParaRPr lang="en-US"/>
        </a:p>
      </dgm:t>
    </dgm:pt>
    <dgm:pt modelId="{98487609-4362-4777-B3FF-7FA84133D15B}" type="sibTrans" cxnId="{CCC30717-E10E-4A51-BC00-E00D1E9B6EE9}">
      <dgm:prSet/>
      <dgm:spPr/>
      <dgm:t>
        <a:bodyPr/>
        <a:lstStyle/>
        <a:p>
          <a:endParaRPr lang="en-US"/>
        </a:p>
      </dgm:t>
    </dgm:pt>
    <dgm:pt modelId="{910E512D-A765-46E7-981B-E9CC5D8171FF}" type="pres">
      <dgm:prSet presAssocID="{1E51D22F-12D0-404C-AC5C-FBA8C3489A8C}" presName="diagram" presStyleCnt="0">
        <dgm:presLayoutVars>
          <dgm:dir/>
          <dgm:resizeHandles val="exact"/>
        </dgm:presLayoutVars>
      </dgm:prSet>
      <dgm:spPr/>
    </dgm:pt>
    <dgm:pt modelId="{01D6B4A6-78B2-49D7-ACEB-633B3997B50C}" type="pres">
      <dgm:prSet presAssocID="{862D31F0-318D-44CD-A502-696782AAD403}" presName="node" presStyleLbl="node1" presStyleIdx="0" presStyleCnt="4">
        <dgm:presLayoutVars>
          <dgm:bulletEnabled val="1"/>
        </dgm:presLayoutVars>
      </dgm:prSet>
      <dgm:spPr/>
    </dgm:pt>
    <dgm:pt modelId="{74D90719-1D27-47A8-8793-6404D898EA5C}" type="pres">
      <dgm:prSet presAssocID="{E4B24057-8F2D-40CC-8F13-52646550F855}" presName="sibTrans" presStyleCnt="0"/>
      <dgm:spPr/>
    </dgm:pt>
    <dgm:pt modelId="{A4B810B2-3B27-4F07-AD1D-8503CB934879}" type="pres">
      <dgm:prSet presAssocID="{29508EFE-9E26-46C3-B967-19FEE6E2472C}" presName="node" presStyleLbl="node1" presStyleIdx="1" presStyleCnt="4">
        <dgm:presLayoutVars>
          <dgm:bulletEnabled val="1"/>
        </dgm:presLayoutVars>
      </dgm:prSet>
      <dgm:spPr/>
    </dgm:pt>
    <dgm:pt modelId="{A7FE7915-D7BB-48B4-9985-459C7AB0E9F6}" type="pres">
      <dgm:prSet presAssocID="{1C32313D-7DF3-4F45-AF8D-4AA59207FFB9}" presName="sibTrans" presStyleCnt="0"/>
      <dgm:spPr/>
    </dgm:pt>
    <dgm:pt modelId="{6C2198FF-3392-4439-B27E-18BA90C0E22D}" type="pres">
      <dgm:prSet presAssocID="{95AA9D66-422F-4915-82C1-60D2B3C14831}" presName="node" presStyleLbl="node1" presStyleIdx="2" presStyleCnt="4">
        <dgm:presLayoutVars>
          <dgm:bulletEnabled val="1"/>
        </dgm:presLayoutVars>
      </dgm:prSet>
      <dgm:spPr/>
    </dgm:pt>
    <dgm:pt modelId="{8A12E3C0-06A0-4D47-B9B3-B5C228D64D74}" type="pres">
      <dgm:prSet presAssocID="{B0052AFC-2581-4D19-91CC-AAAFE7262272}" presName="sibTrans" presStyleCnt="0"/>
      <dgm:spPr/>
    </dgm:pt>
    <dgm:pt modelId="{07A2DE5A-317F-43C8-A50F-38053D82B72D}" type="pres">
      <dgm:prSet presAssocID="{1B08EABB-8283-4A6B-97C5-4C613E26F3EE}" presName="node" presStyleLbl="node1" presStyleIdx="3" presStyleCnt="4">
        <dgm:presLayoutVars>
          <dgm:bulletEnabled val="1"/>
        </dgm:presLayoutVars>
      </dgm:prSet>
      <dgm:spPr/>
    </dgm:pt>
  </dgm:ptLst>
  <dgm:cxnLst>
    <dgm:cxn modelId="{CCC30717-E10E-4A51-BC00-E00D1E9B6EE9}" srcId="{1E51D22F-12D0-404C-AC5C-FBA8C3489A8C}" destId="{1B08EABB-8283-4A6B-97C5-4C613E26F3EE}" srcOrd="3" destOrd="0" parTransId="{5DEC526E-C1CF-4E42-BD86-FEA6E7E1F9AE}" sibTransId="{98487609-4362-4777-B3FF-7FA84133D15B}"/>
    <dgm:cxn modelId="{58813F1A-C55C-4540-A4B6-0E10B08FA252}" srcId="{1E51D22F-12D0-404C-AC5C-FBA8C3489A8C}" destId="{862D31F0-318D-44CD-A502-696782AAD403}" srcOrd="0" destOrd="0" parTransId="{D8AE27B0-1AC1-423A-8354-970CF7274993}" sibTransId="{E4B24057-8F2D-40CC-8F13-52646550F855}"/>
    <dgm:cxn modelId="{78629525-84C3-4533-BD81-B3B5A67B237F}" type="presOf" srcId="{1E51D22F-12D0-404C-AC5C-FBA8C3489A8C}" destId="{910E512D-A765-46E7-981B-E9CC5D8171FF}" srcOrd="0" destOrd="0" presId="urn:microsoft.com/office/officeart/2005/8/layout/default"/>
    <dgm:cxn modelId="{F7522F44-2A65-42C7-B3AA-4B0F0D11E593}" srcId="{1E51D22F-12D0-404C-AC5C-FBA8C3489A8C}" destId="{29508EFE-9E26-46C3-B967-19FEE6E2472C}" srcOrd="1" destOrd="0" parTransId="{9959A632-9F3B-4942-ABE2-8F77E29A7C9E}" sibTransId="{1C32313D-7DF3-4F45-AF8D-4AA59207FFB9}"/>
    <dgm:cxn modelId="{816C9F76-3858-4403-9711-7698C24E7FBD}" srcId="{1E51D22F-12D0-404C-AC5C-FBA8C3489A8C}" destId="{95AA9D66-422F-4915-82C1-60D2B3C14831}" srcOrd="2" destOrd="0" parTransId="{D25A460A-BF16-41EA-AD92-F84EDE4D47DC}" sibTransId="{B0052AFC-2581-4D19-91CC-AAAFE7262272}"/>
    <dgm:cxn modelId="{768D3D7F-823A-45E3-900D-3474558BEC76}" type="presOf" srcId="{95AA9D66-422F-4915-82C1-60D2B3C14831}" destId="{6C2198FF-3392-4439-B27E-18BA90C0E22D}" srcOrd="0" destOrd="0" presId="urn:microsoft.com/office/officeart/2005/8/layout/default"/>
    <dgm:cxn modelId="{AE0E2484-B416-43DF-A1E2-8976465574BB}" type="presOf" srcId="{862D31F0-318D-44CD-A502-696782AAD403}" destId="{01D6B4A6-78B2-49D7-ACEB-633B3997B50C}" srcOrd="0" destOrd="0" presId="urn:microsoft.com/office/officeart/2005/8/layout/default"/>
    <dgm:cxn modelId="{E5A64E96-A002-423E-B201-8F355DE131CF}" type="presOf" srcId="{29508EFE-9E26-46C3-B967-19FEE6E2472C}" destId="{A4B810B2-3B27-4F07-AD1D-8503CB934879}" srcOrd="0" destOrd="0" presId="urn:microsoft.com/office/officeart/2005/8/layout/default"/>
    <dgm:cxn modelId="{C5B7DDC6-02FF-44B8-BAB6-6C791FE5D5B3}" type="presOf" srcId="{1B08EABB-8283-4A6B-97C5-4C613E26F3EE}" destId="{07A2DE5A-317F-43C8-A50F-38053D82B72D}" srcOrd="0" destOrd="0" presId="urn:microsoft.com/office/officeart/2005/8/layout/default"/>
    <dgm:cxn modelId="{4B31B7BE-1A3D-475A-AF3D-82572D24A5E6}" type="presParOf" srcId="{910E512D-A765-46E7-981B-E9CC5D8171FF}" destId="{01D6B4A6-78B2-49D7-ACEB-633B3997B50C}" srcOrd="0" destOrd="0" presId="urn:microsoft.com/office/officeart/2005/8/layout/default"/>
    <dgm:cxn modelId="{FE1697C4-5279-47F2-802E-08BC2921BAA6}" type="presParOf" srcId="{910E512D-A765-46E7-981B-E9CC5D8171FF}" destId="{74D90719-1D27-47A8-8793-6404D898EA5C}" srcOrd="1" destOrd="0" presId="urn:microsoft.com/office/officeart/2005/8/layout/default"/>
    <dgm:cxn modelId="{B24D1865-D158-4C0C-9586-6BECB0C17E7A}" type="presParOf" srcId="{910E512D-A765-46E7-981B-E9CC5D8171FF}" destId="{A4B810B2-3B27-4F07-AD1D-8503CB934879}" srcOrd="2" destOrd="0" presId="urn:microsoft.com/office/officeart/2005/8/layout/default"/>
    <dgm:cxn modelId="{08176B49-C3E9-41BD-8009-42B735EA463E}" type="presParOf" srcId="{910E512D-A765-46E7-981B-E9CC5D8171FF}" destId="{A7FE7915-D7BB-48B4-9985-459C7AB0E9F6}" srcOrd="3" destOrd="0" presId="urn:microsoft.com/office/officeart/2005/8/layout/default"/>
    <dgm:cxn modelId="{0363D739-17BC-4406-8725-5CB692EC0E9D}" type="presParOf" srcId="{910E512D-A765-46E7-981B-E9CC5D8171FF}" destId="{6C2198FF-3392-4439-B27E-18BA90C0E22D}" srcOrd="4" destOrd="0" presId="urn:microsoft.com/office/officeart/2005/8/layout/default"/>
    <dgm:cxn modelId="{95BB1239-DAC6-4B43-BB2D-ACB6EEB7A3B7}" type="presParOf" srcId="{910E512D-A765-46E7-981B-E9CC5D8171FF}" destId="{8A12E3C0-06A0-4D47-B9B3-B5C228D64D74}" srcOrd="5" destOrd="0" presId="urn:microsoft.com/office/officeart/2005/8/layout/default"/>
    <dgm:cxn modelId="{30871C10-D9BD-4FA1-8A72-85919B53A061}" type="presParOf" srcId="{910E512D-A765-46E7-981B-E9CC5D8171FF}" destId="{07A2DE5A-317F-43C8-A50F-38053D82B72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49CB9C-7941-42E9-BBCC-236E1DF8312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5ED9899-735D-446E-8851-4A0D41139E01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b="0" i="0"/>
            <a:t>Folkehelse og livsmestsring</a:t>
          </a:r>
          <a:endParaRPr lang="en-US"/>
        </a:p>
      </dgm:t>
    </dgm:pt>
    <dgm:pt modelId="{1C04B463-9CC3-4107-AD72-18ECEBB7375E}" type="parTrans" cxnId="{14DFB8D8-9562-4AF2-8BC2-5BCEEC79CE7A}">
      <dgm:prSet/>
      <dgm:spPr/>
      <dgm:t>
        <a:bodyPr/>
        <a:lstStyle/>
        <a:p>
          <a:endParaRPr lang="en-US"/>
        </a:p>
      </dgm:t>
    </dgm:pt>
    <dgm:pt modelId="{D565016D-672D-4EF6-A411-45912361C422}" type="sibTrans" cxnId="{14DFB8D8-9562-4AF2-8BC2-5BCEEC79CE7A}">
      <dgm:prSet/>
      <dgm:spPr/>
      <dgm:t>
        <a:bodyPr/>
        <a:lstStyle/>
        <a:p>
          <a:endParaRPr lang="en-US"/>
        </a:p>
      </dgm:t>
    </dgm:pt>
    <dgm:pt modelId="{064935B9-C383-4D86-9F51-0086F3AE8DE7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b="0" i="0"/>
            <a:t>Demokrati og medborgerskap</a:t>
          </a:r>
          <a:endParaRPr lang="en-US"/>
        </a:p>
      </dgm:t>
    </dgm:pt>
    <dgm:pt modelId="{220642E9-1A91-4716-A10E-DE2AF1A07AE2}" type="parTrans" cxnId="{C28F4E77-6BEA-49C1-88FF-AD1AE2DA2A1A}">
      <dgm:prSet/>
      <dgm:spPr/>
      <dgm:t>
        <a:bodyPr/>
        <a:lstStyle/>
        <a:p>
          <a:endParaRPr lang="en-US"/>
        </a:p>
      </dgm:t>
    </dgm:pt>
    <dgm:pt modelId="{C6CC2D96-47AC-4CBE-8475-6A8BAFF48441}" type="sibTrans" cxnId="{C28F4E77-6BEA-49C1-88FF-AD1AE2DA2A1A}">
      <dgm:prSet/>
      <dgm:spPr/>
      <dgm:t>
        <a:bodyPr/>
        <a:lstStyle/>
        <a:p>
          <a:endParaRPr lang="en-US"/>
        </a:p>
      </dgm:t>
    </dgm:pt>
    <dgm:pt modelId="{1D4E6991-E0B8-4984-B902-7D82D1106290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b="0" i="0"/>
            <a:t>Bærekraftig utvikling</a:t>
          </a:r>
          <a:endParaRPr lang="en-US"/>
        </a:p>
      </dgm:t>
    </dgm:pt>
    <dgm:pt modelId="{43CFA0F9-C97C-405D-B1AA-1B5920741A91}" type="parTrans" cxnId="{82A30D73-D214-4D49-92FA-06CD963D2A2C}">
      <dgm:prSet/>
      <dgm:spPr/>
      <dgm:t>
        <a:bodyPr/>
        <a:lstStyle/>
        <a:p>
          <a:endParaRPr lang="en-US"/>
        </a:p>
      </dgm:t>
    </dgm:pt>
    <dgm:pt modelId="{EBDEAE86-DF1F-446F-8603-4A43C2E79F43}" type="sibTrans" cxnId="{82A30D73-D214-4D49-92FA-06CD963D2A2C}">
      <dgm:prSet/>
      <dgm:spPr/>
      <dgm:t>
        <a:bodyPr/>
        <a:lstStyle/>
        <a:p>
          <a:endParaRPr lang="en-US"/>
        </a:p>
      </dgm:t>
    </dgm:pt>
    <dgm:pt modelId="{8450BB9F-6684-465B-9597-2918DC6F19D1}" type="pres">
      <dgm:prSet presAssocID="{4A49CB9C-7941-42E9-BBCC-236E1DF8312F}" presName="root" presStyleCnt="0">
        <dgm:presLayoutVars>
          <dgm:dir/>
          <dgm:resizeHandles val="exact"/>
        </dgm:presLayoutVars>
      </dgm:prSet>
      <dgm:spPr/>
    </dgm:pt>
    <dgm:pt modelId="{9CC9F941-8EC9-45BA-9E68-636D8FB659A6}" type="pres">
      <dgm:prSet presAssocID="{C5ED9899-735D-446E-8851-4A0D41139E01}" presName="compNode" presStyleCnt="0"/>
      <dgm:spPr/>
    </dgm:pt>
    <dgm:pt modelId="{BBC37845-7926-416C-A0C9-DE0245EF415C}" type="pres">
      <dgm:prSet presAssocID="{C5ED9899-735D-446E-8851-4A0D41139E01}" presName="bgRect" presStyleLbl="bgShp" presStyleIdx="0" presStyleCnt="3"/>
      <dgm:spPr/>
    </dgm:pt>
    <dgm:pt modelId="{8551AE3A-4AAF-438F-9232-31CFB9218B30}" type="pres">
      <dgm:prSet presAssocID="{C5ED9899-735D-446E-8851-4A0D41139E0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merking"/>
        </a:ext>
      </dgm:extLst>
    </dgm:pt>
    <dgm:pt modelId="{46FF43A1-5B48-4E7E-8E57-85F5BBC895BF}" type="pres">
      <dgm:prSet presAssocID="{C5ED9899-735D-446E-8851-4A0D41139E01}" presName="spaceRect" presStyleCnt="0"/>
      <dgm:spPr/>
    </dgm:pt>
    <dgm:pt modelId="{3898E4E6-7D32-455E-B8E4-3FB080DAEEB4}" type="pres">
      <dgm:prSet presAssocID="{C5ED9899-735D-446E-8851-4A0D41139E01}" presName="parTx" presStyleLbl="revTx" presStyleIdx="0" presStyleCnt="3">
        <dgm:presLayoutVars>
          <dgm:chMax val="0"/>
          <dgm:chPref val="0"/>
        </dgm:presLayoutVars>
      </dgm:prSet>
      <dgm:spPr/>
    </dgm:pt>
    <dgm:pt modelId="{F337A22F-B727-42D1-9472-6AC89418F0E5}" type="pres">
      <dgm:prSet presAssocID="{D565016D-672D-4EF6-A411-45912361C422}" presName="sibTrans" presStyleCnt="0"/>
      <dgm:spPr/>
    </dgm:pt>
    <dgm:pt modelId="{7D0A0970-A8FF-4256-9983-BBBDE97213B9}" type="pres">
      <dgm:prSet presAssocID="{064935B9-C383-4D86-9F51-0086F3AE8DE7}" presName="compNode" presStyleCnt="0"/>
      <dgm:spPr/>
    </dgm:pt>
    <dgm:pt modelId="{70EA4F38-7EFA-4279-82A6-7C3EA47CE762}" type="pres">
      <dgm:prSet presAssocID="{064935B9-C383-4D86-9F51-0086F3AE8DE7}" presName="bgRect" presStyleLbl="bgShp" presStyleIdx="1" presStyleCnt="3"/>
      <dgm:spPr/>
    </dgm:pt>
    <dgm:pt modelId="{0671D4B3-1789-4D13-AFB9-BD826510E33C}" type="pres">
      <dgm:prSet presAssocID="{064935B9-C383-4D86-9F51-0086F3AE8DE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pe"/>
        </a:ext>
      </dgm:extLst>
    </dgm:pt>
    <dgm:pt modelId="{AE593C39-CFFA-49C5-9966-87D6392CE825}" type="pres">
      <dgm:prSet presAssocID="{064935B9-C383-4D86-9F51-0086F3AE8DE7}" presName="spaceRect" presStyleCnt="0"/>
      <dgm:spPr/>
    </dgm:pt>
    <dgm:pt modelId="{60DAE3E7-FABB-4C2F-9A66-A31FAA8DA63B}" type="pres">
      <dgm:prSet presAssocID="{064935B9-C383-4D86-9F51-0086F3AE8DE7}" presName="parTx" presStyleLbl="revTx" presStyleIdx="1" presStyleCnt="3">
        <dgm:presLayoutVars>
          <dgm:chMax val="0"/>
          <dgm:chPref val="0"/>
        </dgm:presLayoutVars>
      </dgm:prSet>
      <dgm:spPr/>
    </dgm:pt>
    <dgm:pt modelId="{49847E28-A2A0-41BB-9CED-1D21F6706D8C}" type="pres">
      <dgm:prSet presAssocID="{C6CC2D96-47AC-4CBE-8475-6A8BAFF48441}" presName="sibTrans" presStyleCnt="0"/>
      <dgm:spPr/>
    </dgm:pt>
    <dgm:pt modelId="{39F51752-4AEE-45CD-8375-0521E4DB6AAE}" type="pres">
      <dgm:prSet presAssocID="{1D4E6991-E0B8-4984-B902-7D82D1106290}" presName="compNode" presStyleCnt="0"/>
      <dgm:spPr/>
    </dgm:pt>
    <dgm:pt modelId="{623C5ADC-3BE7-4706-8476-2CD33C198358}" type="pres">
      <dgm:prSet presAssocID="{1D4E6991-E0B8-4984-B902-7D82D1106290}" presName="bgRect" presStyleLbl="bgShp" presStyleIdx="2" presStyleCnt="3"/>
      <dgm:spPr/>
    </dgm:pt>
    <dgm:pt modelId="{9CFE5FF5-EBE1-46FD-9711-6D46FA02E2B0}" type="pres">
      <dgm:prSet presAssocID="{1D4E6991-E0B8-4984-B902-7D82D110629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60C732CA-A8A1-494D-AFE1-1BA6406F9596}" type="pres">
      <dgm:prSet presAssocID="{1D4E6991-E0B8-4984-B902-7D82D1106290}" presName="spaceRect" presStyleCnt="0"/>
      <dgm:spPr/>
    </dgm:pt>
    <dgm:pt modelId="{F2D2ED55-DBF1-4C51-B698-916F392A931F}" type="pres">
      <dgm:prSet presAssocID="{1D4E6991-E0B8-4984-B902-7D82D110629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AFF0306-E460-4E32-A62A-D07CCF7B3FD3}" type="presOf" srcId="{C5ED9899-735D-446E-8851-4A0D41139E01}" destId="{3898E4E6-7D32-455E-B8E4-3FB080DAEEB4}" srcOrd="0" destOrd="0" presId="urn:microsoft.com/office/officeart/2018/2/layout/IconVerticalSolidList"/>
    <dgm:cxn modelId="{DAC8532F-FAB6-4A89-83FC-F4715715357F}" type="presOf" srcId="{4A49CB9C-7941-42E9-BBCC-236E1DF8312F}" destId="{8450BB9F-6684-465B-9597-2918DC6F19D1}" srcOrd="0" destOrd="0" presId="urn:microsoft.com/office/officeart/2018/2/layout/IconVerticalSolidList"/>
    <dgm:cxn modelId="{82A30D73-D214-4D49-92FA-06CD963D2A2C}" srcId="{4A49CB9C-7941-42E9-BBCC-236E1DF8312F}" destId="{1D4E6991-E0B8-4984-B902-7D82D1106290}" srcOrd="2" destOrd="0" parTransId="{43CFA0F9-C97C-405D-B1AA-1B5920741A91}" sibTransId="{EBDEAE86-DF1F-446F-8603-4A43C2E79F43}"/>
    <dgm:cxn modelId="{C28F4E77-6BEA-49C1-88FF-AD1AE2DA2A1A}" srcId="{4A49CB9C-7941-42E9-BBCC-236E1DF8312F}" destId="{064935B9-C383-4D86-9F51-0086F3AE8DE7}" srcOrd="1" destOrd="0" parTransId="{220642E9-1A91-4716-A10E-DE2AF1A07AE2}" sibTransId="{C6CC2D96-47AC-4CBE-8475-6A8BAFF48441}"/>
    <dgm:cxn modelId="{532E9177-EE28-4FE7-913B-C891C7F55E74}" type="presOf" srcId="{064935B9-C383-4D86-9F51-0086F3AE8DE7}" destId="{60DAE3E7-FABB-4C2F-9A66-A31FAA8DA63B}" srcOrd="0" destOrd="0" presId="urn:microsoft.com/office/officeart/2018/2/layout/IconVerticalSolidList"/>
    <dgm:cxn modelId="{A92AB5D1-B02E-4C2A-850B-442446EBB43C}" type="presOf" srcId="{1D4E6991-E0B8-4984-B902-7D82D1106290}" destId="{F2D2ED55-DBF1-4C51-B698-916F392A931F}" srcOrd="0" destOrd="0" presId="urn:microsoft.com/office/officeart/2018/2/layout/IconVerticalSolidList"/>
    <dgm:cxn modelId="{14DFB8D8-9562-4AF2-8BC2-5BCEEC79CE7A}" srcId="{4A49CB9C-7941-42E9-BBCC-236E1DF8312F}" destId="{C5ED9899-735D-446E-8851-4A0D41139E01}" srcOrd="0" destOrd="0" parTransId="{1C04B463-9CC3-4107-AD72-18ECEBB7375E}" sibTransId="{D565016D-672D-4EF6-A411-45912361C422}"/>
    <dgm:cxn modelId="{F6E7BA53-F5D7-4D94-BFA9-2F38685F8441}" type="presParOf" srcId="{8450BB9F-6684-465B-9597-2918DC6F19D1}" destId="{9CC9F941-8EC9-45BA-9E68-636D8FB659A6}" srcOrd="0" destOrd="0" presId="urn:microsoft.com/office/officeart/2018/2/layout/IconVerticalSolidList"/>
    <dgm:cxn modelId="{D2437067-0898-4CC0-BE70-47BE1593D31E}" type="presParOf" srcId="{9CC9F941-8EC9-45BA-9E68-636D8FB659A6}" destId="{BBC37845-7926-416C-A0C9-DE0245EF415C}" srcOrd="0" destOrd="0" presId="urn:microsoft.com/office/officeart/2018/2/layout/IconVerticalSolidList"/>
    <dgm:cxn modelId="{FE6B0614-FAA1-4CD8-A289-B1CD1355B70A}" type="presParOf" srcId="{9CC9F941-8EC9-45BA-9E68-636D8FB659A6}" destId="{8551AE3A-4AAF-438F-9232-31CFB9218B30}" srcOrd="1" destOrd="0" presId="urn:microsoft.com/office/officeart/2018/2/layout/IconVerticalSolidList"/>
    <dgm:cxn modelId="{3BDB7B2B-1AD3-460F-BBA8-3F1E777BDD7B}" type="presParOf" srcId="{9CC9F941-8EC9-45BA-9E68-636D8FB659A6}" destId="{46FF43A1-5B48-4E7E-8E57-85F5BBC895BF}" srcOrd="2" destOrd="0" presId="urn:microsoft.com/office/officeart/2018/2/layout/IconVerticalSolidList"/>
    <dgm:cxn modelId="{A64B6F00-514B-4F4B-A3FB-78F48DDEBD5B}" type="presParOf" srcId="{9CC9F941-8EC9-45BA-9E68-636D8FB659A6}" destId="{3898E4E6-7D32-455E-B8E4-3FB080DAEEB4}" srcOrd="3" destOrd="0" presId="urn:microsoft.com/office/officeart/2018/2/layout/IconVerticalSolidList"/>
    <dgm:cxn modelId="{01FBF72C-1636-49A4-B097-8DA18F56C2AB}" type="presParOf" srcId="{8450BB9F-6684-465B-9597-2918DC6F19D1}" destId="{F337A22F-B727-42D1-9472-6AC89418F0E5}" srcOrd="1" destOrd="0" presId="urn:microsoft.com/office/officeart/2018/2/layout/IconVerticalSolidList"/>
    <dgm:cxn modelId="{216EBDEF-A396-4135-895A-2D49EAD365DC}" type="presParOf" srcId="{8450BB9F-6684-465B-9597-2918DC6F19D1}" destId="{7D0A0970-A8FF-4256-9983-BBBDE97213B9}" srcOrd="2" destOrd="0" presId="urn:microsoft.com/office/officeart/2018/2/layout/IconVerticalSolidList"/>
    <dgm:cxn modelId="{3617A7D8-8F22-4C66-9FFD-F4B9D4C4A332}" type="presParOf" srcId="{7D0A0970-A8FF-4256-9983-BBBDE97213B9}" destId="{70EA4F38-7EFA-4279-82A6-7C3EA47CE762}" srcOrd="0" destOrd="0" presId="urn:microsoft.com/office/officeart/2018/2/layout/IconVerticalSolidList"/>
    <dgm:cxn modelId="{A4988646-4EE5-476D-B31D-059A12D67F1B}" type="presParOf" srcId="{7D0A0970-A8FF-4256-9983-BBBDE97213B9}" destId="{0671D4B3-1789-4D13-AFB9-BD826510E33C}" srcOrd="1" destOrd="0" presId="urn:microsoft.com/office/officeart/2018/2/layout/IconVerticalSolidList"/>
    <dgm:cxn modelId="{9D81158B-E71E-4486-9EF1-DC9A7B9968DD}" type="presParOf" srcId="{7D0A0970-A8FF-4256-9983-BBBDE97213B9}" destId="{AE593C39-CFFA-49C5-9966-87D6392CE825}" srcOrd="2" destOrd="0" presId="urn:microsoft.com/office/officeart/2018/2/layout/IconVerticalSolidList"/>
    <dgm:cxn modelId="{EFE77CCD-C16C-4332-A60F-52BD3BDD2BE2}" type="presParOf" srcId="{7D0A0970-A8FF-4256-9983-BBBDE97213B9}" destId="{60DAE3E7-FABB-4C2F-9A66-A31FAA8DA63B}" srcOrd="3" destOrd="0" presId="urn:microsoft.com/office/officeart/2018/2/layout/IconVerticalSolidList"/>
    <dgm:cxn modelId="{410FB1BE-0C0B-4CAD-987C-CCE1617C1CC7}" type="presParOf" srcId="{8450BB9F-6684-465B-9597-2918DC6F19D1}" destId="{49847E28-A2A0-41BB-9CED-1D21F6706D8C}" srcOrd="3" destOrd="0" presId="urn:microsoft.com/office/officeart/2018/2/layout/IconVerticalSolidList"/>
    <dgm:cxn modelId="{5A49B140-94CE-4350-86E9-D1768562884E}" type="presParOf" srcId="{8450BB9F-6684-465B-9597-2918DC6F19D1}" destId="{39F51752-4AEE-45CD-8375-0521E4DB6AAE}" srcOrd="4" destOrd="0" presId="urn:microsoft.com/office/officeart/2018/2/layout/IconVerticalSolidList"/>
    <dgm:cxn modelId="{9C255A77-F18C-4BBA-A300-9436ED30F521}" type="presParOf" srcId="{39F51752-4AEE-45CD-8375-0521E4DB6AAE}" destId="{623C5ADC-3BE7-4706-8476-2CD33C198358}" srcOrd="0" destOrd="0" presId="urn:microsoft.com/office/officeart/2018/2/layout/IconVerticalSolidList"/>
    <dgm:cxn modelId="{574DC3A4-0AEB-4B1A-911C-2B6D24E1A4F7}" type="presParOf" srcId="{39F51752-4AEE-45CD-8375-0521E4DB6AAE}" destId="{9CFE5FF5-EBE1-46FD-9711-6D46FA02E2B0}" srcOrd="1" destOrd="0" presId="urn:microsoft.com/office/officeart/2018/2/layout/IconVerticalSolidList"/>
    <dgm:cxn modelId="{BC59BC42-C1C5-4B35-881C-B5EB4D9E67E0}" type="presParOf" srcId="{39F51752-4AEE-45CD-8375-0521E4DB6AAE}" destId="{60C732CA-A8A1-494D-AFE1-1BA6406F9596}" srcOrd="2" destOrd="0" presId="urn:microsoft.com/office/officeart/2018/2/layout/IconVerticalSolidList"/>
    <dgm:cxn modelId="{DFFE02EF-0A0B-485D-9815-55B67B9FB73C}" type="presParOf" srcId="{39F51752-4AEE-45CD-8375-0521E4DB6AAE}" destId="{F2D2ED55-DBF1-4C51-B698-916F392A931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64F656-6AC9-416A-9838-17EFCF2072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F0EDF-280B-47EA-87A3-5F7F10DC631E}">
      <dgm:prSet/>
      <dgm:spPr/>
      <dgm:t>
        <a:bodyPr/>
        <a:lstStyle/>
        <a:p>
          <a:pPr rtl="0"/>
          <a:r>
            <a:rPr lang="nb-NO" b="1" u="none" dirty="0"/>
            <a:t>Undervisning og tilpasset opplæring: </a:t>
          </a:r>
          <a:br>
            <a:rPr lang="nb-NO" b="1" dirty="0">
              <a:latin typeface="Arial" panose="020B0604020202020204"/>
            </a:rPr>
          </a:br>
          <a:br>
            <a:rPr lang="nb-NO" b="1" dirty="0">
              <a:latin typeface="Arial" panose="020B0604020202020204"/>
            </a:rPr>
          </a:br>
          <a:r>
            <a:rPr lang="nb-NO" dirty="0"/>
            <a:t>Skolen må gi alle elever likeverdig muligheter til læring og utvikling uavhengig av deres forutsetning. For å skape motivasjon og læringsglede i undervisningen trengs det et bredt repertoar av læringsaktiviteter og ressurser innenfor forutsigbare rammer.</a:t>
          </a:r>
          <a:endParaRPr lang="en-US" dirty="0"/>
        </a:p>
      </dgm:t>
    </dgm:pt>
    <dgm:pt modelId="{763C4B3E-6E54-42B9-876D-78237711C04B}" type="parTrans" cxnId="{8022A3E1-23F7-43F0-9D26-73EA7C1F6558}">
      <dgm:prSet/>
      <dgm:spPr/>
      <dgm:t>
        <a:bodyPr/>
        <a:lstStyle/>
        <a:p>
          <a:endParaRPr lang="en-US"/>
        </a:p>
      </dgm:t>
    </dgm:pt>
    <dgm:pt modelId="{BF0447C2-43EC-480D-ABBD-81659F6887AC}" type="sibTrans" cxnId="{8022A3E1-23F7-43F0-9D26-73EA7C1F6558}">
      <dgm:prSet/>
      <dgm:spPr/>
      <dgm:t>
        <a:bodyPr/>
        <a:lstStyle/>
        <a:p>
          <a:endParaRPr lang="en-US"/>
        </a:p>
      </dgm:t>
    </dgm:pt>
    <dgm:pt modelId="{9A794E26-871B-411B-8FE9-40A350E9A762}">
      <dgm:prSet/>
      <dgm:spPr/>
      <dgm:t>
        <a:bodyPr/>
        <a:lstStyle/>
        <a:p>
          <a:pPr rtl="0"/>
          <a:r>
            <a:rPr lang="nb-NO" b="1" u="none" dirty="0"/>
            <a:t>Samarbeid mellom hjem og skole: </a:t>
          </a:r>
          <a:br>
            <a:rPr lang="nb-NO" b="1" dirty="0">
              <a:latin typeface="Arial" panose="020B0604020202020204"/>
            </a:rPr>
          </a:br>
          <a:br>
            <a:rPr lang="nb-NO" b="1" dirty="0">
              <a:latin typeface="Arial" panose="020B0604020202020204"/>
            </a:rPr>
          </a:br>
          <a:r>
            <a:rPr lang="nb-NO" dirty="0"/>
            <a:t>Opplæringen skal skje i samarbeid og forståelse med hjemmet, og samarbeidet skal bidra til å styrke elevens læring og utvikling.</a:t>
          </a:r>
          <a:endParaRPr lang="en-US" dirty="0"/>
        </a:p>
      </dgm:t>
    </dgm:pt>
    <dgm:pt modelId="{1FA7E6D1-F281-44B0-BCDB-CB460B7C2D69}" type="parTrans" cxnId="{47D51CD4-24AB-4D80-9F18-852D8CC0D01F}">
      <dgm:prSet/>
      <dgm:spPr/>
      <dgm:t>
        <a:bodyPr/>
        <a:lstStyle/>
        <a:p>
          <a:endParaRPr lang="en-US"/>
        </a:p>
      </dgm:t>
    </dgm:pt>
    <dgm:pt modelId="{9F9D3F90-2171-470B-97EC-D19B772D55A9}" type="sibTrans" cxnId="{47D51CD4-24AB-4D80-9F18-852D8CC0D01F}">
      <dgm:prSet/>
      <dgm:spPr/>
      <dgm:t>
        <a:bodyPr/>
        <a:lstStyle/>
        <a:p>
          <a:endParaRPr lang="en-US"/>
        </a:p>
      </dgm:t>
    </dgm:pt>
    <dgm:pt modelId="{003E2179-D515-43F6-9F99-20FBE13B0F1F}" type="pres">
      <dgm:prSet presAssocID="{5864F656-6AC9-416A-9838-17EFCF207243}" presName="linear" presStyleCnt="0">
        <dgm:presLayoutVars>
          <dgm:animLvl val="lvl"/>
          <dgm:resizeHandles val="exact"/>
        </dgm:presLayoutVars>
      </dgm:prSet>
      <dgm:spPr/>
    </dgm:pt>
    <dgm:pt modelId="{ED1B2821-9119-4741-9937-38510B682B23}" type="pres">
      <dgm:prSet presAssocID="{E2EF0EDF-280B-47EA-87A3-5F7F10DC631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82D37DF-A9C7-4686-8587-D3051209DEDE}" type="pres">
      <dgm:prSet presAssocID="{BF0447C2-43EC-480D-ABBD-81659F6887AC}" presName="spacer" presStyleCnt="0"/>
      <dgm:spPr/>
    </dgm:pt>
    <dgm:pt modelId="{300CA783-A529-4715-A4B4-BF8279413001}" type="pres">
      <dgm:prSet presAssocID="{9A794E26-871B-411B-8FE9-40A350E9A76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23F06A6-83BB-40BD-9D44-B867EF943449}" type="presOf" srcId="{E2EF0EDF-280B-47EA-87A3-5F7F10DC631E}" destId="{ED1B2821-9119-4741-9937-38510B682B23}" srcOrd="0" destOrd="0" presId="urn:microsoft.com/office/officeart/2005/8/layout/vList2"/>
    <dgm:cxn modelId="{2E824BB4-A41A-41C9-87E8-5A3BB5B6AD27}" type="presOf" srcId="{9A794E26-871B-411B-8FE9-40A350E9A762}" destId="{300CA783-A529-4715-A4B4-BF8279413001}" srcOrd="0" destOrd="0" presId="urn:microsoft.com/office/officeart/2005/8/layout/vList2"/>
    <dgm:cxn modelId="{47D51CD4-24AB-4D80-9F18-852D8CC0D01F}" srcId="{5864F656-6AC9-416A-9838-17EFCF207243}" destId="{9A794E26-871B-411B-8FE9-40A350E9A762}" srcOrd="1" destOrd="0" parTransId="{1FA7E6D1-F281-44B0-BCDB-CB460B7C2D69}" sibTransId="{9F9D3F90-2171-470B-97EC-D19B772D55A9}"/>
    <dgm:cxn modelId="{8022A3E1-23F7-43F0-9D26-73EA7C1F6558}" srcId="{5864F656-6AC9-416A-9838-17EFCF207243}" destId="{E2EF0EDF-280B-47EA-87A3-5F7F10DC631E}" srcOrd="0" destOrd="0" parTransId="{763C4B3E-6E54-42B9-876D-78237711C04B}" sibTransId="{BF0447C2-43EC-480D-ABBD-81659F6887AC}"/>
    <dgm:cxn modelId="{DE1F90FC-5FC4-4238-A946-0A64AAA240AF}" type="presOf" srcId="{5864F656-6AC9-416A-9838-17EFCF207243}" destId="{003E2179-D515-43F6-9F99-20FBE13B0F1F}" srcOrd="0" destOrd="0" presId="urn:microsoft.com/office/officeart/2005/8/layout/vList2"/>
    <dgm:cxn modelId="{14F034F4-CAD7-49A5-9834-3FB794B4E794}" type="presParOf" srcId="{003E2179-D515-43F6-9F99-20FBE13B0F1F}" destId="{ED1B2821-9119-4741-9937-38510B682B23}" srcOrd="0" destOrd="0" presId="urn:microsoft.com/office/officeart/2005/8/layout/vList2"/>
    <dgm:cxn modelId="{9127D99A-5243-48A3-867B-113F787D286E}" type="presParOf" srcId="{003E2179-D515-43F6-9F99-20FBE13B0F1F}" destId="{182D37DF-A9C7-4686-8587-D3051209DEDE}" srcOrd="1" destOrd="0" presId="urn:microsoft.com/office/officeart/2005/8/layout/vList2"/>
    <dgm:cxn modelId="{E6834D89-F82C-48EF-A128-8B90B7AB8682}" type="presParOf" srcId="{003E2179-D515-43F6-9F99-20FBE13B0F1F}" destId="{300CA783-A529-4715-A4B4-BF827941300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F31A4B-92D2-4388-8594-02CA68697F63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26C62DAB-0BF7-4CD1-A2B5-681366D499F5}">
      <dgm:prSet/>
      <dgm:spPr/>
      <dgm:t>
        <a:bodyPr/>
        <a:lstStyle/>
        <a:p>
          <a:r>
            <a:rPr lang="nb-NO" dirty="0"/>
            <a:t>Utforske og beskrive hvordan kristendom og andre religioner og livssyn kommer til uttrykk lokalt og regionalt.</a:t>
          </a:r>
          <a:endParaRPr lang="en-US" dirty="0"/>
        </a:p>
      </dgm:t>
    </dgm:pt>
    <dgm:pt modelId="{AB1BDF14-9419-48F2-ACB4-154B10C7A0ED}" type="parTrans" cxnId="{C1904875-E356-4A7E-A0E2-C3350FD05ED4}">
      <dgm:prSet/>
      <dgm:spPr/>
      <dgm:t>
        <a:bodyPr/>
        <a:lstStyle/>
        <a:p>
          <a:endParaRPr lang="en-US"/>
        </a:p>
      </dgm:t>
    </dgm:pt>
    <dgm:pt modelId="{C169B309-B48D-40E0-8A24-1A39AF76EBD4}" type="sibTrans" cxnId="{C1904875-E356-4A7E-A0E2-C3350FD05ED4}">
      <dgm:prSet/>
      <dgm:spPr/>
      <dgm:t>
        <a:bodyPr/>
        <a:lstStyle/>
        <a:p>
          <a:endParaRPr lang="en-US"/>
        </a:p>
      </dgm:t>
    </dgm:pt>
    <dgm:pt modelId="{2FD747A2-15F5-4A90-9ADE-BAB2AAC435B6}">
      <dgm:prSet/>
      <dgm:spPr/>
      <dgm:t>
        <a:bodyPr/>
        <a:lstStyle/>
        <a:p>
          <a:r>
            <a:rPr lang="nb-NO" dirty="0"/>
            <a:t>Samtale og presentere sentrale fortellinger og trosforestillinger i </a:t>
          </a:r>
          <a:r>
            <a:rPr lang="nb-NO" dirty="0" err="1"/>
            <a:t>krstendommen</a:t>
          </a:r>
          <a:r>
            <a:rPr lang="nb-NO" dirty="0"/>
            <a:t>.</a:t>
          </a:r>
          <a:endParaRPr lang="en-US" dirty="0"/>
        </a:p>
      </dgm:t>
    </dgm:pt>
    <dgm:pt modelId="{13F24FFE-4625-44D4-9170-09F7C3FF9C63}" type="parTrans" cxnId="{8F98EAE9-47D2-46A0-88A5-0478969000DA}">
      <dgm:prSet/>
      <dgm:spPr/>
      <dgm:t>
        <a:bodyPr/>
        <a:lstStyle/>
        <a:p>
          <a:endParaRPr lang="en-US"/>
        </a:p>
      </dgm:t>
    </dgm:pt>
    <dgm:pt modelId="{36157E2C-57BC-4460-B1E9-0C1426F23D18}" type="sibTrans" cxnId="{8F98EAE9-47D2-46A0-88A5-0478969000DA}">
      <dgm:prSet/>
      <dgm:spPr/>
      <dgm:t>
        <a:bodyPr/>
        <a:lstStyle/>
        <a:p>
          <a:endParaRPr lang="en-US"/>
        </a:p>
      </dgm:t>
    </dgm:pt>
    <dgm:pt modelId="{9DC22DAE-6B50-4A4F-AE8D-8843BF8517BD}">
      <dgm:prSet/>
      <dgm:spPr/>
      <dgm:t>
        <a:bodyPr/>
        <a:lstStyle/>
        <a:p>
          <a:r>
            <a:rPr lang="nb-NO" dirty="0"/>
            <a:t>Sammenlikne og presentere ulike høytider og årstider i kristendom og andre religioner- og livsynstradisjoner som kulturarv.</a:t>
          </a:r>
          <a:endParaRPr lang="en-US" dirty="0"/>
        </a:p>
      </dgm:t>
    </dgm:pt>
    <dgm:pt modelId="{F7C81CEB-10C7-49E3-8714-2B0B3547B86D}" type="parTrans" cxnId="{24D249C4-BBB3-4514-9B45-88CAC4D852AC}">
      <dgm:prSet/>
      <dgm:spPr/>
      <dgm:t>
        <a:bodyPr/>
        <a:lstStyle/>
        <a:p>
          <a:endParaRPr lang="en-US"/>
        </a:p>
      </dgm:t>
    </dgm:pt>
    <dgm:pt modelId="{4CBCC117-2669-414E-98F7-8034BBDB20D9}" type="sibTrans" cxnId="{24D249C4-BBB3-4514-9B45-88CAC4D852AC}">
      <dgm:prSet/>
      <dgm:spPr/>
      <dgm:t>
        <a:bodyPr/>
        <a:lstStyle/>
        <a:p>
          <a:endParaRPr lang="en-US"/>
        </a:p>
      </dgm:t>
    </dgm:pt>
    <dgm:pt modelId="{9E645410-EA54-414F-8EBD-F3C41DFB96B7}">
      <dgm:prSet/>
      <dgm:spPr/>
      <dgm:t>
        <a:bodyPr/>
        <a:lstStyle/>
        <a:p>
          <a:r>
            <a:rPr lang="nb-NO" dirty="0"/>
            <a:t>Samtale om og presentere estetiske uttrykk fra kristendom og andre religioner.</a:t>
          </a:r>
          <a:endParaRPr lang="en-US" dirty="0"/>
        </a:p>
      </dgm:t>
    </dgm:pt>
    <dgm:pt modelId="{C249AD11-C089-4479-BACB-07A94CB4C536}" type="parTrans" cxnId="{32DFAD26-24F0-4C50-BF84-3A92DA811F51}">
      <dgm:prSet/>
      <dgm:spPr/>
      <dgm:t>
        <a:bodyPr/>
        <a:lstStyle/>
        <a:p>
          <a:endParaRPr lang="en-US"/>
        </a:p>
      </dgm:t>
    </dgm:pt>
    <dgm:pt modelId="{BC49C83B-26DE-46AA-B7F1-4D36BE0C9146}" type="sibTrans" cxnId="{32DFAD26-24F0-4C50-BF84-3A92DA811F51}">
      <dgm:prSet/>
      <dgm:spPr/>
      <dgm:t>
        <a:bodyPr/>
        <a:lstStyle/>
        <a:p>
          <a:endParaRPr lang="en-US"/>
        </a:p>
      </dgm:t>
    </dgm:pt>
    <dgm:pt modelId="{7B2BAC4B-CC37-4053-A67F-707F43D10A7A}">
      <dgm:prSet/>
      <dgm:spPr/>
      <dgm:t>
        <a:bodyPr/>
        <a:lstStyle/>
        <a:p>
          <a:r>
            <a:rPr lang="nb-NO" dirty="0"/>
            <a:t>Bruke fagbegreper i arbeidet med religioner og livssyn.</a:t>
          </a:r>
          <a:endParaRPr lang="en-US" dirty="0"/>
        </a:p>
      </dgm:t>
    </dgm:pt>
    <dgm:pt modelId="{772A32C1-BDA6-49B5-836F-3219DE38C5C1}" type="parTrans" cxnId="{3C1A4EBF-AA7E-43B4-A135-5FD59B73F292}">
      <dgm:prSet/>
      <dgm:spPr/>
      <dgm:t>
        <a:bodyPr/>
        <a:lstStyle/>
        <a:p>
          <a:endParaRPr lang="en-US"/>
        </a:p>
      </dgm:t>
    </dgm:pt>
    <dgm:pt modelId="{4862245A-09EB-4EA1-9C3C-48AE6CCBA85E}" type="sibTrans" cxnId="{3C1A4EBF-AA7E-43B4-A135-5FD59B73F292}">
      <dgm:prSet/>
      <dgm:spPr/>
      <dgm:t>
        <a:bodyPr/>
        <a:lstStyle/>
        <a:p>
          <a:endParaRPr lang="en-US"/>
        </a:p>
      </dgm:t>
    </dgm:pt>
    <dgm:pt modelId="{AB27A241-D012-4998-A750-F1B2CD1FD5D9}">
      <dgm:prSet/>
      <dgm:spPr/>
      <dgm:t>
        <a:bodyPr/>
        <a:lstStyle/>
        <a:p>
          <a:r>
            <a:rPr lang="nb-NO" dirty="0"/>
            <a:t>Identifisere og reflektere over etiske spørsmål.</a:t>
          </a:r>
          <a:endParaRPr lang="en-US" dirty="0"/>
        </a:p>
      </dgm:t>
    </dgm:pt>
    <dgm:pt modelId="{C1E1EF66-E4C0-4039-ADB6-BFB04741490C}" type="parTrans" cxnId="{408280EB-882B-4992-A697-8EB008CE78F0}">
      <dgm:prSet/>
      <dgm:spPr/>
      <dgm:t>
        <a:bodyPr/>
        <a:lstStyle/>
        <a:p>
          <a:endParaRPr lang="en-US"/>
        </a:p>
      </dgm:t>
    </dgm:pt>
    <dgm:pt modelId="{F894E991-531F-43CD-B5A6-FADA9397B4AD}" type="sibTrans" cxnId="{408280EB-882B-4992-A697-8EB008CE78F0}">
      <dgm:prSet/>
      <dgm:spPr/>
      <dgm:t>
        <a:bodyPr/>
        <a:lstStyle/>
        <a:p>
          <a:endParaRPr lang="en-US"/>
        </a:p>
      </dgm:t>
    </dgm:pt>
    <dgm:pt modelId="{7AC1868C-2BC7-4543-8EC2-2D0F57B3AC0A}">
      <dgm:prSet/>
      <dgm:spPr/>
      <dgm:t>
        <a:bodyPr/>
        <a:lstStyle/>
        <a:p>
          <a:r>
            <a:rPr lang="nb-NO" dirty="0"/>
            <a:t>Samtale om menneske-verd, respekt og toleranse.</a:t>
          </a:r>
          <a:endParaRPr lang="en-US" dirty="0"/>
        </a:p>
      </dgm:t>
    </dgm:pt>
    <dgm:pt modelId="{D1EE445F-D7C8-4881-B08F-781E02D092AF}" type="parTrans" cxnId="{DF9F94AD-805A-4829-B376-3F62EAF27602}">
      <dgm:prSet/>
      <dgm:spPr/>
      <dgm:t>
        <a:bodyPr/>
        <a:lstStyle/>
        <a:p>
          <a:endParaRPr lang="en-US"/>
        </a:p>
      </dgm:t>
    </dgm:pt>
    <dgm:pt modelId="{EF76EE4B-78CE-4753-9994-9A76FF7494AB}" type="sibTrans" cxnId="{DF9F94AD-805A-4829-B376-3F62EAF27602}">
      <dgm:prSet/>
      <dgm:spPr/>
      <dgm:t>
        <a:bodyPr/>
        <a:lstStyle/>
        <a:p>
          <a:endParaRPr lang="en-US"/>
        </a:p>
      </dgm:t>
    </dgm:pt>
    <dgm:pt modelId="{8EBECC40-F883-42D0-A66D-11A65C74989A}">
      <dgm:prSet/>
      <dgm:spPr/>
      <dgm:t>
        <a:bodyPr/>
        <a:lstStyle/>
        <a:p>
          <a:r>
            <a:rPr lang="nb-NO" dirty="0"/>
            <a:t>Utforske og samtale om etiske sider ved </a:t>
          </a:r>
          <a:r>
            <a:rPr lang="nb-NO" dirty="0" err="1"/>
            <a:t>menneksers</a:t>
          </a:r>
          <a:r>
            <a:rPr lang="nb-NO" dirty="0"/>
            <a:t> levesett og ressursbruk.</a:t>
          </a:r>
          <a:endParaRPr lang="en-US" dirty="0"/>
        </a:p>
      </dgm:t>
    </dgm:pt>
    <dgm:pt modelId="{0B69B1D6-EA2F-4C50-BD07-B9E5B1869CF7}" type="parTrans" cxnId="{17E02881-A4AF-49CE-BEFA-CC75A2EB8892}">
      <dgm:prSet/>
      <dgm:spPr/>
      <dgm:t>
        <a:bodyPr/>
        <a:lstStyle/>
        <a:p>
          <a:endParaRPr lang="en-US"/>
        </a:p>
      </dgm:t>
    </dgm:pt>
    <dgm:pt modelId="{37802941-A742-43D0-8FFC-155D6E3946D2}" type="sibTrans" cxnId="{17E02881-A4AF-49CE-BEFA-CC75A2EB8892}">
      <dgm:prSet/>
      <dgm:spPr/>
      <dgm:t>
        <a:bodyPr/>
        <a:lstStyle/>
        <a:p>
          <a:endParaRPr lang="en-US"/>
        </a:p>
      </dgm:t>
    </dgm:pt>
    <dgm:pt modelId="{D9DD5BEA-3A3E-4C57-9816-EF440098D15A}">
      <dgm:prSet/>
      <dgm:spPr/>
      <dgm:t>
        <a:bodyPr/>
        <a:lstStyle/>
        <a:p>
          <a:r>
            <a:rPr lang="nb-NO" dirty="0"/>
            <a:t>Sette seg inn i og formidle andres tanker følelser og erfaringer.</a:t>
          </a:r>
          <a:endParaRPr lang="en-US" dirty="0"/>
        </a:p>
      </dgm:t>
    </dgm:pt>
    <dgm:pt modelId="{85EB6F83-8242-4F9D-B9AA-6D25D5914C7D}" type="parTrans" cxnId="{2C6386C7-4BDD-4447-BDCE-EA137F732A88}">
      <dgm:prSet/>
      <dgm:spPr/>
      <dgm:t>
        <a:bodyPr/>
        <a:lstStyle/>
        <a:p>
          <a:endParaRPr lang="en-US"/>
        </a:p>
      </dgm:t>
    </dgm:pt>
    <dgm:pt modelId="{C4D587FB-5D2F-4A38-B401-6D8D0CAAC5F6}" type="sibTrans" cxnId="{2C6386C7-4BDD-4447-BDCE-EA137F732A88}">
      <dgm:prSet/>
      <dgm:spPr/>
      <dgm:t>
        <a:bodyPr/>
        <a:lstStyle/>
        <a:p>
          <a:endParaRPr lang="en-US"/>
        </a:p>
      </dgm:t>
    </dgm:pt>
    <dgm:pt modelId="{7A77FB39-DE19-4255-866A-945BC3FEFB5A}" type="pres">
      <dgm:prSet presAssocID="{54F31A4B-92D2-4388-8594-02CA68697F63}" presName="diagram" presStyleCnt="0">
        <dgm:presLayoutVars>
          <dgm:dir/>
          <dgm:resizeHandles val="exact"/>
        </dgm:presLayoutVars>
      </dgm:prSet>
      <dgm:spPr/>
    </dgm:pt>
    <dgm:pt modelId="{D5D4CB26-291E-4387-BB3D-697C50145F0E}" type="pres">
      <dgm:prSet presAssocID="{26C62DAB-0BF7-4CD1-A2B5-681366D499F5}" presName="node" presStyleLbl="node1" presStyleIdx="0" presStyleCnt="9">
        <dgm:presLayoutVars>
          <dgm:bulletEnabled val="1"/>
        </dgm:presLayoutVars>
      </dgm:prSet>
      <dgm:spPr/>
    </dgm:pt>
    <dgm:pt modelId="{DF1CF0F2-DA54-42CB-B483-B2A019C234CE}" type="pres">
      <dgm:prSet presAssocID="{C169B309-B48D-40E0-8A24-1A39AF76EBD4}" presName="sibTrans" presStyleCnt="0"/>
      <dgm:spPr/>
    </dgm:pt>
    <dgm:pt modelId="{6339467B-CE85-48C0-B2D0-7D52DCBE4B22}" type="pres">
      <dgm:prSet presAssocID="{2FD747A2-15F5-4A90-9ADE-BAB2AAC435B6}" presName="node" presStyleLbl="node1" presStyleIdx="1" presStyleCnt="9">
        <dgm:presLayoutVars>
          <dgm:bulletEnabled val="1"/>
        </dgm:presLayoutVars>
      </dgm:prSet>
      <dgm:spPr/>
    </dgm:pt>
    <dgm:pt modelId="{96FCBC32-B7F5-449B-9161-291810EFECB4}" type="pres">
      <dgm:prSet presAssocID="{36157E2C-57BC-4460-B1E9-0C1426F23D18}" presName="sibTrans" presStyleCnt="0"/>
      <dgm:spPr/>
    </dgm:pt>
    <dgm:pt modelId="{93C57F8B-88D5-44A7-A16B-C4EA6FDBC426}" type="pres">
      <dgm:prSet presAssocID="{9DC22DAE-6B50-4A4F-AE8D-8843BF8517BD}" presName="node" presStyleLbl="node1" presStyleIdx="2" presStyleCnt="9">
        <dgm:presLayoutVars>
          <dgm:bulletEnabled val="1"/>
        </dgm:presLayoutVars>
      </dgm:prSet>
      <dgm:spPr/>
    </dgm:pt>
    <dgm:pt modelId="{7B3FB9E1-D3AA-4757-B209-2FB1542BB8FC}" type="pres">
      <dgm:prSet presAssocID="{4CBCC117-2669-414E-98F7-8034BBDB20D9}" presName="sibTrans" presStyleCnt="0"/>
      <dgm:spPr/>
    </dgm:pt>
    <dgm:pt modelId="{7639F42A-F0B0-4C46-8F99-52F789D67641}" type="pres">
      <dgm:prSet presAssocID="{9E645410-EA54-414F-8EBD-F3C41DFB96B7}" presName="node" presStyleLbl="node1" presStyleIdx="3" presStyleCnt="9">
        <dgm:presLayoutVars>
          <dgm:bulletEnabled val="1"/>
        </dgm:presLayoutVars>
      </dgm:prSet>
      <dgm:spPr/>
    </dgm:pt>
    <dgm:pt modelId="{5FA8526D-8850-48B8-92EA-C7DE46DF99B1}" type="pres">
      <dgm:prSet presAssocID="{BC49C83B-26DE-46AA-B7F1-4D36BE0C9146}" presName="sibTrans" presStyleCnt="0"/>
      <dgm:spPr/>
    </dgm:pt>
    <dgm:pt modelId="{2FCBC395-E22E-4F22-8A5B-8A32864DD3F3}" type="pres">
      <dgm:prSet presAssocID="{7B2BAC4B-CC37-4053-A67F-707F43D10A7A}" presName="node" presStyleLbl="node1" presStyleIdx="4" presStyleCnt="9">
        <dgm:presLayoutVars>
          <dgm:bulletEnabled val="1"/>
        </dgm:presLayoutVars>
      </dgm:prSet>
      <dgm:spPr/>
    </dgm:pt>
    <dgm:pt modelId="{997B88C3-6161-41B3-A904-268647D8734F}" type="pres">
      <dgm:prSet presAssocID="{4862245A-09EB-4EA1-9C3C-48AE6CCBA85E}" presName="sibTrans" presStyleCnt="0"/>
      <dgm:spPr/>
    </dgm:pt>
    <dgm:pt modelId="{CB03BB6D-5CBC-470C-BAF3-1385B35563DF}" type="pres">
      <dgm:prSet presAssocID="{AB27A241-D012-4998-A750-F1B2CD1FD5D9}" presName="node" presStyleLbl="node1" presStyleIdx="5" presStyleCnt="9">
        <dgm:presLayoutVars>
          <dgm:bulletEnabled val="1"/>
        </dgm:presLayoutVars>
      </dgm:prSet>
      <dgm:spPr/>
    </dgm:pt>
    <dgm:pt modelId="{CCE78B26-027E-4ADB-ABDE-1F2F70914E61}" type="pres">
      <dgm:prSet presAssocID="{F894E991-531F-43CD-B5A6-FADA9397B4AD}" presName="sibTrans" presStyleCnt="0"/>
      <dgm:spPr/>
    </dgm:pt>
    <dgm:pt modelId="{75744816-6D0A-4E54-BDBE-DF7A9C7DC4F5}" type="pres">
      <dgm:prSet presAssocID="{8EBECC40-F883-42D0-A66D-11A65C74989A}" presName="node" presStyleLbl="node1" presStyleIdx="6" presStyleCnt="9">
        <dgm:presLayoutVars>
          <dgm:bulletEnabled val="1"/>
        </dgm:presLayoutVars>
      </dgm:prSet>
      <dgm:spPr/>
    </dgm:pt>
    <dgm:pt modelId="{A4D83828-5D8D-4917-9C1D-BF5846ADC8D4}" type="pres">
      <dgm:prSet presAssocID="{37802941-A742-43D0-8FFC-155D6E3946D2}" presName="sibTrans" presStyleCnt="0"/>
      <dgm:spPr/>
    </dgm:pt>
    <dgm:pt modelId="{44EB9F22-EF0B-4C0A-BE23-13E73F2702AD}" type="pres">
      <dgm:prSet presAssocID="{D9DD5BEA-3A3E-4C57-9816-EF440098D15A}" presName="node" presStyleLbl="node1" presStyleIdx="7" presStyleCnt="9">
        <dgm:presLayoutVars>
          <dgm:bulletEnabled val="1"/>
        </dgm:presLayoutVars>
      </dgm:prSet>
      <dgm:spPr/>
    </dgm:pt>
    <dgm:pt modelId="{3A1B2111-03B9-425E-A267-9F3E6E40E745}" type="pres">
      <dgm:prSet presAssocID="{C4D587FB-5D2F-4A38-B401-6D8D0CAAC5F6}" presName="sibTrans" presStyleCnt="0"/>
      <dgm:spPr/>
    </dgm:pt>
    <dgm:pt modelId="{6CD8169D-EF34-44B1-9756-C9338C9FE9B9}" type="pres">
      <dgm:prSet presAssocID="{7AC1868C-2BC7-4543-8EC2-2D0F57B3AC0A}" presName="node" presStyleLbl="node1" presStyleIdx="8" presStyleCnt="9">
        <dgm:presLayoutVars>
          <dgm:bulletEnabled val="1"/>
        </dgm:presLayoutVars>
      </dgm:prSet>
      <dgm:spPr/>
    </dgm:pt>
  </dgm:ptLst>
  <dgm:cxnLst>
    <dgm:cxn modelId="{B9A91C0A-7115-4740-AB46-3CDF472601B7}" type="presOf" srcId="{9E645410-EA54-414F-8EBD-F3C41DFB96B7}" destId="{7639F42A-F0B0-4C46-8F99-52F789D67641}" srcOrd="0" destOrd="0" presId="urn:microsoft.com/office/officeart/2005/8/layout/default"/>
    <dgm:cxn modelId="{7D77F712-42CF-44BE-BEA3-80F93D7EBB59}" type="presOf" srcId="{7AC1868C-2BC7-4543-8EC2-2D0F57B3AC0A}" destId="{6CD8169D-EF34-44B1-9756-C9338C9FE9B9}" srcOrd="0" destOrd="0" presId="urn:microsoft.com/office/officeart/2005/8/layout/default"/>
    <dgm:cxn modelId="{9CAFEB16-966B-44C3-85A0-433A3674B96A}" type="presOf" srcId="{AB27A241-D012-4998-A750-F1B2CD1FD5D9}" destId="{CB03BB6D-5CBC-470C-BAF3-1385B35563DF}" srcOrd="0" destOrd="0" presId="urn:microsoft.com/office/officeart/2005/8/layout/default"/>
    <dgm:cxn modelId="{32DFAD26-24F0-4C50-BF84-3A92DA811F51}" srcId="{54F31A4B-92D2-4388-8594-02CA68697F63}" destId="{9E645410-EA54-414F-8EBD-F3C41DFB96B7}" srcOrd="3" destOrd="0" parTransId="{C249AD11-C089-4479-BACB-07A94CB4C536}" sibTransId="{BC49C83B-26DE-46AA-B7F1-4D36BE0C9146}"/>
    <dgm:cxn modelId="{1228333C-25CC-4571-BCD3-EEC645BD014D}" type="presOf" srcId="{8EBECC40-F883-42D0-A66D-11A65C74989A}" destId="{75744816-6D0A-4E54-BDBE-DF7A9C7DC4F5}" srcOrd="0" destOrd="0" presId="urn:microsoft.com/office/officeart/2005/8/layout/default"/>
    <dgm:cxn modelId="{AE61CC5B-CC6B-4BCA-A613-59764D080E12}" type="presOf" srcId="{54F31A4B-92D2-4388-8594-02CA68697F63}" destId="{7A77FB39-DE19-4255-866A-945BC3FEFB5A}" srcOrd="0" destOrd="0" presId="urn:microsoft.com/office/officeart/2005/8/layout/default"/>
    <dgm:cxn modelId="{BC1AE344-D78A-40CA-A2CC-0B8C7D307508}" type="presOf" srcId="{9DC22DAE-6B50-4A4F-AE8D-8843BF8517BD}" destId="{93C57F8B-88D5-44A7-A16B-C4EA6FDBC426}" srcOrd="0" destOrd="0" presId="urn:microsoft.com/office/officeart/2005/8/layout/default"/>
    <dgm:cxn modelId="{C1904875-E356-4A7E-A0E2-C3350FD05ED4}" srcId="{54F31A4B-92D2-4388-8594-02CA68697F63}" destId="{26C62DAB-0BF7-4CD1-A2B5-681366D499F5}" srcOrd="0" destOrd="0" parTransId="{AB1BDF14-9419-48F2-ACB4-154B10C7A0ED}" sibTransId="{C169B309-B48D-40E0-8A24-1A39AF76EBD4}"/>
    <dgm:cxn modelId="{17E02881-A4AF-49CE-BEFA-CC75A2EB8892}" srcId="{54F31A4B-92D2-4388-8594-02CA68697F63}" destId="{8EBECC40-F883-42D0-A66D-11A65C74989A}" srcOrd="6" destOrd="0" parTransId="{0B69B1D6-EA2F-4C50-BD07-B9E5B1869CF7}" sibTransId="{37802941-A742-43D0-8FFC-155D6E3946D2}"/>
    <dgm:cxn modelId="{6656DFA8-A88F-44D5-85B9-9FC9426A2874}" type="presOf" srcId="{D9DD5BEA-3A3E-4C57-9816-EF440098D15A}" destId="{44EB9F22-EF0B-4C0A-BE23-13E73F2702AD}" srcOrd="0" destOrd="0" presId="urn:microsoft.com/office/officeart/2005/8/layout/default"/>
    <dgm:cxn modelId="{853DBEAB-0961-4A41-A40F-B5CCD2B1A57C}" type="presOf" srcId="{2FD747A2-15F5-4A90-9ADE-BAB2AAC435B6}" destId="{6339467B-CE85-48C0-B2D0-7D52DCBE4B22}" srcOrd="0" destOrd="0" presId="urn:microsoft.com/office/officeart/2005/8/layout/default"/>
    <dgm:cxn modelId="{3356E7AC-1CA7-4FF4-8148-EC27D649C720}" type="presOf" srcId="{7B2BAC4B-CC37-4053-A67F-707F43D10A7A}" destId="{2FCBC395-E22E-4F22-8A5B-8A32864DD3F3}" srcOrd="0" destOrd="0" presId="urn:microsoft.com/office/officeart/2005/8/layout/default"/>
    <dgm:cxn modelId="{DF9F94AD-805A-4829-B376-3F62EAF27602}" srcId="{54F31A4B-92D2-4388-8594-02CA68697F63}" destId="{7AC1868C-2BC7-4543-8EC2-2D0F57B3AC0A}" srcOrd="8" destOrd="0" parTransId="{D1EE445F-D7C8-4881-B08F-781E02D092AF}" sibTransId="{EF76EE4B-78CE-4753-9994-9A76FF7494AB}"/>
    <dgm:cxn modelId="{3C1A4EBF-AA7E-43B4-A135-5FD59B73F292}" srcId="{54F31A4B-92D2-4388-8594-02CA68697F63}" destId="{7B2BAC4B-CC37-4053-A67F-707F43D10A7A}" srcOrd="4" destOrd="0" parTransId="{772A32C1-BDA6-49B5-836F-3219DE38C5C1}" sibTransId="{4862245A-09EB-4EA1-9C3C-48AE6CCBA85E}"/>
    <dgm:cxn modelId="{24D249C4-BBB3-4514-9B45-88CAC4D852AC}" srcId="{54F31A4B-92D2-4388-8594-02CA68697F63}" destId="{9DC22DAE-6B50-4A4F-AE8D-8843BF8517BD}" srcOrd="2" destOrd="0" parTransId="{F7C81CEB-10C7-49E3-8714-2B0B3547B86D}" sibTransId="{4CBCC117-2669-414E-98F7-8034BBDB20D9}"/>
    <dgm:cxn modelId="{2C6386C7-4BDD-4447-BDCE-EA137F732A88}" srcId="{54F31A4B-92D2-4388-8594-02CA68697F63}" destId="{D9DD5BEA-3A3E-4C57-9816-EF440098D15A}" srcOrd="7" destOrd="0" parTransId="{85EB6F83-8242-4F9D-B9AA-6D25D5914C7D}" sibTransId="{C4D587FB-5D2F-4A38-B401-6D8D0CAAC5F6}"/>
    <dgm:cxn modelId="{4A6D6AE9-06F4-4160-BCD2-6795ED8698C8}" type="presOf" srcId="{26C62DAB-0BF7-4CD1-A2B5-681366D499F5}" destId="{D5D4CB26-291E-4387-BB3D-697C50145F0E}" srcOrd="0" destOrd="0" presId="urn:microsoft.com/office/officeart/2005/8/layout/default"/>
    <dgm:cxn modelId="{8F98EAE9-47D2-46A0-88A5-0478969000DA}" srcId="{54F31A4B-92D2-4388-8594-02CA68697F63}" destId="{2FD747A2-15F5-4A90-9ADE-BAB2AAC435B6}" srcOrd="1" destOrd="0" parTransId="{13F24FFE-4625-44D4-9170-09F7C3FF9C63}" sibTransId="{36157E2C-57BC-4460-B1E9-0C1426F23D18}"/>
    <dgm:cxn modelId="{408280EB-882B-4992-A697-8EB008CE78F0}" srcId="{54F31A4B-92D2-4388-8594-02CA68697F63}" destId="{AB27A241-D012-4998-A750-F1B2CD1FD5D9}" srcOrd="5" destOrd="0" parTransId="{C1E1EF66-E4C0-4039-ADB6-BFB04741490C}" sibTransId="{F894E991-531F-43CD-B5A6-FADA9397B4AD}"/>
    <dgm:cxn modelId="{FA739E91-7B34-447F-9A90-DE9B09D44841}" type="presParOf" srcId="{7A77FB39-DE19-4255-866A-945BC3FEFB5A}" destId="{D5D4CB26-291E-4387-BB3D-697C50145F0E}" srcOrd="0" destOrd="0" presId="urn:microsoft.com/office/officeart/2005/8/layout/default"/>
    <dgm:cxn modelId="{55503713-CE6F-4645-A5D4-800B6D2F82D1}" type="presParOf" srcId="{7A77FB39-DE19-4255-866A-945BC3FEFB5A}" destId="{DF1CF0F2-DA54-42CB-B483-B2A019C234CE}" srcOrd="1" destOrd="0" presId="urn:microsoft.com/office/officeart/2005/8/layout/default"/>
    <dgm:cxn modelId="{14220E51-FBF2-4539-9FDC-B950C24E0C3A}" type="presParOf" srcId="{7A77FB39-DE19-4255-866A-945BC3FEFB5A}" destId="{6339467B-CE85-48C0-B2D0-7D52DCBE4B22}" srcOrd="2" destOrd="0" presId="urn:microsoft.com/office/officeart/2005/8/layout/default"/>
    <dgm:cxn modelId="{F63908CF-5649-42ED-BEDF-6E31AEAC6B9E}" type="presParOf" srcId="{7A77FB39-DE19-4255-866A-945BC3FEFB5A}" destId="{96FCBC32-B7F5-449B-9161-291810EFECB4}" srcOrd="3" destOrd="0" presId="urn:microsoft.com/office/officeart/2005/8/layout/default"/>
    <dgm:cxn modelId="{105F1001-6A1A-42C8-8D39-98701D1B31B5}" type="presParOf" srcId="{7A77FB39-DE19-4255-866A-945BC3FEFB5A}" destId="{93C57F8B-88D5-44A7-A16B-C4EA6FDBC426}" srcOrd="4" destOrd="0" presId="urn:microsoft.com/office/officeart/2005/8/layout/default"/>
    <dgm:cxn modelId="{EFDFAF0B-2E4D-4794-8B8F-EC0BD3ABFE95}" type="presParOf" srcId="{7A77FB39-DE19-4255-866A-945BC3FEFB5A}" destId="{7B3FB9E1-D3AA-4757-B209-2FB1542BB8FC}" srcOrd="5" destOrd="0" presId="urn:microsoft.com/office/officeart/2005/8/layout/default"/>
    <dgm:cxn modelId="{CF241AE9-965D-462E-9F6B-7CA51AE2F356}" type="presParOf" srcId="{7A77FB39-DE19-4255-866A-945BC3FEFB5A}" destId="{7639F42A-F0B0-4C46-8F99-52F789D67641}" srcOrd="6" destOrd="0" presId="urn:microsoft.com/office/officeart/2005/8/layout/default"/>
    <dgm:cxn modelId="{D29F72C0-7258-4A92-B111-50F5B927D909}" type="presParOf" srcId="{7A77FB39-DE19-4255-866A-945BC3FEFB5A}" destId="{5FA8526D-8850-48B8-92EA-C7DE46DF99B1}" srcOrd="7" destOrd="0" presId="urn:microsoft.com/office/officeart/2005/8/layout/default"/>
    <dgm:cxn modelId="{97ED2032-FB9A-461E-8125-F34C32ED0A36}" type="presParOf" srcId="{7A77FB39-DE19-4255-866A-945BC3FEFB5A}" destId="{2FCBC395-E22E-4F22-8A5B-8A32864DD3F3}" srcOrd="8" destOrd="0" presId="urn:microsoft.com/office/officeart/2005/8/layout/default"/>
    <dgm:cxn modelId="{80CD8E1D-C183-4EAF-B50D-B1622F966DC4}" type="presParOf" srcId="{7A77FB39-DE19-4255-866A-945BC3FEFB5A}" destId="{997B88C3-6161-41B3-A904-268647D8734F}" srcOrd="9" destOrd="0" presId="urn:microsoft.com/office/officeart/2005/8/layout/default"/>
    <dgm:cxn modelId="{D89E641C-B775-42E2-8A2D-5B2F9655AF29}" type="presParOf" srcId="{7A77FB39-DE19-4255-866A-945BC3FEFB5A}" destId="{CB03BB6D-5CBC-470C-BAF3-1385B35563DF}" srcOrd="10" destOrd="0" presId="urn:microsoft.com/office/officeart/2005/8/layout/default"/>
    <dgm:cxn modelId="{92F7BC41-877D-4CBC-B872-742E125E3F5D}" type="presParOf" srcId="{7A77FB39-DE19-4255-866A-945BC3FEFB5A}" destId="{CCE78B26-027E-4ADB-ABDE-1F2F70914E61}" srcOrd="11" destOrd="0" presId="urn:microsoft.com/office/officeart/2005/8/layout/default"/>
    <dgm:cxn modelId="{C6539617-B1E6-4238-8066-4D7EE145D12B}" type="presParOf" srcId="{7A77FB39-DE19-4255-866A-945BC3FEFB5A}" destId="{75744816-6D0A-4E54-BDBE-DF7A9C7DC4F5}" srcOrd="12" destOrd="0" presId="urn:microsoft.com/office/officeart/2005/8/layout/default"/>
    <dgm:cxn modelId="{0ED8A1CC-B3FA-4639-A0A2-0D446027EC55}" type="presParOf" srcId="{7A77FB39-DE19-4255-866A-945BC3FEFB5A}" destId="{A4D83828-5D8D-4917-9C1D-BF5846ADC8D4}" srcOrd="13" destOrd="0" presId="urn:microsoft.com/office/officeart/2005/8/layout/default"/>
    <dgm:cxn modelId="{6C386AE6-0E6C-4740-8F74-FE227956A636}" type="presParOf" srcId="{7A77FB39-DE19-4255-866A-945BC3FEFB5A}" destId="{44EB9F22-EF0B-4C0A-BE23-13E73F2702AD}" srcOrd="14" destOrd="0" presId="urn:microsoft.com/office/officeart/2005/8/layout/default"/>
    <dgm:cxn modelId="{F04A4346-31EA-446B-B13C-DF189B06607C}" type="presParOf" srcId="{7A77FB39-DE19-4255-866A-945BC3FEFB5A}" destId="{3A1B2111-03B9-425E-A267-9F3E6E40E745}" srcOrd="15" destOrd="0" presId="urn:microsoft.com/office/officeart/2005/8/layout/default"/>
    <dgm:cxn modelId="{9176D168-99A7-4CBB-A7F0-2FBBA5FCC41D}" type="presParOf" srcId="{7A77FB39-DE19-4255-866A-945BC3FEFB5A}" destId="{6CD8169D-EF34-44B1-9756-C9338C9FE9B9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A26006-3528-4D98-A6F5-AA62DFF3C83F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109ABF8B-A870-498A-9C33-D1D08A550135}">
      <dgm:prSet/>
      <dgm:spPr/>
      <dgm:t>
        <a:bodyPr/>
        <a:lstStyle/>
        <a:p>
          <a:r>
            <a:rPr lang="nb-NO" dirty="0"/>
            <a:t>Gjøre rede for historien til kristendommen.</a:t>
          </a:r>
          <a:endParaRPr lang="en-US" dirty="0"/>
        </a:p>
      </dgm:t>
    </dgm:pt>
    <dgm:pt modelId="{EA9D85E4-85B0-4FD0-8469-D5ECCD91BFC1}" type="parTrans" cxnId="{BB8186A9-E730-4F61-80EC-A3F78B66BD7B}">
      <dgm:prSet/>
      <dgm:spPr/>
      <dgm:t>
        <a:bodyPr/>
        <a:lstStyle/>
        <a:p>
          <a:endParaRPr lang="en-US"/>
        </a:p>
      </dgm:t>
    </dgm:pt>
    <dgm:pt modelId="{4FEEC31B-6D4A-48FF-BF36-19E61BA9BC5E}" type="sibTrans" cxnId="{BB8186A9-E730-4F61-80EC-A3F78B66BD7B}">
      <dgm:prSet/>
      <dgm:spPr/>
      <dgm:t>
        <a:bodyPr/>
        <a:lstStyle/>
        <a:p>
          <a:endParaRPr lang="en-US"/>
        </a:p>
      </dgm:t>
    </dgm:pt>
    <dgm:pt modelId="{C8636A77-1ED0-4086-B460-3AB2F32D004B}">
      <dgm:prSet/>
      <dgm:spPr/>
      <dgm:t>
        <a:bodyPr/>
        <a:lstStyle/>
        <a:p>
          <a:r>
            <a:rPr lang="nb-NO" dirty="0"/>
            <a:t>Beskrive og presentere noen rituelle praksiser og etiske normer i kristendommen.</a:t>
          </a:r>
          <a:endParaRPr lang="en-US" dirty="0"/>
        </a:p>
      </dgm:t>
    </dgm:pt>
    <dgm:pt modelId="{761C6F13-911C-4478-8B91-1BEF961D0107}" type="parTrans" cxnId="{2C42FE91-72A2-4F8D-90A0-08A264F2B782}">
      <dgm:prSet/>
      <dgm:spPr/>
      <dgm:t>
        <a:bodyPr/>
        <a:lstStyle/>
        <a:p>
          <a:endParaRPr lang="en-US"/>
        </a:p>
      </dgm:t>
    </dgm:pt>
    <dgm:pt modelId="{CD7A10CB-9992-4E5F-BBA0-20854843D399}" type="sibTrans" cxnId="{2C42FE91-72A2-4F8D-90A0-08A264F2B782}">
      <dgm:prSet/>
      <dgm:spPr/>
      <dgm:t>
        <a:bodyPr/>
        <a:lstStyle/>
        <a:p>
          <a:endParaRPr lang="en-US"/>
        </a:p>
      </dgm:t>
    </dgm:pt>
    <dgm:pt modelId="{A73B89A2-AAAB-4536-A47E-E85461EB5D46}">
      <dgm:prSet/>
      <dgm:spPr/>
      <dgm:t>
        <a:bodyPr/>
        <a:lstStyle/>
        <a:p>
          <a:r>
            <a:rPr lang="nb-NO" dirty="0"/>
            <a:t>Utforske og sammenlikne tekster og materielle uttrykk som kilder til kunnskap om kulturarv knyttet til kristendom og ulike religions- og livssynstradisjoner.</a:t>
          </a:r>
          <a:endParaRPr lang="en-US" dirty="0"/>
        </a:p>
      </dgm:t>
    </dgm:pt>
    <dgm:pt modelId="{FF20CC02-AEC9-43E2-8A74-9E038024CAC2}" type="parTrans" cxnId="{4CB139A1-B05C-41F0-A51A-B3E5814FF391}">
      <dgm:prSet/>
      <dgm:spPr/>
      <dgm:t>
        <a:bodyPr/>
        <a:lstStyle/>
        <a:p>
          <a:endParaRPr lang="en-US"/>
        </a:p>
      </dgm:t>
    </dgm:pt>
    <dgm:pt modelId="{EE1CE5C5-C23A-4AEC-ACDB-1B88A7ED743A}" type="sibTrans" cxnId="{4CB139A1-B05C-41F0-A51A-B3E5814FF391}">
      <dgm:prSet/>
      <dgm:spPr/>
      <dgm:t>
        <a:bodyPr/>
        <a:lstStyle/>
        <a:p>
          <a:endParaRPr lang="en-US"/>
        </a:p>
      </dgm:t>
    </dgm:pt>
    <dgm:pt modelId="{209F9E8F-B793-4129-9215-6BE911BF4F63}">
      <dgm:prSet/>
      <dgm:spPr/>
      <dgm:t>
        <a:bodyPr/>
        <a:lstStyle/>
        <a:p>
          <a:r>
            <a:rPr lang="nb-NO" dirty="0"/>
            <a:t>Utforske og samtale om mangfold både innenfor kristne trossamfunn og andre trossamfunn.</a:t>
          </a:r>
          <a:endParaRPr lang="en-US" dirty="0"/>
        </a:p>
      </dgm:t>
    </dgm:pt>
    <dgm:pt modelId="{096EF2E6-5F28-4BB5-BA91-86567C9FBE37}" type="parTrans" cxnId="{1788B1DD-7FFB-4826-94B1-CA27E8B3AF15}">
      <dgm:prSet/>
      <dgm:spPr/>
      <dgm:t>
        <a:bodyPr/>
        <a:lstStyle/>
        <a:p>
          <a:endParaRPr lang="en-US"/>
        </a:p>
      </dgm:t>
    </dgm:pt>
    <dgm:pt modelId="{6E40F0F4-CA9E-48E6-9C07-ACD077CF6B96}" type="sibTrans" cxnId="{1788B1DD-7FFB-4826-94B1-CA27E8B3AF15}">
      <dgm:prSet/>
      <dgm:spPr/>
      <dgm:t>
        <a:bodyPr/>
        <a:lstStyle/>
        <a:p>
          <a:endParaRPr lang="en-US"/>
        </a:p>
      </dgm:t>
    </dgm:pt>
    <dgm:pt modelId="{4B91944D-C781-4751-A733-890BA3185F6B}">
      <dgm:prSet/>
      <dgm:spPr/>
      <dgm:t>
        <a:bodyPr/>
        <a:lstStyle/>
        <a:p>
          <a:r>
            <a:rPr lang="nb-NO" dirty="0"/>
            <a:t>Bruke fagbegreper i arbeidet med religioner og livssyn.</a:t>
          </a:r>
          <a:endParaRPr lang="en-US" dirty="0"/>
        </a:p>
      </dgm:t>
    </dgm:pt>
    <dgm:pt modelId="{2A06A1EA-BEFB-4B13-9F28-FC4565AADAED}" type="parTrans" cxnId="{74468B96-D43E-4D33-82A3-DE1919A01888}">
      <dgm:prSet/>
      <dgm:spPr/>
      <dgm:t>
        <a:bodyPr/>
        <a:lstStyle/>
        <a:p>
          <a:endParaRPr lang="en-US"/>
        </a:p>
      </dgm:t>
    </dgm:pt>
    <dgm:pt modelId="{98E65380-799B-460B-9AD2-26BAC9C4972F}" type="sibTrans" cxnId="{74468B96-D43E-4D33-82A3-DE1919A01888}">
      <dgm:prSet/>
      <dgm:spPr/>
      <dgm:t>
        <a:bodyPr/>
        <a:lstStyle/>
        <a:p>
          <a:endParaRPr lang="en-US"/>
        </a:p>
      </dgm:t>
    </dgm:pt>
    <dgm:pt modelId="{903AE1CF-9C06-48AA-A796-6DF653073D93}">
      <dgm:prSet/>
      <dgm:spPr/>
      <dgm:t>
        <a:bodyPr/>
        <a:lstStyle/>
        <a:p>
          <a:r>
            <a:rPr lang="nb-NO" dirty="0"/>
            <a:t>Utforske og beskrive egne og andres perspektiver i etiske dilemmaer knyttet til hverdags- og samfunnsutfordringer.</a:t>
          </a:r>
          <a:endParaRPr lang="en-US" dirty="0"/>
        </a:p>
      </dgm:t>
    </dgm:pt>
    <dgm:pt modelId="{9FE9B283-E382-4A47-8ADB-760C8A42268F}" type="parTrans" cxnId="{141B9EEC-0BE4-44B1-9479-81202FE053E4}">
      <dgm:prSet/>
      <dgm:spPr/>
      <dgm:t>
        <a:bodyPr/>
        <a:lstStyle/>
        <a:p>
          <a:endParaRPr lang="en-US"/>
        </a:p>
      </dgm:t>
    </dgm:pt>
    <dgm:pt modelId="{A521902F-A3C5-457D-9F17-8CAF8EABD5C2}" type="sibTrans" cxnId="{141B9EEC-0BE4-44B1-9479-81202FE053E4}">
      <dgm:prSet/>
      <dgm:spPr/>
      <dgm:t>
        <a:bodyPr/>
        <a:lstStyle/>
        <a:p>
          <a:endParaRPr lang="en-US"/>
        </a:p>
      </dgm:t>
    </dgm:pt>
    <dgm:pt modelId="{5E5A3493-032C-4952-AE2A-A3110CF91D9C}">
      <dgm:prSet/>
      <dgm:spPr/>
      <dgm:t>
        <a:bodyPr/>
        <a:lstStyle/>
        <a:p>
          <a:r>
            <a:rPr lang="nb-NO" dirty="0"/>
            <a:t>Reflektere over eksistensielle utfordringer knyttet til menneskets levesett og klodens fremtid.</a:t>
          </a:r>
          <a:endParaRPr lang="en-US" dirty="0"/>
        </a:p>
      </dgm:t>
    </dgm:pt>
    <dgm:pt modelId="{FF7F1E76-7594-4E1F-AA8B-C9563ED7AFF0}" type="parTrans" cxnId="{D53A2111-D6FB-46AE-BBDB-8ECC8FF3C6B4}">
      <dgm:prSet/>
      <dgm:spPr/>
      <dgm:t>
        <a:bodyPr/>
        <a:lstStyle/>
        <a:p>
          <a:endParaRPr lang="en-US"/>
        </a:p>
      </dgm:t>
    </dgm:pt>
    <dgm:pt modelId="{B863BF32-9D2E-4343-96A8-086EF89570BA}" type="sibTrans" cxnId="{D53A2111-D6FB-46AE-BBDB-8ECC8FF3C6B4}">
      <dgm:prSet/>
      <dgm:spPr/>
      <dgm:t>
        <a:bodyPr/>
        <a:lstStyle/>
        <a:p>
          <a:endParaRPr lang="en-US"/>
        </a:p>
      </dgm:t>
    </dgm:pt>
    <dgm:pt modelId="{918CDAAD-D58B-4757-9D2E-6A2A7C5B6DFA}" type="pres">
      <dgm:prSet presAssocID="{CFA26006-3528-4D98-A6F5-AA62DFF3C83F}" presName="diagram" presStyleCnt="0">
        <dgm:presLayoutVars>
          <dgm:dir/>
          <dgm:resizeHandles val="exact"/>
        </dgm:presLayoutVars>
      </dgm:prSet>
      <dgm:spPr/>
    </dgm:pt>
    <dgm:pt modelId="{6170011C-87AE-439C-A0CF-46F25DE7C0C6}" type="pres">
      <dgm:prSet presAssocID="{109ABF8B-A870-498A-9C33-D1D08A550135}" presName="node" presStyleLbl="node1" presStyleIdx="0" presStyleCnt="7">
        <dgm:presLayoutVars>
          <dgm:bulletEnabled val="1"/>
        </dgm:presLayoutVars>
      </dgm:prSet>
      <dgm:spPr/>
    </dgm:pt>
    <dgm:pt modelId="{7D7CD066-8BBF-42AC-9449-9F67E8006BB9}" type="pres">
      <dgm:prSet presAssocID="{4FEEC31B-6D4A-48FF-BF36-19E61BA9BC5E}" presName="sibTrans" presStyleCnt="0"/>
      <dgm:spPr/>
    </dgm:pt>
    <dgm:pt modelId="{B0FE5DEE-CAE1-4ED9-88B4-05D3F77FCF73}" type="pres">
      <dgm:prSet presAssocID="{C8636A77-1ED0-4086-B460-3AB2F32D004B}" presName="node" presStyleLbl="node1" presStyleIdx="1" presStyleCnt="7">
        <dgm:presLayoutVars>
          <dgm:bulletEnabled val="1"/>
        </dgm:presLayoutVars>
      </dgm:prSet>
      <dgm:spPr/>
    </dgm:pt>
    <dgm:pt modelId="{6D247920-7AF3-4710-9DA2-09EBB71568B9}" type="pres">
      <dgm:prSet presAssocID="{CD7A10CB-9992-4E5F-BBA0-20854843D399}" presName="sibTrans" presStyleCnt="0"/>
      <dgm:spPr/>
    </dgm:pt>
    <dgm:pt modelId="{0117A59A-EF96-42B1-BFAD-41D2CDDF8112}" type="pres">
      <dgm:prSet presAssocID="{A73B89A2-AAAB-4536-A47E-E85461EB5D46}" presName="node" presStyleLbl="node1" presStyleIdx="2" presStyleCnt="7">
        <dgm:presLayoutVars>
          <dgm:bulletEnabled val="1"/>
        </dgm:presLayoutVars>
      </dgm:prSet>
      <dgm:spPr/>
    </dgm:pt>
    <dgm:pt modelId="{E01E27BF-FD8E-4680-933A-35AEFD2C4C02}" type="pres">
      <dgm:prSet presAssocID="{EE1CE5C5-C23A-4AEC-ACDB-1B88A7ED743A}" presName="sibTrans" presStyleCnt="0"/>
      <dgm:spPr/>
    </dgm:pt>
    <dgm:pt modelId="{F47FB05D-9641-4FEB-B621-8D0C3A7B362A}" type="pres">
      <dgm:prSet presAssocID="{209F9E8F-B793-4129-9215-6BE911BF4F63}" presName="node" presStyleLbl="node1" presStyleIdx="3" presStyleCnt="7">
        <dgm:presLayoutVars>
          <dgm:bulletEnabled val="1"/>
        </dgm:presLayoutVars>
      </dgm:prSet>
      <dgm:spPr/>
    </dgm:pt>
    <dgm:pt modelId="{C519B155-15B7-4C8A-97A9-4AB6FC5C4567}" type="pres">
      <dgm:prSet presAssocID="{6E40F0F4-CA9E-48E6-9C07-ACD077CF6B96}" presName="sibTrans" presStyleCnt="0"/>
      <dgm:spPr/>
    </dgm:pt>
    <dgm:pt modelId="{3A4F579A-1230-4149-9A93-D057B2D8BB23}" type="pres">
      <dgm:prSet presAssocID="{4B91944D-C781-4751-A733-890BA3185F6B}" presName="node" presStyleLbl="node1" presStyleIdx="4" presStyleCnt="7">
        <dgm:presLayoutVars>
          <dgm:bulletEnabled val="1"/>
        </dgm:presLayoutVars>
      </dgm:prSet>
      <dgm:spPr/>
    </dgm:pt>
    <dgm:pt modelId="{0811980F-FA60-441B-A47E-E61E813BE53A}" type="pres">
      <dgm:prSet presAssocID="{98E65380-799B-460B-9AD2-26BAC9C4972F}" presName="sibTrans" presStyleCnt="0"/>
      <dgm:spPr/>
    </dgm:pt>
    <dgm:pt modelId="{98471A61-C33F-4BE9-B79F-033B67C9D1B3}" type="pres">
      <dgm:prSet presAssocID="{903AE1CF-9C06-48AA-A796-6DF653073D93}" presName="node" presStyleLbl="node1" presStyleIdx="5" presStyleCnt="7">
        <dgm:presLayoutVars>
          <dgm:bulletEnabled val="1"/>
        </dgm:presLayoutVars>
      </dgm:prSet>
      <dgm:spPr/>
    </dgm:pt>
    <dgm:pt modelId="{38E91FEC-A9DC-4F2A-8337-BEE9EB3C707E}" type="pres">
      <dgm:prSet presAssocID="{A521902F-A3C5-457D-9F17-8CAF8EABD5C2}" presName="sibTrans" presStyleCnt="0"/>
      <dgm:spPr/>
    </dgm:pt>
    <dgm:pt modelId="{624DA6E8-51B7-48E5-8457-AC73971A827E}" type="pres">
      <dgm:prSet presAssocID="{5E5A3493-032C-4952-AE2A-A3110CF91D9C}" presName="node" presStyleLbl="node1" presStyleIdx="6" presStyleCnt="7">
        <dgm:presLayoutVars>
          <dgm:bulletEnabled val="1"/>
        </dgm:presLayoutVars>
      </dgm:prSet>
      <dgm:spPr/>
    </dgm:pt>
  </dgm:ptLst>
  <dgm:cxnLst>
    <dgm:cxn modelId="{D53A2111-D6FB-46AE-BBDB-8ECC8FF3C6B4}" srcId="{CFA26006-3528-4D98-A6F5-AA62DFF3C83F}" destId="{5E5A3493-032C-4952-AE2A-A3110CF91D9C}" srcOrd="6" destOrd="0" parTransId="{FF7F1E76-7594-4E1F-AA8B-C9563ED7AFF0}" sibTransId="{B863BF32-9D2E-4343-96A8-086EF89570BA}"/>
    <dgm:cxn modelId="{33A38B2D-B07A-470B-A53E-3357EDC8E452}" type="presOf" srcId="{5E5A3493-032C-4952-AE2A-A3110CF91D9C}" destId="{624DA6E8-51B7-48E5-8457-AC73971A827E}" srcOrd="0" destOrd="0" presId="urn:microsoft.com/office/officeart/2005/8/layout/default"/>
    <dgm:cxn modelId="{A70FA645-8BEC-4BE5-93C6-D22A73D1EC66}" type="presOf" srcId="{209F9E8F-B793-4129-9215-6BE911BF4F63}" destId="{F47FB05D-9641-4FEB-B621-8D0C3A7B362A}" srcOrd="0" destOrd="0" presId="urn:microsoft.com/office/officeart/2005/8/layout/default"/>
    <dgm:cxn modelId="{2E3DFC69-19AA-45AA-BCDD-00A48729BC8F}" type="presOf" srcId="{CFA26006-3528-4D98-A6F5-AA62DFF3C83F}" destId="{918CDAAD-D58B-4757-9D2E-6A2A7C5B6DFA}" srcOrd="0" destOrd="0" presId="urn:microsoft.com/office/officeart/2005/8/layout/default"/>
    <dgm:cxn modelId="{2C42FE91-72A2-4F8D-90A0-08A264F2B782}" srcId="{CFA26006-3528-4D98-A6F5-AA62DFF3C83F}" destId="{C8636A77-1ED0-4086-B460-3AB2F32D004B}" srcOrd="1" destOrd="0" parTransId="{761C6F13-911C-4478-8B91-1BEF961D0107}" sibTransId="{CD7A10CB-9992-4E5F-BBA0-20854843D399}"/>
    <dgm:cxn modelId="{6D39C495-3D51-49AA-B6ED-D8E5CEAB8946}" type="presOf" srcId="{109ABF8B-A870-498A-9C33-D1D08A550135}" destId="{6170011C-87AE-439C-A0CF-46F25DE7C0C6}" srcOrd="0" destOrd="0" presId="urn:microsoft.com/office/officeart/2005/8/layout/default"/>
    <dgm:cxn modelId="{74468B96-D43E-4D33-82A3-DE1919A01888}" srcId="{CFA26006-3528-4D98-A6F5-AA62DFF3C83F}" destId="{4B91944D-C781-4751-A733-890BA3185F6B}" srcOrd="4" destOrd="0" parTransId="{2A06A1EA-BEFB-4B13-9F28-FC4565AADAED}" sibTransId="{98E65380-799B-460B-9AD2-26BAC9C4972F}"/>
    <dgm:cxn modelId="{4CB139A1-B05C-41F0-A51A-B3E5814FF391}" srcId="{CFA26006-3528-4D98-A6F5-AA62DFF3C83F}" destId="{A73B89A2-AAAB-4536-A47E-E85461EB5D46}" srcOrd="2" destOrd="0" parTransId="{FF20CC02-AEC9-43E2-8A74-9E038024CAC2}" sibTransId="{EE1CE5C5-C23A-4AEC-ACDB-1B88A7ED743A}"/>
    <dgm:cxn modelId="{F21FBFA7-4A79-4CD9-9669-DE5FB6B938E7}" type="presOf" srcId="{4B91944D-C781-4751-A733-890BA3185F6B}" destId="{3A4F579A-1230-4149-9A93-D057B2D8BB23}" srcOrd="0" destOrd="0" presId="urn:microsoft.com/office/officeart/2005/8/layout/default"/>
    <dgm:cxn modelId="{BB8186A9-E730-4F61-80EC-A3F78B66BD7B}" srcId="{CFA26006-3528-4D98-A6F5-AA62DFF3C83F}" destId="{109ABF8B-A870-498A-9C33-D1D08A550135}" srcOrd="0" destOrd="0" parTransId="{EA9D85E4-85B0-4FD0-8469-D5ECCD91BFC1}" sibTransId="{4FEEC31B-6D4A-48FF-BF36-19E61BA9BC5E}"/>
    <dgm:cxn modelId="{454959B1-BC66-43AA-9A52-FABA578C327E}" type="presOf" srcId="{C8636A77-1ED0-4086-B460-3AB2F32D004B}" destId="{B0FE5DEE-CAE1-4ED9-88B4-05D3F77FCF73}" srcOrd="0" destOrd="0" presId="urn:microsoft.com/office/officeart/2005/8/layout/default"/>
    <dgm:cxn modelId="{1788B1DD-7FFB-4826-94B1-CA27E8B3AF15}" srcId="{CFA26006-3528-4D98-A6F5-AA62DFF3C83F}" destId="{209F9E8F-B793-4129-9215-6BE911BF4F63}" srcOrd="3" destOrd="0" parTransId="{096EF2E6-5F28-4BB5-BA91-86567C9FBE37}" sibTransId="{6E40F0F4-CA9E-48E6-9C07-ACD077CF6B96}"/>
    <dgm:cxn modelId="{5CA7AAE8-153C-4B6B-B6BD-360A48CACC6B}" type="presOf" srcId="{A73B89A2-AAAB-4536-A47E-E85461EB5D46}" destId="{0117A59A-EF96-42B1-BFAD-41D2CDDF8112}" srcOrd="0" destOrd="0" presId="urn:microsoft.com/office/officeart/2005/8/layout/default"/>
    <dgm:cxn modelId="{A87CDCEB-7D60-4A1A-9630-139B7681D8A8}" type="presOf" srcId="{903AE1CF-9C06-48AA-A796-6DF653073D93}" destId="{98471A61-C33F-4BE9-B79F-033B67C9D1B3}" srcOrd="0" destOrd="0" presId="urn:microsoft.com/office/officeart/2005/8/layout/default"/>
    <dgm:cxn modelId="{141B9EEC-0BE4-44B1-9479-81202FE053E4}" srcId="{CFA26006-3528-4D98-A6F5-AA62DFF3C83F}" destId="{903AE1CF-9C06-48AA-A796-6DF653073D93}" srcOrd="5" destOrd="0" parTransId="{9FE9B283-E382-4A47-8ADB-760C8A42268F}" sibTransId="{A521902F-A3C5-457D-9F17-8CAF8EABD5C2}"/>
    <dgm:cxn modelId="{03CA45C6-3A01-43F4-BA27-FEC86C25F8BF}" type="presParOf" srcId="{918CDAAD-D58B-4757-9D2E-6A2A7C5B6DFA}" destId="{6170011C-87AE-439C-A0CF-46F25DE7C0C6}" srcOrd="0" destOrd="0" presId="urn:microsoft.com/office/officeart/2005/8/layout/default"/>
    <dgm:cxn modelId="{4E6E554A-4027-482B-9B35-96BCB782F34A}" type="presParOf" srcId="{918CDAAD-D58B-4757-9D2E-6A2A7C5B6DFA}" destId="{7D7CD066-8BBF-42AC-9449-9F67E8006BB9}" srcOrd="1" destOrd="0" presId="urn:microsoft.com/office/officeart/2005/8/layout/default"/>
    <dgm:cxn modelId="{6DF1299F-37E6-499F-AA5A-F55E93A1771D}" type="presParOf" srcId="{918CDAAD-D58B-4757-9D2E-6A2A7C5B6DFA}" destId="{B0FE5DEE-CAE1-4ED9-88B4-05D3F77FCF73}" srcOrd="2" destOrd="0" presId="urn:microsoft.com/office/officeart/2005/8/layout/default"/>
    <dgm:cxn modelId="{D5F87167-8499-4AD4-8506-1B5DF61ABF76}" type="presParOf" srcId="{918CDAAD-D58B-4757-9D2E-6A2A7C5B6DFA}" destId="{6D247920-7AF3-4710-9DA2-09EBB71568B9}" srcOrd="3" destOrd="0" presId="urn:microsoft.com/office/officeart/2005/8/layout/default"/>
    <dgm:cxn modelId="{07F68C6F-4B43-43A2-B52D-8F9D30AA14CA}" type="presParOf" srcId="{918CDAAD-D58B-4757-9D2E-6A2A7C5B6DFA}" destId="{0117A59A-EF96-42B1-BFAD-41D2CDDF8112}" srcOrd="4" destOrd="0" presId="urn:microsoft.com/office/officeart/2005/8/layout/default"/>
    <dgm:cxn modelId="{1AD7BE1D-3273-4350-80C1-398CD9734447}" type="presParOf" srcId="{918CDAAD-D58B-4757-9D2E-6A2A7C5B6DFA}" destId="{E01E27BF-FD8E-4680-933A-35AEFD2C4C02}" srcOrd="5" destOrd="0" presId="urn:microsoft.com/office/officeart/2005/8/layout/default"/>
    <dgm:cxn modelId="{5F99F17D-7145-4B78-B68A-84D84EADC86C}" type="presParOf" srcId="{918CDAAD-D58B-4757-9D2E-6A2A7C5B6DFA}" destId="{F47FB05D-9641-4FEB-B621-8D0C3A7B362A}" srcOrd="6" destOrd="0" presId="urn:microsoft.com/office/officeart/2005/8/layout/default"/>
    <dgm:cxn modelId="{A562964C-F40E-4EEE-A58E-38D31ABEFD94}" type="presParOf" srcId="{918CDAAD-D58B-4757-9D2E-6A2A7C5B6DFA}" destId="{C519B155-15B7-4C8A-97A9-4AB6FC5C4567}" srcOrd="7" destOrd="0" presId="urn:microsoft.com/office/officeart/2005/8/layout/default"/>
    <dgm:cxn modelId="{AD69B853-FA19-4FB9-BD5C-E335769C1C5F}" type="presParOf" srcId="{918CDAAD-D58B-4757-9D2E-6A2A7C5B6DFA}" destId="{3A4F579A-1230-4149-9A93-D057B2D8BB23}" srcOrd="8" destOrd="0" presId="urn:microsoft.com/office/officeart/2005/8/layout/default"/>
    <dgm:cxn modelId="{2559AC28-66E5-4D11-8D03-50D1C6B4F9A3}" type="presParOf" srcId="{918CDAAD-D58B-4757-9D2E-6A2A7C5B6DFA}" destId="{0811980F-FA60-441B-A47E-E61E813BE53A}" srcOrd="9" destOrd="0" presId="urn:microsoft.com/office/officeart/2005/8/layout/default"/>
    <dgm:cxn modelId="{6AF0B0FB-26BD-42B0-A94A-4E5FCF270665}" type="presParOf" srcId="{918CDAAD-D58B-4757-9D2E-6A2A7C5B6DFA}" destId="{98471A61-C33F-4BE9-B79F-033B67C9D1B3}" srcOrd="10" destOrd="0" presId="urn:microsoft.com/office/officeart/2005/8/layout/default"/>
    <dgm:cxn modelId="{F2197728-8E93-46BA-BEA1-2A55ED527645}" type="presParOf" srcId="{918CDAAD-D58B-4757-9D2E-6A2A7C5B6DFA}" destId="{38E91FEC-A9DC-4F2A-8337-BEE9EB3C707E}" srcOrd="11" destOrd="0" presId="urn:microsoft.com/office/officeart/2005/8/layout/default"/>
    <dgm:cxn modelId="{3ADA1377-6204-4F93-A109-3C2E29EA3F65}" type="presParOf" srcId="{918CDAAD-D58B-4757-9D2E-6A2A7C5B6DFA}" destId="{624DA6E8-51B7-48E5-8457-AC73971A827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6B4A6-78B2-49D7-ACEB-633B3997B50C}">
      <dsp:nvSpPr>
        <dsp:cNvPr id="0" name=""/>
        <dsp:cNvSpPr/>
      </dsp:nvSpPr>
      <dsp:spPr>
        <a:xfrm>
          <a:off x="1701484" y="1808"/>
          <a:ext cx="3591073" cy="2154644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b="0" i="0" kern="1200" cap="none" baseline="0" dirty="0"/>
            <a:t>Å sette seg inn i hva andre tenker, føler og erfarer. Dette gir grunnlag for empati og vennskap.</a:t>
          </a:r>
          <a:endParaRPr lang="en-US" sz="2900" kern="1200" cap="none" baseline="0" dirty="0"/>
        </a:p>
      </dsp:txBody>
      <dsp:txXfrm>
        <a:off x="1701484" y="1808"/>
        <a:ext cx="3591073" cy="2154644"/>
      </dsp:txXfrm>
    </dsp:sp>
    <dsp:sp modelId="{A4B810B2-3B27-4F07-AD1D-8503CB934879}">
      <dsp:nvSpPr>
        <dsp:cNvPr id="0" name=""/>
        <dsp:cNvSpPr/>
      </dsp:nvSpPr>
      <dsp:spPr>
        <a:xfrm>
          <a:off x="5651666" y="1808"/>
          <a:ext cx="3591073" cy="2154644"/>
        </a:xfrm>
        <a:prstGeom prst="rect">
          <a:avLst/>
        </a:prstGeom>
        <a:solidFill>
          <a:schemeClr val="accent1">
            <a:shade val="50000"/>
            <a:hueOff val="0"/>
            <a:satOff val="-20715"/>
            <a:lumOff val="249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b="0" i="0" kern="1200" cap="none" baseline="0" dirty="0"/>
            <a:t>Dialog - lyttende dialog.</a:t>
          </a:r>
          <a:endParaRPr lang="en-US" sz="2900" kern="1200" cap="none" baseline="0" dirty="0"/>
        </a:p>
      </dsp:txBody>
      <dsp:txXfrm>
        <a:off x="5651666" y="1808"/>
        <a:ext cx="3591073" cy="2154644"/>
      </dsp:txXfrm>
    </dsp:sp>
    <dsp:sp modelId="{6C2198FF-3392-4439-B27E-18BA90C0E22D}">
      <dsp:nvSpPr>
        <dsp:cNvPr id="0" name=""/>
        <dsp:cNvSpPr/>
      </dsp:nvSpPr>
      <dsp:spPr>
        <a:xfrm>
          <a:off x="1701484" y="2515559"/>
          <a:ext cx="3591073" cy="2154644"/>
        </a:xfrm>
        <a:prstGeom prst="rect">
          <a:avLst/>
        </a:prstGeom>
        <a:solidFill>
          <a:schemeClr val="accent1">
            <a:shade val="50000"/>
            <a:hueOff val="0"/>
            <a:satOff val="-41429"/>
            <a:lumOff val="499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b="0" i="0" kern="1200" cap="none" baseline="0" dirty="0"/>
            <a:t>Trygghet til å ytre sine meninger.</a:t>
          </a:r>
          <a:endParaRPr lang="en-US" sz="2900" kern="1200" cap="none" baseline="0" dirty="0"/>
        </a:p>
      </dsp:txBody>
      <dsp:txXfrm>
        <a:off x="1701484" y="2515559"/>
        <a:ext cx="3591073" cy="2154644"/>
      </dsp:txXfrm>
    </dsp:sp>
    <dsp:sp modelId="{07A2DE5A-317F-43C8-A50F-38053D82B72D}">
      <dsp:nvSpPr>
        <dsp:cNvPr id="0" name=""/>
        <dsp:cNvSpPr/>
      </dsp:nvSpPr>
      <dsp:spPr>
        <a:xfrm>
          <a:off x="5651666" y="2515559"/>
          <a:ext cx="3591073" cy="2154644"/>
        </a:xfrm>
        <a:prstGeom prst="rect">
          <a:avLst/>
        </a:prstGeom>
        <a:solidFill>
          <a:schemeClr val="accent1">
            <a:shade val="50000"/>
            <a:hueOff val="0"/>
            <a:satOff val="-20715"/>
            <a:lumOff val="249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2900" b="0" i="0" kern="1200" cap="none" baseline="0" dirty="0"/>
            <a:t>Lære å lytte</a:t>
          </a:r>
          <a:r>
            <a:rPr lang="nb-NO" sz="2900" b="0" i="0" kern="1200" cap="none" baseline="0" dirty="0">
              <a:latin typeface="Arial" panose="020B0604020202020204"/>
            </a:rPr>
            <a:t> og</a:t>
          </a:r>
          <a:r>
            <a:rPr lang="nb-NO" sz="2900" b="0" i="0" kern="1200" cap="none" baseline="0" dirty="0"/>
            <a:t> argumentere for sine meninger.</a:t>
          </a:r>
          <a:endParaRPr lang="en-US" sz="2900" kern="1200" cap="none" baseline="0" dirty="0"/>
        </a:p>
      </dsp:txBody>
      <dsp:txXfrm>
        <a:off x="5651666" y="2515559"/>
        <a:ext cx="3591073" cy="21546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37845-7926-416C-A0C9-DE0245EF415C}">
      <dsp:nvSpPr>
        <dsp:cNvPr id="0" name=""/>
        <dsp:cNvSpPr/>
      </dsp:nvSpPr>
      <dsp:spPr>
        <a:xfrm>
          <a:off x="0" y="607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1AE3A-4AAF-438F-9232-31CFB9218B30}">
      <dsp:nvSpPr>
        <dsp:cNvPr id="0" name=""/>
        <dsp:cNvSpPr/>
      </dsp:nvSpPr>
      <dsp:spPr>
        <a:xfrm>
          <a:off x="430272" y="320645"/>
          <a:ext cx="782314" cy="7823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98E4E6-7D32-455E-B8E4-3FB080DAEEB4}">
      <dsp:nvSpPr>
        <dsp:cNvPr id="0" name=""/>
        <dsp:cNvSpPr/>
      </dsp:nvSpPr>
      <dsp:spPr>
        <a:xfrm>
          <a:off x="1642860" y="607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b="0" i="0" kern="1200"/>
            <a:t>Folkehelse og livsmestsring</a:t>
          </a:r>
          <a:endParaRPr lang="en-US" sz="2500" kern="1200"/>
        </a:p>
      </dsp:txBody>
      <dsp:txXfrm>
        <a:off x="1642860" y="607"/>
        <a:ext cx="4985943" cy="1422390"/>
      </dsp:txXfrm>
    </dsp:sp>
    <dsp:sp modelId="{70EA4F38-7EFA-4279-82A6-7C3EA47CE762}">
      <dsp:nvSpPr>
        <dsp:cNvPr id="0" name=""/>
        <dsp:cNvSpPr/>
      </dsp:nvSpPr>
      <dsp:spPr>
        <a:xfrm>
          <a:off x="0" y="1778595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1D4B3-1789-4D13-AFB9-BD826510E33C}">
      <dsp:nvSpPr>
        <dsp:cNvPr id="0" name=""/>
        <dsp:cNvSpPr/>
      </dsp:nvSpPr>
      <dsp:spPr>
        <a:xfrm>
          <a:off x="430272" y="2098633"/>
          <a:ext cx="782314" cy="7823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AE3E7-FABB-4C2F-9A66-A31FAA8DA63B}">
      <dsp:nvSpPr>
        <dsp:cNvPr id="0" name=""/>
        <dsp:cNvSpPr/>
      </dsp:nvSpPr>
      <dsp:spPr>
        <a:xfrm>
          <a:off x="1642860" y="1778595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b="0" i="0" kern="1200"/>
            <a:t>Demokrati og medborgerskap</a:t>
          </a:r>
          <a:endParaRPr lang="en-US" sz="2500" kern="1200"/>
        </a:p>
      </dsp:txBody>
      <dsp:txXfrm>
        <a:off x="1642860" y="1778595"/>
        <a:ext cx="4985943" cy="1422390"/>
      </dsp:txXfrm>
    </dsp:sp>
    <dsp:sp modelId="{623C5ADC-3BE7-4706-8476-2CD33C198358}">
      <dsp:nvSpPr>
        <dsp:cNvPr id="0" name=""/>
        <dsp:cNvSpPr/>
      </dsp:nvSpPr>
      <dsp:spPr>
        <a:xfrm>
          <a:off x="0" y="3556583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E5FF5-EBE1-46FD-9711-6D46FA02E2B0}">
      <dsp:nvSpPr>
        <dsp:cNvPr id="0" name=""/>
        <dsp:cNvSpPr/>
      </dsp:nvSpPr>
      <dsp:spPr>
        <a:xfrm>
          <a:off x="430272" y="3876620"/>
          <a:ext cx="782314" cy="7823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2ED55-DBF1-4C51-B698-916F392A931F}">
      <dsp:nvSpPr>
        <dsp:cNvPr id="0" name=""/>
        <dsp:cNvSpPr/>
      </dsp:nvSpPr>
      <dsp:spPr>
        <a:xfrm>
          <a:off x="1642860" y="3556583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b="0" i="0" kern="1200"/>
            <a:t>Bærekraftig utvikling</a:t>
          </a:r>
          <a:endParaRPr lang="en-US" sz="2500" kern="1200"/>
        </a:p>
      </dsp:txBody>
      <dsp:txXfrm>
        <a:off x="1642860" y="3556583"/>
        <a:ext cx="4985943" cy="14223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1B2821-9119-4741-9937-38510B682B23}">
      <dsp:nvSpPr>
        <dsp:cNvPr id="0" name=""/>
        <dsp:cNvSpPr/>
      </dsp:nvSpPr>
      <dsp:spPr>
        <a:xfrm>
          <a:off x="0" y="100830"/>
          <a:ext cx="7588726" cy="2358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b="1" u="none" kern="1200" dirty="0"/>
            <a:t>Undervisning og tilpasset opplæring: </a:t>
          </a:r>
          <a:br>
            <a:rPr lang="nb-NO" sz="2100" b="1" kern="1200" dirty="0">
              <a:latin typeface="Arial" panose="020B0604020202020204"/>
            </a:rPr>
          </a:br>
          <a:br>
            <a:rPr lang="nb-NO" sz="2100" b="1" kern="1200" dirty="0">
              <a:latin typeface="Arial" panose="020B0604020202020204"/>
            </a:rPr>
          </a:br>
          <a:r>
            <a:rPr lang="nb-NO" sz="2100" kern="1200" dirty="0"/>
            <a:t>Skolen må gi alle elever likeverdig muligheter til læring og utvikling uavhengig av deres forutsetning. For å skape motivasjon og læringsglede i undervisningen trengs det et bredt repertoar av læringsaktiviteter og ressurser innenfor forutsigbare rammer.</a:t>
          </a:r>
          <a:endParaRPr lang="en-US" sz="2100" kern="1200" dirty="0"/>
        </a:p>
      </dsp:txBody>
      <dsp:txXfrm>
        <a:off x="115143" y="215973"/>
        <a:ext cx="7358440" cy="2128434"/>
      </dsp:txXfrm>
    </dsp:sp>
    <dsp:sp modelId="{300CA783-A529-4715-A4B4-BF8279413001}">
      <dsp:nvSpPr>
        <dsp:cNvPr id="0" name=""/>
        <dsp:cNvSpPr/>
      </dsp:nvSpPr>
      <dsp:spPr>
        <a:xfrm>
          <a:off x="0" y="2520030"/>
          <a:ext cx="7588726" cy="2358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b="1" u="none" kern="1200" dirty="0"/>
            <a:t>Samarbeid mellom hjem og skole: </a:t>
          </a:r>
          <a:br>
            <a:rPr lang="nb-NO" sz="2100" b="1" kern="1200" dirty="0">
              <a:latin typeface="Arial" panose="020B0604020202020204"/>
            </a:rPr>
          </a:br>
          <a:br>
            <a:rPr lang="nb-NO" sz="2100" b="1" kern="1200" dirty="0">
              <a:latin typeface="Arial" panose="020B0604020202020204"/>
            </a:rPr>
          </a:br>
          <a:r>
            <a:rPr lang="nb-NO" sz="2100" kern="1200" dirty="0"/>
            <a:t>Opplæringen skal skje i samarbeid og forståelse med hjemmet, og samarbeidet skal bidra til å styrke elevens læring og utvikling.</a:t>
          </a:r>
          <a:endParaRPr lang="en-US" sz="2100" kern="1200" dirty="0"/>
        </a:p>
      </dsp:txBody>
      <dsp:txXfrm>
        <a:off x="115143" y="2635173"/>
        <a:ext cx="7358440" cy="21284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4CB26-291E-4387-BB3D-697C50145F0E}">
      <dsp:nvSpPr>
        <dsp:cNvPr id="0" name=""/>
        <dsp:cNvSpPr/>
      </dsp:nvSpPr>
      <dsp:spPr>
        <a:xfrm>
          <a:off x="357335" y="3581"/>
          <a:ext cx="2525397" cy="1515238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Utforske og beskrive hvordan kristendom og andre religioner og livssyn kommer til uttrykk lokalt og regionalt.</a:t>
          </a:r>
          <a:endParaRPr lang="en-US" sz="1700" kern="1200" dirty="0"/>
        </a:p>
      </dsp:txBody>
      <dsp:txXfrm>
        <a:off x="357335" y="3581"/>
        <a:ext cx="2525397" cy="1515238"/>
      </dsp:txXfrm>
    </dsp:sp>
    <dsp:sp modelId="{6339467B-CE85-48C0-B2D0-7D52DCBE4B22}">
      <dsp:nvSpPr>
        <dsp:cNvPr id="0" name=""/>
        <dsp:cNvSpPr/>
      </dsp:nvSpPr>
      <dsp:spPr>
        <a:xfrm>
          <a:off x="3135273" y="3581"/>
          <a:ext cx="2525397" cy="1515238"/>
        </a:xfrm>
        <a:prstGeom prst="rect">
          <a:avLst/>
        </a:prstGeom>
        <a:solidFill>
          <a:schemeClr val="accent1">
            <a:shade val="50000"/>
            <a:hueOff val="0"/>
            <a:satOff val="-9206"/>
            <a:lumOff val="111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Samtale og presentere sentrale fortellinger og trosforestillinger i </a:t>
          </a:r>
          <a:r>
            <a:rPr lang="nb-NO" sz="1700" kern="1200" dirty="0" err="1"/>
            <a:t>krstendommen</a:t>
          </a:r>
          <a:r>
            <a:rPr lang="nb-NO" sz="1700" kern="1200" dirty="0"/>
            <a:t>.</a:t>
          </a:r>
          <a:endParaRPr lang="en-US" sz="1700" kern="1200" dirty="0"/>
        </a:p>
      </dsp:txBody>
      <dsp:txXfrm>
        <a:off x="3135273" y="3581"/>
        <a:ext cx="2525397" cy="1515238"/>
      </dsp:txXfrm>
    </dsp:sp>
    <dsp:sp modelId="{93C57F8B-88D5-44A7-A16B-C4EA6FDBC426}">
      <dsp:nvSpPr>
        <dsp:cNvPr id="0" name=""/>
        <dsp:cNvSpPr/>
      </dsp:nvSpPr>
      <dsp:spPr>
        <a:xfrm>
          <a:off x="5913210" y="3581"/>
          <a:ext cx="2525397" cy="1515238"/>
        </a:xfrm>
        <a:prstGeom prst="rect">
          <a:avLst/>
        </a:prstGeom>
        <a:solidFill>
          <a:schemeClr val="accent1">
            <a:shade val="50000"/>
            <a:hueOff val="0"/>
            <a:satOff val="-18413"/>
            <a:lumOff val="222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Sammenlikne og presentere ulike høytider og årstider i kristendom og andre religioner- og livsynstradisjoner som kulturarv.</a:t>
          </a:r>
          <a:endParaRPr lang="en-US" sz="1700" kern="1200" dirty="0"/>
        </a:p>
      </dsp:txBody>
      <dsp:txXfrm>
        <a:off x="5913210" y="3581"/>
        <a:ext cx="2525397" cy="1515238"/>
      </dsp:txXfrm>
    </dsp:sp>
    <dsp:sp modelId="{7639F42A-F0B0-4C46-8F99-52F789D67641}">
      <dsp:nvSpPr>
        <dsp:cNvPr id="0" name=""/>
        <dsp:cNvSpPr/>
      </dsp:nvSpPr>
      <dsp:spPr>
        <a:xfrm>
          <a:off x="357335" y="1771359"/>
          <a:ext cx="2525397" cy="1515238"/>
        </a:xfrm>
        <a:prstGeom prst="rect">
          <a:avLst/>
        </a:prstGeom>
        <a:solidFill>
          <a:schemeClr val="accent1">
            <a:shade val="50000"/>
            <a:hueOff val="0"/>
            <a:satOff val="-27619"/>
            <a:lumOff val="333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Samtale om og presentere estetiske uttrykk fra kristendom og andre religioner.</a:t>
          </a:r>
          <a:endParaRPr lang="en-US" sz="1700" kern="1200" dirty="0"/>
        </a:p>
      </dsp:txBody>
      <dsp:txXfrm>
        <a:off x="357335" y="1771359"/>
        <a:ext cx="2525397" cy="1515238"/>
      </dsp:txXfrm>
    </dsp:sp>
    <dsp:sp modelId="{2FCBC395-E22E-4F22-8A5B-8A32864DD3F3}">
      <dsp:nvSpPr>
        <dsp:cNvPr id="0" name=""/>
        <dsp:cNvSpPr/>
      </dsp:nvSpPr>
      <dsp:spPr>
        <a:xfrm>
          <a:off x="3135273" y="1771359"/>
          <a:ext cx="2525397" cy="1515238"/>
        </a:xfrm>
        <a:prstGeom prst="rect">
          <a:avLst/>
        </a:prstGeom>
        <a:solidFill>
          <a:schemeClr val="accent1">
            <a:shade val="50000"/>
            <a:hueOff val="0"/>
            <a:satOff val="-36826"/>
            <a:lumOff val="444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Bruke fagbegreper i arbeidet med religioner og livssyn.</a:t>
          </a:r>
          <a:endParaRPr lang="en-US" sz="1700" kern="1200" dirty="0"/>
        </a:p>
      </dsp:txBody>
      <dsp:txXfrm>
        <a:off x="3135273" y="1771359"/>
        <a:ext cx="2525397" cy="1515238"/>
      </dsp:txXfrm>
    </dsp:sp>
    <dsp:sp modelId="{CB03BB6D-5CBC-470C-BAF3-1385B35563DF}">
      <dsp:nvSpPr>
        <dsp:cNvPr id="0" name=""/>
        <dsp:cNvSpPr/>
      </dsp:nvSpPr>
      <dsp:spPr>
        <a:xfrm>
          <a:off x="5913210" y="1771359"/>
          <a:ext cx="2525397" cy="1515238"/>
        </a:xfrm>
        <a:prstGeom prst="rect">
          <a:avLst/>
        </a:prstGeom>
        <a:solidFill>
          <a:schemeClr val="accent1">
            <a:shade val="50000"/>
            <a:hueOff val="0"/>
            <a:satOff val="-36826"/>
            <a:lumOff val="444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Identifisere og reflektere over etiske spørsmål.</a:t>
          </a:r>
          <a:endParaRPr lang="en-US" sz="1700" kern="1200" dirty="0"/>
        </a:p>
      </dsp:txBody>
      <dsp:txXfrm>
        <a:off x="5913210" y="1771359"/>
        <a:ext cx="2525397" cy="1515238"/>
      </dsp:txXfrm>
    </dsp:sp>
    <dsp:sp modelId="{75744816-6D0A-4E54-BDBE-DF7A9C7DC4F5}">
      <dsp:nvSpPr>
        <dsp:cNvPr id="0" name=""/>
        <dsp:cNvSpPr/>
      </dsp:nvSpPr>
      <dsp:spPr>
        <a:xfrm>
          <a:off x="357335" y="3539138"/>
          <a:ext cx="2525397" cy="1515238"/>
        </a:xfrm>
        <a:prstGeom prst="rect">
          <a:avLst/>
        </a:prstGeom>
        <a:solidFill>
          <a:schemeClr val="accent1">
            <a:shade val="50000"/>
            <a:hueOff val="0"/>
            <a:satOff val="-27619"/>
            <a:lumOff val="333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Utforske og samtale om etiske sider ved </a:t>
          </a:r>
          <a:r>
            <a:rPr lang="nb-NO" sz="1700" kern="1200" dirty="0" err="1"/>
            <a:t>menneksers</a:t>
          </a:r>
          <a:r>
            <a:rPr lang="nb-NO" sz="1700" kern="1200" dirty="0"/>
            <a:t> levesett og ressursbruk.</a:t>
          </a:r>
          <a:endParaRPr lang="en-US" sz="1700" kern="1200" dirty="0"/>
        </a:p>
      </dsp:txBody>
      <dsp:txXfrm>
        <a:off x="357335" y="3539138"/>
        <a:ext cx="2525397" cy="1515238"/>
      </dsp:txXfrm>
    </dsp:sp>
    <dsp:sp modelId="{44EB9F22-EF0B-4C0A-BE23-13E73F2702AD}">
      <dsp:nvSpPr>
        <dsp:cNvPr id="0" name=""/>
        <dsp:cNvSpPr/>
      </dsp:nvSpPr>
      <dsp:spPr>
        <a:xfrm>
          <a:off x="3135273" y="3539138"/>
          <a:ext cx="2525397" cy="1515238"/>
        </a:xfrm>
        <a:prstGeom prst="rect">
          <a:avLst/>
        </a:prstGeom>
        <a:solidFill>
          <a:schemeClr val="accent1">
            <a:shade val="50000"/>
            <a:hueOff val="0"/>
            <a:satOff val="-18413"/>
            <a:lumOff val="222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Sette seg inn i og formidle andres tanker følelser og erfaringer.</a:t>
          </a:r>
          <a:endParaRPr lang="en-US" sz="1700" kern="1200" dirty="0"/>
        </a:p>
      </dsp:txBody>
      <dsp:txXfrm>
        <a:off x="3135273" y="3539138"/>
        <a:ext cx="2525397" cy="1515238"/>
      </dsp:txXfrm>
    </dsp:sp>
    <dsp:sp modelId="{6CD8169D-EF34-44B1-9756-C9338C9FE9B9}">
      <dsp:nvSpPr>
        <dsp:cNvPr id="0" name=""/>
        <dsp:cNvSpPr/>
      </dsp:nvSpPr>
      <dsp:spPr>
        <a:xfrm>
          <a:off x="5913210" y="3539138"/>
          <a:ext cx="2525397" cy="1515238"/>
        </a:xfrm>
        <a:prstGeom prst="rect">
          <a:avLst/>
        </a:prstGeom>
        <a:solidFill>
          <a:schemeClr val="accent1">
            <a:shade val="50000"/>
            <a:hueOff val="0"/>
            <a:satOff val="-9206"/>
            <a:lumOff val="111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Samtale om menneske-verd, respekt og toleranse.</a:t>
          </a:r>
          <a:endParaRPr lang="en-US" sz="1700" kern="1200" dirty="0"/>
        </a:p>
      </dsp:txBody>
      <dsp:txXfrm>
        <a:off x="5913210" y="3539138"/>
        <a:ext cx="2525397" cy="15152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0011C-87AE-439C-A0CF-46F25DE7C0C6}">
      <dsp:nvSpPr>
        <dsp:cNvPr id="0" name=""/>
        <dsp:cNvSpPr/>
      </dsp:nvSpPr>
      <dsp:spPr>
        <a:xfrm>
          <a:off x="2817" y="593689"/>
          <a:ext cx="2235464" cy="1341278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Gjøre rede for historien til kristendommen.</a:t>
          </a:r>
          <a:endParaRPr lang="en-US" sz="1300" kern="1200" dirty="0"/>
        </a:p>
      </dsp:txBody>
      <dsp:txXfrm>
        <a:off x="2817" y="593689"/>
        <a:ext cx="2235464" cy="1341278"/>
      </dsp:txXfrm>
    </dsp:sp>
    <dsp:sp modelId="{B0FE5DEE-CAE1-4ED9-88B4-05D3F77FCF73}">
      <dsp:nvSpPr>
        <dsp:cNvPr id="0" name=""/>
        <dsp:cNvSpPr/>
      </dsp:nvSpPr>
      <dsp:spPr>
        <a:xfrm>
          <a:off x="2461828" y="593689"/>
          <a:ext cx="2235464" cy="1341278"/>
        </a:xfrm>
        <a:prstGeom prst="rect">
          <a:avLst/>
        </a:prstGeom>
        <a:solidFill>
          <a:schemeClr val="accent1">
            <a:shade val="50000"/>
            <a:hueOff val="0"/>
            <a:satOff val="-11837"/>
            <a:lumOff val="142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Beskrive og presentere noen rituelle praksiser og etiske normer i kristendommen.</a:t>
          </a:r>
          <a:endParaRPr lang="en-US" sz="1300" kern="1200" dirty="0"/>
        </a:p>
      </dsp:txBody>
      <dsp:txXfrm>
        <a:off x="2461828" y="593689"/>
        <a:ext cx="2235464" cy="1341278"/>
      </dsp:txXfrm>
    </dsp:sp>
    <dsp:sp modelId="{0117A59A-EF96-42B1-BFAD-41D2CDDF8112}">
      <dsp:nvSpPr>
        <dsp:cNvPr id="0" name=""/>
        <dsp:cNvSpPr/>
      </dsp:nvSpPr>
      <dsp:spPr>
        <a:xfrm>
          <a:off x="4920839" y="593689"/>
          <a:ext cx="2235464" cy="1341278"/>
        </a:xfrm>
        <a:prstGeom prst="rect">
          <a:avLst/>
        </a:prstGeom>
        <a:solidFill>
          <a:schemeClr val="accent1">
            <a:shade val="50000"/>
            <a:hueOff val="0"/>
            <a:satOff val="-23674"/>
            <a:lumOff val="28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Utforske og sammenlikne tekster og materielle uttrykk som kilder til kunnskap om kulturarv knyttet til kristendom og ulike religions- og livssynstradisjoner.</a:t>
          </a:r>
          <a:endParaRPr lang="en-US" sz="1300" kern="1200" dirty="0"/>
        </a:p>
      </dsp:txBody>
      <dsp:txXfrm>
        <a:off x="4920839" y="593689"/>
        <a:ext cx="2235464" cy="1341278"/>
      </dsp:txXfrm>
    </dsp:sp>
    <dsp:sp modelId="{F47FB05D-9641-4FEB-B621-8D0C3A7B362A}">
      <dsp:nvSpPr>
        <dsp:cNvPr id="0" name=""/>
        <dsp:cNvSpPr/>
      </dsp:nvSpPr>
      <dsp:spPr>
        <a:xfrm>
          <a:off x="7379850" y="593689"/>
          <a:ext cx="2235464" cy="1341278"/>
        </a:xfrm>
        <a:prstGeom prst="rect">
          <a:avLst/>
        </a:prstGeom>
        <a:solidFill>
          <a:schemeClr val="accent1">
            <a:shade val="50000"/>
            <a:hueOff val="0"/>
            <a:satOff val="-35511"/>
            <a:lumOff val="42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Utforske og samtale om mangfold både innenfor kristne trossamfunn og andre trossamfunn.</a:t>
          </a:r>
          <a:endParaRPr lang="en-US" sz="1300" kern="1200" dirty="0"/>
        </a:p>
      </dsp:txBody>
      <dsp:txXfrm>
        <a:off x="7379850" y="593689"/>
        <a:ext cx="2235464" cy="1341278"/>
      </dsp:txXfrm>
    </dsp:sp>
    <dsp:sp modelId="{3A4F579A-1230-4149-9A93-D057B2D8BB23}">
      <dsp:nvSpPr>
        <dsp:cNvPr id="0" name=""/>
        <dsp:cNvSpPr/>
      </dsp:nvSpPr>
      <dsp:spPr>
        <a:xfrm>
          <a:off x="1232323" y="2158514"/>
          <a:ext cx="2235464" cy="1341278"/>
        </a:xfrm>
        <a:prstGeom prst="rect">
          <a:avLst/>
        </a:prstGeom>
        <a:solidFill>
          <a:schemeClr val="accent1">
            <a:shade val="50000"/>
            <a:hueOff val="0"/>
            <a:satOff val="-35511"/>
            <a:lumOff val="42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Bruke fagbegreper i arbeidet med religioner og livssyn.</a:t>
          </a:r>
          <a:endParaRPr lang="en-US" sz="1300" kern="1200" dirty="0"/>
        </a:p>
      </dsp:txBody>
      <dsp:txXfrm>
        <a:off x="1232323" y="2158514"/>
        <a:ext cx="2235464" cy="1341278"/>
      </dsp:txXfrm>
    </dsp:sp>
    <dsp:sp modelId="{98471A61-C33F-4BE9-B79F-033B67C9D1B3}">
      <dsp:nvSpPr>
        <dsp:cNvPr id="0" name=""/>
        <dsp:cNvSpPr/>
      </dsp:nvSpPr>
      <dsp:spPr>
        <a:xfrm>
          <a:off x="3691334" y="2158514"/>
          <a:ext cx="2235464" cy="1341278"/>
        </a:xfrm>
        <a:prstGeom prst="rect">
          <a:avLst/>
        </a:prstGeom>
        <a:solidFill>
          <a:schemeClr val="accent1">
            <a:shade val="50000"/>
            <a:hueOff val="0"/>
            <a:satOff val="-23674"/>
            <a:lumOff val="28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Utforske og beskrive egne og andres perspektiver i etiske dilemmaer knyttet til hverdags- og samfunnsutfordringer.</a:t>
          </a:r>
          <a:endParaRPr lang="en-US" sz="1300" kern="1200" dirty="0"/>
        </a:p>
      </dsp:txBody>
      <dsp:txXfrm>
        <a:off x="3691334" y="2158514"/>
        <a:ext cx="2235464" cy="1341278"/>
      </dsp:txXfrm>
    </dsp:sp>
    <dsp:sp modelId="{624DA6E8-51B7-48E5-8457-AC73971A827E}">
      <dsp:nvSpPr>
        <dsp:cNvPr id="0" name=""/>
        <dsp:cNvSpPr/>
      </dsp:nvSpPr>
      <dsp:spPr>
        <a:xfrm>
          <a:off x="6150345" y="2158514"/>
          <a:ext cx="2235464" cy="1341278"/>
        </a:xfrm>
        <a:prstGeom prst="rect">
          <a:avLst/>
        </a:prstGeom>
        <a:solidFill>
          <a:schemeClr val="accent1">
            <a:shade val="50000"/>
            <a:hueOff val="0"/>
            <a:satOff val="-11837"/>
            <a:lumOff val="142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Reflektere over eksistensielle utfordringer knyttet til menneskets levesett og klodens fremtid.</a:t>
          </a:r>
          <a:endParaRPr lang="en-US" sz="1300" kern="1200" dirty="0"/>
        </a:p>
      </dsp:txBody>
      <dsp:txXfrm>
        <a:off x="6150345" y="2158514"/>
        <a:ext cx="2235464" cy="1341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86715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0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4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1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747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961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5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61977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7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8520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94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68067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5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Sett inn tekst </a:t>
            </a:r>
            <a:r>
              <a:rPr lang="nb-NO" noProof="0" err="1"/>
              <a:t>f.eks</a:t>
            </a:r>
            <a:r>
              <a:rPr lang="nb-NO" noProof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22347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6035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9478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26963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76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64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69387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3150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3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7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2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  <p:sldLayoutId id="2147483856" r:id="rId26"/>
    <p:sldLayoutId id="2147483857" r:id="rId27"/>
    <p:sldLayoutId id="2147483858" r:id="rId28"/>
    <p:sldLayoutId id="2147483859" r:id="rId29"/>
    <p:sldLayoutId id="2147483860" r:id="rId30"/>
    <p:sldLayoutId id="2147483861" r:id="rId31"/>
    <p:sldLayoutId id="2147483862" r:id="rId32"/>
    <p:sldLayoutId id="2147483863" r:id="rId33"/>
    <p:sldLayoutId id="2147483864" r:id="rId34"/>
    <p:sldLayoutId id="2147483865" r:id="rId35"/>
    <p:sldLayoutId id="214748386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4150">
          <p15:clr>
            <a:srgbClr val="F26B43"/>
          </p15:clr>
        </p15:guide>
        <p15:guide id="7" orient="horz" pos="87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3727">
          <p15:clr>
            <a:srgbClr val="F26B43"/>
          </p15:clr>
        </p15:guide>
        <p15:guide id="10" pos="3953">
          <p15:clr>
            <a:srgbClr val="F26B43"/>
          </p15:clr>
        </p15:guide>
        <p15:guide id="12" orient="horz" pos="689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dir.no/laring-og-trivsel/lareplanverket/stottemateriell-til-overordnet-del/film-dybdelaring/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dir.no/lk20/rle01-03/om-faget/kjerneelementer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dir.no/lk20/rle01-03/om-faget/grunnleggende-ferdigheter?lang=nob" TargetMode="Externa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dir.no/lk20/overordnet-del/formalet-med-opplaringen/?lang=nob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sursbanken.kirken.no/nb-NO/sokeside/?types=Ressurser&amp;category=145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dir.no/laring-og-trivsel/lareplanverket/stottemateriell-til-overordnet-del/film-hva-er-overordnet-del/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dir.no/lk20/overordnet-del/prinsipper-for-laring-utvikling-og-danning/sosial-laring-og-utvikling/" TargetMode="External"/><Relationship Id="rId2" Type="http://schemas.openxmlformats.org/officeDocument/2006/relationships/hyperlink" Target="https://www.udir.no/laring-og-trivsel/lareplanverket/stottemateriell-til-overordnet-del/film-kompetansebegrepet/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udir.no/lk20/overordnet-del/prinsipper-for-laring-utvikling-og-danning/2.4-a-lare-a-lare/" TargetMode="External"/><Relationship Id="rId4" Type="http://schemas.openxmlformats.org/officeDocument/2006/relationships/hyperlink" Target="https://www.udir.no/lk20/overordnet-del/prinsipper-for-laring-utvikling-og-danning/grunnleggende-ferdighete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FB95CE-48B2-4D59-A230-8EFEE039B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205091"/>
            <a:ext cx="10944224" cy="883642"/>
          </a:xfrm>
        </p:spPr>
        <p:txBody>
          <a:bodyPr>
            <a:normAutofit fontScale="90000"/>
          </a:bodyPr>
          <a:lstStyle/>
          <a:p>
            <a:r>
              <a:rPr lang="nb-NO" sz="2300" b="1" dirty="0"/>
              <a:t>Fagfornyelsen </a:t>
            </a:r>
            <a:r>
              <a:rPr lang="nb-NO" sz="2300" dirty="0"/>
              <a:t>2020, en introduksjon til tenkningen i læreplanverket.</a:t>
            </a:r>
            <a:br>
              <a:rPr lang="nb-NO" sz="1200" b="1" u="sng" dirty="0"/>
            </a:br>
            <a:br>
              <a:rPr lang="nb-NO" sz="2300" b="1" u="sng" dirty="0"/>
            </a:br>
            <a:r>
              <a:rPr lang="nb-NO" sz="2300" dirty="0"/>
              <a:t>Skole/kirke-samarbeid i KRLE og forankring i skolens planer.</a:t>
            </a:r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284A6567-56E6-4BA1-9B70-9040B75A53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nb-NO" dirty="0"/>
          </a:p>
          <a:p>
            <a:pPr algn="ctr"/>
            <a:endParaRPr lang="nb-NO" dirty="0"/>
          </a:p>
        </p:txBody>
      </p:sp>
      <p:pic>
        <p:nvPicPr>
          <p:cNvPr id="5" name="Bilde 4" descr="Et bilde som inneholder gress, himmel, utendørs, felt&#10;&#10;Automatisk generert beskrivelse">
            <a:extLst>
              <a:ext uri="{FF2B5EF4-FFF2-40B4-BE49-F238E27FC236}">
                <a16:creationId xmlns:a16="http://schemas.microsoft.com/office/drawing/2014/main" id="{106B6296-0694-4E9E-8829-FE50C838E2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5" b="22901"/>
          <a:stretch/>
        </p:blipFill>
        <p:spPr>
          <a:xfrm>
            <a:off x="2334568" y="3350523"/>
            <a:ext cx="7522863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5" descr="Et bilde som inneholder himmel, gress, utendørs, person&#10;&#10;Automatisk generert beskrivelse">
            <a:extLst>
              <a:ext uri="{FF2B5EF4-FFF2-40B4-BE49-F238E27FC236}">
                <a16:creationId xmlns:a16="http://schemas.microsoft.com/office/drawing/2014/main" id="{2AEDAA42-6B79-4038-8754-741C8D68B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5" r="-1" b="-1"/>
          <a:stretch/>
        </p:blipFill>
        <p:spPr>
          <a:xfrm>
            <a:off x="6275387" y="1385889"/>
            <a:ext cx="5292725" cy="4672011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00B88AF-C6C7-468D-942E-A505AD7D9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22" y="522308"/>
            <a:ext cx="5292726" cy="863600"/>
          </a:xfrm>
        </p:spPr>
        <p:txBody>
          <a:bodyPr anchor="ctr">
            <a:normAutofit/>
          </a:bodyPr>
          <a:lstStyle/>
          <a:p>
            <a:r>
              <a:rPr lang="nb-NO" sz="3000" dirty="0"/>
              <a:t>Prinsipper for skolens praksis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BEB651-4157-4D6F-9A02-E3F41E1D38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nb-NO" sz="1800" b="1" u="sng" dirty="0"/>
          </a:p>
          <a:p>
            <a:pPr marL="0" indent="0">
              <a:lnSpc>
                <a:spcPct val="90000"/>
              </a:lnSpc>
              <a:buNone/>
            </a:pPr>
            <a:r>
              <a:rPr lang="nb-NO" sz="1800" b="1" dirty="0"/>
              <a:t>Et inkluderende læringsmiljø: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Ved å bruke varierte læringsarenaer kan skolen gi elevene praktiske og livsnære erfaringer som fremmer motivasjon og innsikt. 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Lokalmiljøet og samfunnsengasjement kan bidra positivt til skolen og elevens utvikling. Ulike former for lokal, nasjonal og internasjonalt samarbeid forankrer elevens læring i aktuelle spørsmål.</a:t>
            </a:r>
            <a:endParaRPr lang="nb-NO"/>
          </a:p>
          <a:p>
            <a:pPr>
              <a:lnSpc>
                <a:spcPct val="90000"/>
              </a:lnSpc>
            </a:pPr>
            <a:r>
              <a:rPr lang="nb-NO" sz="1800" dirty="0"/>
              <a:t>Kunnskapsutveksling med mennesker i alle aldre og fra ulike steder i verden gir elevene perspektiver på egen læring, danning og identitet og viser verdien av samarbeid på tvers av språklige, politiske og kulturelle grenser.</a:t>
            </a:r>
          </a:p>
        </p:txBody>
      </p:sp>
    </p:spTree>
    <p:extLst>
      <p:ext uri="{BB962C8B-B14F-4D97-AF65-F5344CB8AC3E}">
        <p14:creationId xmlns:p14="http://schemas.microsoft.com/office/powerpoint/2010/main" val="10922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C04E63-BAA9-489C-A05B-7BE939BD3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45" y="1187177"/>
            <a:ext cx="3617678" cy="4093028"/>
          </a:xfrm>
        </p:spPr>
        <p:txBody>
          <a:bodyPr anchor="ctr">
            <a:normAutofit/>
          </a:bodyPr>
          <a:lstStyle/>
          <a:p>
            <a:r>
              <a:rPr lang="nb-NO" sz="3000" dirty="0"/>
              <a:t>Prinsipper for skolens praksis, forts.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B813277B-C1DD-7D38-D653-4B485F7C6D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0520127"/>
              </p:ext>
            </p:extLst>
          </p:nvPr>
        </p:nvGraphicFramePr>
        <p:xfrm>
          <a:off x="3956631" y="944563"/>
          <a:ext cx="7588726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45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1FEB99-8825-49B6-AB47-2A1B6FBA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Dybdelæring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0EE649-9097-4E48-80A5-255FDFFE9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85888"/>
            <a:ext cx="10944226" cy="289268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b-NO" sz="2400" dirty="0"/>
              <a:t>I arbeidet med de nye læreplanene har dybdelæring fått en helt spesiell plass. </a:t>
            </a:r>
            <a:endParaRPr lang="nb-NO" sz="2400" dirty="0">
              <a:cs typeface="Arial"/>
            </a:endParaRPr>
          </a:p>
          <a:p>
            <a:r>
              <a:rPr lang="nb-NO" sz="2400" dirty="0"/>
              <a:t>Se film om dybdelæring her: </a:t>
            </a:r>
            <a:r>
              <a:rPr lang="nb-NO" sz="2400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https://www.udir.no/laring-og-trivsel/lareplanverket/stottemateriell-til-overordnet-del/film-dybdelaring/</a:t>
            </a:r>
            <a:endParaRPr lang="nb-NO" sz="2400">
              <a:solidFill>
                <a:schemeClr val="accent1">
                  <a:lumMod val="75000"/>
                </a:schemeClr>
              </a:solidFill>
              <a:cs typeface="Arial" panose="020B0604020202020204"/>
              <a:hlinkClick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b-NO" sz="2400" dirty="0"/>
              <a:t>For mer informasjon om dybdelæring i et skole-kirke-samarbeid se artikkel under </a:t>
            </a:r>
            <a:r>
              <a:rPr lang="nb-NO" sz="2400" i="1" dirty="0"/>
              <a:t>dybdelæring</a:t>
            </a:r>
            <a:r>
              <a:rPr lang="nb-NO" sz="2400" dirty="0"/>
              <a:t>.</a:t>
            </a:r>
            <a:endParaRPr lang="nb-NO" sz="2000" dirty="0">
              <a:cs typeface="Arial"/>
            </a:endParaRP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16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D6894E-7257-D994-0BB0-AE3769DD6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rmAutofit/>
          </a:bodyPr>
          <a:lstStyle/>
          <a:p>
            <a:r>
              <a:rPr lang="nb-NO"/>
              <a:t>Del 2, Samarbeid i KRLE-faget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0B4C9CF-7E67-BEC7-9690-B57CD4329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 vert="horz" lIns="0" tIns="0" rIns="0" bIns="0" rtlCol="0">
            <a:normAutofit/>
          </a:bodyPr>
          <a:lstStyle/>
          <a:p>
            <a:r>
              <a:rPr lang="nb-NO"/>
              <a:t>Introduksjon til faget i grunnskolen og </a:t>
            </a:r>
          </a:p>
          <a:p>
            <a:r>
              <a:rPr lang="nb-NO"/>
              <a:t>eksempler på skole/kirke-samarbeid med utgangspunkt i KRLE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B6DD511-AA86-3B87-B48C-E6EC49CC98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128878"/>
            <a:ext cx="10944224" cy="4164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F2906F-464B-4357-AB82-44CA91319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nb-NO" dirty="0">
                <a:cs typeface="Arial"/>
              </a:rPr>
              <a:t>KRLE-samarbeid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65BDD4-73D1-4465-9088-F175D2846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6032" y="1377009"/>
            <a:ext cx="5292725" cy="4851399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buChar char="•"/>
            </a:pPr>
            <a:r>
              <a:rPr lang="nb-NO" sz="1800" dirty="0"/>
              <a:t>Skole/kirke-samarbeid der kirken tilbyr under- visningsopplegg som er forankret i KRLE-fagets mål i fagfornyelsen.</a:t>
            </a:r>
            <a:endParaRPr lang="nb-NO" sz="18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Overordnet del i KRLE-faget</a:t>
            </a:r>
            <a:endParaRPr lang="nb-NO" sz="18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Kjerneelementene i KRLE-faget</a:t>
            </a:r>
            <a:endParaRPr lang="nb-NO" sz="1800">
              <a:cs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Relevante kunnskapsmål å samarbeide om etter 4. og 7. trinn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To eksempler på samarbeid og hvordan de er forankret i KRLE-faget </a:t>
            </a:r>
            <a:endParaRPr lang="nb-NO" sz="1800" dirty="0">
              <a:cs typeface="Arial"/>
            </a:endParaRPr>
          </a:p>
        </p:txBody>
      </p:sp>
      <p:pic>
        <p:nvPicPr>
          <p:cNvPr id="4" name="Plassholder for bilde 8" descr="Et bilde som inneholder vegg, innendørs, gulv&#10;&#10;Automatisk generert beskrivelse">
            <a:extLst>
              <a:ext uri="{FF2B5EF4-FFF2-40B4-BE49-F238E27FC236}">
                <a16:creationId xmlns:a16="http://schemas.microsoft.com/office/drawing/2014/main" id="{9D9295B7-C3D8-4BE4-8E73-1D4D5C80B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r="26273"/>
          <a:stretch/>
        </p:blipFill>
        <p:spPr>
          <a:xfrm>
            <a:off x="6275388" y="10"/>
            <a:ext cx="5916612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2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07DC12-3400-4163-BFFD-D44BEE07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b-NO" dirty="0"/>
              <a:t>Om KRLE-faget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9164D3-7FBA-473A-86F6-B9EEEE871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089025"/>
            <a:ext cx="10944226" cy="4672713"/>
          </a:xfrm>
        </p:spPr>
        <p:txBody>
          <a:bodyPr anchor="ctr">
            <a:normAutofit/>
          </a:bodyPr>
          <a:lstStyle/>
          <a:p>
            <a:r>
              <a:rPr lang="nb-NO" sz="2400" dirty="0"/>
              <a:t>Elevene skal bli kjent med verdiene som skolen og samfunnet bygger på, og hvordan de er forankret i ulike religioner og livssyn. </a:t>
            </a:r>
            <a:endParaRPr lang="nb-NO"/>
          </a:p>
          <a:p>
            <a:pPr lvl="1">
              <a:buFont typeface="Courier New" panose="020B0604020202020204" pitchFamily="34" charset="0"/>
              <a:buChar char="o"/>
            </a:pPr>
            <a:r>
              <a:rPr lang="nb-NO" sz="2000" dirty="0"/>
              <a:t>Dette er verdier som respekt for menneskeverdet og naturen, åndsfrihet, nestekjærlighet, tilgivelse, likeverd og solidaritet. </a:t>
            </a:r>
            <a:endParaRPr lang="nb-NO"/>
          </a:p>
          <a:p>
            <a:r>
              <a:rPr lang="nb-NO" sz="2400" dirty="0"/>
              <a:t>Faget skal bidra til å gi elevene innsikt i kristen og humanistisk arv og tradisjon og i hvordan disse har endret seg gjennom historien. </a:t>
            </a:r>
          </a:p>
          <a:p>
            <a:r>
              <a:rPr lang="nb-NO" sz="2400" dirty="0"/>
              <a:t>Faget skal gi elevene kunnskap om menneskerettighetene og bevissthet om menneskeverdet som grunnleggende verdi, og det skal legge til rette for gjensidig respekt, toleranse og demokratisk medvirkning.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54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FD2BA8-B1F8-4A8A-83C0-5A9226FD2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b-NO" i="0" kern="1200" dirty="0"/>
              <a:t>Kjerneelementer i </a:t>
            </a:r>
            <a:r>
              <a:rPr lang="nb-NO" dirty="0"/>
              <a:t>KRLE</a:t>
            </a:r>
            <a:endParaRPr lang="nb-NO" i="0" kern="1200" dirty="0"/>
          </a:p>
        </p:txBody>
      </p:sp>
      <p:pic>
        <p:nvPicPr>
          <p:cNvPr id="6" name="Plassholder for innhold 5" descr="Et bilde som inneholder person, innendørs, gruppe, poserer&#10;&#10;Automatisk generert beskrivelse">
            <a:extLst>
              <a:ext uri="{FF2B5EF4-FFF2-40B4-BE49-F238E27FC236}">
                <a16:creationId xmlns:a16="http://schemas.microsoft.com/office/drawing/2014/main" id="{7E363CAD-CB9E-4E50-8F7D-9D589C10AC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8" r="21098"/>
          <a:stretch/>
        </p:blipFill>
        <p:spPr>
          <a:noFill/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3FDE037-BF52-4436-9CD9-5E9DA4A50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Kjennskap til religioner og livssyn.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Utforskning av religioner og livssyn med ulike metoder.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Kunne ta andres perspektiv.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Les mere om kjerneelementer her: 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https://www.udir.no/lk20/rle01-03/om-faget/kjerneelementer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13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CA86E7-5CB5-4986-8FEE-5058FAF0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kern="1200" dirty="0"/>
              <a:t>Tverrfaglige temaer i KRLE</a:t>
            </a:r>
          </a:p>
        </p:txBody>
      </p:sp>
      <p:pic>
        <p:nvPicPr>
          <p:cNvPr id="4" name="Plassholder for innhold 5" descr="Et bilde som inneholder person&#10;&#10;Automatisk generert beskrivelse">
            <a:extLst>
              <a:ext uri="{FF2B5EF4-FFF2-40B4-BE49-F238E27FC236}">
                <a16:creationId xmlns:a16="http://schemas.microsoft.com/office/drawing/2014/main" id="{4CA1BB94-2363-41F3-8CED-83DD179B6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370997" y="1791034"/>
            <a:ext cx="5089680" cy="3816489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257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FDAF853-2F4C-4EAB-A94D-6E472C17F3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nb-NO" dirty="0"/>
              <a:t>I KRLE-faget handler det tverrfaglige temaet folkehelse og livsmestring om at elevene skal få utforske eksistensielle spørsmål og svar.</a:t>
            </a:r>
          </a:p>
          <a:p>
            <a:pPr>
              <a:lnSpc>
                <a:spcPct val="90000"/>
              </a:lnSpc>
            </a:pPr>
            <a:r>
              <a:rPr lang="nb-NO" dirty="0"/>
              <a:t>Faget bidrar til å utvikle elevenes evne til å reflektere over etiske problemstillinger som gjelder kjønn, seksualitet og psykisk helse.</a:t>
            </a:r>
          </a:p>
          <a:p>
            <a:pPr marL="0" indent="0">
              <a:lnSpc>
                <a:spcPct val="90000"/>
              </a:lnSpc>
              <a:buNone/>
            </a:pPr>
            <a:endParaRPr lang="nb-NO" sz="900" dirty="0"/>
          </a:p>
          <a:p>
            <a:pPr marL="0" indent="0">
              <a:lnSpc>
                <a:spcPct val="90000"/>
              </a:lnSpc>
              <a:buNone/>
            </a:pPr>
            <a:r>
              <a:rPr lang="nb-NO" sz="900" dirty="0"/>
              <a:t>									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3B35CF-240C-4E4D-B551-44A0A75B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78" y="225425"/>
            <a:ext cx="5408135" cy="8636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 i="0" dirty="0"/>
              <a:t>Folkehelse og livsmestring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5F0C960-44C0-441C-AB9B-C6F3603B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r="17560" b="1"/>
          <a:stretch/>
        </p:blipFill>
        <p:spPr bwMode="auto">
          <a:xfrm>
            <a:off x="508478" y="1089025"/>
            <a:ext cx="5292726" cy="46720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0F85A216-3163-4AC5-8F5C-2DBDEC642209}"/>
              </a:ext>
            </a:extLst>
          </p:cNvPr>
          <p:cNvSpPr txBox="1"/>
          <p:nvPr/>
        </p:nvSpPr>
        <p:spPr>
          <a:xfrm>
            <a:off x="4341181" y="5661253"/>
            <a:ext cx="1460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Illustrasjon: Ella K. Opstad</a:t>
            </a:r>
          </a:p>
        </p:txBody>
      </p:sp>
    </p:spTree>
    <p:extLst>
      <p:ext uri="{BB962C8B-B14F-4D97-AF65-F5344CB8AC3E}">
        <p14:creationId xmlns:p14="http://schemas.microsoft.com/office/powerpoint/2010/main" val="176645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D03B9BA-A25F-47B6-93A3-69A9F691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nb-NO" dirty="0"/>
              <a:t>Eleven skal delta i etisk refleksjon og få øvelse i å innta ulike perspektiver.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9559C22-4AEE-4BB9-AE7F-38AE2A742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700"/>
              <a:t>Demokrati og </a:t>
            </a:r>
            <a:br>
              <a:rPr lang="nb-NO" sz="2700"/>
            </a:br>
            <a:r>
              <a:rPr lang="nb-NO" sz="2700"/>
              <a:t>medborgerskap</a:t>
            </a:r>
          </a:p>
        </p:txBody>
      </p:sp>
      <p:pic>
        <p:nvPicPr>
          <p:cNvPr id="6" name="Plassholder for innhold 5" descr="Et bilde som inneholder person, stående&#10;&#10;Automatisk generert beskrivelse">
            <a:extLst>
              <a:ext uri="{FF2B5EF4-FFF2-40B4-BE49-F238E27FC236}">
                <a16:creationId xmlns:a16="http://schemas.microsoft.com/office/drawing/2014/main" id="{7B7FBC3B-84FC-46D8-8C3B-8172FACA992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9" b="1"/>
          <a:stretch/>
        </p:blipFill>
        <p:spPr>
          <a:xfrm>
            <a:off x="623888" y="1385889"/>
            <a:ext cx="5292726" cy="4672012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933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6137DA-C63B-4804-3FE5-A8B8C5773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rmAutofit/>
          </a:bodyPr>
          <a:lstStyle/>
          <a:p>
            <a:r>
              <a:rPr lang="nb-NO"/>
              <a:t>Del 1: Fagfornyelsen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160ABF-5C3C-711E-62D8-F9ADB0C59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 vert="horz" lIns="0" tIns="0" rIns="0" bIns="0" rtlCol="0">
            <a:normAutofit/>
          </a:bodyPr>
          <a:lstStyle/>
          <a:p>
            <a:r>
              <a:rPr lang="nb-NO"/>
              <a:t>Verdigrunnlag og tenkning i læreplanverket</a:t>
            </a:r>
            <a:endParaRPr lang="nb-NO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3A0DE0E-082D-486C-8712-A3111D1E40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128878"/>
            <a:ext cx="10944224" cy="4164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1B127D9-AFAA-4ABD-834D-81214BB35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/>
              <a:t>Elevene skal utforske eksistensielle spørsmål og delta i etisk refleksjon over naturen og menneskets plass i den. </a:t>
            </a:r>
          </a:p>
          <a:p>
            <a:r>
              <a:rPr lang="nb-NO" dirty="0"/>
              <a:t>Dette innebærer at elevene kan reflektere over hvordan menneske, miljø og samfunn påvirker hverandre, og hvordan de kan ta ansvarlige valg.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9E8413-46B4-42F4-9E65-44214C76D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Bærekraftig</a:t>
            </a:r>
            <a:r>
              <a:rPr lang="en-US" dirty="0"/>
              <a:t> </a:t>
            </a:r>
            <a:r>
              <a:rPr lang="en-US" dirty="0" err="1"/>
              <a:t>utvikling</a:t>
            </a:r>
            <a:endParaRPr lang="en-US" dirty="0"/>
          </a:p>
        </p:txBody>
      </p:sp>
      <p:pic>
        <p:nvPicPr>
          <p:cNvPr id="16" name="Plassholder for innhold 5" descr="Et bilde som inneholder gress, himmel, utendørs, person&#10;&#10;Automatisk generert beskrivelse">
            <a:extLst>
              <a:ext uri="{FF2B5EF4-FFF2-40B4-BE49-F238E27FC236}">
                <a16:creationId xmlns:a16="http://schemas.microsoft.com/office/drawing/2014/main" id="{470EEC95-9480-4EA8-B238-DC6CC43A310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r="16255" b="-1"/>
          <a:stretch/>
        </p:blipFill>
        <p:spPr>
          <a:xfrm>
            <a:off x="623888" y="1385889"/>
            <a:ext cx="5292726" cy="4672012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082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CD6465-367C-4BAE-AB50-579F51E7D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Grunnleggende ferdigheter i KRLE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934798-DE45-4324-995E-CADDB14DF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85888"/>
            <a:ext cx="11018567" cy="4923615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nb-NO" sz="2200" dirty="0"/>
              <a:t>Muntlige ferdigheter i KRLE innebærer å kunne lytte til, fortelle om, presentere og samtale om faglige emner, og å kunne argumentere for egne synspunkter og innta ulike perspektiver.</a:t>
            </a:r>
            <a:endParaRPr lang="nb-NO" sz="2200">
              <a:cs typeface="Arial"/>
            </a:endParaRPr>
          </a:p>
          <a:p>
            <a:pPr>
              <a:lnSpc>
                <a:spcPct val="90000"/>
              </a:lnSpc>
            </a:pPr>
            <a:r>
              <a:rPr lang="nb-NO" sz="2200" dirty="0"/>
              <a:t>Muntlige ferdigheter innebærer dessuten å kunne uttrykke ulike meninger og argumentere for disse ved hjelp av filosofiske samtaleformer og filosofisk samhandling og refleksjon.</a:t>
            </a:r>
            <a:endParaRPr lang="nb-NO" sz="2200">
              <a:cs typeface="Arial"/>
            </a:endParaRPr>
          </a:p>
          <a:p>
            <a:pPr>
              <a:lnSpc>
                <a:spcPct val="90000"/>
              </a:lnSpc>
            </a:pPr>
            <a:r>
              <a:rPr lang="nb-NO" sz="2200" dirty="0"/>
              <a:t>Å kunne lese i KRLE innebærer å oppleve og forstå ulike religiøse og filosofiske tekster. Det omfatter også å reflektere over og tolke tekster, illustrasjoner, symboler og andre uttrykk.</a:t>
            </a:r>
            <a:endParaRPr lang="nb-NO" sz="2200">
              <a:cs typeface="Arial"/>
            </a:endParaRPr>
          </a:p>
          <a:p>
            <a:pPr>
              <a:lnSpc>
                <a:spcPct val="90000"/>
              </a:lnSpc>
            </a:pPr>
            <a:r>
              <a:rPr lang="nb-NO" sz="2200" dirty="0"/>
              <a:t>Utviklingen av det å kunne skrive i faget går fra å kunne fortelle og beskrive til å kunne utforske faglige problemstillinger. Dette innebærer at elevene i skriftlige arbeider gradvis tar i bruk fagspesifikke begreper og ulike kilder for å utvikle kompetanse til å vurdere egen læring i arbeid med faglige tekster.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nb-NO" sz="18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https://www.udir.no/lk20/rle01-03/om-faget/grunnleggende-ferdigheter?lang=nob</a:t>
            </a:r>
            <a:r>
              <a:rPr lang="nb-NO" sz="18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endParaRPr lang="nb-NO" sz="180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35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691D1D-ECC7-4872-B9F8-E9C68404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655139" cy="8683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/>
              <a:t>Læreplanen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KRLE </a:t>
            </a:r>
            <a:r>
              <a:rPr lang="en-US" dirty="0" err="1"/>
              <a:t>og</a:t>
            </a:r>
            <a:r>
              <a:rPr lang="en-US" dirty="0"/>
              <a:t> </a:t>
            </a:r>
            <a:r>
              <a:rPr lang="en-US" dirty="0" err="1"/>
              <a:t>endringer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 </a:t>
            </a:r>
            <a:r>
              <a:rPr lang="en-US" dirty="0" err="1"/>
              <a:t>forrige</a:t>
            </a:r>
            <a:r>
              <a:rPr lang="en-US" dirty="0"/>
              <a:t> plan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8950F8F-4C48-44D7-8632-6430B3D2DDD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r="11922"/>
          <a:stretch/>
        </p:blipFill>
        <p:spPr bwMode="auto"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9993784-D4D8-4464-BC66-9F3769670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I </a:t>
            </a:r>
            <a:r>
              <a:rPr lang="en-US" dirty="0" err="1"/>
              <a:t>læreplanene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2020 er </a:t>
            </a:r>
            <a:r>
              <a:rPr lang="en-US" dirty="0" err="1"/>
              <a:t>kompetansemålene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alle fag </a:t>
            </a:r>
            <a:r>
              <a:rPr lang="en-US" dirty="0" err="1"/>
              <a:t>redusert</a:t>
            </a:r>
            <a:r>
              <a:rPr lang="en-US" dirty="0"/>
              <a:t> </a:t>
            </a:r>
            <a:r>
              <a:rPr lang="en-US" dirty="0" err="1"/>
              <a:t>kraftig</a:t>
            </a:r>
            <a:endParaRPr lang="en-US" dirty="0" err="1">
              <a:cs typeface="Arial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Den </a:t>
            </a:r>
            <a:r>
              <a:rPr lang="en-US" dirty="0" err="1"/>
              <a:t>viktigste</a:t>
            </a:r>
            <a:r>
              <a:rPr lang="en-US" dirty="0"/>
              <a:t> </a:t>
            </a:r>
            <a:r>
              <a:rPr lang="en-US" dirty="0" err="1"/>
              <a:t>endringen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KRLE-</a:t>
            </a:r>
            <a:r>
              <a:rPr lang="en-US" dirty="0" err="1"/>
              <a:t>faget</a:t>
            </a:r>
            <a:r>
              <a:rPr lang="en-US" dirty="0"/>
              <a:t> er at </a:t>
            </a:r>
            <a:r>
              <a:rPr lang="en-US" dirty="0" err="1"/>
              <a:t>faget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lenger</a:t>
            </a:r>
            <a:r>
              <a:rPr lang="en-US" dirty="0"/>
              <a:t> er </a:t>
            </a:r>
            <a:r>
              <a:rPr lang="en-US" dirty="0" err="1"/>
              <a:t>organisert</a:t>
            </a:r>
            <a:r>
              <a:rPr lang="en-US" dirty="0"/>
              <a:t> med </a:t>
            </a:r>
            <a:r>
              <a:rPr lang="en-US" dirty="0" err="1"/>
              <a:t>utgangspunkt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verdensreligionene</a:t>
            </a:r>
            <a:endParaRPr lang="en-US" dirty="0" err="1">
              <a:cs typeface="Arial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Faget er </a:t>
            </a:r>
            <a:r>
              <a:rPr lang="en-US" dirty="0" err="1"/>
              <a:t>bygget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 </a:t>
            </a:r>
            <a:r>
              <a:rPr lang="en-US" dirty="0" err="1"/>
              <a:t>tematisk</a:t>
            </a:r>
            <a:r>
              <a:rPr lang="en-US" dirty="0"/>
              <a:t> med </a:t>
            </a:r>
            <a:r>
              <a:rPr lang="en-US" dirty="0" err="1"/>
              <a:t>vekt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at </a:t>
            </a:r>
            <a:r>
              <a:rPr lang="en-US" dirty="0" err="1"/>
              <a:t>elevene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utforske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forstå</a:t>
            </a:r>
            <a:endParaRPr lang="en-US" dirty="0" err="1">
              <a:cs typeface="Arial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En </a:t>
            </a:r>
            <a:r>
              <a:rPr lang="en-US" dirty="0" err="1"/>
              <a:t>grundig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bred </a:t>
            </a:r>
            <a:r>
              <a:rPr lang="en-US" dirty="0" err="1"/>
              <a:t>religionsforståelse</a:t>
            </a:r>
            <a:r>
              <a:rPr lang="en-US" dirty="0"/>
              <a:t> er </a:t>
            </a:r>
            <a:r>
              <a:rPr lang="en-US" dirty="0" err="1"/>
              <a:t>viktigere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at alle </a:t>
            </a:r>
            <a:r>
              <a:rPr lang="en-US" dirty="0" err="1"/>
              <a:t>elever</a:t>
            </a:r>
            <a:r>
              <a:rPr lang="en-US" dirty="0"/>
              <a:t> sitter </a:t>
            </a:r>
            <a:r>
              <a:rPr lang="en-US" dirty="0" err="1"/>
              <a:t>inne</a:t>
            </a:r>
            <a:r>
              <a:rPr lang="en-US" dirty="0"/>
              <a:t> med </a:t>
            </a:r>
            <a:r>
              <a:rPr lang="en-US" dirty="0" err="1"/>
              <a:t>akkurat</a:t>
            </a:r>
            <a:r>
              <a:rPr lang="en-US" dirty="0"/>
              <a:t> </a:t>
            </a:r>
            <a:r>
              <a:rPr lang="en-US" dirty="0" err="1"/>
              <a:t>samme</a:t>
            </a:r>
            <a:r>
              <a:rPr lang="en-US" dirty="0"/>
              <a:t> </a:t>
            </a:r>
            <a:r>
              <a:rPr lang="en-US" dirty="0" err="1"/>
              <a:t>faktakunnskap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historiekunnskap</a:t>
            </a:r>
            <a:r>
              <a:rPr lang="en-US" dirty="0"/>
              <a:t> om </a:t>
            </a:r>
            <a:r>
              <a:rPr lang="en-US" dirty="0" err="1"/>
              <a:t>enkeltreligioner</a:t>
            </a:r>
            <a:r>
              <a:rPr lang="en-US" dirty="0"/>
              <a:t>.</a:t>
            </a:r>
            <a:endParaRPr lang="en-US">
              <a:cs typeface="Arial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I KRLE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kristendomskunnskap</a:t>
            </a:r>
            <a:r>
              <a:rPr lang="en-US" dirty="0"/>
              <a:t> </a:t>
            </a:r>
            <a:r>
              <a:rPr lang="en-US" dirty="0" err="1"/>
              <a:t>utgjøre</a:t>
            </a:r>
            <a:r>
              <a:rPr lang="en-US" dirty="0"/>
              <a:t> om lag </a:t>
            </a:r>
            <a:r>
              <a:rPr lang="en-US" dirty="0" err="1"/>
              <a:t>halvparten</a:t>
            </a:r>
            <a:r>
              <a:rPr lang="en-US" dirty="0"/>
              <a:t> av </a:t>
            </a:r>
            <a:r>
              <a:rPr lang="en-US" dirty="0" err="1"/>
              <a:t>undervisningstiden</a:t>
            </a:r>
            <a:endParaRPr lang="en-US" dirty="0" err="1">
              <a:cs typeface="Arial"/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17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AA5B836-0D1E-4418-9C8A-8EE8E9D83E5A}"/>
              </a:ext>
            </a:extLst>
          </p:cNvPr>
          <p:cNvSpPr txBox="1"/>
          <p:nvPr/>
        </p:nvSpPr>
        <p:spPr>
          <a:xfrm>
            <a:off x="10109214" y="6021842"/>
            <a:ext cx="22667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Illustrasjon: Elisabeth Moseng</a:t>
            </a:r>
          </a:p>
        </p:txBody>
      </p:sp>
    </p:spTree>
    <p:extLst>
      <p:ext uri="{BB962C8B-B14F-4D97-AF65-F5344CB8AC3E}">
        <p14:creationId xmlns:p14="http://schemas.microsoft.com/office/powerpoint/2010/main" val="33214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043E81-A542-46FF-42C8-B7422989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cs typeface="Arial"/>
              </a:rPr>
              <a:t>Læreplanen er organisert slik at kompetansemålene skal være nådd innen 4. trinn, 7. trinn og 10. trinn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7A39A68-91B4-AA43-F4DB-A11EC0D82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nb-NO" dirty="0">
              <a:cs typeface="Arial"/>
            </a:endParaRPr>
          </a:p>
          <a:p>
            <a:r>
              <a:rPr lang="nb-NO" dirty="0">
                <a:cs typeface="Arial"/>
              </a:rPr>
              <a:t>Det vil variere fra skole til skole når de arbeider med de forskjellige kompetansemålene i læreplanen, så det er viktig å være i god dialog med skolen om når det passer å gi ulike tilbud innenfor skole/kirke-samarbeid</a:t>
            </a:r>
          </a:p>
        </p:txBody>
      </p:sp>
    </p:spTree>
    <p:extLst>
      <p:ext uri="{BB962C8B-B14F-4D97-AF65-F5344CB8AC3E}">
        <p14:creationId xmlns:p14="http://schemas.microsoft.com/office/powerpoint/2010/main" val="13261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6AD627-37B4-4B21-9990-60C2F694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Utdrag av kompetansemål etter 4. trinn</a:t>
            </a:r>
          </a:p>
        </p:txBody>
      </p:sp>
      <p:graphicFrame>
        <p:nvGraphicFramePr>
          <p:cNvPr id="32" name="Plassholder for innhold 2">
            <a:extLst>
              <a:ext uri="{FF2B5EF4-FFF2-40B4-BE49-F238E27FC236}">
                <a16:creationId xmlns:a16="http://schemas.microsoft.com/office/drawing/2014/main" id="{5A4E2D17-7681-41D1-AC34-BE97F482526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19142204"/>
              </p:ext>
            </p:extLst>
          </p:nvPr>
        </p:nvGraphicFramePr>
        <p:xfrm>
          <a:off x="624712" y="1128591"/>
          <a:ext cx="8795944" cy="505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005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FA8B2B-7E38-465D-86F8-8A4F9BC89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nb-NO" dirty="0"/>
              <a:t>Utdrag av kompetansemål etter 7. trinn:</a:t>
            </a:r>
          </a:p>
        </p:txBody>
      </p:sp>
      <p:graphicFrame>
        <p:nvGraphicFramePr>
          <p:cNvPr id="16" name="Plassholder for innhold 2">
            <a:extLst>
              <a:ext uri="{FF2B5EF4-FFF2-40B4-BE49-F238E27FC236}">
                <a16:creationId xmlns:a16="http://schemas.microsoft.com/office/drawing/2014/main" id="{7E4A7CCB-4F48-4806-B570-3ECCC54F92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1628599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20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B65D5F-4F84-46DB-ADFE-BFFC5E6D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380" y="2440520"/>
            <a:ext cx="4757492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kern="1200" dirty="0">
                <a:latin typeface="+mj-lt"/>
                <a:ea typeface="+mj-ea"/>
                <a:cs typeface="+mj-cs"/>
              </a:rPr>
              <a:t>To eksempler på hvordan en kan forankre  undervisningopplegg </a:t>
            </a:r>
            <a:r>
              <a:rPr lang="nb-NO" dirty="0"/>
              <a:t>i planene i KRLE</a:t>
            </a:r>
            <a:endParaRPr lang="nb-NO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lassholder for innhold 4" descr="Et bilde som inneholder gress, himmel, utendørs, felt&#10;&#10;Automatisk generert beskrivelse">
            <a:extLst>
              <a:ext uri="{FF2B5EF4-FFF2-40B4-BE49-F238E27FC236}">
                <a16:creationId xmlns:a16="http://schemas.microsoft.com/office/drawing/2014/main" id="{EEB55BB4-FB33-45A1-BA8D-D16243FFD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3"/>
          <a:stretch/>
        </p:blipFill>
        <p:spPr>
          <a:xfrm>
            <a:off x="533669" y="939296"/>
            <a:ext cx="5340492" cy="46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ADA2BF-65C3-4E10-95A3-BE11D777A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3200" dirty="0"/>
              <a:t>Klimapilegrim</a:t>
            </a:r>
          </a:p>
        </p:txBody>
      </p:sp>
      <p:pic>
        <p:nvPicPr>
          <p:cNvPr id="6" name="Plassholder for innhold 5" descr="Et bilde som inneholder person, personer, gruppe, flere&#10;&#10;Automatisk generert beskrivelse">
            <a:extLst>
              <a:ext uri="{FF2B5EF4-FFF2-40B4-BE49-F238E27FC236}">
                <a16:creationId xmlns:a16="http://schemas.microsoft.com/office/drawing/2014/main" id="{DAF29FB8-7A69-4710-822F-F77FBE1ED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6" r="-2" b="-2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E0B6A7F-1E80-42F9-A159-DDECAE871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11930" y="1152983"/>
            <a:ext cx="4638903" cy="48971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nb-NO" sz="2000" dirty="0"/>
              <a:t>Vandring for 6. klasse i juni (dagsopplegg)</a:t>
            </a:r>
            <a:endParaRPr lang="nb-NO" sz="200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Tema: Pilegrimsvandring en lang tradisjon, menneskeverd, klima, naturvern, naturkjennskap, naturglede, samisk naturforståelse og kristendom, kirkerommet, kirkemusikk</a:t>
            </a:r>
            <a:endParaRPr lang="nb-NO" sz="2000" dirty="0">
              <a:cs typeface="Arial"/>
            </a:endParaRPr>
          </a:p>
          <a:p>
            <a:pPr marL="342900" indent="-342900">
              <a:buChar char="•"/>
            </a:pPr>
            <a:r>
              <a:rPr lang="nb-NO" sz="2000" dirty="0"/>
              <a:t>Elevene lager drage av plastsøppel de finner i naturen.</a:t>
            </a:r>
            <a:endParaRPr lang="nb-NO" sz="2000" dirty="0">
              <a:cs typeface="Arial"/>
            </a:endParaRPr>
          </a:p>
          <a:p>
            <a:pPr marL="342900" indent="-342900">
              <a:buChar char="•"/>
            </a:pPr>
            <a:r>
              <a:rPr lang="nb-NO" sz="2000" dirty="0"/>
              <a:t>Kateket går sammen med elevene og stopper opp underveis der ulike tema blir tatt opp.</a:t>
            </a:r>
            <a:endParaRPr lang="nb-NO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1307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7">
            <a:extLst>
              <a:ext uri="{FF2B5EF4-FFF2-40B4-BE49-F238E27FC236}">
                <a16:creationId xmlns:a16="http://schemas.microsoft.com/office/drawing/2014/main" id="{64B05CDB-69D6-4F4A-9CAC-D47A0132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70357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nb-NO" dirty="0"/>
              <a:t>Forankring i læreplanmål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70BEC0D1-D910-4124-BBDC-8FF4A5D89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1931" y="1152983"/>
            <a:ext cx="6510780" cy="419548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nb-NO" sz="2000" dirty="0"/>
              <a:t>Utforske og beskrive andres perspektiver i etiske dilemmaer knyttet til hverdags- og samfunnsutfordringer.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Reflektere over eksistensielle spørsmål knyttet til menneskers levesett og klodens fremtid.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Utforske og sammenlikne tekster og materielle uttrykk som kilder til kunnskap om kulturarv knyttet til kristendom og andre religioner og livssyn i Norge.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Gjøre rede for historien til kristendommen og andre religioner og livssyn i Norge, inkludert samers og andre nasjonale minoriteters religions- og livssynshistorie.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Tverrfaglig emne: Bærekraftig utvikling og livsmestring</a:t>
            </a:r>
          </a:p>
        </p:txBody>
      </p:sp>
      <p:pic>
        <p:nvPicPr>
          <p:cNvPr id="33" name="Plassholder for innhold 32" descr="Et bilde som inneholder tre, gress, utendørs, skog&#10;&#10;Automatisk generert beskrivelse">
            <a:extLst>
              <a:ext uri="{FF2B5EF4-FFF2-40B4-BE49-F238E27FC236}">
                <a16:creationId xmlns:a16="http://schemas.microsoft.com/office/drawing/2014/main" id="{00295E0E-3E72-404A-A2C4-59BC7847A9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6" r="2" b="20123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59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CB49C4-68E5-4D02-9134-BBCF59C1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nb-NO" sz="3200" dirty="0"/>
              <a:t>Vandring på kirke-gården</a:t>
            </a:r>
            <a:br>
              <a:rPr lang="nb-NO" sz="3200" dirty="0"/>
            </a:br>
            <a:endParaRPr lang="nb-NO" sz="3200" dirty="0"/>
          </a:p>
        </p:txBody>
      </p:sp>
      <p:pic>
        <p:nvPicPr>
          <p:cNvPr id="9" name="Plassholder for innhold 8" descr="Et bilde som inneholder gress, himmel, bilvei, motorvei&#10;&#10;Automatisk generert beskrivelse">
            <a:extLst>
              <a:ext uri="{FF2B5EF4-FFF2-40B4-BE49-F238E27FC236}">
                <a16:creationId xmlns:a16="http://schemas.microsoft.com/office/drawing/2014/main" id="{C26CBFD1-5B6C-41BA-9958-D85E0C825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01831" y="-18096"/>
            <a:ext cx="11927845" cy="688972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71D8594-8824-4B44-A1AA-1D518D15D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3" y="1712715"/>
            <a:ext cx="4457429" cy="38877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/>
              <a:t>Elevene i 2. klasse besøker kirkegården. De ser på gravstøtter, finner symboler på gravstøttene og finner ut hva de betyr.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/>
              <a:t>Snakker om hvordan en oppfører seg på en kirkegård.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/>
              <a:t>Møter kirketjener som forteller om sin jobb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/>
              <a:t>Samtale om døden og om å være lei seg, savne og sørge.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/>
              <a:t>Elevene får tid til å se på gravsteder som de kjenner til.</a:t>
            </a:r>
          </a:p>
          <a:p>
            <a:pPr>
              <a:buFont typeface="Wingdings 3" charset="2"/>
              <a:buChar char=""/>
            </a:pPr>
            <a:endParaRPr lang="nb-NO" dirty="0"/>
          </a:p>
          <a:p>
            <a:pPr>
              <a:buFont typeface="Wingdings 3" charset="2"/>
              <a:buChar char=""/>
            </a:pPr>
            <a:endParaRPr lang="nb-NO" dirty="0"/>
          </a:p>
          <a:p>
            <a:pPr>
              <a:buFont typeface="Wingdings 3" charset="2"/>
              <a:buChar char="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556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A00436-F40C-4B13-9A74-93529930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651500" cy="8683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 dirty="0"/>
              <a:t>Opplæringens formålsparagraf</a:t>
            </a:r>
          </a:p>
        </p:txBody>
      </p:sp>
      <p:pic>
        <p:nvPicPr>
          <p:cNvPr id="6" name="Plassholder for innhold 5" descr="Et bilde som inneholder snø, utendørs, tre, gå på ski&#10;&#10;Automatisk generert beskrivelse">
            <a:extLst>
              <a:ext uri="{FF2B5EF4-FFF2-40B4-BE49-F238E27FC236}">
                <a16:creationId xmlns:a16="http://schemas.microsoft.com/office/drawing/2014/main" id="{80BB7036-D377-420C-8DA5-1672F9DA50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r="21242"/>
          <a:stretch/>
        </p:blipFill>
        <p:spPr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D2048B-F8FA-451D-B6F7-800BBB460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19213"/>
            <a:ext cx="5292725" cy="489950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nb-NO" sz="1700" b="1" dirty="0"/>
              <a:t>Opplæringen skal</a:t>
            </a:r>
            <a:r>
              <a:rPr lang="nb-NO" sz="1700" dirty="0"/>
              <a:t>: </a:t>
            </a:r>
            <a:endParaRPr lang="nb-NO" sz="1200" i="0">
              <a:effectLst/>
              <a:cs typeface="Arial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 dirty="0"/>
              <a:t>Åpne dører mot verden og gi elever historisk og kulturell innsikt og forankring</a:t>
            </a:r>
            <a:endParaRPr lang="nb-NO" sz="1700" dirty="0">
              <a:cs typeface="Arial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 dirty="0"/>
              <a:t>Bygge på grunnleggende verdier i kristen tro og humanistisk arv og tradisjon slik som respekt for menneskeverd, natur, åndsfrihet, nestekjærlighet, tilgivelse, likeverd og solidaritet</a:t>
            </a:r>
            <a:endParaRPr lang="nb-NO" sz="1700" dirty="0">
              <a:cs typeface="Arial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 dirty="0"/>
              <a:t>Forstå den nasjonale kulturarven og vår felles internasjonale kulturtradisjon</a:t>
            </a:r>
            <a:endParaRPr lang="nb-NO" sz="1700" dirty="0">
              <a:cs typeface="Arial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 dirty="0"/>
              <a:t>Gi innsikt i kulturelt mangfold og vise respekt for den enkeltes overbevisning</a:t>
            </a:r>
            <a:endParaRPr lang="nb-NO" sz="1700" dirty="0">
              <a:cs typeface="Arial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 dirty="0"/>
              <a:t>Utvikle kunnskaper, ferdigheter og holdninger for å kunne mestre livet og delta i arbeid og fellesskap i samfunnet</a:t>
            </a:r>
            <a:endParaRPr lang="nb-NO" sz="1700" dirty="0">
              <a:cs typeface="Arial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 dirty="0"/>
              <a:t>Tenke kritisk og handle etisk og miljøbevisst</a:t>
            </a:r>
            <a:endParaRPr lang="nb-NO" sz="1700" dirty="0">
              <a:cs typeface="Arial" panose="020B0604020202020204"/>
            </a:endParaRPr>
          </a:p>
          <a:p>
            <a:pPr marL="285750" indent="-285750">
              <a:lnSpc>
                <a:spcPct val="90000"/>
              </a:lnSpc>
              <a:buChar char="•"/>
            </a:pPr>
            <a:r>
              <a:rPr lang="nb-NO" sz="17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https://www.udir.no/lk20/overordnet-del/formalet-med-opplaringen/?lang=nob</a:t>
            </a:r>
            <a:endParaRPr lang="nb-NO" sz="1700" dirty="0">
              <a:solidFill>
                <a:schemeClr val="accent1">
                  <a:lumMod val="75000"/>
                </a:schemeClr>
              </a:solidFill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lnSpc>
                <a:spcPct val="90000"/>
              </a:lnSpc>
              <a:buChar char="•"/>
            </a:pPr>
            <a:endParaRPr lang="nb-NO" sz="1700" dirty="0">
              <a:cs typeface="Arial"/>
            </a:endParaRPr>
          </a:p>
          <a:p>
            <a:pPr>
              <a:lnSpc>
                <a:spcPct val="90000"/>
              </a:lnSpc>
            </a:pPr>
            <a:endParaRPr lang="nb-NO" sz="17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6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F30EBE-33E7-4116-AE14-12E2C234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5670145" cy="1320800"/>
          </a:xfrm>
        </p:spPr>
        <p:txBody>
          <a:bodyPr>
            <a:normAutofit/>
          </a:bodyPr>
          <a:lstStyle/>
          <a:p>
            <a:r>
              <a:rPr lang="nb-NO" dirty="0"/>
              <a:t>Forankring i læreplanen og samarbeid med hjemmet</a:t>
            </a:r>
            <a:endParaRPr lang="nb-NO" dirty="0">
              <a:cs typeface="Arial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F060A8-703D-4B16-86D5-2F00F5029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2" y="1698951"/>
            <a:ext cx="6571105" cy="3880773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nb-NO" sz="1300" dirty="0"/>
          </a:p>
          <a:p>
            <a:pPr>
              <a:lnSpc>
                <a:spcPct val="90000"/>
              </a:lnSpc>
            </a:pPr>
            <a:r>
              <a:rPr lang="nb-NO" sz="2000" dirty="0">
                <a:cs typeface="Arial"/>
              </a:rPr>
              <a:t>Kompetansemål: 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nb-NO" sz="1600" dirty="0">
                <a:cs typeface="Arial"/>
              </a:rPr>
              <a:t>Utforske og beskrive hvordan kristendom og andre religioner og livssyn kommer til uttrykk lokalt og regionalt.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Tverrfaglig tema, folkehelse og livsmestring: </a:t>
            </a:r>
            <a:endParaRPr lang="nb-NO" dirty="0"/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nb-NO" sz="1600" dirty="0"/>
              <a:t>At elevene skal få utforske eksistensielle spørsmål og svar.</a:t>
            </a:r>
            <a:endParaRPr lang="nb-NO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nb-NO" sz="2000" dirty="0">
              <a:cs typeface="Arial" panose="020B0604020202020204"/>
            </a:endParaRPr>
          </a:p>
          <a:p>
            <a:pPr>
              <a:lnSpc>
                <a:spcPct val="90000"/>
              </a:lnSpc>
            </a:pPr>
            <a:r>
              <a:rPr lang="nb-NO" sz="2000" dirty="0"/>
              <a:t>Samarbeid med hjemmet: 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nb-NO" sz="1600" dirty="0"/>
              <a:t>Viktig å informere foreldre godt i forkant av denne dagen slik at de kan snakke med barna om det som skal skje eller har skjedd da de var på kirkegården </a:t>
            </a:r>
            <a:endParaRPr lang="nb-NO" dirty="0"/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nb-NO" sz="1600" dirty="0"/>
              <a:t>Foreldre kan eventuelt også delta på opplegget ved behov</a:t>
            </a:r>
            <a:endParaRPr lang="nb-NO" sz="1600" dirty="0">
              <a:cs typeface="Arial"/>
            </a:endParaRPr>
          </a:p>
          <a:p>
            <a:pPr>
              <a:lnSpc>
                <a:spcPct val="90000"/>
              </a:lnSpc>
            </a:pPr>
            <a:endParaRPr lang="nb-NO" sz="1300" dirty="0"/>
          </a:p>
        </p:txBody>
      </p:sp>
      <p:pic>
        <p:nvPicPr>
          <p:cNvPr id="5" name="Plassholder for innhold 6" descr="Et bilde som inneholder himmel, utendørs, natur&#10;&#10;Automatisk generert beskrivelse">
            <a:extLst>
              <a:ext uri="{FF2B5EF4-FFF2-40B4-BE49-F238E27FC236}">
                <a16:creationId xmlns:a16="http://schemas.microsoft.com/office/drawing/2014/main" id="{6FF7C15D-618E-4378-B5AA-DD1979F56E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r="38428"/>
          <a:stretch/>
        </p:blipFill>
        <p:spPr>
          <a:xfrm>
            <a:off x="-915798" y="0"/>
            <a:ext cx="5394325" cy="6858000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37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4384BD8-C145-5162-E572-9DCD705FB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cs typeface="Arial"/>
              </a:rPr>
              <a:t>Se flere tips til praktiske opplegg for skole/kirke-samarbeid i 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Ressursbankens sider for skole og barnehage</a:t>
            </a:r>
            <a:endParaRPr lang="nb-NO">
              <a:solidFill>
                <a:schemeClr val="accent1">
                  <a:lumMod val="75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C2ADC0-67D0-44D4-9764-2378C598A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rmAutofit fontScale="25000" lnSpcReduction="20000"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sz="1400" dirty="0"/>
          </a:p>
          <a:p>
            <a:pPr marL="0" indent="0">
              <a:buNone/>
            </a:pPr>
            <a:r>
              <a:rPr lang="nb-NO" sz="1400" dirty="0"/>
              <a:t>e-m</a:t>
            </a:r>
            <a:endParaRPr lang="nb-NO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9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48F965-5C21-4CD5-A8FF-3F835FED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b-NO" dirty="0"/>
              <a:t>Overordnet del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516471-7B46-4154-83BB-731B539B8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867273"/>
            <a:ext cx="8014980" cy="46727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1800" dirty="0"/>
              <a:t>Overordnet del i læreplanverket utdyper </a:t>
            </a:r>
            <a:r>
              <a:rPr lang="nb-NO" sz="1800" u="sng" dirty="0"/>
              <a:t>verdigrunnlaget</a:t>
            </a:r>
            <a:r>
              <a:rPr lang="nb-NO" sz="1800" dirty="0"/>
              <a:t> i opplæringslovens formålsparagraf og de overordnede </a:t>
            </a:r>
            <a:r>
              <a:rPr lang="nb-NO" sz="1800" u="sng" dirty="0"/>
              <a:t>prinsippene </a:t>
            </a:r>
            <a:r>
              <a:rPr lang="nb-NO" sz="1800" dirty="0"/>
              <a:t>for grunnopplæringen. </a:t>
            </a:r>
          </a:p>
          <a:p>
            <a:pPr>
              <a:lnSpc>
                <a:spcPct val="90000"/>
              </a:lnSpc>
            </a:pPr>
            <a:r>
              <a:rPr lang="nb-NO" sz="1800" b="1" dirty="0"/>
              <a:t>Opplæringens verdigrunnlag</a:t>
            </a:r>
          </a:p>
          <a:p>
            <a:pPr>
              <a:lnSpc>
                <a:spcPct val="90000"/>
              </a:lnSpc>
            </a:pPr>
            <a:r>
              <a:rPr lang="nb-NO" sz="1800" b="1" dirty="0"/>
              <a:t>Prinsipper for læring utvikling og danning</a:t>
            </a:r>
          </a:p>
          <a:p>
            <a:pPr>
              <a:lnSpc>
                <a:spcPct val="90000"/>
              </a:lnSpc>
            </a:pPr>
            <a:r>
              <a:rPr lang="nb-NO" sz="1800" b="1" dirty="0"/>
              <a:t>Prinsipper for skolens praksis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Overordnet del gir retning for opplæringen i fag, og alle fag bidrar til å realisere opplæringens brede formål.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Se </a:t>
            </a:r>
            <a:r>
              <a:rPr lang="nb-NO" sz="1800" b="1" dirty="0"/>
              <a:t>film</a:t>
            </a:r>
            <a:r>
              <a:rPr lang="nb-NO" sz="1800" dirty="0"/>
              <a:t> om overordnet del her: </a:t>
            </a:r>
            <a:r>
              <a:rPr lang="nb-NO" sz="1800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https://www.udir.no/laring-og-trivsel/lareplanverket/stottemateriell-til-overordnet-del/film-hva-er-overordnet-del/</a:t>
            </a:r>
            <a:endParaRPr lang="nb-NO" sz="1800">
              <a:solidFill>
                <a:schemeClr val="accent1">
                  <a:lumMod val="75000"/>
                </a:schemeClr>
              </a:solidFill>
              <a:cs typeface="Arial" panose="020B0604020202020204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</a:pP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79689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C58073-DDC1-43DB-A511-3CA87BE1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b-NO" dirty="0"/>
              <a:t>Opplæringens verdigrunnlag</a:t>
            </a:r>
            <a:endParaRPr lang="nb-NO" b="1" u="sng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A218A19-99DC-48B4-9AA7-C8BF6BC8C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228949"/>
            <a:ext cx="8222797" cy="4719642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90000"/>
              </a:lnSpc>
            </a:pPr>
            <a:endParaRPr lang="nb-NO" sz="1800" b="1" dirty="0"/>
          </a:p>
          <a:p>
            <a:pPr>
              <a:lnSpc>
                <a:spcPct val="90000"/>
              </a:lnSpc>
            </a:pPr>
            <a:r>
              <a:rPr lang="nb-NO" sz="1800" b="1" dirty="0"/>
              <a:t>Menneskeverdet:  </a:t>
            </a:r>
            <a:r>
              <a:rPr lang="nb-NO" sz="1800" dirty="0"/>
              <a:t>Likeverd og likestilling. Menneskeverdets ukrenkelighet og at alle mennesker er like mye verdt. </a:t>
            </a:r>
            <a:endParaRPr lang="nb-NO" sz="1800" b="1" i="1">
              <a:cs typeface="Arial"/>
            </a:endParaRPr>
          </a:p>
          <a:p>
            <a:pPr>
              <a:lnSpc>
                <a:spcPct val="90000"/>
              </a:lnSpc>
            </a:pPr>
            <a:r>
              <a:rPr lang="nb-NO" sz="1800" b="1" dirty="0"/>
              <a:t>Identitet/kultur og mangfold: </a:t>
            </a:r>
            <a:r>
              <a:rPr lang="nb-NO" sz="1800" dirty="0"/>
              <a:t>Elevene skal lære å kjenne de verdier og tradisjoner som bidrar til å samle mennesker i landet. Kristen og humanistisk arv er en viktig del av landets samlende kulturarv.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En felles ramme skal gi rom for mangfold og elevene skal få innsikt i hvordan vi lever sammen med ulike perspektiver, holdninger og livsanskuelser. 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Skolen skal støtte utviklingen av den enkeltes identitet, gjøre elevene trygge på eget ståsted, samtidig som den skal formidle verdier som trengs for å møte og delta i mangfoldet og åpne dører mot verden og fremtiden.</a:t>
            </a:r>
          </a:p>
        </p:txBody>
      </p:sp>
    </p:spTree>
    <p:extLst>
      <p:ext uri="{BB962C8B-B14F-4D97-AF65-F5344CB8AC3E}">
        <p14:creationId xmlns:p14="http://schemas.microsoft.com/office/powerpoint/2010/main" val="149066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9915AB-7953-43BF-A9F3-21946769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42" y="301798"/>
            <a:ext cx="8947522" cy="1400530"/>
          </a:xfrm>
        </p:spPr>
        <p:txBody>
          <a:bodyPr anchor="ctr">
            <a:normAutofit/>
          </a:bodyPr>
          <a:lstStyle/>
          <a:p>
            <a:r>
              <a:rPr lang="nb-NO" dirty="0"/>
              <a:t>Opplæringens verdigrunnlag forts.</a:t>
            </a: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155548-1AA4-4B86-B80F-EB551E177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242" y="1893712"/>
            <a:ext cx="8946541" cy="3484879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1800" b="1" dirty="0"/>
              <a:t>Etisk bevissthet: </a:t>
            </a:r>
            <a:r>
              <a:rPr lang="nb-NO" sz="1800" dirty="0"/>
              <a:t> Opplæringen skal utvikle elevens evne til å foreta etiske vurderinger og gjøre de fortrolige med etiske problemstillinger.</a:t>
            </a:r>
          </a:p>
          <a:p>
            <a:pPr>
              <a:lnSpc>
                <a:spcPct val="90000"/>
              </a:lnSpc>
            </a:pPr>
            <a:r>
              <a:rPr lang="nb-NO" sz="1800" b="1" dirty="0"/>
              <a:t>Skaperglede, engasjement, utforskertrang: </a:t>
            </a:r>
            <a:r>
              <a:rPr lang="nb-NO" sz="1800" dirty="0"/>
              <a:t>Opplæringen skal gi evne til å stille spørsmål, oppdage og skape. Dette skal skje gjennom sansing, estetiske uttrykksformer og praktiske aktiviteter.</a:t>
            </a:r>
          </a:p>
          <a:p>
            <a:pPr>
              <a:lnSpc>
                <a:spcPct val="90000"/>
              </a:lnSpc>
            </a:pPr>
            <a:r>
              <a:rPr lang="nb-NO" sz="1800" b="1" dirty="0"/>
              <a:t>Respekt for naturen og miljøbevissthet: </a:t>
            </a:r>
            <a:r>
              <a:rPr lang="nb-NO" sz="1800" dirty="0"/>
              <a:t>Mennesket er en del av naturen og opplæringen skal utvikle respekt for naturen. </a:t>
            </a:r>
            <a:endParaRPr lang="nb-NO" sz="1800" dirty="0">
              <a:cs typeface="Arial"/>
            </a:endParaRPr>
          </a:p>
          <a:p>
            <a:pPr>
              <a:lnSpc>
                <a:spcPct val="90000"/>
              </a:lnSpc>
            </a:pPr>
            <a:r>
              <a:rPr lang="nb-NO" sz="1800" b="1" dirty="0"/>
              <a:t>Demokratiske verdier</a:t>
            </a:r>
            <a:r>
              <a:rPr lang="nb-NO" sz="1800" dirty="0"/>
              <a:t>: Opplæringen skal slutte opp om grunnleggende demokratiske verdier som gjensidig respekt, toleranse og den enkeltes tros- og ytringsfrihet.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989321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C65592-6F87-4422-91B6-5137439CA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Prinsipper for læring, utdanning og danning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8E665D-A45F-4C26-BB5B-5605BE471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1800" b="1" dirty="0"/>
              <a:t>Kompetanse</a:t>
            </a:r>
            <a:r>
              <a:rPr lang="nb-NO" sz="1800" dirty="0"/>
              <a:t> er å kunne tilegne seg og anvende kunnskaper og ferdigheter til å kunne løse utfordringer og mestre oppgaver i kjente og ukjente sammenhenger og situasjoner. Kompetanse innebærer forståelse og evne til refleksjon og kritisk tenkning.</a:t>
            </a:r>
            <a:endParaRPr lang="nb-NO" sz="1800" dirty="0">
              <a:solidFill>
                <a:srgbClr val="FF0000"/>
              </a:solidFill>
              <a:cs typeface="Arial"/>
            </a:endParaRP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nb-NO" sz="1400" dirty="0">
                <a:cs typeface="Arial"/>
              </a:rPr>
              <a:t>Se mer på </a:t>
            </a:r>
            <a:r>
              <a:rPr lang="nb-NO" sz="14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https://www.udir.no/laring-og-trivsel/lareplanverket/stottemateriell-til-overordnet-del/film-kompetansebegrepet/</a:t>
            </a:r>
            <a:r>
              <a:rPr lang="nb-NO" sz="14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endParaRPr lang="nb-NO" sz="140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>
              <a:lnSpc>
                <a:spcPct val="90000"/>
              </a:lnSpc>
            </a:pPr>
            <a:r>
              <a:rPr lang="nb-NO" sz="1800" b="1" dirty="0"/>
              <a:t>Sosial læring og utvikling. </a:t>
            </a:r>
            <a:r>
              <a:rPr lang="nb-NO" sz="1800" dirty="0"/>
              <a:t>Elevens identitet og selvbilde, meninger og holdninger blir til i samspill med andre. Sosial læring skjer både i undervisning og i andre aktiviteter i skolens regi. I det daglige arbeidet spiller derfor elevens faglige og sosiale utvikling sammen.</a:t>
            </a:r>
            <a:endParaRPr lang="nb-NO" sz="1800" dirty="0">
              <a:cs typeface="Arial"/>
            </a:endParaRP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nb-NO" sz="1400" dirty="0">
                <a:cs typeface="Arial"/>
              </a:rPr>
              <a:t>Se mer på </a:t>
            </a:r>
            <a:r>
              <a:rPr lang="nb-NO" sz="14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https://www.udir.no/lk20/overordnet-del/prinsipper-for-laring-utvikling-og-danning/sosial-laring-og-utvikling/</a:t>
            </a:r>
            <a:r>
              <a:rPr lang="nb-NO" sz="14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nb-NO" sz="1800" b="1" dirty="0"/>
              <a:t>Grunnleggende ferdigheter. </a:t>
            </a:r>
            <a:r>
              <a:rPr lang="nb-NO" sz="1800" dirty="0"/>
              <a:t>Lesing, skriving og regning. Muntlige og digitale ferdigheter. Disse er viktige for utviklingen av elevens identitet og sosiale relasjoner, og for å kunne delta i utdanning, arbeid og samfunnsliv. </a:t>
            </a:r>
            <a:endParaRPr lang="nb-NO" sz="1800"/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nb-NO" sz="1400" dirty="0">
                <a:cs typeface="Arial"/>
              </a:rPr>
              <a:t>Se mer på </a:t>
            </a:r>
            <a:r>
              <a:rPr lang="nb-NO" sz="14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https://www.udir.no/lk20/overordnet-del/prinsipper-for-laring-utvikling-og-danning/grunnleggende-ferdigheter/</a:t>
            </a:r>
            <a:endParaRPr lang="nb-NO" sz="1400">
              <a:solidFill>
                <a:schemeClr val="accent1">
                  <a:lumMod val="75000"/>
                </a:schemeClr>
              </a:solidFill>
              <a:cs typeface="Arial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</a:pPr>
            <a:r>
              <a:rPr lang="nb-NO" sz="1800" b="1" dirty="0"/>
              <a:t>Å lære å lære. </a:t>
            </a:r>
            <a:r>
              <a:rPr lang="nb-NO" sz="1800" dirty="0"/>
              <a:t>Opplæringen skal fremme elevens motivasjon, holdninger og læringsstrategier, og legge grunnlaget for læring hele livet. Læreren skal følge elevenes utvikling tett og gi dem støtte tilpasset deres alder, modenhets- og funksjonsnivå. </a:t>
            </a:r>
            <a:endParaRPr lang="nb-NO" sz="1800">
              <a:cs typeface="Arial"/>
            </a:endParaRP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nb-NO" sz="1400" dirty="0">
                <a:cs typeface="Arial"/>
              </a:rPr>
              <a:t>Se mer på </a:t>
            </a:r>
            <a:r>
              <a:rPr lang="nb-NO" sz="14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https://www.udir.no/lk20/overordnet-del/prinsipper-for-laring-utvikling-og-danning/2.4-a-lare-a-lare/</a:t>
            </a:r>
            <a:r>
              <a:rPr lang="nb-NO" sz="14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 </a:t>
            </a:r>
          </a:p>
          <a:p>
            <a:endParaRPr lang="nb-NO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797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E69403-EA9C-4DBF-83DB-61B9C8ADA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8300"/>
            <a:ext cx="10944226" cy="863600"/>
          </a:xfrm>
        </p:spPr>
        <p:txBody>
          <a:bodyPr>
            <a:normAutofit/>
          </a:bodyPr>
          <a:lstStyle/>
          <a:p>
            <a:r>
              <a:rPr lang="nb-NO" dirty="0"/>
              <a:t>Litt mer om sosial læring og utvikling: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4CCF2D27-3EDC-4FBC-9F04-18A8A1246F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901312"/>
              </p:ext>
            </p:extLst>
          </p:nvPr>
        </p:nvGraphicFramePr>
        <p:xfrm>
          <a:off x="623888" y="1385888"/>
          <a:ext cx="10944225" cy="4672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68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85B890-2687-4E4F-AA3A-57AC170E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80" y="858703"/>
            <a:ext cx="3547581" cy="4093028"/>
          </a:xfrm>
        </p:spPr>
        <p:txBody>
          <a:bodyPr anchor="ctr">
            <a:normAutofit/>
          </a:bodyPr>
          <a:lstStyle/>
          <a:p>
            <a:r>
              <a:rPr lang="nb-NO" dirty="0"/>
              <a:t>Tverrfaglige     temaer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EEE7B88D-66C9-4029-9FE2-73F9115103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1549903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92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nNorskeKirke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nNorskeKirke" id="{FD1B0C04-D8B6-448F-B510-D3F65B5A1B29}" vid="{8C5CF9BD-9350-4F13-A333-A4C129193F8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9fcd25-b6bb-4c78-bb2d-5bbacaa9f59c" xsi:nil="true"/>
    <lcf76f155ced4ddcb4097134ff3c332f xmlns="846b8afc-5754-498a-b15e-99438221f600">
      <Terms xmlns="http://schemas.microsoft.com/office/infopath/2007/PartnerControls"/>
    </lcf76f155ced4ddcb4097134ff3c332f>
    <SharedWithUsers xmlns="f59fcd25-b6bb-4c78-bb2d-5bbacaa9f59c">
      <UserInfo>
        <DisplayName>Elise Slettebø Melhus</DisplayName>
        <AccountId>36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95D0CB26613A46B51AF23A0D4C3D4D" ma:contentTypeVersion="16" ma:contentTypeDescription="Opprett et nytt dokument." ma:contentTypeScope="" ma:versionID="31507f819f07cad5bad0519e62728a25">
  <xsd:schema xmlns:xsd="http://www.w3.org/2001/XMLSchema" xmlns:xs="http://www.w3.org/2001/XMLSchema" xmlns:p="http://schemas.microsoft.com/office/2006/metadata/properties" xmlns:ns2="846b8afc-5754-498a-b15e-99438221f600" xmlns:ns3="f59fcd25-b6bb-4c78-bb2d-5bbacaa9f59c" targetNamespace="http://schemas.microsoft.com/office/2006/metadata/properties" ma:root="true" ma:fieldsID="44d4507ce6c9c82215e4190fc63534a2" ns2:_="" ns3:_="">
    <xsd:import namespace="846b8afc-5754-498a-b15e-99438221f600"/>
    <xsd:import namespace="f59fcd25-b6bb-4c78-bb2d-5bbacaa9f5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b8afc-5754-498a-b15e-99438221f6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emerkelapper" ma:readOnly="false" ma:fieldId="{5cf76f15-5ced-4ddc-b409-7134ff3c332f}" ma:taxonomyMulti="true" ma:sspId="92c3bd9a-26a3-4ee9-bdab-dea028803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9fcd25-b6bb-4c78-bb2d-5bbacaa9f59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98d5ff1-067f-489b-96a4-6fdb858d2c2e}" ma:internalName="TaxCatchAll" ma:showField="CatchAllData" ma:web="f59fcd25-b6bb-4c78-bb2d-5bbacaa9f5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87808C-E407-4C55-8FB0-A82F1C0EA705}">
  <ds:schemaRefs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f59fcd25-b6bb-4c78-bb2d-5bbacaa9f59c"/>
    <ds:schemaRef ds:uri="846b8afc-5754-498a-b15e-99438221f600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115718D-BE83-4B1C-8E6E-52FEDD1B34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5C4EFC-6766-47D6-AC1F-B7E525C19E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6b8afc-5754-498a-b15e-99438221f600"/>
    <ds:schemaRef ds:uri="f59fcd25-b6bb-4c78-bb2d-5bbacaa9f5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2030</Words>
  <Application>Microsoft Office PowerPoint</Application>
  <PresentationFormat>Widescreen</PresentationFormat>
  <Paragraphs>155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32" baseType="lpstr">
      <vt:lpstr>DenNorskeKirke</vt:lpstr>
      <vt:lpstr>Fagfornyelsen 2020, en introduksjon til tenkningen i læreplanverket.  Skole/kirke-samarbeid i KRLE og forankring i skolens planer.</vt:lpstr>
      <vt:lpstr>Del 1: Fagfornyelsen</vt:lpstr>
      <vt:lpstr>Opplæringens formålsparagraf</vt:lpstr>
      <vt:lpstr>Overordnet del</vt:lpstr>
      <vt:lpstr>Opplæringens verdigrunnlag</vt:lpstr>
      <vt:lpstr>Opplæringens verdigrunnlag forts.</vt:lpstr>
      <vt:lpstr>Prinsipper for læring, utdanning og danning</vt:lpstr>
      <vt:lpstr>Litt mer om sosial læring og utvikling:</vt:lpstr>
      <vt:lpstr>Tverrfaglige     temaer</vt:lpstr>
      <vt:lpstr>Prinsipper for skolens praksis</vt:lpstr>
      <vt:lpstr>Prinsipper for skolens praksis, forts.</vt:lpstr>
      <vt:lpstr>Dybdelæring</vt:lpstr>
      <vt:lpstr>Del 2, Samarbeid i KRLE-faget</vt:lpstr>
      <vt:lpstr>KRLE-samarbeid</vt:lpstr>
      <vt:lpstr>Om KRLE-faget</vt:lpstr>
      <vt:lpstr>Kjerneelementer i KRLE</vt:lpstr>
      <vt:lpstr>Tverrfaglige temaer i KRLE</vt:lpstr>
      <vt:lpstr>Folkehelse og livsmestring</vt:lpstr>
      <vt:lpstr>Demokrati og  medborgerskap</vt:lpstr>
      <vt:lpstr>Bærekraftig utvikling</vt:lpstr>
      <vt:lpstr>Grunnleggende ferdigheter i KRLE</vt:lpstr>
      <vt:lpstr>Læreplanen i KRLE og endringer fra forrige plan</vt:lpstr>
      <vt:lpstr>Læreplanen er organisert slik at kompetansemålene skal være nådd innen 4. trinn, 7. trinn og 10. trinn</vt:lpstr>
      <vt:lpstr>Utdrag av kompetansemål etter 4. trinn</vt:lpstr>
      <vt:lpstr>Utdrag av kompetansemål etter 7. trinn:</vt:lpstr>
      <vt:lpstr>To eksempler på hvordan en kan forankre  undervisningopplegg i planene i KRLE</vt:lpstr>
      <vt:lpstr>Klimapilegrim</vt:lpstr>
      <vt:lpstr>Forankring i læreplanmål</vt:lpstr>
      <vt:lpstr>Vandring på kirke-gården </vt:lpstr>
      <vt:lpstr>Forankring i læreplanen og samarbeid med hjemmet</vt:lpstr>
      <vt:lpstr>Se flere tips til praktiske opplegg for skole/kirke-samarbeid i Ressursbankens sider for skole og barnehage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Samarbeid skole- kirke</dc:title>
  <dc:creator>Gunnhild Hauge Bjørdal</dc:creator>
  <cp:lastModifiedBy>Kjetil Bondevik</cp:lastModifiedBy>
  <cp:revision>399</cp:revision>
  <dcterms:created xsi:type="dcterms:W3CDTF">2021-04-14T13:05:59Z</dcterms:created>
  <dcterms:modified xsi:type="dcterms:W3CDTF">2024-06-24T07:42:18Z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0x010100CD95D0CB26613A46B51AF23A0D4C3D4D</vt:lpwstr>
  </property>
  <property fmtid="{D5CDD505-2E9C-101B-9397-08002B2CF9AE}" pid="3" name="MediaServiceImageTags">
    <vt:lpwstr/>
  </property>
</Properties>
</file>