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700" r:id="rId2"/>
  </p:sldMasterIdLst>
  <p:notesMasterIdLst>
    <p:notesMasterId r:id="rId22"/>
  </p:notesMasterIdLst>
  <p:handoutMasterIdLst>
    <p:handoutMasterId r:id="rId23"/>
  </p:handoutMasterIdLst>
  <p:sldIdLst>
    <p:sldId id="257" r:id="rId3"/>
    <p:sldId id="293" r:id="rId4"/>
    <p:sldId id="261" r:id="rId5"/>
    <p:sldId id="263" r:id="rId6"/>
    <p:sldId id="274" r:id="rId7"/>
    <p:sldId id="290" r:id="rId8"/>
    <p:sldId id="279" r:id="rId9"/>
    <p:sldId id="280" r:id="rId10"/>
    <p:sldId id="277" r:id="rId11"/>
    <p:sldId id="291" r:id="rId12"/>
    <p:sldId id="282" r:id="rId13"/>
    <p:sldId id="283" r:id="rId14"/>
    <p:sldId id="284" r:id="rId15"/>
    <p:sldId id="286" r:id="rId16"/>
    <p:sldId id="287" r:id="rId17"/>
    <p:sldId id="285" r:id="rId18"/>
    <p:sldId id="292" r:id="rId19"/>
    <p:sldId id="289" r:id="rId20"/>
    <p:sldId id="276" r:id="rId21"/>
  </p:sldIdLst>
  <p:sldSz cx="9144000" cy="6858000" type="screen4x3"/>
  <p:notesSz cx="6805613" cy="99441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A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ddels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ys stil 3 - aks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18" autoAdjust="0"/>
    <p:restoredTop sz="94394" autoAdjust="0"/>
  </p:normalViewPr>
  <p:slideViewPr>
    <p:cSldViewPr snapToGrid="0"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notesViewPr>
    <p:cSldViewPr snapToGrid="0" snapToObjects="1">
      <p:cViewPr varScale="1">
        <p:scale>
          <a:sx n="71" d="100"/>
          <a:sy n="71" d="100"/>
        </p:scale>
        <p:origin x="-3464" y="-104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841" cy="497285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183" y="1"/>
            <a:ext cx="2949841" cy="497285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/>
            </a:lvl1pPr>
          </a:lstStyle>
          <a:p>
            <a:fld id="{E11D634C-E258-AD47-AF75-4F421AEB6C1C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216"/>
            <a:ext cx="2949841" cy="497284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183" y="9445216"/>
            <a:ext cx="2949841" cy="497284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/>
            </a:lvl1pPr>
          </a:lstStyle>
          <a:p>
            <a:fld id="{3792B566-F70E-E04E-B78F-0B3BABEFB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813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4940" y="0"/>
            <a:ext cx="2949099" cy="498932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/>
            </a:lvl1pPr>
          </a:lstStyle>
          <a:p>
            <a:fld id="{5955A836-AE29-42AE-BB94-49599954701B}" type="datetimeFigureOut">
              <a:rPr lang="sv-SE" smtClean="0"/>
              <a:pPr/>
              <a:t>2016-08-29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0" tIns="45935" rIns="91870" bIns="45935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0562" y="4785599"/>
            <a:ext cx="5444490" cy="3915489"/>
          </a:xfrm>
          <a:prstGeom prst="rect">
            <a:avLst/>
          </a:prstGeom>
        </p:spPr>
        <p:txBody>
          <a:bodyPr vert="horz" lIns="91870" tIns="45935" rIns="91870" bIns="45935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4940" y="9445170"/>
            <a:ext cx="2949099" cy="498931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/>
            </a:lvl1pPr>
          </a:lstStyle>
          <a:p>
            <a:fld id="{3A99AAAF-A218-4AAC-AA80-FF8E27FA764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8944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ledende og avslutt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ps_logo_utenbakgrunn_PW_FINAL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200"/>
            <a:ext cx="9144000" cy="6464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969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17526"/>
            <a:ext cx="4603750" cy="1362074"/>
          </a:xfrm>
        </p:spPr>
        <p:txBody>
          <a:bodyPr/>
          <a:lstStyle/>
          <a:p>
            <a:r>
              <a:rPr lang="nb-NO" noProof="0" dirty="0" smtClean="0"/>
              <a:t>Klikk her og skriv din heading</a:t>
            </a:r>
            <a:endParaRPr lang="nb-NO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22B36-0402-4A3C-A056-D08383B767BD}" type="datetime1">
              <a:rPr lang="sv-SE" smtClean="0"/>
              <a:pPr/>
              <a:t>2016-08-29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23719-5D3A-4CF9-91DA-619F18906F09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374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D229-A4B5-477F-870B-8CA1E8E69F99}" type="datetime1">
              <a:rPr lang="sv-SE" smtClean="0"/>
              <a:pPr/>
              <a:t>2016-08-29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23719-5D3A-4CF9-91DA-619F18906F09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2888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8" t="1822" r="-4954" b="-182"/>
          <a:stretch/>
        </p:blipFill>
        <p:spPr>
          <a:xfrm>
            <a:off x="0" y="0"/>
            <a:ext cx="965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7429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bild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Färg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579863" y="0"/>
            <a:ext cx="10647184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6399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F4548-57BE-E34C-8C90-D98884944D91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C0CDE-EE57-C54E-AF05-E9E4844BE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159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F4548-57BE-E34C-8C90-D98884944D91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C0CDE-EE57-C54E-AF05-E9E4844BE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231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F4548-57BE-E34C-8C90-D98884944D91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C0CDE-EE57-C54E-AF05-E9E4844BE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916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F4548-57BE-E34C-8C90-D98884944D91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C0CDE-EE57-C54E-AF05-E9E4844BE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0791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F4548-57BE-E34C-8C90-D98884944D91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C0CDE-EE57-C54E-AF05-E9E4844BE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9065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F4548-57BE-E34C-8C90-D98884944D91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C0CDE-EE57-C54E-AF05-E9E4844BE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33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verskrif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5126"/>
            <a:ext cx="4197350" cy="146367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b-NO" noProof="0" dirty="0" smtClean="0"/>
              <a:t>Klikk og skriv inntil to linjer overskrift</a:t>
            </a:r>
            <a:endParaRPr lang="nb-NO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2057400"/>
            <a:ext cx="6229350" cy="3747865"/>
          </a:xfrm>
        </p:spPr>
        <p:txBody>
          <a:bodyPr/>
          <a:lstStyle/>
          <a:p>
            <a:pPr lvl="0"/>
            <a:r>
              <a:rPr lang="nb-NO" noProof="0" dirty="0" smtClean="0"/>
              <a:t>Klikk og skriv dine punkter her</a:t>
            </a:r>
          </a:p>
          <a:p>
            <a:pPr lvl="1"/>
            <a:r>
              <a:rPr lang="nb-NO" noProof="0" dirty="0" smtClean="0"/>
              <a:t>Nivå to</a:t>
            </a:r>
          </a:p>
          <a:p>
            <a:pPr lvl="2"/>
            <a:r>
              <a:rPr lang="nb-NO" noProof="0" dirty="0" smtClean="0"/>
              <a:t>Nivå tre</a:t>
            </a:r>
          </a:p>
          <a:p>
            <a:pPr lvl="3"/>
            <a:r>
              <a:rPr lang="nb-NO" noProof="0" dirty="0" smtClean="0"/>
              <a:t>Nivå fire</a:t>
            </a:r>
          </a:p>
          <a:p>
            <a:pPr lvl="4"/>
            <a:r>
              <a:rPr lang="nb-NO" noProof="0" dirty="0" smtClean="0"/>
              <a:t>Nivå fem</a:t>
            </a:r>
            <a:endParaRPr lang="nb-NO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125CB-591B-423F-97EC-BC0EBCDC5274}" type="datetime1">
              <a:rPr lang="sv-SE" smtClean="0"/>
              <a:pPr/>
              <a:t>2016-08-29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23719-5D3A-4CF9-91DA-619F18906F09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16697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F4548-57BE-E34C-8C90-D98884944D91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C0CDE-EE57-C54E-AF05-E9E4844BE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0185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F4548-57BE-E34C-8C90-D98884944D91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C0CDE-EE57-C54E-AF05-E9E4844BE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1516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F4548-57BE-E34C-8C90-D98884944D91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C0CDE-EE57-C54E-AF05-E9E4844BE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5480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F4548-57BE-E34C-8C90-D98884944D91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C0CDE-EE57-C54E-AF05-E9E4844BE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7436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F4548-57BE-E34C-8C90-D98884944D91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C0CDE-EE57-C54E-AF05-E9E4844BE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483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verskrift og innhold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1" y="1520444"/>
            <a:ext cx="3551814" cy="172720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nb-NO" noProof="0" dirty="0" smtClean="0"/>
              <a:t>Klikk og skriv din heading her</a:t>
            </a:r>
            <a:endParaRPr lang="nb-NO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382582"/>
            <a:ext cx="3551815" cy="1655762"/>
          </a:xfrm>
        </p:spPr>
        <p:txBody>
          <a:bodyPr anchor="t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 dirty="0" smtClean="0"/>
              <a:t>Klikk og skriv din tekst her</a:t>
            </a:r>
            <a:endParaRPr lang="nb-NO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5D05-FF35-4A6A-844F-B89069D24431}" type="datetime1">
              <a:rPr lang="sv-SE" smtClean="0"/>
              <a:pPr/>
              <a:t>2016-08-29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23719-5D3A-4CF9-91DA-619F18906F09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2105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, ingress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6B718-73EE-4CC3-8FFF-147437F4D6ED}" type="datetime1">
              <a:rPr lang="sv-SE" smtClean="0"/>
              <a:pPr/>
              <a:t>2016-08-29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23719-5D3A-4CF9-91DA-619F18906F0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841500"/>
            <a:ext cx="6254750" cy="965730"/>
          </a:xfrm>
        </p:spPr>
        <p:txBody>
          <a:bodyPr>
            <a:normAutofit/>
          </a:bodyPr>
          <a:lstStyle>
            <a:lvl1pPr marL="0" indent="0">
              <a:buNone/>
              <a:defRPr sz="2000" i="1" baseline="0"/>
            </a:lvl1pPr>
          </a:lstStyle>
          <a:p>
            <a:pPr lvl="0"/>
            <a:r>
              <a:rPr lang="nb-NO" noProof="0" dirty="0" smtClean="0"/>
              <a:t>Klikk og skriv inntil to linjer sub </a:t>
            </a:r>
            <a:r>
              <a:rPr lang="nb-NO" noProof="0" dirty="0" err="1" smtClean="0"/>
              <a:t>title</a:t>
            </a:r>
            <a:r>
              <a:rPr lang="nb-NO" noProof="0" dirty="0" smtClean="0"/>
              <a:t> her, eller mer som en ingress eller </a:t>
            </a:r>
            <a:r>
              <a:rPr lang="nb-NO" noProof="0" dirty="0" err="1" smtClean="0"/>
              <a:t>innlidning</a:t>
            </a:r>
            <a:r>
              <a:rPr lang="nb-NO" noProof="0" dirty="0" smtClean="0"/>
              <a:t> </a:t>
            </a:r>
            <a:r>
              <a:rPr lang="is-IS" noProof="0" dirty="0" smtClean="0"/>
              <a:t>…</a:t>
            </a:r>
            <a:endParaRPr lang="nb-NO" noProof="0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5126"/>
            <a:ext cx="4197350" cy="146367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b-NO" noProof="0" dirty="0" smtClean="0"/>
              <a:t>Klikk og skriv inntil to linjer overskrift</a:t>
            </a:r>
            <a:endParaRPr lang="nb-NO" noProof="0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628650" y="2641600"/>
            <a:ext cx="6229350" cy="3163665"/>
          </a:xfrm>
        </p:spPr>
        <p:txBody>
          <a:bodyPr/>
          <a:lstStyle/>
          <a:p>
            <a:pPr lvl="0"/>
            <a:r>
              <a:rPr lang="nb-NO" noProof="0" dirty="0" smtClean="0"/>
              <a:t>Klikk og skriv dine punkter her</a:t>
            </a:r>
          </a:p>
          <a:p>
            <a:pPr lvl="1"/>
            <a:r>
              <a:rPr lang="nb-NO" noProof="0" dirty="0" smtClean="0"/>
              <a:t>Nivå to</a:t>
            </a:r>
          </a:p>
          <a:p>
            <a:pPr lvl="2"/>
            <a:r>
              <a:rPr lang="nb-NO" noProof="0" dirty="0" smtClean="0"/>
              <a:t>Nivå tre</a:t>
            </a:r>
          </a:p>
          <a:p>
            <a:pPr lvl="3"/>
            <a:r>
              <a:rPr lang="nb-NO" noProof="0" dirty="0" smtClean="0"/>
              <a:t>Nivå fire</a:t>
            </a:r>
          </a:p>
          <a:p>
            <a:pPr lvl="4"/>
            <a:r>
              <a:rPr lang="nb-NO" noProof="0" dirty="0" smtClean="0"/>
              <a:t>Nivå fem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4177935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iten tekst: Overskrif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679688"/>
            <a:ext cx="5518150" cy="703237"/>
          </a:xfrm>
        </p:spPr>
        <p:txBody>
          <a:bodyPr>
            <a:normAutofit/>
          </a:bodyPr>
          <a:lstStyle>
            <a:lvl1pPr>
              <a:defRPr sz="2400" baseline="0"/>
            </a:lvl1pPr>
          </a:lstStyle>
          <a:p>
            <a:r>
              <a:rPr lang="nb-NO" noProof="0" dirty="0" smtClean="0"/>
              <a:t>Klikk og skriv din overskrift her</a:t>
            </a:r>
            <a:endParaRPr lang="nb-NO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536700"/>
            <a:ext cx="6064250" cy="426856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nb-NO" noProof="0" dirty="0" smtClean="0"/>
              <a:t>Klikk og skriv din tekst her</a:t>
            </a:r>
          </a:p>
          <a:p>
            <a:pPr lvl="1"/>
            <a:r>
              <a:rPr lang="nb-NO" noProof="0" dirty="0" smtClean="0"/>
              <a:t>Nivå to</a:t>
            </a:r>
          </a:p>
          <a:p>
            <a:pPr lvl="2"/>
            <a:r>
              <a:rPr lang="nb-NO" noProof="0" dirty="0" smtClean="0"/>
              <a:t>Nivå tre</a:t>
            </a:r>
          </a:p>
          <a:p>
            <a:pPr lvl="3"/>
            <a:r>
              <a:rPr lang="nb-NO" noProof="0" dirty="0" smtClean="0"/>
              <a:t>Nivå fire</a:t>
            </a:r>
          </a:p>
          <a:p>
            <a:pPr lvl="4"/>
            <a:r>
              <a:rPr lang="nb-NO" noProof="0" dirty="0" smtClean="0"/>
              <a:t>Nivå fem</a:t>
            </a:r>
            <a:endParaRPr lang="nb-NO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71E9C-D881-434F-A520-1375FD52A35C}" type="datetime1">
              <a:rPr lang="sv-SE" smtClean="0"/>
              <a:pPr/>
              <a:t>2016-08-29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23719-5D3A-4CF9-91DA-619F18906F09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2691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, bilde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8650" y="596900"/>
            <a:ext cx="3923099" cy="889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b-NO" noProof="0" dirty="0" smtClean="0"/>
              <a:t>Klikk og skriv din overskrift her</a:t>
            </a:r>
            <a:endParaRPr lang="nb-NO" noProof="0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30E8C-459D-413D-B509-0E5FF107D4DB}" type="datetime1">
              <a:rPr lang="sv-SE" smtClean="0"/>
              <a:pPr/>
              <a:t>2016-08-29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23719-5D3A-4CF9-91DA-619F18906F0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628770" y="1600200"/>
            <a:ext cx="5975230" cy="23876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4" hasCustomPrompt="1"/>
          </p:nvPr>
        </p:nvSpPr>
        <p:spPr>
          <a:xfrm>
            <a:off x="636317" y="4114800"/>
            <a:ext cx="5954983" cy="16394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b-NO" noProof="0" dirty="0" smtClean="0"/>
              <a:t>Klikk her og skriv dine punkter</a:t>
            </a:r>
          </a:p>
          <a:p>
            <a:pPr lvl="1"/>
            <a:r>
              <a:rPr lang="nb-NO" noProof="0" dirty="0" smtClean="0"/>
              <a:t>Nivå to</a:t>
            </a:r>
          </a:p>
        </p:txBody>
      </p:sp>
    </p:spTree>
    <p:extLst>
      <p:ext uri="{BB962C8B-B14F-4D97-AF65-F5344CB8AC3E}">
        <p14:creationId xmlns:p14="http://schemas.microsoft.com/office/powerpoint/2010/main" val="315098392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8650" y="596900"/>
            <a:ext cx="3923099" cy="889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b-NO" noProof="0" dirty="0" smtClean="0"/>
              <a:t>Klikk og skriv din overskrift her</a:t>
            </a:r>
            <a:endParaRPr lang="nb-NO" noProof="0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30E8C-459D-413D-B509-0E5FF107D4DB}" type="datetime1">
              <a:rPr lang="sv-SE" smtClean="0"/>
              <a:pPr/>
              <a:t>2016-08-29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23719-5D3A-4CF9-91DA-619F18906F0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635000" y="1600200"/>
            <a:ext cx="5816600" cy="4051300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4759276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innhold og 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8650" y="469900"/>
            <a:ext cx="3935799" cy="1041400"/>
          </a:xfrm>
        </p:spPr>
        <p:txBody>
          <a:bodyPr/>
          <a:lstStyle/>
          <a:p>
            <a:r>
              <a:rPr lang="nb-NO" noProof="0" dirty="0" smtClean="0"/>
              <a:t>Klikk her og skriv din overskrift</a:t>
            </a:r>
            <a:endParaRPr lang="nb-NO" noProof="0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127D3-1CB0-435A-BBEA-55B3CCE0D9C6}" type="datetime1">
              <a:rPr lang="sv-SE" smtClean="0"/>
              <a:pPr/>
              <a:t>2016-08-29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23719-5D3A-4CF9-91DA-619F18906F0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10"/>
          <p:cNvSpPr>
            <a:spLocks noGrp="1"/>
          </p:cNvSpPr>
          <p:nvPr>
            <p:ph type="body" sz="quarter" idx="14" hasCustomPrompt="1"/>
          </p:nvPr>
        </p:nvSpPr>
        <p:spPr>
          <a:xfrm>
            <a:off x="636317" y="1625600"/>
            <a:ext cx="3922983" cy="4128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b-NO" noProof="0" dirty="0" smtClean="0"/>
              <a:t>Klikk her og skriv dine punkter</a:t>
            </a:r>
          </a:p>
          <a:p>
            <a:pPr lvl="1"/>
            <a:r>
              <a:rPr lang="nb-NO" noProof="0" dirty="0" smtClean="0"/>
              <a:t>Nivå to</a:t>
            </a:r>
          </a:p>
          <a:p>
            <a:pPr lvl="2"/>
            <a:r>
              <a:rPr lang="nb-NO" noProof="0" dirty="0" smtClean="0"/>
              <a:t>Nivå tre</a:t>
            </a:r>
          </a:p>
          <a:p>
            <a:pPr lvl="3"/>
            <a:r>
              <a:rPr lang="nb-NO" noProof="0" dirty="0" smtClean="0"/>
              <a:t>Nivå fire</a:t>
            </a:r>
          </a:p>
          <a:p>
            <a:pPr lvl="4"/>
            <a:r>
              <a:rPr lang="nb-NO" noProof="0" dirty="0" smtClean="0"/>
              <a:t>Nivå fem</a:t>
            </a:r>
            <a:endParaRPr lang="nb-NO" noProof="0" dirty="0"/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4" t="370" r="1499" b="-370"/>
          <a:stretch/>
        </p:blipFill>
        <p:spPr>
          <a:xfrm>
            <a:off x="4716018" y="-3174"/>
            <a:ext cx="4440682" cy="688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65866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bilde/innhold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09600" y="365126"/>
            <a:ext cx="4356100" cy="773561"/>
          </a:xfrm>
        </p:spPr>
        <p:txBody>
          <a:bodyPr/>
          <a:lstStyle/>
          <a:p>
            <a:r>
              <a:rPr lang="nb-NO" noProof="0" dirty="0" smtClean="0"/>
              <a:t>Klikk og skriv</a:t>
            </a:r>
            <a:endParaRPr lang="nb-NO" noProof="0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6719-4404-4B9C-B957-8A57BD0FC482}" type="datetime1">
              <a:rPr lang="sv-SE" smtClean="0"/>
              <a:pPr/>
              <a:t>2016-08-29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23719-5D3A-4CF9-91DA-619F18906F0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2" name="Platshållare för bild 7"/>
          <p:cNvSpPr>
            <a:spLocks noGrp="1"/>
          </p:cNvSpPr>
          <p:nvPr>
            <p:ph type="pic" sz="quarter" idx="15"/>
          </p:nvPr>
        </p:nvSpPr>
        <p:spPr>
          <a:xfrm>
            <a:off x="3581400" y="1390288"/>
            <a:ext cx="2850141" cy="2878405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5" name="Platshållare för text 13"/>
          <p:cNvSpPr>
            <a:spLocks noGrp="1"/>
          </p:cNvSpPr>
          <p:nvPr>
            <p:ph type="body" sz="quarter" idx="17" hasCustomPrompt="1"/>
          </p:nvPr>
        </p:nvSpPr>
        <p:spPr>
          <a:xfrm>
            <a:off x="3581400" y="4409537"/>
            <a:ext cx="2850141" cy="1173702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228600" indent="-228600">
              <a:defRPr sz="1800"/>
            </a:lvl2pPr>
          </a:lstStyle>
          <a:p>
            <a:pPr lvl="0"/>
            <a:r>
              <a:rPr lang="nb-NO" noProof="0" dirty="0" smtClean="0"/>
              <a:t>Klikk her og skriv din tekst</a:t>
            </a:r>
          </a:p>
          <a:p>
            <a:pPr lvl="1"/>
            <a:r>
              <a:rPr lang="nb-NO" noProof="0" dirty="0" smtClean="0"/>
              <a:t>Nivå to</a:t>
            </a:r>
          </a:p>
        </p:txBody>
      </p:sp>
      <p:sp>
        <p:nvSpPr>
          <p:cNvPr id="13" name="Platshållare för bild 7"/>
          <p:cNvSpPr>
            <a:spLocks noGrp="1"/>
          </p:cNvSpPr>
          <p:nvPr>
            <p:ph type="pic" sz="quarter" idx="18"/>
          </p:nvPr>
        </p:nvSpPr>
        <p:spPr>
          <a:xfrm>
            <a:off x="609600" y="1377588"/>
            <a:ext cx="2850141" cy="2878405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7" name="Platshållare för text 13"/>
          <p:cNvSpPr>
            <a:spLocks noGrp="1"/>
          </p:cNvSpPr>
          <p:nvPr>
            <p:ph type="body" sz="quarter" idx="19" hasCustomPrompt="1"/>
          </p:nvPr>
        </p:nvSpPr>
        <p:spPr>
          <a:xfrm>
            <a:off x="609600" y="4396837"/>
            <a:ext cx="2850141" cy="1173702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228600" indent="-228600">
              <a:defRPr sz="1800"/>
            </a:lvl2pPr>
          </a:lstStyle>
          <a:p>
            <a:pPr lvl="0"/>
            <a:r>
              <a:rPr lang="nb-NO" noProof="0" dirty="0" smtClean="0"/>
              <a:t>Klikk her og skriv din tekst</a:t>
            </a:r>
          </a:p>
          <a:p>
            <a:pPr lvl="1"/>
            <a:r>
              <a:rPr lang="nb-NO" noProof="0" dirty="0" smtClean="0"/>
              <a:t>Nivå to</a:t>
            </a:r>
          </a:p>
        </p:txBody>
      </p:sp>
    </p:spTree>
    <p:extLst>
      <p:ext uri="{BB962C8B-B14F-4D97-AF65-F5344CB8AC3E}">
        <p14:creationId xmlns:p14="http://schemas.microsoft.com/office/powerpoint/2010/main" val="220334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73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noProof="0" dirty="0" smtClean="0"/>
              <a:t>Klikk og skriv din overskrift her</a:t>
            </a:r>
            <a:endParaRPr lang="nb-NO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2974"/>
            <a:ext cx="7886700" cy="4442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noProof="0" dirty="0" smtClean="0"/>
              <a:t>Klikk og skriv dine punkter her</a:t>
            </a:r>
          </a:p>
          <a:p>
            <a:pPr lvl="1"/>
            <a:r>
              <a:rPr lang="nb-NO" noProof="0" dirty="0" smtClean="0"/>
              <a:t>Nivå to</a:t>
            </a:r>
          </a:p>
          <a:p>
            <a:pPr lvl="2"/>
            <a:r>
              <a:rPr lang="nb-NO" noProof="0" dirty="0" smtClean="0"/>
              <a:t>Nivå tre</a:t>
            </a:r>
          </a:p>
          <a:p>
            <a:pPr lvl="3"/>
            <a:r>
              <a:rPr lang="nb-NO" noProof="0" dirty="0" smtClean="0"/>
              <a:t>Nivå fire</a:t>
            </a:r>
          </a:p>
          <a:p>
            <a:pPr lvl="4"/>
            <a:r>
              <a:rPr lang="nb-NO" noProof="0" dirty="0" smtClean="0"/>
              <a:t>Nivå fem</a:t>
            </a:r>
            <a:endParaRPr lang="nb-NO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7604" y="-172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CFF38-4373-4887-AC8B-CB56A9C15A2D}" type="datetime1">
              <a:rPr lang="sv-SE" smtClean="0"/>
              <a:pPr/>
              <a:t>2016-08-29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13901" y="-172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6165" y="-17252"/>
            <a:ext cx="6556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23719-5D3A-4CF9-91DA-619F18906F09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Picture 7" descr="designelement_testout_background.eps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01" y="-30607"/>
            <a:ext cx="9271001" cy="665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171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1" r:id="rId3"/>
    <p:sldLayoutId id="2147483675" r:id="rId4"/>
    <p:sldLayoutId id="2147483688" r:id="rId5"/>
    <p:sldLayoutId id="2147483676" r:id="rId6"/>
    <p:sldLayoutId id="2147483712" r:id="rId7"/>
    <p:sldLayoutId id="2147483681" r:id="rId8"/>
    <p:sldLayoutId id="2147483678" r:id="rId9"/>
    <p:sldLayoutId id="2147483666" r:id="rId10"/>
    <p:sldLayoutId id="2147483667" r:id="rId11"/>
    <p:sldLayoutId id="2147483696" r:id="rId12"/>
    <p:sldLayoutId id="2147483699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F4548-57BE-E34C-8C90-D98884944D91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C0CDE-EE57-C54E-AF05-E9E4844BE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054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youtube.com/watch?v=9cvBvu0Dh8o" TargetMode="Externa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watch?v=fGoWLWS4-kU" TargetMode="Externa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vorlite.no/" TargetMode="External"/><Relationship Id="rId2" Type="http://schemas.openxmlformats.org/officeDocument/2006/relationships/hyperlink" Target="http://www.dinutvei.no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reform.no/" TargetMode="External"/><Relationship Id="rId4" Type="http://schemas.openxmlformats.org/officeDocument/2006/relationships/hyperlink" Target="http://www.korspahalsen.no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youtube.com/watch?v=Y3TWsAGnK3U" TargetMode="Externa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317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</a:t>
            </a:r>
            <a:r>
              <a:rPr lang="nb-NO" dirty="0" smtClean="0"/>
              <a:t>ilm: #</a:t>
            </a:r>
            <a:r>
              <a:rPr lang="nb-NO" dirty="0" err="1" smtClean="0"/>
              <a:t>Samtycke</a:t>
            </a:r>
            <a:endParaRPr lang="nb-NO" dirty="0"/>
          </a:p>
        </p:txBody>
      </p:sp>
      <p:sp>
        <p:nvSpPr>
          <p:cNvPr id="2" name="Rektangel 1"/>
          <p:cNvSpPr/>
          <p:nvPr/>
        </p:nvSpPr>
        <p:spPr>
          <a:xfrm>
            <a:off x="304800" y="4810810"/>
            <a:ext cx="62960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u="sng" dirty="0">
                <a:hlinkClick r:id="rId2"/>
              </a:rPr>
              <a:t>https://www.youtube.com/watch?v=9cvBvu0Dh8o</a:t>
            </a:r>
            <a:endParaRPr lang="nb-NO" dirty="0"/>
          </a:p>
        </p:txBody>
      </p:sp>
      <p:pic>
        <p:nvPicPr>
          <p:cNvPr id="2050" name="Picture 2" descr="C:\Users\hedda\AppData\Local\Microsoft\Windows\INetCache\IE\MK91GZDY\consent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2066925"/>
            <a:ext cx="4037294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55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Når blir du voldtektsmann?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Du er på fest og </a:t>
            </a:r>
            <a:r>
              <a:rPr lang="nb-NO" dirty="0" smtClean="0"/>
              <a:t>møter noen du liker.</a:t>
            </a:r>
            <a:endParaRPr lang="nb-NO" dirty="0"/>
          </a:p>
          <a:p>
            <a:endParaRPr lang="nb-NO" dirty="0"/>
          </a:p>
          <a:p>
            <a:pPr marL="0" indent="0">
              <a:buNone/>
            </a:pPr>
            <a:r>
              <a:rPr lang="nb-NO" dirty="0"/>
              <a:t>Dere drikker en del begge to og blir fulle.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dirty="0" smtClean="0"/>
              <a:t>Hun/han vil </a:t>
            </a:r>
            <a:r>
              <a:rPr lang="nb-NO" dirty="0"/>
              <a:t>legge seg og du legger deg ved siden av </a:t>
            </a:r>
            <a:r>
              <a:rPr lang="nb-NO" dirty="0" smtClean="0"/>
              <a:t>henne/ham.</a:t>
            </a:r>
            <a:endParaRPr lang="nb-NO" dirty="0"/>
          </a:p>
          <a:p>
            <a:pPr marL="254000" lvl="0" indent="-25400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None/>
              <a:defRPr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4607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Når blir du voldtektsmann?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dirty="0"/>
              <a:t>Du spør: «Skal vi ha sex?»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a) Hun sier: «Nei»</a:t>
            </a:r>
          </a:p>
          <a:p>
            <a:pPr marL="0" indent="0">
              <a:buNone/>
            </a:pPr>
            <a:r>
              <a:rPr lang="nb-NO" dirty="0"/>
              <a:t>b) Hun er for full til å svare</a:t>
            </a:r>
          </a:p>
          <a:p>
            <a:pPr marL="0" indent="0">
              <a:buNone/>
            </a:pPr>
            <a:r>
              <a:rPr lang="nb-NO" dirty="0"/>
              <a:t>c) Hun sover</a:t>
            </a:r>
          </a:p>
          <a:p>
            <a:pPr marL="0" indent="0">
              <a:buNone/>
            </a:pPr>
            <a:r>
              <a:rPr lang="nb-NO" dirty="0"/>
              <a:t>d) Hun svarer: «</a:t>
            </a:r>
            <a:r>
              <a:rPr lang="nb-NO" dirty="0" err="1"/>
              <a:t>Nja</a:t>
            </a:r>
            <a:r>
              <a:rPr lang="nb-NO" dirty="0"/>
              <a:t>»</a:t>
            </a:r>
          </a:p>
          <a:p>
            <a:pPr marL="0" indent="0">
              <a:buNone/>
            </a:pPr>
            <a:r>
              <a:rPr lang="nb-NO" dirty="0"/>
              <a:t>e) Hun svarer noe du ikke forstår</a:t>
            </a:r>
          </a:p>
          <a:p>
            <a:pPr marL="0" indent="0">
              <a:buNone/>
            </a:pPr>
            <a:r>
              <a:rPr lang="nb-NO" dirty="0"/>
              <a:t>f) Hun svarer: «Ja»… og etter en stund sier hun </a:t>
            </a:r>
            <a:r>
              <a:rPr lang="nb-NO" b="1" dirty="0"/>
              <a:t>slutt</a:t>
            </a:r>
          </a:p>
        </p:txBody>
      </p:sp>
    </p:spTree>
    <p:extLst>
      <p:ext uri="{BB962C8B-B14F-4D97-AF65-F5344CB8AC3E}">
        <p14:creationId xmlns:p14="http://schemas.microsoft.com/office/powerpoint/2010/main" val="410482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Voldtekt – juridisk </a:t>
            </a:r>
            <a:r>
              <a:rPr lang="nb-NO" dirty="0" smtClean="0"/>
              <a:t>definisjon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b="1" dirty="0"/>
              <a:t>Den som</a:t>
            </a:r>
          </a:p>
          <a:p>
            <a:r>
              <a:rPr lang="nb-NO" dirty="0"/>
              <a:t>Skaffer seg seksuell omgang ved vold eller truende atferd, </a:t>
            </a:r>
            <a:endParaRPr lang="nb-NO" dirty="0" smtClean="0"/>
          </a:p>
          <a:p>
            <a:r>
              <a:rPr lang="nb-NO" dirty="0" smtClean="0"/>
              <a:t>Har </a:t>
            </a:r>
            <a:r>
              <a:rPr lang="nb-NO" dirty="0"/>
              <a:t>seksuell omgang med noen som er bevisstløs eller av andre grunner ute av stand til å motsette seg handlingen, eller</a:t>
            </a:r>
          </a:p>
          <a:p>
            <a:r>
              <a:rPr lang="nb-NO" dirty="0"/>
              <a:t>Ved vold eller </a:t>
            </a:r>
            <a:r>
              <a:rPr lang="nb-NO" dirty="0" smtClean="0"/>
              <a:t>truende </a:t>
            </a:r>
            <a:r>
              <a:rPr lang="nb-NO" dirty="0"/>
              <a:t>atferd får noen til å </a:t>
            </a:r>
            <a:r>
              <a:rPr lang="nb-NO" dirty="0" smtClean="0"/>
              <a:t>ha seksuell </a:t>
            </a:r>
            <a:r>
              <a:rPr lang="nb-NO" dirty="0"/>
              <a:t>omgang med en annen, eller til å utføre handlinger som svarer til seksuell omgang </a:t>
            </a:r>
            <a:r>
              <a:rPr lang="nb-NO" dirty="0" smtClean="0"/>
              <a:t>med </a:t>
            </a:r>
            <a:r>
              <a:rPr lang="nb-NO" dirty="0"/>
              <a:t>seg selv</a:t>
            </a:r>
          </a:p>
        </p:txBody>
      </p:sp>
    </p:spTree>
    <p:extLst>
      <p:ext uri="{BB962C8B-B14F-4D97-AF65-F5344CB8AC3E}">
        <p14:creationId xmlns:p14="http://schemas.microsoft.com/office/powerpoint/2010/main" val="52849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Dilemma 1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På hvilken måte kan </a:t>
            </a:r>
            <a:r>
              <a:rPr lang="nb-NO" dirty="0" smtClean="0"/>
              <a:t>noen formidle </a:t>
            </a:r>
            <a:r>
              <a:rPr lang="nb-NO" dirty="0"/>
              <a:t>at </a:t>
            </a:r>
            <a:r>
              <a:rPr lang="nb-NO" dirty="0" smtClean="0"/>
              <a:t>de </a:t>
            </a:r>
            <a:r>
              <a:rPr lang="nb-NO" dirty="0"/>
              <a:t>ikke vil ha sex?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8847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Dilemma 1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Nei </a:t>
            </a:r>
          </a:p>
          <a:p>
            <a:r>
              <a:rPr lang="nb-NO" dirty="0"/>
              <a:t>Jeg vil bare kose</a:t>
            </a:r>
          </a:p>
          <a:p>
            <a:r>
              <a:rPr lang="nb-NO" dirty="0"/>
              <a:t>Føler meg ikke klar til å ha sex</a:t>
            </a:r>
          </a:p>
          <a:p>
            <a:r>
              <a:rPr lang="nb-NO" dirty="0"/>
              <a:t>Jeg er trøtt, kan vi ikke bare sove?</a:t>
            </a:r>
          </a:p>
          <a:p>
            <a:r>
              <a:rPr lang="nb-NO" dirty="0"/>
              <a:t>Kan vi ikke se en film isteden?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9643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305051"/>
            <a:ext cx="6791325" cy="1295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b-NO" sz="5400" b="1" dirty="0"/>
              <a:t>Kun ja er et ja</a:t>
            </a:r>
            <a:endParaRPr lang="nb-NO" sz="5400" dirty="0"/>
          </a:p>
        </p:txBody>
      </p:sp>
    </p:spTree>
    <p:extLst>
      <p:ext uri="{BB962C8B-B14F-4D97-AF65-F5344CB8AC3E}">
        <p14:creationId xmlns:p14="http://schemas.microsoft.com/office/powerpoint/2010/main" val="6922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</a:t>
            </a:r>
            <a:r>
              <a:rPr lang="nb-NO" dirty="0" smtClean="0"/>
              <a:t>ilm: </a:t>
            </a:r>
            <a:r>
              <a:rPr lang="nb-NO" dirty="0" err="1" smtClean="0"/>
              <a:t>Consent</a:t>
            </a:r>
            <a:endParaRPr lang="nb-NO" dirty="0"/>
          </a:p>
        </p:txBody>
      </p:sp>
      <p:sp>
        <p:nvSpPr>
          <p:cNvPr id="2" name="Rektangel 1"/>
          <p:cNvSpPr/>
          <p:nvPr/>
        </p:nvSpPr>
        <p:spPr>
          <a:xfrm>
            <a:off x="485775" y="5229910"/>
            <a:ext cx="62769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u="sng" dirty="0">
                <a:hlinkClick r:id="rId2"/>
              </a:rPr>
              <a:t>https://www.youtube.com/watch?v=fGoWLWS4-kU</a:t>
            </a:r>
            <a:endParaRPr lang="nb-NO" dirty="0"/>
          </a:p>
        </p:txBody>
      </p:sp>
      <p:pic>
        <p:nvPicPr>
          <p:cNvPr id="3076" name="Picture 4" descr="C:\Users\hedda\AppData\Local\Microsoft\Windows\INetCache\IE\MK91GZDY\400px-CoffeeCup.svg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1334185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16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Ønsker du…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28650" y="1924050"/>
            <a:ext cx="6229350" cy="374786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nb-NO" sz="2500" b="1" dirty="0" smtClean="0"/>
              <a:t>Mer informasjon?</a:t>
            </a:r>
          </a:p>
          <a:p>
            <a:r>
              <a:rPr lang="nb-NO" sz="2500" u="sng" dirty="0" smtClean="0">
                <a:solidFill>
                  <a:srgbClr val="0000FF"/>
                </a:solidFill>
                <a:ea typeface="Calibri"/>
                <a:cs typeface="Times New Roman"/>
                <a:hlinkClick r:id="rId2"/>
              </a:rPr>
              <a:t>dinutvei.no</a:t>
            </a:r>
            <a:endParaRPr lang="nb-NO" sz="2500" u="sng" dirty="0" smtClean="0">
              <a:solidFill>
                <a:srgbClr val="0000FF"/>
              </a:solidFill>
              <a:ea typeface="Calibri"/>
              <a:cs typeface="Times New Roman"/>
            </a:endParaRPr>
          </a:p>
          <a:p>
            <a:r>
              <a:rPr lang="nb-NO" sz="2500" dirty="0" smtClean="0">
                <a:hlinkClick r:id="rId3"/>
              </a:rPr>
              <a:t>hvorlite.no</a:t>
            </a:r>
            <a:endParaRPr lang="nb-NO" sz="2500" dirty="0" smtClean="0"/>
          </a:p>
          <a:p>
            <a:pPr marL="0" indent="0">
              <a:buNone/>
            </a:pPr>
            <a:endParaRPr lang="nb-NO" sz="2500" dirty="0" smtClean="0"/>
          </a:p>
          <a:p>
            <a:pPr marL="0" indent="0">
              <a:buNone/>
            </a:pPr>
            <a:r>
              <a:rPr lang="nb-NO" sz="2500" b="1" dirty="0" smtClean="0"/>
              <a:t>Noen å snakke med?</a:t>
            </a:r>
          </a:p>
          <a:p>
            <a:pPr>
              <a:lnSpc>
                <a:spcPct val="140000"/>
              </a:lnSpc>
              <a:spcAft>
                <a:spcPts val="0"/>
              </a:spcAft>
            </a:pPr>
            <a:r>
              <a:rPr lang="nb-NO" sz="2500" dirty="0">
                <a:ea typeface="Calibri"/>
                <a:cs typeface="Times New Roman"/>
              </a:rPr>
              <a:t>Alarmtelefonen 116 111 for barn og </a:t>
            </a:r>
            <a:r>
              <a:rPr lang="nb-NO" sz="2500" dirty="0" smtClean="0">
                <a:ea typeface="Calibri"/>
                <a:cs typeface="Times New Roman"/>
              </a:rPr>
              <a:t>unge. </a:t>
            </a:r>
          </a:p>
          <a:p>
            <a:pPr>
              <a:lnSpc>
                <a:spcPct val="140000"/>
              </a:lnSpc>
              <a:spcAft>
                <a:spcPts val="0"/>
              </a:spcAft>
            </a:pPr>
            <a:r>
              <a:rPr lang="nb-NO" sz="2500" dirty="0" smtClean="0">
                <a:ea typeface="Calibri"/>
                <a:cs typeface="Times New Roman"/>
              </a:rPr>
              <a:t>Kors </a:t>
            </a:r>
            <a:r>
              <a:rPr lang="nb-NO" sz="2500" dirty="0">
                <a:ea typeface="Calibri"/>
                <a:cs typeface="Times New Roman"/>
              </a:rPr>
              <a:t>på </a:t>
            </a:r>
            <a:r>
              <a:rPr lang="nb-NO" sz="2500" dirty="0" smtClean="0">
                <a:ea typeface="Calibri"/>
                <a:cs typeface="Times New Roman"/>
              </a:rPr>
              <a:t>halsen</a:t>
            </a:r>
            <a:r>
              <a:rPr lang="nb-NO" sz="2500" dirty="0">
                <a:ea typeface="Calibri"/>
                <a:cs typeface="Times New Roman"/>
              </a:rPr>
              <a:t> </a:t>
            </a:r>
            <a:r>
              <a:rPr lang="nb-NO" sz="2500" dirty="0" smtClean="0">
                <a:ea typeface="Calibri"/>
                <a:cs typeface="Times New Roman"/>
              </a:rPr>
              <a:t>(tlf</a:t>
            </a:r>
            <a:r>
              <a:rPr lang="nb-NO" sz="2500" dirty="0">
                <a:ea typeface="Calibri"/>
                <a:cs typeface="Times New Roman"/>
              </a:rPr>
              <a:t>. 800 333 21 eller </a:t>
            </a:r>
            <a:r>
              <a:rPr lang="nb-NO" sz="2500" dirty="0" err="1">
                <a:ea typeface="Calibri"/>
                <a:cs typeface="Times New Roman"/>
              </a:rPr>
              <a:t>chat</a:t>
            </a:r>
            <a:r>
              <a:rPr lang="nb-NO" sz="2500" dirty="0">
                <a:ea typeface="Calibri"/>
                <a:cs typeface="Times New Roman"/>
              </a:rPr>
              <a:t> </a:t>
            </a:r>
            <a:r>
              <a:rPr lang="nb-NO" sz="2500" u="sng" dirty="0" smtClean="0">
                <a:solidFill>
                  <a:srgbClr val="0000FF"/>
                </a:solidFill>
                <a:ea typeface="Calibri"/>
                <a:cs typeface="Times New Roman"/>
                <a:hlinkClick r:id="rId4"/>
              </a:rPr>
              <a:t>korspahalsen.no</a:t>
            </a:r>
            <a:r>
              <a:rPr lang="nb-NO" sz="2500" dirty="0">
                <a:solidFill>
                  <a:srgbClr val="0000FF"/>
                </a:solidFill>
                <a:ea typeface="Calibri"/>
                <a:cs typeface="Times New Roman"/>
              </a:rPr>
              <a:t> </a:t>
            </a:r>
            <a:r>
              <a:rPr lang="nb-NO" sz="2500" dirty="0" smtClean="0">
                <a:ea typeface="Calibri"/>
                <a:cs typeface="Times New Roman"/>
              </a:rPr>
              <a:t>) </a:t>
            </a:r>
            <a:endParaRPr lang="nb-NO" sz="2500" dirty="0">
              <a:ea typeface="Calibri"/>
              <a:cs typeface="Times New Roman"/>
            </a:endParaRPr>
          </a:p>
          <a:p>
            <a:pPr>
              <a:lnSpc>
                <a:spcPct val="140000"/>
              </a:lnSpc>
              <a:spcAft>
                <a:spcPts val="0"/>
              </a:spcAft>
            </a:pPr>
            <a:r>
              <a:rPr lang="nb-NO" sz="2500" dirty="0">
                <a:ea typeface="Calibri"/>
                <a:cs typeface="Times New Roman"/>
              </a:rPr>
              <a:t>Landsdekkende telefon for incest- og seksuelt misbrukte og deres </a:t>
            </a:r>
            <a:r>
              <a:rPr lang="nb-NO" sz="2500" dirty="0" smtClean="0">
                <a:ea typeface="Calibri"/>
                <a:cs typeface="Times New Roman"/>
              </a:rPr>
              <a:t>pårørende</a:t>
            </a:r>
            <a:r>
              <a:rPr lang="nb-NO" sz="2500" dirty="0">
                <a:ea typeface="Calibri"/>
                <a:cs typeface="Times New Roman"/>
              </a:rPr>
              <a:t> </a:t>
            </a:r>
            <a:r>
              <a:rPr lang="nb-NO" sz="2500" dirty="0" smtClean="0">
                <a:ea typeface="Calibri"/>
                <a:cs typeface="Times New Roman"/>
              </a:rPr>
              <a:t>(tlf</a:t>
            </a:r>
            <a:r>
              <a:rPr lang="nb-NO" sz="2500" dirty="0">
                <a:ea typeface="Calibri"/>
                <a:cs typeface="Times New Roman"/>
              </a:rPr>
              <a:t>. 800 57 </a:t>
            </a:r>
            <a:r>
              <a:rPr lang="nb-NO" sz="2500" dirty="0" smtClean="0">
                <a:ea typeface="Calibri"/>
                <a:cs typeface="Times New Roman"/>
              </a:rPr>
              <a:t>000)</a:t>
            </a:r>
            <a:endParaRPr lang="nb-NO" sz="2500" dirty="0">
              <a:ea typeface="Calibri"/>
              <a:cs typeface="Times New Roman"/>
            </a:endParaRPr>
          </a:p>
          <a:p>
            <a:endParaRPr lang="nb-NO" dirty="0"/>
          </a:p>
          <a:p>
            <a:pPr marL="0" indent="0">
              <a:buNone/>
            </a:pPr>
            <a:r>
              <a:rPr lang="nb-NO" sz="2300" dirty="0" smtClean="0"/>
              <a:t>Presentasjon utviklet av Reform – Ressurssenter for menn (</a:t>
            </a:r>
            <a:r>
              <a:rPr lang="nb-NO" sz="2300" dirty="0" smtClean="0">
                <a:hlinkClick r:id="rId5"/>
              </a:rPr>
              <a:t>reform.no</a:t>
            </a:r>
            <a:r>
              <a:rPr lang="nb-NO" sz="2300" dirty="0" smtClean="0"/>
              <a:t>) med støtte fra Justisdepartementet.</a:t>
            </a:r>
          </a:p>
        </p:txBody>
      </p:sp>
    </p:spTree>
    <p:extLst>
      <p:ext uri="{BB962C8B-B14F-4D97-AF65-F5344CB8AC3E}">
        <p14:creationId xmlns:p14="http://schemas.microsoft.com/office/powerpoint/2010/main" val="59424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Eksempler</a:t>
            </a:r>
            <a:endParaRPr lang="nb-NO" dirty="0"/>
          </a:p>
        </p:txBody>
      </p:sp>
      <p:pic>
        <p:nvPicPr>
          <p:cNvPr id="3" name="Picture 2" descr="A3-plakat_forside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10" t="10536" r="-13376" b="36399"/>
          <a:stretch/>
        </p:blipFill>
        <p:spPr>
          <a:xfrm>
            <a:off x="0" y="0"/>
            <a:ext cx="10281326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919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Fakta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1 av 10 kvinner har opplevd å bli voldtatt</a:t>
            </a:r>
          </a:p>
          <a:p>
            <a:r>
              <a:rPr lang="nb-NO" dirty="0" smtClean="0"/>
              <a:t>Halvparten før fylte 18 år</a:t>
            </a:r>
          </a:p>
          <a:p>
            <a:r>
              <a:rPr lang="nb-NO" dirty="0" smtClean="0"/>
              <a:t>Ca. 1 % av menn har blitt voldtatt</a:t>
            </a:r>
          </a:p>
          <a:p>
            <a:endParaRPr lang="nb-NO" dirty="0"/>
          </a:p>
          <a:p>
            <a:endParaRPr lang="nb-NO" dirty="0" smtClean="0"/>
          </a:p>
          <a:p>
            <a:pPr marL="0" indent="0" algn="r">
              <a:buNone/>
            </a:pPr>
            <a:r>
              <a:rPr lang="nb-NO" sz="1800" dirty="0" smtClean="0"/>
              <a:t>(NKVTS, 2014)</a:t>
            </a:r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6255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5073650" cy="1577974"/>
          </a:xfrm>
        </p:spPr>
        <p:txBody>
          <a:bodyPr/>
          <a:lstStyle/>
          <a:p>
            <a:r>
              <a:rPr lang="nb-NO" dirty="0" smtClean="0"/>
              <a:t>Quiz</a:t>
            </a:r>
            <a:endParaRPr lang="nb-NO" dirty="0"/>
          </a:p>
        </p:txBody>
      </p:sp>
      <p:pic>
        <p:nvPicPr>
          <p:cNvPr id="5" name="Picture 2" descr="photo-1416615267350-a82c5a347dbf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5" y="2162176"/>
            <a:ext cx="4656928" cy="310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28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49" y="2546351"/>
            <a:ext cx="6486525" cy="1463674"/>
          </a:xfrm>
        </p:spPr>
        <p:txBody>
          <a:bodyPr>
            <a:normAutofit/>
          </a:bodyPr>
          <a:lstStyle/>
          <a:p>
            <a:r>
              <a:rPr lang="nb-NO" noProof="0" dirty="0" smtClean="0"/>
              <a:t>Hva</a:t>
            </a:r>
            <a:r>
              <a:rPr lang="nb-NO" dirty="0" smtClean="0"/>
              <a:t> forbinder du med vold?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5371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5226050" cy="1463674"/>
          </a:xfrm>
        </p:spPr>
        <p:txBody>
          <a:bodyPr>
            <a:normAutofit/>
          </a:bodyPr>
          <a:lstStyle/>
          <a:p>
            <a:r>
              <a:rPr lang="nb-NO" dirty="0" smtClean="0"/>
              <a:t>Vold</a:t>
            </a:r>
            <a:endParaRPr lang="nb-NO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8543034"/>
              </p:ext>
            </p:extLst>
          </p:nvPr>
        </p:nvGraphicFramePr>
        <p:xfrm>
          <a:off x="628650" y="2057399"/>
          <a:ext cx="5981700" cy="223837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954265"/>
                <a:gridCol w="3027435"/>
              </a:tblGrid>
              <a:tr h="74612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2000" b="0" dirty="0" smtClean="0">
                          <a:latin typeface="+mn-lt"/>
                        </a:rPr>
                        <a:t>Fysisk vold</a:t>
                      </a:r>
                      <a:endParaRPr lang="nb-NO" sz="2000" b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2000" b="0" dirty="0" smtClean="0">
                          <a:latin typeface="+mn-lt"/>
                        </a:rPr>
                        <a:t>Materiell vold</a:t>
                      </a:r>
                      <a:endParaRPr lang="nb-NO" sz="2000" b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4612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2000" b="0" dirty="0" smtClean="0">
                          <a:latin typeface="+mn-lt"/>
                        </a:rPr>
                        <a:t>Psykisk vold</a:t>
                      </a:r>
                      <a:endParaRPr lang="nb-NO" sz="2000" b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2000" b="0" dirty="0" smtClean="0">
                          <a:latin typeface="+mn-lt"/>
                        </a:rPr>
                        <a:t>Økonomisk</a:t>
                      </a:r>
                      <a:r>
                        <a:rPr lang="nb-NO" sz="2000" b="0" baseline="0" dirty="0" smtClean="0">
                          <a:latin typeface="+mn-lt"/>
                        </a:rPr>
                        <a:t> vold</a:t>
                      </a:r>
                      <a:endParaRPr lang="nb-NO" sz="2000" b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4612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2000" b="0" dirty="0" smtClean="0">
                          <a:latin typeface="+mn-lt"/>
                        </a:rPr>
                        <a:t>Seksuell vold</a:t>
                      </a:r>
                      <a:endParaRPr lang="nb-NO" sz="2000" b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2000" b="0" dirty="0" smtClean="0">
                          <a:latin typeface="+mn-lt"/>
                        </a:rPr>
                        <a:t>Latent vold</a:t>
                      </a:r>
                      <a:endParaRPr lang="nb-NO" sz="2000" b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44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Film: Point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you</a:t>
            </a:r>
            <a:endParaRPr lang="nb-NO" dirty="0"/>
          </a:p>
        </p:txBody>
      </p:sp>
      <p:sp>
        <p:nvSpPr>
          <p:cNvPr id="2" name="Rektangel 1"/>
          <p:cNvSpPr/>
          <p:nvPr/>
        </p:nvSpPr>
        <p:spPr>
          <a:xfrm>
            <a:off x="209550" y="4642188"/>
            <a:ext cx="65246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u="sng" dirty="0">
                <a:hlinkClick r:id="rId2"/>
              </a:rPr>
              <a:t>https://www.youtube.com/watch?v=Y3TWsAGnK3U</a:t>
            </a:r>
            <a:endParaRPr lang="nb-NO" dirty="0"/>
          </a:p>
        </p:txBody>
      </p:sp>
      <p:pic>
        <p:nvPicPr>
          <p:cNvPr id="1027" name="Picture 3" descr="C:\Users\hedda\AppData\Local\Microsoft\Windows\INetCache\IE\XRBKIORD\smartphone-friends-internet-connection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1" y="2030195"/>
            <a:ext cx="3567113" cy="237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99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5226050" cy="1463674"/>
          </a:xfrm>
        </p:spPr>
        <p:txBody>
          <a:bodyPr>
            <a:normAutofit/>
          </a:bodyPr>
          <a:lstStyle/>
          <a:p>
            <a:r>
              <a:rPr lang="nb-NO" dirty="0" smtClean="0"/>
              <a:t>Hva er viktig for deg i et kjæresteforhold?</a:t>
            </a:r>
            <a:endParaRPr lang="nb-NO" dirty="0"/>
          </a:p>
        </p:txBody>
      </p:sp>
      <p:pic>
        <p:nvPicPr>
          <p:cNvPr id="5" name="Picture 2" descr="\\SERVER\RedirectedFolders\live\Desktop\lov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6" y="2171700"/>
            <a:ext cx="5113508" cy="3402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99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5226050" cy="1463674"/>
          </a:xfrm>
        </p:spPr>
        <p:txBody>
          <a:bodyPr>
            <a:normAutofit/>
          </a:bodyPr>
          <a:lstStyle/>
          <a:p>
            <a:r>
              <a:rPr lang="nb-NO" dirty="0" smtClean="0"/>
              <a:t>Faresignaler i et kjæresteforhold</a:t>
            </a:r>
            <a:endParaRPr lang="nb-NO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3682039"/>
              </p:ext>
            </p:extLst>
          </p:nvPr>
        </p:nvGraphicFramePr>
        <p:xfrm>
          <a:off x="628650" y="2276475"/>
          <a:ext cx="5905500" cy="25603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952750"/>
                <a:gridCol w="2952750"/>
              </a:tblGrid>
              <a:tr h="64008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b="0" dirty="0" smtClean="0">
                          <a:latin typeface="+mn-lt"/>
                        </a:rPr>
                        <a:t>Sjalusi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b="0" dirty="0" smtClean="0">
                          <a:latin typeface="+mn-lt"/>
                        </a:rPr>
                        <a:t>Løgn</a:t>
                      </a:r>
                      <a:endParaRPr lang="nb-NO" b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b="0" dirty="0" smtClean="0">
                          <a:latin typeface="+mn-lt"/>
                        </a:rPr>
                        <a:t>Kontroll</a:t>
                      </a:r>
                      <a:endParaRPr lang="nb-NO" b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b="0" dirty="0" smtClean="0">
                          <a:latin typeface="+mn-lt"/>
                        </a:rPr>
                        <a:t>Baksnakkelser</a:t>
                      </a:r>
                      <a:endParaRPr lang="nb-NO" b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b="0" dirty="0" smtClean="0">
                          <a:latin typeface="+mn-lt"/>
                        </a:rPr>
                        <a:t>Ikke holde ord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b="0" dirty="0" smtClean="0">
                          <a:latin typeface="+mn-lt"/>
                        </a:rPr>
                        <a:t>Utroskap</a:t>
                      </a:r>
                      <a:endParaRPr lang="nb-NO" b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b="0" dirty="0" smtClean="0">
                          <a:latin typeface="+mn-lt"/>
                        </a:rPr>
                        <a:t>Makt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b="0" dirty="0" smtClean="0">
                          <a:latin typeface="+mn-lt"/>
                        </a:rPr>
                        <a:t>Nedsettende behandling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174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5238750" cy="1463674"/>
          </a:xfrm>
        </p:spPr>
        <p:txBody>
          <a:bodyPr>
            <a:normAutofit/>
          </a:bodyPr>
          <a:lstStyle/>
          <a:p>
            <a:r>
              <a:rPr lang="nb-NO" dirty="0" smtClean="0"/>
              <a:t>Voldtekt – Fylla har skylda?</a:t>
            </a:r>
            <a:endParaRPr lang="nb-NO" dirty="0"/>
          </a:p>
        </p:txBody>
      </p:sp>
      <p:pic>
        <p:nvPicPr>
          <p:cNvPr id="5" name="Picture 3" descr="photo-1428894976381-853e04af626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2171700"/>
            <a:ext cx="4686300" cy="312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05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opp Kjærestevolden">
  <a:themeElements>
    <a:clrScheme name="Humana">
      <a:dk1>
        <a:sysClr val="windowText" lastClr="000000"/>
      </a:dk1>
      <a:lt1>
        <a:sysClr val="window" lastClr="FFFFFF"/>
      </a:lt1>
      <a:dk2>
        <a:srgbClr val="7F7F7F"/>
      </a:dk2>
      <a:lt2>
        <a:srgbClr val="F2F2F2"/>
      </a:lt2>
      <a:accent1>
        <a:srgbClr val="FB637E"/>
      </a:accent1>
      <a:accent2>
        <a:srgbClr val="41B6E6"/>
      </a:accent2>
      <a:accent3>
        <a:srgbClr val="D7D2CB"/>
      </a:accent3>
      <a:accent4>
        <a:srgbClr val="ECC3B2"/>
      </a:accent4>
      <a:accent5>
        <a:srgbClr val="B9D9EB"/>
      </a:accent5>
      <a:accent6>
        <a:srgbClr val="D0DEBB"/>
      </a:accent6>
      <a:hlink>
        <a:srgbClr val="41B6E6"/>
      </a:hlink>
      <a:folHlink>
        <a:srgbClr val="009CBD"/>
      </a:folHlink>
    </a:clrScheme>
    <a:fontScheme name="Humana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13937</TotalTime>
  <Words>374</Words>
  <Application>Microsoft Office PowerPoint</Application>
  <PresentationFormat>Skjermfremvisning (4:3)</PresentationFormat>
  <Paragraphs>74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Lysbildetitler</vt:lpstr>
      </vt:variant>
      <vt:variant>
        <vt:i4>19</vt:i4>
      </vt:variant>
    </vt:vector>
  </HeadingPairs>
  <TitlesOfParts>
    <vt:vector size="21" baseType="lpstr">
      <vt:lpstr>Stopp Kjærestevolden</vt:lpstr>
      <vt:lpstr>Custom Design</vt:lpstr>
      <vt:lpstr>PowerPoint-presentasjon</vt:lpstr>
      <vt:lpstr>Fakta</vt:lpstr>
      <vt:lpstr>Quiz</vt:lpstr>
      <vt:lpstr>Hva forbinder du med vold?</vt:lpstr>
      <vt:lpstr>Vold</vt:lpstr>
      <vt:lpstr>Film: Point of you</vt:lpstr>
      <vt:lpstr>Hva er viktig for deg i et kjæresteforhold?</vt:lpstr>
      <vt:lpstr>Faresignaler i et kjæresteforhold</vt:lpstr>
      <vt:lpstr>Voldtekt – Fylla har skylda?</vt:lpstr>
      <vt:lpstr>Film: #Samtycke</vt:lpstr>
      <vt:lpstr>Når blir du voldtektsmann?</vt:lpstr>
      <vt:lpstr>Når blir du voldtektsmann?</vt:lpstr>
      <vt:lpstr>Voldtekt – juridisk definisjon</vt:lpstr>
      <vt:lpstr>Dilemma 1</vt:lpstr>
      <vt:lpstr>Dilemma 1</vt:lpstr>
      <vt:lpstr>PowerPoint-presentasjon</vt:lpstr>
      <vt:lpstr>Film: Consent</vt:lpstr>
      <vt:lpstr>Ønsker du…</vt:lpstr>
      <vt:lpstr>Eksempler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Annika Thörnlund</dc:creator>
  <cp:lastModifiedBy>Hedda Hakvåg</cp:lastModifiedBy>
  <cp:revision>159</cp:revision>
  <cp:lastPrinted>2016-03-01T08:21:51Z</cp:lastPrinted>
  <dcterms:created xsi:type="dcterms:W3CDTF">2014-07-01T05:38:32Z</dcterms:created>
  <dcterms:modified xsi:type="dcterms:W3CDTF">2016-08-29T09:24:08Z</dcterms:modified>
</cp:coreProperties>
</file>