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81" r:id="rId5"/>
    <p:sldId id="322" r:id="rId6"/>
    <p:sldId id="315" r:id="rId7"/>
    <p:sldId id="310" r:id="rId8"/>
    <p:sldId id="334" r:id="rId9"/>
    <p:sldId id="332" r:id="rId10"/>
    <p:sldId id="321" r:id="rId11"/>
    <p:sldId id="319" r:id="rId12"/>
  </p:sldIdLst>
  <p:sldSz cx="9144000" cy="5143500" type="screen16x9"/>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borg Ørjaseter" initials="IØ" lastIdx="1" clrIdx="0">
    <p:extLst>
      <p:ext uri="{19B8F6BF-5375-455C-9EA6-DF929625EA0E}">
        <p15:presenceInfo xmlns:p15="http://schemas.microsoft.com/office/powerpoint/2012/main" userId="S0030000977E40EF@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70B8"/>
    <a:srgbClr val="80C723"/>
    <a:srgbClr val="945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3824" autoAdjust="0"/>
  </p:normalViewPr>
  <p:slideViewPr>
    <p:cSldViewPr>
      <p:cViewPr varScale="1">
        <p:scale>
          <a:sx n="119" d="100"/>
          <a:sy n="119" d="100"/>
        </p:scale>
        <p:origin x="594"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1" d="100"/>
          <a:sy n="71" d="100"/>
        </p:scale>
        <p:origin x="-327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e Brækken" userId="177f1a03-5a3e-487e-aad2-71e45b600cbb" providerId="ADAL" clId="{78090849-BDF9-45BF-832B-0E37F0451F98}"/>
    <pc:docChg chg="addSld delSld modSld">
      <pc:chgData name="Gaute Brækken" userId="177f1a03-5a3e-487e-aad2-71e45b600cbb" providerId="ADAL" clId="{78090849-BDF9-45BF-832B-0E37F0451F98}" dt="2017-08-24T12:25:30.186" v="164" actId="2696"/>
      <pc:docMkLst>
        <pc:docMk/>
      </pc:docMkLst>
      <pc:sldChg chg="del">
        <pc:chgData name="Gaute Brækken" userId="177f1a03-5a3e-487e-aad2-71e45b600cbb" providerId="ADAL" clId="{78090849-BDF9-45BF-832B-0E37F0451F98}" dt="2017-08-24T12:22:26.946" v="2" actId="2696"/>
        <pc:sldMkLst>
          <pc:docMk/>
          <pc:sldMk cId="2007742438" sldId="288"/>
        </pc:sldMkLst>
      </pc:sldChg>
      <pc:sldChg chg="modSp">
        <pc:chgData name="Gaute Brækken" userId="177f1a03-5a3e-487e-aad2-71e45b600cbb" providerId="ADAL" clId="{78090849-BDF9-45BF-832B-0E37F0451F98}" dt="2017-08-24T12:21:16.058" v="0"/>
        <pc:sldMkLst>
          <pc:docMk/>
          <pc:sldMk cId="1892964347" sldId="310"/>
        </pc:sldMkLst>
        <pc:picChg chg="mod">
          <ac:chgData name="Gaute Brækken" userId="177f1a03-5a3e-487e-aad2-71e45b600cbb" providerId="ADAL" clId="{78090849-BDF9-45BF-832B-0E37F0451F98}" dt="2017-08-24T12:21:16.058" v="0"/>
          <ac:picMkLst>
            <pc:docMk/>
            <pc:sldMk cId="1892964347" sldId="310"/>
            <ac:picMk id="4" creationId="{00000000-0000-0000-0000-000000000000}"/>
          </ac:picMkLst>
        </pc:picChg>
      </pc:sldChg>
      <pc:sldChg chg="del">
        <pc:chgData name="Gaute Brækken" userId="177f1a03-5a3e-487e-aad2-71e45b600cbb" providerId="ADAL" clId="{78090849-BDF9-45BF-832B-0E37F0451F98}" dt="2017-08-24T12:25:27.196" v="160" actId="2696"/>
        <pc:sldMkLst>
          <pc:docMk/>
          <pc:sldMk cId="275808716" sldId="325"/>
        </pc:sldMkLst>
      </pc:sldChg>
      <pc:sldChg chg="del">
        <pc:chgData name="Gaute Brækken" userId="177f1a03-5a3e-487e-aad2-71e45b600cbb" providerId="ADAL" clId="{78090849-BDF9-45BF-832B-0E37F0451F98}" dt="2017-08-24T12:25:27.872" v="161" actId="2696"/>
        <pc:sldMkLst>
          <pc:docMk/>
          <pc:sldMk cId="3824522160" sldId="329"/>
        </pc:sldMkLst>
      </pc:sldChg>
      <pc:sldChg chg="del">
        <pc:chgData name="Gaute Brækken" userId="177f1a03-5a3e-487e-aad2-71e45b600cbb" providerId="ADAL" clId="{78090849-BDF9-45BF-832B-0E37F0451F98}" dt="2017-08-24T12:25:28.448" v="162" actId="2696"/>
        <pc:sldMkLst>
          <pc:docMk/>
          <pc:sldMk cId="2875811936" sldId="330"/>
        </pc:sldMkLst>
      </pc:sldChg>
      <pc:sldChg chg="del">
        <pc:chgData name="Gaute Brækken" userId="177f1a03-5a3e-487e-aad2-71e45b600cbb" providerId="ADAL" clId="{78090849-BDF9-45BF-832B-0E37F0451F98}" dt="2017-08-24T12:25:29.108" v="163" actId="2696"/>
        <pc:sldMkLst>
          <pc:docMk/>
          <pc:sldMk cId="4279326221" sldId="331"/>
        </pc:sldMkLst>
      </pc:sldChg>
      <pc:sldChg chg="del">
        <pc:chgData name="Gaute Brækken" userId="177f1a03-5a3e-487e-aad2-71e45b600cbb" providerId="ADAL" clId="{78090849-BDF9-45BF-832B-0E37F0451F98}" dt="2017-08-24T12:25:30.186" v="164" actId="2696"/>
        <pc:sldMkLst>
          <pc:docMk/>
          <pc:sldMk cId="4237291515" sldId="333"/>
        </pc:sldMkLst>
      </pc:sldChg>
      <pc:sldChg chg="addSp modSp add">
        <pc:chgData name="Gaute Brækken" userId="177f1a03-5a3e-487e-aad2-71e45b600cbb" providerId="ADAL" clId="{78090849-BDF9-45BF-832B-0E37F0451F98}" dt="2017-08-24T12:24:55.662" v="159" actId="20577"/>
        <pc:sldMkLst>
          <pc:docMk/>
          <pc:sldMk cId="1773084852" sldId="334"/>
        </pc:sldMkLst>
        <pc:spChg chg="add mod">
          <ac:chgData name="Gaute Brækken" userId="177f1a03-5a3e-487e-aad2-71e45b600cbb" providerId="ADAL" clId="{78090849-BDF9-45BF-832B-0E37F0451F98}" dt="2017-08-24T12:24:55.662" v="159" actId="20577"/>
          <ac:spMkLst>
            <pc:docMk/>
            <pc:sldMk cId="1773084852" sldId="334"/>
            <ac:spMk id="2" creationId="{C0B1EDE8-ACC4-4B5E-B134-95D1055EC36D}"/>
          </ac:spMkLst>
        </pc:spChg>
        <pc:spChg chg="add mod">
          <ac:chgData name="Gaute Brækken" userId="177f1a03-5a3e-487e-aad2-71e45b600cbb" providerId="ADAL" clId="{78090849-BDF9-45BF-832B-0E37F0451F98}" dt="2017-08-24T12:23:07.573" v="61" actId="20577"/>
          <ac:spMkLst>
            <pc:docMk/>
            <pc:sldMk cId="1773084852" sldId="334"/>
            <ac:spMk id="3" creationId="{78B6C440-80C6-4298-A358-06FF3E8F33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98B93D0-B008-43E2-9543-4FFD31E60C9F}" type="datetimeFigureOut">
              <a:rPr lang="nb-NO" smtClean="0"/>
              <a:t>24.08.2017</a:t>
            </a:fld>
            <a:endParaRPr lang="nb-NO"/>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A8F9DF2-E46E-4584-9AFE-1C4130F1A2DA}" type="slidenum">
              <a:rPr lang="nb-NO" smtClean="0"/>
              <a:t>‹#›</a:t>
            </a:fld>
            <a:endParaRPr lang="nb-NO"/>
          </a:p>
        </p:txBody>
      </p:sp>
    </p:spTree>
    <p:extLst>
      <p:ext uri="{BB962C8B-B14F-4D97-AF65-F5344CB8AC3E}">
        <p14:creationId xmlns:p14="http://schemas.microsoft.com/office/powerpoint/2010/main" val="1569095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7D4484D-959D-46DD-8C8E-C839E669A93E}" type="datetimeFigureOut">
              <a:rPr lang="nb-NO" smtClean="0"/>
              <a:t>24.08.2017</a:t>
            </a:fld>
            <a:endParaRPr lang="nb-NO"/>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11505F9-5799-499B-86A9-D08DE5FE4213}" type="slidenum">
              <a:rPr lang="nb-NO" smtClean="0"/>
              <a:t>‹#›</a:t>
            </a:fld>
            <a:endParaRPr lang="nb-NO"/>
          </a:p>
        </p:txBody>
      </p:sp>
    </p:spTree>
    <p:extLst>
      <p:ext uri="{BB962C8B-B14F-4D97-AF65-F5344CB8AC3E}">
        <p14:creationId xmlns:p14="http://schemas.microsoft.com/office/powerpoint/2010/main" val="251907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xfordeg.no/" TargetMode="External"/><Relationship Id="rId3" Type="http://schemas.openxmlformats.org/officeDocument/2006/relationships/hyperlink" Target="http://dubestemmer.no/" TargetMode="External"/><Relationship Id="rId7" Type="http://schemas.openxmlformats.org/officeDocument/2006/relationships/hyperlink" Target="http://nullmobbing.no/"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husfred.no/" TargetMode="External"/><Relationship Id="rId11" Type="http://schemas.openxmlformats.org/officeDocument/2006/relationships/hyperlink" Target="http://slettmeg.no/" TargetMode="External"/><Relationship Id="rId5" Type="http://schemas.openxmlformats.org/officeDocument/2006/relationships/hyperlink" Target="http://brukhue.com/" TargetMode="External"/><Relationship Id="rId10" Type="http://schemas.openxmlformats.org/officeDocument/2006/relationships/hyperlink" Target="http://korspahalsen.no/" TargetMode="External"/><Relationship Id="rId4" Type="http://schemas.openxmlformats.org/officeDocument/2006/relationships/hyperlink" Target="http://medietilsynet.no/barn-og-medier/guide-til-foreldre-med-barn-pa-nett/" TargetMode="External"/><Relationship Id="rId9" Type="http://schemas.openxmlformats.org/officeDocument/2006/relationships/hyperlink" Target="http://snakkommobbing.n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latin typeface="+mn-lt"/>
                <a:ea typeface="+mn-ea"/>
                <a:cs typeface="+mn-cs"/>
              </a:rPr>
              <a:t>Velg selv er en film  med tilhørende  samtaleopplegg for </a:t>
            </a:r>
            <a:r>
              <a:rPr lang="nb-NO" sz="1200" kern="1200" dirty="0" err="1">
                <a:solidFill>
                  <a:schemeClr val="tx1"/>
                </a:solidFill>
                <a:latin typeface="+mn-lt"/>
                <a:ea typeface="+mn-ea"/>
                <a:cs typeface="+mn-cs"/>
              </a:rPr>
              <a:t>tweens</a:t>
            </a:r>
            <a:r>
              <a:rPr lang="nb-NO" sz="1200" kern="1200" dirty="0">
                <a:solidFill>
                  <a:schemeClr val="tx1"/>
                </a:solidFill>
                <a:latin typeface="+mn-lt"/>
                <a:ea typeface="+mn-ea"/>
                <a:cs typeface="+mn-cs"/>
              </a:rPr>
              <a:t>, aldersgruppen 9-13 år. Vi ønsker at samtaleopplegget skal skape refleksjon rundt rus- og seksualitet, og gjennom det bidra til å forebygge rusbruk og seksuelle overgrep.</a:t>
            </a:r>
          </a:p>
          <a:p>
            <a:r>
              <a:rPr lang="nb-NO" sz="1200" kern="1200" dirty="0">
                <a:solidFill>
                  <a:schemeClr val="tx1"/>
                </a:solidFill>
                <a:latin typeface="+mn-lt"/>
                <a:ea typeface="+mn-ea"/>
                <a:cs typeface="+mn-cs"/>
              </a:rPr>
              <a:t>Rundt oss har vi mange stemmer som vil fortelle oss noe om hvordan vi blir lykkelige, glad og fornøyde. Reklame, tv, radio, </a:t>
            </a:r>
            <a:r>
              <a:rPr lang="nb-NO" sz="1200" kern="1200" dirty="0" err="1">
                <a:solidFill>
                  <a:schemeClr val="tx1"/>
                </a:solidFill>
                <a:latin typeface="+mn-lt"/>
                <a:ea typeface="+mn-ea"/>
                <a:cs typeface="+mn-cs"/>
              </a:rPr>
              <a:t>kjendiser,bloggere</a:t>
            </a:r>
            <a:r>
              <a:rPr lang="nb-NO" sz="1200" kern="1200" dirty="0">
                <a:solidFill>
                  <a:schemeClr val="tx1"/>
                </a:solidFill>
                <a:latin typeface="+mn-lt"/>
                <a:ea typeface="+mn-ea"/>
                <a:cs typeface="+mn-cs"/>
              </a:rPr>
              <a:t>,  venner og foreldre er eksempel på stemmer vi hører på, kanskje uten å tenke over det.</a:t>
            </a:r>
          </a:p>
          <a:p>
            <a:r>
              <a:rPr lang="nb-NO" sz="1200" kern="1200" dirty="0">
                <a:solidFill>
                  <a:schemeClr val="tx1"/>
                </a:solidFill>
                <a:latin typeface="+mn-lt"/>
                <a:ea typeface="+mn-ea"/>
                <a:cs typeface="+mn-cs"/>
              </a:rPr>
              <a:t>Vi gjør mange valg i løpet av en dag og av og til kan valgene føles store og umulige. Vi trenger heldigvis ikke bære alt alene, vi er skapt til felleskap. Vi trenger ikke ta alle de vanskelige valgene alene, snakk med en trygg voksen som du stoler på.</a:t>
            </a:r>
          </a:p>
          <a:p>
            <a:r>
              <a:rPr lang="nb-NO" sz="1200" kern="1200" dirty="0">
                <a:solidFill>
                  <a:schemeClr val="tx1"/>
                </a:solidFill>
                <a:latin typeface="+mn-lt"/>
                <a:ea typeface="+mn-ea"/>
                <a:cs typeface="+mn-cs"/>
              </a:rPr>
              <a:t>Noen har mange gode venner, andre har kanskje få. Noen lar valgene sine bli styrt mye av hva andre tenker, mens andre velger mest selv.</a:t>
            </a:r>
          </a:p>
          <a:p>
            <a:r>
              <a:rPr lang="nb-NO" sz="1200" kern="1200" dirty="0">
                <a:solidFill>
                  <a:schemeClr val="tx1"/>
                </a:solidFill>
                <a:latin typeface="+mn-lt"/>
                <a:ea typeface="+mn-ea"/>
                <a:cs typeface="+mn-cs"/>
              </a:rPr>
              <a:t>I Kirken tror vi at Gud har skapt oss, akkurat slik vi er. Du er god nok slik du er. Ikke la noen presse deg til å mene noe annet om deg selv, eller til å gjøre noe som du egentlig ikke vil.</a:t>
            </a:r>
          </a:p>
          <a:p>
            <a:r>
              <a:rPr lang="nb-NO" sz="1200" kern="1200" dirty="0">
                <a:solidFill>
                  <a:schemeClr val="tx1"/>
                </a:solidFill>
                <a:latin typeface="+mn-lt"/>
                <a:ea typeface="+mn-ea"/>
                <a:cs typeface="+mn-cs"/>
              </a:rPr>
              <a:t>Velg selv. Hvem vil du høre på?</a:t>
            </a:r>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1</a:t>
            </a:fld>
            <a:endParaRPr lang="nb-NO"/>
          </a:p>
        </p:txBody>
      </p:sp>
    </p:spTree>
    <p:extLst>
      <p:ext uri="{BB962C8B-B14F-4D97-AF65-F5344CB8AC3E}">
        <p14:creationId xmlns:p14="http://schemas.microsoft.com/office/powerpoint/2010/main" val="135578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velg selv? </a:t>
            </a:r>
          </a:p>
        </p:txBody>
      </p:sp>
      <p:sp>
        <p:nvSpPr>
          <p:cNvPr id="4" name="Plassholder for lysbildenummer 3"/>
          <p:cNvSpPr>
            <a:spLocks noGrp="1"/>
          </p:cNvSpPr>
          <p:nvPr>
            <p:ph type="sldNum" sz="quarter" idx="10"/>
          </p:nvPr>
        </p:nvSpPr>
        <p:spPr/>
        <p:txBody>
          <a:bodyPr/>
          <a:lstStyle/>
          <a:p>
            <a:fld id="{811505F9-5799-499B-86A9-D08DE5FE4213}" type="slidenum">
              <a:rPr lang="nb-NO" smtClean="0"/>
              <a:t>2</a:t>
            </a:fld>
            <a:endParaRPr lang="nb-NO"/>
          </a:p>
        </p:txBody>
      </p:sp>
    </p:spTree>
    <p:extLst>
      <p:ext uri="{BB962C8B-B14F-4D97-AF65-F5344CB8AC3E}">
        <p14:creationId xmlns:p14="http://schemas.microsoft.com/office/powerpoint/2010/main" val="341712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2016 har de fleste</a:t>
            </a:r>
            <a:r>
              <a:rPr lang="nb-NO" baseline="0" dirty="0"/>
              <a:t> internett med seg i lomma, gå gjerne inn på </a:t>
            </a:r>
            <a:r>
              <a:rPr lang="nb-NO" baseline="0" dirty="0" err="1"/>
              <a:t>www.velgselv.no</a:t>
            </a:r>
            <a:r>
              <a:rPr lang="nb-NO" baseline="0" dirty="0"/>
              <a:t> og se på nettsiden. </a:t>
            </a:r>
          </a:p>
          <a:p>
            <a:r>
              <a:rPr lang="nb-NO" baseline="0" dirty="0"/>
              <a:t>På nettsiden ligger det direktelink til filmen, denne er lastet opp via </a:t>
            </a:r>
            <a:r>
              <a:rPr lang="nb-NO" baseline="0" dirty="0" err="1"/>
              <a:t>vimeo</a:t>
            </a:r>
            <a:r>
              <a:rPr lang="nb-NO" baseline="0" dirty="0"/>
              <a:t> og skal fungere på alle </a:t>
            </a:r>
            <a:r>
              <a:rPr lang="nb-NO" baseline="0" dirty="0" err="1"/>
              <a:t>pcer</a:t>
            </a:r>
            <a:r>
              <a:rPr lang="nb-NO" baseline="0" dirty="0"/>
              <a:t> og på ulike programmer. Gjør den ikke det blir  vi veldig glad for en tilbakemelding! </a:t>
            </a:r>
          </a:p>
          <a:p>
            <a:endParaRPr lang="nb-NO" baseline="0" dirty="0"/>
          </a:p>
          <a:p>
            <a:r>
              <a:rPr lang="nb-NO" baseline="0" dirty="0"/>
              <a:t>Under dette bilde du ser fremme nå ligger samtaleoppleggene som du kan trykke inn på.</a:t>
            </a:r>
          </a:p>
          <a:p>
            <a:endParaRPr lang="nb-NO"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3</a:t>
            </a:fld>
            <a:endParaRPr lang="nb-NO"/>
          </a:p>
        </p:txBody>
      </p:sp>
    </p:spTree>
    <p:extLst>
      <p:ext uri="{BB962C8B-B14F-4D97-AF65-F5344CB8AC3E}">
        <p14:creationId xmlns:p14="http://schemas.microsoft.com/office/powerpoint/2010/main" val="171195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Filmen</a:t>
            </a:r>
            <a:r>
              <a:rPr lang="nb-NO" baseline="0" dirty="0"/>
              <a:t> velg selv. </a:t>
            </a:r>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4</a:t>
            </a:fld>
            <a:endParaRPr lang="nb-NO"/>
          </a:p>
        </p:txBody>
      </p:sp>
    </p:spTree>
    <p:extLst>
      <p:ext uri="{BB962C8B-B14F-4D97-AF65-F5344CB8AC3E}">
        <p14:creationId xmlns:p14="http://schemas.microsoft.com/office/powerpoint/2010/main" val="51164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Gode og vonde hemmeligheter i møte med barn: </a:t>
            </a:r>
          </a:p>
          <a:p>
            <a:endParaRPr lang="nb-NO" dirty="0"/>
          </a:p>
          <a:p>
            <a:r>
              <a:rPr lang="nb-NO" sz="1200" kern="1200" dirty="0">
                <a:solidFill>
                  <a:schemeClr val="tx1"/>
                </a:solidFill>
                <a:latin typeface="+mn-lt"/>
                <a:ea typeface="+mn-ea"/>
                <a:cs typeface="+mn-cs"/>
              </a:rPr>
              <a:t>Vi gjør mange valg i løpet av en dag og av og til kan valgene føles store og umulige. Vi trenger heldigvis ikke bære alt alene, vi er skapt til felleskap. Vi trenger ikke ta alle de vanskelige valgene alene, snakk med en trygg voksen som du stoler på.</a:t>
            </a:r>
          </a:p>
          <a:p>
            <a:r>
              <a:rPr lang="nb-NO" sz="1200" kern="1200" dirty="0">
                <a:solidFill>
                  <a:schemeClr val="tx1"/>
                </a:solidFill>
                <a:latin typeface="+mn-lt"/>
                <a:ea typeface="+mn-ea"/>
                <a:cs typeface="+mn-cs"/>
              </a:rPr>
              <a:t>Noen har mange gode venner, andre har kanskje få. Noen lar valgene sine bli styrt mye av hva andre tenker, mens andre velger mest selv. Noen har trygge voksne rundt seg, andre har</a:t>
            </a:r>
            <a:r>
              <a:rPr lang="nb-NO" sz="1200" kern="1200" baseline="0" dirty="0">
                <a:solidFill>
                  <a:schemeClr val="tx1"/>
                </a:solidFill>
                <a:latin typeface="+mn-lt"/>
                <a:ea typeface="+mn-ea"/>
                <a:cs typeface="+mn-cs"/>
              </a:rPr>
              <a:t> ikke det. Vil du være en trygg og modig voksen? </a:t>
            </a:r>
            <a:endParaRPr lang="nb-NO" sz="1200" kern="1200" dirty="0">
              <a:solidFill>
                <a:schemeClr val="tx1"/>
              </a:solidFill>
              <a:latin typeface="+mn-lt"/>
              <a:ea typeface="+mn-ea"/>
              <a:cs typeface="+mn-cs"/>
            </a:endParaRPr>
          </a:p>
          <a:p>
            <a:endParaRPr lang="nb-NO" dirty="0"/>
          </a:p>
          <a:p>
            <a:r>
              <a:rPr lang="nb-NO" sz="1200" kern="1200" dirty="0">
                <a:solidFill>
                  <a:schemeClr val="tx1"/>
                </a:solidFill>
                <a:latin typeface="+mn-lt"/>
                <a:ea typeface="+mn-ea"/>
                <a:cs typeface="+mn-cs"/>
              </a:rPr>
              <a:t>Det er viktig å formidle til barna at barn skal ha gode hemmeligheter, men at barn ikke skal ha vonde hemmeligheter. Då må de fortelle det til en voksen de stoler</a:t>
            </a:r>
            <a:r>
              <a:rPr lang="nb-NO" sz="1200" kern="1200" baseline="0" dirty="0">
                <a:solidFill>
                  <a:schemeClr val="tx1"/>
                </a:solidFill>
                <a:latin typeface="+mn-lt"/>
                <a:ea typeface="+mn-ea"/>
                <a:cs typeface="+mn-cs"/>
              </a:rPr>
              <a:t> på</a:t>
            </a:r>
            <a:r>
              <a:rPr lang="nb-NO" sz="1200" kern="1200" dirty="0">
                <a:solidFill>
                  <a:schemeClr val="tx1"/>
                </a:solidFill>
                <a:latin typeface="+mn-lt"/>
                <a:ea typeface="+mn-ea"/>
                <a:cs typeface="+mn-cs"/>
              </a:rPr>
              <a:t>. Dersom man</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klarer å formidle at “jeg er en slik person du kan fortelle det til” så er det flott. Men då må man være forberedt på og </a:t>
            </a:r>
            <a:r>
              <a:rPr lang="nb-NO" sz="1200" kern="1200" dirty="0" err="1">
                <a:solidFill>
                  <a:schemeClr val="tx1"/>
                </a:solidFill>
                <a:latin typeface="+mn-lt"/>
                <a:ea typeface="+mn-ea"/>
                <a:cs typeface="+mn-cs"/>
              </a:rPr>
              <a:t>motagelig</a:t>
            </a:r>
            <a:r>
              <a:rPr lang="nb-NO" sz="1200" kern="1200" dirty="0">
                <a:solidFill>
                  <a:schemeClr val="tx1"/>
                </a:solidFill>
                <a:latin typeface="+mn-lt"/>
                <a:ea typeface="+mn-ea"/>
                <a:cs typeface="+mn-cs"/>
              </a:rPr>
              <a:t> for å ta i mot “det verste”.</a:t>
            </a:r>
            <a:endParaRPr lang="nb-NO" dirty="0"/>
          </a:p>
          <a:p>
            <a:endParaRPr lang="nb-NO" dirty="0"/>
          </a:p>
          <a:p>
            <a:r>
              <a:rPr lang="nb-NO" sz="1200" kern="1200" dirty="0">
                <a:solidFill>
                  <a:schemeClr val="tx1"/>
                </a:solidFill>
                <a:latin typeface="+mn-lt"/>
                <a:ea typeface="+mn-ea"/>
                <a:cs typeface="+mn-cs"/>
              </a:rPr>
              <a:t>Nesten halvparten av oss kjenner noen som har vært utsatt for seksuelle overgrep som barn. Seksuelle overgrep skjer oftere, nærmere og er mer skadelig enn vi tror. Likevel er det skremmende stille. </a:t>
            </a:r>
          </a:p>
          <a:p>
            <a:r>
              <a:rPr lang="nb-NO" sz="1200" kern="1200" dirty="0">
                <a:solidFill>
                  <a:schemeClr val="tx1"/>
                </a:solidFill>
                <a:latin typeface="+mn-lt"/>
                <a:ea typeface="+mn-ea"/>
                <a:cs typeface="+mn-cs"/>
              </a:rPr>
              <a:t>Barn trenger modige voksne – hjemme, på skolen, i barnehagen, på fritidsarenaene – på alle de arenaer der barn er.</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Seksuelle overgrep skjer mot barn i alle typer hjem og i alle kulturer, uavhengig av familiens sosioøkonomisk status.</a:t>
            </a:r>
          </a:p>
          <a:p>
            <a:r>
              <a:rPr lang="nb-NO" sz="1200" kern="1200" dirty="0">
                <a:solidFill>
                  <a:schemeClr val="tx1"/>
                </a:solidFill>
                <a:latin typeface="+mn-lt"/>
                <a:ea typeface="+mn-ea"/>
                <a:cs typeface="+mn-cs"/>
              </a:rPr>
              <a:t>En del barn kan være sårbare for å bli utsatt for overgrep fordi de har et stort behov for å bli sett og få tilbakemeldinger av voksne. Likevel er det mange barn som ikke fremstår som sårbare, men som blir utsatt for overgrep fordi overgriperen bruker mye energi og lang tid for å bearbeide barnet, gi positiv oppmerksomhet, gaver og omsorg – såkalt </a:t>
            </a:r>
            <a:r>
              <a:rPr lang="nb-NO" sz="1200" kern="1200" dirty="0" err="1">
                <a:solidFill>
                  <a:schemeClr val="tx1"/>
                </a:solidFill>
                <a:latin typeface="+mn-lt"/>
                <a:ea typeface="+mn-ea"/>
                <a:cs typeface="+mn-cs"/>
              </a:rPr>
              <a:t>grooming</a:t>
            </a:r>
            <a:r>
              <a:rPr lang="nb-NO" sz="1200" kern="1200" dirty="0">
                <a:solidFill>
                  <a:schemeClr val="tx1"/>
                </a:solidFill>
                <a:latin typeface="+mn-lt"/>
                <a:ea typeface="+mn-ea"/>
                <a:cs typeface="+mn-cs"/>
              </a:rPr>
              <a:t>.</a:t>
            </a:r>
          </a:p>
          <a:p>
            <a:r>
              <a:rPr lang="nb-NO" sz="1200" kern="1200" dirty="0">
                <a:solidFill>
                  <a:schemeClr val="tx1"/>
                </a:solidFill>
                <a:latin typeface="+mn-lt"/>
                <a:ea typeface="+mn-ea"/>
                <a:cs typeface="+mn-cs"/>
              </a:rPr>
              <a:t>Barn og unge utsettes også for overgrep gjennom internett</a:t>
            </a:r>
            <a:r>
              <a:rPr lang="nb-NO" sz="1200" kern="1200" baseline="0" dirty="0">
                <a:solidFill>
                  <a:schemeClr val="tx1"/>
                </a:solidFill>
                <a:latin typeface="+mn-lt"/>
                <a:ea typeface="+mn-ea"/>
                <a:cs typeface="+mn-cs"/>
              </a:rPr>
              <a:t> og mobil. </a:t>
            </a:r>
            <a:endParaRPr lang="nb-NO" sz="1200" kern="1200" dirty="0">
              <a:solidFill>
                <a:schemeClr val="tx1"/>
              </a:solidFill>
              <a:latin typeface="+mn-lt"/>
              <a:ea typeface="+mn-ea"/>
              <a:cs typeface="+mn-cs"/>
            </a:endParaRPr>
          </a:p>
          <a:p>
            <a:endParaRPr lang="nb-NO" sz="1200" kern="1200" dirty="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6</a:t>
            </a:fld>
            <a:endParaRPr lang="nb-NO"/>
          </a:p>
        </p:txBody>
      </p:sp>
    </p:spTree>
    <p:extLst>
      <p:ext uri="{BB962C8B-B14F-4D97-AF65-F5344CB8AC3E}">
        <p14:creationId xmlns:p14="http://schemas.microsoft.com/office/powerpoint/2010/main" val="241704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latin typeface="+mn-lt"/>
                <a:ea typeface="+mn-ea"/>
                <a:cs typeface="+mn-cs"/>
                <a:hlinkClick r:id="rId3"/>
              </a:rPr>
              <a:t>dubestemmer.no</a:t>
            </a:r>
          </a:p>
          <a:p>
            <a:r>
              <a:rPr lang="nb-NO" sz="1200" kern="1200" dirty="0">
                <a:solidFill>
                  <a:schemeClr val="tx1"/>
                </a:solidFill>
                <a:latin typeface="+mn-lt"/>
                <a:ea typeface="+mn-ea"/>
                <a:cs typeface="+mn-cs"/>
                <a:hlinkClick r:id="rId4"/>
              </a:rPr>
              <a:t>medietilsynet.no</a:t>
            </a:r>
          </a:p>
          <a:p>
            <a:r>
              <a:rPr lang="nb-NO" sz="1200" kern="1200" dirty="0" err="1">
                <a:solidFill>
                  <a:schemeClr val="tx1"/>
                </a:solidFill>
                <a:latin typeface="+mn-lt"/>
                <a:ea typeface="+mn-ea"/>
                <a:cs typeface="+mn-cs"/>
                <a:hlinkClick r:id="rId5"/>
              </a:rPr>
              <a:t>brukhue.co</a:t>
            </a:r>
            <a:r>
              <a:rPr lang="nb-NO" sz="1200" kern="1200" dirty="0" err="1">
                <a:solidFill>
                  <a:schemeClr val="tx1"/>
                </a:solidFill>
                <a:latin typeface="+mn-lt"/>
                <a:ea typeface="+mn-ea"/>
                <a:cs typeface="+mn-cs"/>
              </a:rPr>
              <a:t>m</a:t>
            </a:r>
            <a:r>
              <a:rPr lang="nb-NO" sz="1200" kern="1200" baseline="0" dirty="0">
                <a:solidFill>
                  <a:schemeClr val="tx1"/>
                </a:solidFill>
                <a:latin typeface="+mn-lt"/>
                <a:ea typeface="+mn-ea"/>
                <a:cs typeface="+mn-cs"/>
              </a:rPr>
              <a:t> </a:t>
            </a:r>
          </a:p>
          <a:p>
            <a:r>
              <a:rPr lang="nb-NO" sz="1200" kern="1200" dirty="0">
                <a:solidFill>
                  <a:schemeClr val="tx1"/>
                </a:solidFill>
                <a:latin typeface="+mn-lt"/>
                <a:ea typeface="+mn-ea"/>
                <a:cs typeface="+mn-cs"/>
                <a:hlinkClick r:id="rId6"/>
              </a:rPr>
              <a:t>husfred.no</a:t>
            </a:r>
          </a:p>
          <a:p>
            <a:r>
              <a:rPr lang="nb-NO" sz="1200" kern="1200" dirty="0">
                <a:solidFill>
                  <a:schemeClr val="tx1"/>
                </a:solidFill>
                <a:latin typeface="+mn-lt"/>
                <a:ea typeface="+mn-ea"/>
                <a:cs typeface="+mn-cs"/>
                <a:hlinkClick r:id="rId7"/>
              </a:rPr>
              <a:t>nullmobbing.no</a:t>
            </a:r>
          </a:p>
          <a:p>
            <a:r>
              <a:rPr lang="nb-NO" sz="1200" kern="1200" dirty="0">
                <a:solidFill>
                  <a:schemeClr val="tx1"/>
                </a:solidFill>
                <a:latin typeface="+mn-lt"/>
                <a:ea typeface="+mn-ea"/>
                <a:cs typeface="+mn-cs"/>
                <a:hlinkClick r:id="rId8"/>
              </a:rPr>
              <a:t>sexfordeg.no</a:t>
            </a:r>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hlinkClick r:id="rId9"/>
              </a:rPr>
              <a:t>snakkommobbing.no</a:t>
            </a:r>
          </a:p>
          <a:p>
            <a:r>
              <a:rPr lang="nb-NO" sz="1200" kern="1200" dirty="0">
                <a:solidFill>
                  <a:schemeClr val="tx1"/>
                </a:solidFill>
                <a:latin typeface="+mn-lt"/>
                <a:ea typeface="+mn-ea"/>
                <a:cs typeface="+mn-cs"/>
                <a:hlinkClick r:id="rId10"/>
              </a:rPr>
              <a:t>korspahalsen.no</a:t>
            </a:r>
          </a:p>
          <a:p>
            <a:r>
              <a:rPr lang="nb-NO" sz="1200" kern="1200" dirty="0">
                <a:solidFill>
                  <a:schemeClr val="tx1"/>
                </a:solidFill>
                <a:latin typeface="+mn-lt"/>
                <a:ea typeface="+mn-ea"/>
                <a:cs typeface="+mn-cs"/>
                <a:hlinkClick r:id="rId11"/>
              </a:rPr>
              <a:t>slettmeg.no</a:t>
            </a:r>
          </a:p>
          <a:p>
            <a:endParaRPr lang="nb-NO" dirty="0"/>
          </a:p>
        </p:txBody>
      </p:sp>
      <p:sp>
        <p:nvSpPr>
          <p:cNvPr id="4" name="Plassholder for lysbildenummer 3"/>
          <p:cNvSpPr>
            <a:spLocks noGrp="1"/>
          </p:cNvSpPr>
          <p:nvPr>
            <p:ph type="sldNum" sz="quarter" idx="10"/>
          </p:nvPr>
        </p:nvSpPr>
        <p:spPr/>
        <p:txBody>
          <a:bodyPr/>
          <a:lstStyle/>
          <a:p>
            <a:fld id="{811505F9-5799-499B-86A9-D08DE5FE4213}" type="slidenum">
              <a:rPr lang="nb-NO" smtClean="0"/>
              <a:t>8</a:t>
            </a:fld>
            <a:endParaRPr lang="nb-NO"/>
          </a:p>
        </p:txBody>
      </p:sp>
    </p:spTree>
    <p:extLst>
      <p:ext uri="{BB962C8B-B14F-4D97-AF65-F5344CB8AC3E}">
        <p14:creationId xmlns:p14="http://schemas.microsoft.com/office/powerpoint/2010/main" val="1069022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470B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4491498"/>
            <a:ext cx="1008112" cy="528524"/>
          </a:xfrm>
          <a:prstGeom prst="rect">
            <a:avLst/>
          </a:prstGeom>
        </p:spPr>
      </p:pic>
      <p:sp>
        <p:nvSpPr>
          <p:cNvPr id="9" name="Title 8"/>
          <p:cNvSpPr>
            <a:spLocks noGrp="1"/>
          </p:cNvSpPr>
          <p:nvPr>
            <p:ph type="title" hasCustomPrompt="1"/>
          </p:nvPr>
        </p:nvSpPr>
        <p:spPr>
          <a:xfrm>
            <a:off x="457200" y="339502"/>
            <a:ext cx="8219256" cy="2941439"/>
          </a:xfrm>
          <a:prstGeom prst="rect">
            <a:avLst/>
          </a:prstGeom>
        </p:spPr>
        <p:txBody>
          <a:bodyPr/>
          <a:lstStyle>
            <a:lvl1pPr algn="l">
              <a:defRPr sz="6600" b="1">
                <a:solidFill>
                  <a:schemeClr val="bg1"/>
                </a:solidFill>
              </a:defRPr>
            </a:lvl1pPr>
          </a:lstStyle>
          <a:p>
            <a:r>
              <a:rPr lang="en-US" dirty="0"/>
              <a:t>Her </a:t>
            </a:r>
            <a:r>
              <a:rPr lang="en-US" dirty="0" err="1"/>
              <a:t>kan</a:t>
            </a:r>
            <a:r>
              <a:rPr lang="en-US" dirty="0"/>
              <a:t> du </a:t>
            </a:r>
            <a:r>
              <a:rPr lang="en-US" dirty="0" err="1"/>
              <a:t>legge</a:t>
            </a:r>
            <a:r>
              <a:rPr lang="en-US" dirty="0"/>
              <a:t> inn </a:t>
            </a:r>
            <a:br>
              <a:rPr lang="en-US" dirty="0"/>
            </a:br>
            <a:r>
              <a:rPr lang="en-US" dirty="0"/>
              <a:t>en </a:t>
            </a:r>
            <a:r>
              <a:rPr lang="en-US" dirty="0" err="1"/>
              <a:t>tittel</a:t>
            </a:r>
            <a:r>
              <a:rPr lang="en-US" dirty="0"/>
              <a:t> du </a:t>
            </a:r>
            <a:r>
              <a:rPr lang="en-US" dirty="0" err="1"/>
              <a:t>ønsker</a:t>
            </a:r>
            <a:endParaRPr lang="nb-NO" dirty="0"/>
          </a:p>
        </p:txBody>
      </p:sp>
    </p:spTree>
    <p:extLst>
      <p:ext uri="{BB962C8B-B14F-4D97-AF65-F5344CB8AC3E}">
        <p14:creationId xmlns:p14="http://schemas.microsoft.com/office/powerpoint/2010/main" val="38531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87825" cy="314781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8045" y="2427734"/>
            <a:ext cx="3439012" cy="270369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7825" y="1573907"/>
            <a:ext cx="3958966" cy="2086958"/>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spTree>
    <p:extLst>
      <p:ext uri="{BB962C8B-B14F-4D97-AF65-F5344CB8AC3E}">
        <p14:creationId xmlns:p14="http://schemas.microsoft.com/office/powerpoint/2010/main" val="366455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617" y="2971"/>
            <a:ext cx="2330383" cy="278777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sp>
        <p:nvSpPr>
          <p:cNvPr id="9" name="Content Placeholder 8"/>
          <p:cNvSpPr>
            <a:spLocks noGrp="1"/>
          </p:cNvSpPr>
          <p:nvPr>
            <p:ph sz="quarter" idx="10" hasCustomPrompt="1"/>
          </p:nvPr>
        </p:nvSpPr>
        <p:spPr>
          <a:xfrm>
            <a:off x="323528" y="987425"/>
            <a:ext cx="5976938" cy="3313113"/>
          </a:xfrm>
          <a:prstGeom prst="rect">
            <a:avLst/>
          </a:prstGeom>
        </p:spPr>
        <p:txBody>
          <a:bodyPr/>
          <a:lstStyle>
            <a:lvl1pPr marL="342900" indent="-342900">
              <a:buClr>
                <a:srgbClr val="0470B8"/>
              </a:buClr>
              <a:buFont typeface="Wingdings" pitchFamily="2" charset="2"/>
              <a:buChar char="§"/>
              <a:defRPr sz="1800" baseline="0">
                <a:solidFill>
                  <a:schemeClr val="tx1">
                    <a:lumMod val="65000"/>
                    <a:lumOff val="35000"/>
                  </a:schemeClr>
                </a:solidFill>
              </a:defRPr>
            </a:lvl1pPr>
          </a:lstStyle>
          <a:p>
            <a:pPr lvl="0"/>
            <a:r>
              <a:rPr lang="en-US" dirty="0"/>
              <a:t>Her </a:t>
            </a:r>
            <a:r>
              <a:rPr lang="en-US" dirty="0" err="1"/>
              <a:t>kommer</a:t>
            </a:r>
            <a:r>
              <a:rPr lang="en-US" dirty="0"/>
              <a:t> et </a:t>
            </a:r>
            <a:r>
              <a:rPr lang="en-US" dirty="0" err="1"/>
              <a:t>punkt</a:t>
            </a:r>
            <a:endParaRPr lang="en-US" dirty="0"/>
          </a:p>
        </p:txBody>
      </p:sp>
      <p:sp>
        <p:nvSpPr>
          <p:cNvPr id="13" name="Content Placeholder 12"/>
          <p:cNvSpPr>
            <a:spLocks noGrp="1"/>
          </p:cNvSpPr>
          <p:nvPr>
            <p:ph sz="quarter" idx="11" hasCustomPrompt="1"/>
          </p:nvPr>
        </p:nvSpPr>
        <p:spPr>
          <a:xfrm>
            <a:off x="323850" y="339725"/>
            <a:ext cx="5976938" cy="576263"/>
          </a:xfrm>
          <a:prstGeom prst="rect">
            <a:avLst/>
          </a:prstGeom>
        </p:spPr>
        <p:txBody>
          <a:bodyPr/>
          <a:lstStyle>
            <a:lvl1pPr marL="0" indent="0">
              <a:buNone/>
              <a:defRPr b="1" i="1">
                <a:solidFill>
                  <a:schemeClr val="tx1">
                    <a:lumMod val="65000"/>
                    <a:lumOff val="35000"/>
                  </a:schemeClr>
                </a:solidFill>
              </a:defRPr>
            </a:lvl1pPr>
          </a:lstStyle>
          <a:p>
            <a:pPr lvl="0"/>
            <a:r>
              <a:rPr lang="en-US" dirty="0" err="1"/>
              <a:t>Punktlister</a:t>
            </a:r>
            <a:r>
              <a:rPr lang="en-US" dirty="0"/>
              <a:t> liker vi </a:t>
            </a:r>
            <a:r>
              <a:rPr lang="en-US" dirty="0" err="1"/>
              <a:t>godt</a:t>
            </a:r>
            <a:endParaRPr lang="en-US" dirty="0"/>
          </a:p>
        </p:txBody>
      </p:sp>
    </p:spTree>
    <p:extLst>
      <p:ext uri="{BB962C8B-B14F-4D97-AF65-F5344CB8AC3E}">
        <p14:creationId xmlns:p14="http://schemas.microsoft.com/office/powerpoint/2010/main" val="109385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6153" y="2283718"/>
            <a:ext cx="2330383" cy="278777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8391" y="3075806"/>
            <a:ext cx="1691681" cy="5088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sp>
        <p:nvSpPr>
          <p:cNvPr id="9" name="Content Placeholder 8"/>
          <p:cNvSpPr>
            <a:spLocks noGrp="1"/>
          </p:cNvSpPr>
          <p:nvPr>
            <p:ph sz="quarter" idx="10" hasCustomPrompt="1"/>
          </p:nvPr>
        </p:nvSpPr>
        <p:spPr>
          <a:xfrm>
            <a:off x="336946" y="1131888"/>
            <a:ext cx="7691438" cy="1800225"/>
          </a:xfrm>
          <a:prstGeom prst="rect">
            <a:avLst/>
          </a:prstGeom>
        </p:spPr>
        <p:txBody>
          <a:bodyPr/>
          <a:lstStyle>
            <a:lvl1pPr marL="0" indent="0">
              <a:buNone/>
              <a:defRPr sz="2400" i="1">
                <a:solidFill>
                  <a:schemeClr val="tx1">
                    <a:lumMod val="65000"/>
                    <a:lumOff val="35000"/>
                  </a:schemeClr>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a:t>
            </a:r>
            <a:r>
              <a:rPr lang="en-US" dirty="0" err="1"/>
              <a:t>litt</a:t>
            </a:r>
            <a:r>
              <a:rPr lang="en-US" dirty="0"/>
              <a:t> </a:t>
            </a:r>
            <a:r>
              <a:rPr lang="en-US" dirty="0" err="1"/>
              <a:t>tekst</a:t>
            </a:r>
            <a:r>
              <a:rPr lang="en-US" dirty="0"/>
              <a:t> </a:t>
            </a:r>
            <a:r>
              <a:rPr lang="en-US" dirty="0" err="1"/>
              <a:t>som</a:t>
            </a:r>
            <a:r>
              <a:rPr lang="en-US" dirty="0"/>
              <a:t> du </a:t>
            </a:r>
            <a:r>
              <a:rPr lang="en-US" dirty="0" err="1"/>
              <a:t>ønsker</a:t>
            </a:r>
            <a:r>
              <a:rPr lang="en-US" dirty="0"/>
              <a:t> å ha med I din </a:t>
            </a:r>
            <a:r>
              <a:rPr lang="en-US" dirty="0" err="1"/>
              <a:t>presentasjon</a:t>
            </a:r>
            <a:r>
              <a:rPr lang="en-US" dirty="0"/>
              <a:t>.</a:t>
            </a:r>
          </a:p>
        </p:txBody>
      </p:sp>
      <p:sp>
        <p:nvSpPr>
          <p:cNvPr id="12" name="Content Placeholder 8"/>
          <p:cNvSpPr>
            <a:spLocks noGrp="1"/>
          </p:cNvSpPr>
          <p:nvPr>
            <p:ph sz="quarter" idx="11" hasCustomPrompt="1"/>
          </p:nvPr>
        </p:nvSpPr>
        <p:spPr>
          <a:xfrm>
            <a:off x="323528" y="267495"/>
            <a:ext cx="7691438" cy="792088"/>
          </a:xfrm>
          <a:prstGeom prst="rect">
            <a:avLst/>
          </a:prstGeom>
        </p:spPr>
        <p:txBody>
          <a:bodyPr/>
          <a:lstStyle>
            <a:lvl1pPr marL="0" indent="0">
              <a:buNone/>
              <a:defRPr sz="3200" b="1" i="0">
                <a:solidFill>
                  <a:schemeClr val="tx1">
                    <a:lumMod val="65000"/>
                    <a:lumOff val="35000"/>
                  </a:schemeClr>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tittel</a:t>
            </a:r>
            <a:endParaRPr lang="en-US" dirty="0"/>
          </a:p>
        </p:txBody>
      </p:sp>
      <p:sp>
        <p:nvSpPr>
          <p:cNvPr id="13" name="Content Placeholder 8"/>
          <p:cNvSpPr>
            <a:spLocks noGrp="1"/>
          </p:cNvSpPr>
          <p:nvPr>
            <p:ph sz="quarter" idx="12" hasCustomPrompt="1"/>
          </p:nvPr>
        </p:nvSpPr>
        <p:spPr>
          <a:xfrm>
            <a:off x="323528" y="3363838"/>
            <a:ext cx="7691438" cy="792088"/>
          </a:xfrm>
          <a:prstGeom prst="rect">
            <a:avLst/>
          </a:prstGeom>
        </p:spPr>
        <p:txBody>
          <a:bodyPr/>
          <a:lstStyle>
            <a:lvl1pPr marL="0" indent="0">
              <a:buNone/>
              <a:defRPr sz="1800" b="0" i="0">
                <a:solidFill>
                  <a:schemeClr val="tx1">
                    <a:lumMod val="65000"/>
                    <a:lumOff val="35000"/>
                  </a:schemeClr>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underliggende</a:t>
            </a:r>
            <a:r>
              <a:rPr lang="en-US" dirty="0"/>
              <a:t> </a:t>
            </a:r>
            <a:r>
              <a:rPr lang="en-US" dirty="0" err="1"/>
              <a:t>tekst</a:t>
            </a:r>
            <a:r>
              <a:rPr lang="en-US" dirty="0"/>
              <a:t> </a:t>
            </a:r>
            <a:r>
              <a:rPr lang="en-US" dirty="0" err="1"/>
              <a:t>som</a:t>
            </a:r>
            <a:r>
              <a:rPr lang="en-US" dirty="0"/>
              <a:t> </a:t>
            </a:r>
            <a:r>
              <a:rPr lang="en-US" dirty="0" err="1"/>
              <a:t>har</a:t>
            </a:r>
            <a:r>
              <a:rPr lang="en-US" dirty="0"/>
              <a:t> </a:t>
            </a:r>
          </a:p>
          <a:p>
            <a:pPr lvl="0"/>
            <a:r>
              <a:rPr lang="en-US" dirty="0"/>
              <a:t>med </a:t>
            </a:r>
            <a:r>
              <a:rPr lang="en-US" dirty="0" err="1"/>
              <a:t>teksten</a:t>
            </a:r>
            <a:r>
              <a:rPr lang="en-US" dirty="0"/>
              <a:t> over å </a:t>
            </a:r>
            <a:r>
              <a:rPr lang="en-US" dirty="0" err="1"/>
              <a:t>gjøre</a:t>
            </a:r>
            <a:r>
              <a:rPr lang="en-US" dirty="0"/>
              <a:t>. </a:t>
            </a:r>
          </a:p>
        </p:txBody>
      </p:sp>
    </p:spTree>
    <p:extLst>
      <p:ext uri="{BB962C8B-B14F-4D97-AF65-F5344CB8AC3E}">
        <p14:creationId xmlns:p14="http://schemas.microsoft.com/office/powerpoint/2010/main" val="29506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80C72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10" y="-92546"/>
            <a:ext cx="7466530" cy="328637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4491498"/>
            <a:ext cx="1008112" cy="52852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7784" y="2355726"/>
            <a:ext cx="3779912" cy="334906"/>
          </a:xfrm>
          <a:prstGeom prst="rect">
            <a:avLst/>
          </a:prstGeom>
        </p:spPr>
      </p:pic>
      <p:sp>
        <p:nvSpPr>
          <p:cNvPr id="8" name="Content Placeholder 7"/>
          <p:cNvSpPr>
            <a:spLocks noGrp="1"/>
          </p:cNvSpPr>
          <p:nvPr>
            <p:ph sz="quarter" idx="10" hasCustomPrompt="1"/>
          </p:nvPr>
        </p:nvSpPr>
        <p:spPr>
          <a:xfrm>
            <a:off x="1124000" y="1203325"/>
            <a:ext cx="6761113" cy="1008063"/>
          </a:xfrm>
          <a:prstGeom prst="rect">
            <a:avLst/>
          </a:prstGeom>
        </p:spPr>
        <p:txBody>
          <a:bodyPr/>
          <a:lstStyle>
            <a:lvl1pPr marL="0" indent="0" algn="ctr">
              <a:buNone/>
              <a:defRPr sz="2400" baseline="0">
                <a:solidFill>
                  <a:schemeClr val="bg1"/>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sentrert</a:t>
            </a:r>
            <a:r>
              <a:rPr lang="en-US" dirty="0"/>
              <a:t> </a:t>
            </a:r>
            <a:r>
              <a:rPr lang="en-US" dirty="0" err="1"/>
              <a:t>tekst</a:t>
            </a:r>
            <a:endParaRPr lang="en-US" dirty="0"/>
          </a:p>
          <a:p>
            <a:pPr lvl="0"/>
            <a:r>
              <a:rPr lang="en-US" dirty="0" err="1"/>
              <a:t>Som</a:t>
            </a:r>
            <a:r>
              <a:rPr lang="en-US" dirty="0"/>
              <a:t> </a:t>
            </a:r>
            <a:r>
              <a:rPr lang="en-US" dirty="0" err="1"/>
              <a:t>omfatter</a:t>
            </a:r>
            <a:r>
              <a:rPr lang="en-US" dirty="0"/>
              <a:t> </a:t>
            </a:r>
            <a:r>
              <a:rPr lang="en-US" dirty="0" err="1"/>
              <a:t>noe</a:t>
            </a:r>
            <a:r>
              <a:rPr lang="en-US" dirty="0"/>
              <a:t> </a:t>
            </a:r>
            <a:r>
              <a:rPr lang="en-US" dirty="0" err="1"/>
              <a:t>fantastisk</a:t>
            </a:r>
            <a:r>
              <a:rPr lang="en-US" dirty="0"/>
              <a:t>.</a:t>
            </a:r>
          </a:p>
        </p:txBody>
      </p:sp>
      <p:sp>
        <p:nvSpPr>
          <p:cNvPr id="9" name="Content Placeholder 7"/>
          <p:cNvSpPr>
            <a:spLocks noGrp="1"/>
          </p:cNvSpPr>
          <p:nvPr>
            <p:ph sz="quarter" idx="11" hasCustomPrompt="1"/>
          </p:nvPr>
        </p:nvSpPr>
        <p:spPr>
          <a:xfrm>
            <a:off x="1137183" y="2787774"/>
            <a:ext cx="6761113" cy="1008063"/>
          </a:xfrm>
          <a:prstGeom prst="rect">
            <a:avLst/>
          </a:prstGeom>
        </p:spPr>
        <p:txBody>
          <a:bodyPr/>
          <a:lstStyle>
            <a:lvl1pPr marL="0" indent="0" algn="ctr">
              <a:buNone/>
              <a:defRPr sz="2000" baseline="0">
                <a:solidFill>
                  <a:schemeClr val="bg1"/>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flott</a:t>
            </a:r>
            <a:r>
              <a:rPr lang="en-US" dirty="0"/>
              <a:t> </a:t>
            </a:r>
            <a:r>
              <a:rPr lang="en-US" dirty="0" err="1"/>
              <a:t>undertittel</a:t>
            </a:r>
            <a:r>
              <a:rPr lang="en-US" dirty="0"/>
              <a:t> </a:t>
            </a:r>
            <a:r>
              <a:rPr lang="en-US" dirty="0" err="1"/>
              <a:t>eller</a:t>
            </a:r>
            <a:r>
              <a:rPr lang="en-US" dirty="0"/>
              <a:t> </a:t>
            </a:r>
            <a:r>
              <a:rPr lang="en-US" dirty="0" err="1"/>
              <a:t>tekst</a:t>
            </a:r>
            <a:r>
              <a:rPr lang="en-US" dirty="0"/>
              <a:t> </a:t>
            </a:r>
            <a:r>
              <a:rPr lang="en-US" dirty="0" err="1"/>
              <a:t>ønsket</a:t>
            </a:r>
            <a:r>
              <a:rPr lang="en-US" dirty="0"/>
              <a:t> å </a:t>
            </a:r>
            <a:r>
              <a:rPr lang="en-US" dirty="0" err="1"/>
              <a:t>bruke</a:t>
            </a:r>
            <a:r>
              <a:rPr lang="en-US" dirty="0"/>
              <a:t> </a:t>
            </a:r>
            <a:r>
              <a:rPr lang="en-US" dirty="0" err="1"/>
              <a:t>om</a:t>
            </a:r>
            <a:r>
              <a:rPr lang="en-US" dirty="0"/>
              <a:t> </a:t>
            </a:r>
            <a:r>
              <a:rPr lang="en-US" dirty="0" err="1"/>
              <a:t>teksten</a:t>
            </a:r>
            <a:r>
              <a:rPr lang="en-US" dirty="0"/>
              <a:t> </a:t>
            </a:r>
            <a:r>
              <a:rPr lang="en-US" dirty="0" err="1"/>
              <a:t>som</a:t>
            </a:r>
            <a:r>
              <a:rPr lang="en-US" dirty="0"/>
              <a:t> </a:t>
            </a:r>
            <a:r>
              <a:rPr lang="en-US" dirty="0" err="1"/>
              <a:t>står</a:t>
            </a:r>
            <a:r>
              <a:rPr lang="en-US" dirty="0"/>
              <a:t> over </a:t>
            </a:r>
            <a:r>
              <a:rPr lang="en-US" dirty="0" err="1"/>
              <a:t>sentrert</a:t>
            </a:r>
            <a:r>
              <a:rPr lang="en-US" dirty="0"/>
              <a:t>.</a:t>
            </a:r>
          </a:p>
        </p:txBody>
      </p:sp>
    </p:spTree>
    <p:extLst>
      <p:ext uri="{BB962C8B-B14F-4D97-AF65-F5344CB8AC3E}">
        <p14:creationId xmlns:p14="http://schemas.microsoft.com/office/powerpoint/2010/main" val="327234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467544" y="1311275"/>
            <a:ext cx="4608512" cy="2989263"/>
          </a:xfrm>
          <a:prstGeom prst="rect">
            <a:avLst/>
          </a:prstGeom>
        </p:spPr>
        <p:txBody>
          <a:bodyPr/>
          <a:lstStyle>
            <a:lvl1pPr marL="0" indent="0">
              <a:buNone/>
              <a:defRPr baseline="0"/>
            </a:lvl1pPr>
          </a:lstStyle>
          <a:p>
            <a:r>
              <a:rPr lang="nb-NO" dirty="0"/>
              <a:t>Legg til ett bilde her</a:t>
            </a:r>
          </a:p>
        </p:txBody>
      </p:sp>
      <p:sp>
        <p:nvSpPr>
          <p:cNvPr id="3" name="Rectangle 2"/>
          <p:cNvSpPr/>
          <p:nvPr userDrawn="1"/>
        </p:nvSpPr>
        <p:spPr>
          <a:xfrm>
            <a:off x="5220072" y="1311404"/>
            <a:ext cx="3384376" cy="2988538"/>
          </a:xfrm>
          <a:prstGeom prst="rect">
            <a:avLst/>
          </a:prstGeom>
          <a:solidFill>
            <a:srgbClr val="945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6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3772" y="3147814"/>
            <a:ext cx="1667628" cy="115212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4478979"/>
            <a:ext cx="1008112" cy="525898"/>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45979" y="1311404"/>
            <a:ext cx="942549" cy="972314"/>
          </a:xfrm>
          <a:prstGeom prst="rect">
            <a:avLst/>
          </a:prstGeom>
        </p:spPr>
      </p:pic>
      <p:sp>
        <p:nvSpPr>
          <p:cNvPr id="9" name="Content Placeholder 8"/>
          <p:cNvSpPr>
            <a:spLocks noGrp="1"/>
          </p:cNvSpPr>
          <p:nvPr>
            <p:ph sz="quarter" idx="10" hasCustomPrompt="1"/>
          </p:nvPr>
        </p:nvSpPr>
        <p:spPr>
          <a:xfrm>
            <a:off x="423337" y="267494"/>
            <a:ext cx="8109103" cy="431800"/>
          </a:xfrm>
          <a:prstGeom prst="rect">
            <a:avLst/>
          </a:prstGeom>
        </p:spPr>
        <p:txBody>
          <a:bodyPr/>
          <a:lstStyle>
            <a:lvl1pPr marL="0" indent="0">
              <a:buNone/>
              <a:defRPr b="1">
                <a:solidFill>
                  <a:schemeClr val="tx1">
                    <a:lumMod val="65000"/>
                    <a:lumOff val="35000"/>
                  </a:schemeClr>
                </a:solidFill>
              </a:defRPr>
            </a:lvl1pPr>
          </a:lstStyle>
          <a:p>
            <a:pPr lvl="0"/>
            <a:r>
              <a:rPr lang="en-US" dirty="0" err="1"/>
              <a:t>Tittel</a:t>
            </a:r>
            <a:r>
              <a:rPr lang="en-US" dirty="0"/>
              <a:t> </a:t>
            </a:r>
            <a:r>
              <a:rPr lang="en-US" dirty="0" err="1"/>
              <a:t>på</a:t>
            </a:r>
            <a:r>
              <a:rPr lang="en-US" dirty="0"/>
              <a:t> en </a:t>
            </a:r>
            <a:r>
              <a:rPr lang="en-US" dirty="0" err="1"/>
              <a:t>sak</a:t>
            </a:r>
            <a:endParaRPr lang="nb-NO" dirty="0"/>
          </a:p>
        </p:txBody>
      </p:sp>
      <p:sp>
        <p:nvSpPr>
          <p:cNvPr id="10" name="Content Placeholder 8"/>
          <p:cNvSpPr>
            <a:spLocks noGrp="1"/>
          </p:cNvSpPr>
          <p:nvPr>
            <p:ph sz="quarter" idx="11" hasCustomPrompt="1"/>
          </p:nvPr>
        </p:nvSpPr>
        <p:spPr>
          <a:xfrm>
            <a:off x="423337" y="771550"/>
            <a:ext cx="8109103" cy="431800"/>
          </a:xfrm>
          <a:prstGeom prst="rect">
            <a:avLst/>
          </a:prstGeom>
        </p:spPr>
        <p:txBody>
          <a:bodyPr/>
          <a:lstStyle>
            <a:lvl1pPr marL="0" indent="0">
              <a:buNone/>
              <a:defRPr sz="2800" b="0">
                <a:solidFill>
                  <a:schemeClr val="tx1">
                    <a:lumMod val="65000"/>
                    <a:lumOff val="35000"/>
                  </a:schemeClr>
                </a:solidFill>
              </a:defRPr>
            </a:lvl1pPr>
          </a:lstStyle>
          <a:p>
            <a:pPr lvl="0"/>
            <a:r>
              <a:rPr lang="en-US" dirty="0" err="1"/>
              <a:t>Undertittel</a:t>
            </a:r>
            <a:r>
              <a:rPr lang="en-US" dirty="0"/>
              <a:t> </a:t>
            </a:r>
            <a:r>
              <a:rPr lang="en-US" dirty="0" err="1"/>
              <a:t>på</a:t>
            </a:r>
            <a:r>
              <a:rPr lang="en-US" dirty="0"/>
              <a:t> en </a:t>
            </a:r>
            <a:r>
              <a:rPr lang="en-US" dirty="0" err="1"/>
              <a:t>sak</a:t>
            </a:r>
            <a:endParaRPr lang="nb-NO" dirty="0"/>
          </a:p>
        </p:txBody>
      </p:sp>
      <p:sp>
        <p:nvSpPr>
          <p:cNvPr id="12" name="Content Placeholder 11"/>
          <p:cNvSpPr>
            <a:spLocks noGrp="1"/>
          </p:cNvSpPr>
          <p:nvPr>
            <p:ph sz="quarter" idx="12" hasCustomPrompt="1"/>
          </p:nvPr>
        </p:nvSpPr>
        <p:spPr>
          <a:xfrm>
            <a:off x="5435600" y="1923157"/>
            <a:ext cx="2952750" cy="1800721"/>
          </a:xfrm>
          <a:prstGeom prst="rect">
            <a:avLst/>
          </a:prstGeom>
        </p:spPr>
        <p:txBody>
          <a:bodyPr/>
          <a:lstStyle>
            <a:lvl1pPr marL="0" indent="0" algn="ctr">
              <a:buNone/>
              <a:defRPr sz="1600">
                <a:solidFill>
                  <a:schemeClr val="bg1"/>
                </a:solidFill>
              </a:defRPr>
            </a:lvl1pPr>
          </a:lstStyle>
          <a:p>
            <a:pPr lvl="0"/>
            <a:r>
              <a:rPr lang="en-US" dirty="0"/>
              <a:t>Her </a:t>
            </a:r>
            <a:r>
              <a:rPr lang="en-US" dirty="0" err="1"/>
              <a:t>kan</a:t>
            </a:r>
            <a:r>
              <a:rPr lang="en-US" dirty="0"/>
              <a:t> </a:t>
            </a:r>
            <a:r>
              <a:rPr lang="en-US" dirty="0" err="1"/>
              <a:t>det</a:t>
            </a:r>
            <a:r>
              <a:rPr lang="en-US" dirty="0"/>
              <a:t> </a:t>
            </a:r>
            <a:r>
              <a:rPr lang="en-US" dirty="0" err="1"/>
              <a:t>komme</a:t>
            </a:r>
            <a:r>
              <a:rPr lang="en-US" dirty="0"/>
              <a:t> en </a:t>
            </a:r>
            <a:r>
              <a:rPr lang="en-US" dirty="0" err="1"/>
              <a:t>liten</a:t>
            </a:r>
            <a:r>
              <a:rPr lang="en-US" dirty="0"/>
              <a:t> </a:t>
            </a:r>
            <a:r>
              <a:rPr lang="en-US" dirty="0" err="1"/>
              <a:t>tekst</a:t>
            </a:r>
            <a:r>
              <a:rPr lang="en-US" dirty="0"/>
              <a:t> </a:t>
            </a:r>
            <a:r>
              <a:rPr lang="en-US" dirty="0" err="1"/>
              <a:t>som</a:t>
            </a:r>
            <a:r>
              <a:rPr lang="en-US" dirty="0"/>
              <a:t> </a:t>
            </a:r>
            <a:r>
              <a:rPr lang="en-US" dirty="0" err="1"/>
              <a:t>forklarer</a:t>
            </a:r>
            <a:r>
              <a:rPr lang="en-US" dirty="0"/>
              <a:t> </a:t>
            </a:r>
            <a:r>
              <a:rPr lang="en-US" dirty="0" err="1"/>
              <a:t>noe</a:t>
            </a:r>
            <a:r>
              <a:rPr lang="en-US" dirty="0"/>
              <a:t> </a:t>
            </a:r>
            <a:r>
              <a:rPr lang="en-US" dirty="0" err="1"/>
              <a:t>spennende</a:t>
            </a:r>
            <a:r>
              <a:rPr lang="en-US" dirty="0"/>
              <a:t> </a:t>
            </a:r>
            <a:r>
              <a:rPr lang="en-US" dirty="0" err="1"/>
              <a:t>som</a:t>
            </a:r>
            <a:r>
              <a:rPr lang="en-US" dirty="0"/>
              <a:t> </a:t>
            </a:r>
            <a:r>
              <a:rPr lang="en-US" dirty="0" err="1"/>
              <a:t>skal</a:t>
            </a:r>
            <a:r>
              <a:rPr lang="en-US" dirty="0"/>
              <a:t> </a:t>
            </a:r>
            <a:r>
              <a:rPr lang="en-US" dirty="0" err="1"/>
              <a:t>skje</a:t>
            </a:r>
            <a:r>
              <a:rPr lang="en-US" dirty="0"/>
              <a:t> </a:t>
            </a:r>
            <a:r>
              <a:rPr lang="en-US" dirty="0" err="1"/>
              <a:t>eller</a:t>
            </a:r>
            <a:r>
              <a:rPr lang="en-US" dirty="0"/>
              <a:t> </a:t>
            </a:r>
            <a:r>
              <a:rPr lang="en-US" dirty="0" err="1"/>
              <a:t>noe</a:t>
            </a:r>
            <a:r>
              <a:rPr lang="en-US" dirty="0"/>
              <a:t> </a:t>
            </a:r>
            <a:r>
              <a:rPr lang="en-US" dirty="0" err="1"/>
              <a:t>lignende</a:t>
            </a:r>
            <a:r>
              <a:rPr lang="en-US" dirty="0"/>
              <a:t>.</a:t>
            </a:r>
            <a:endParaRPr lang="nb-NO" dirty="0"/>
          </a:p>
        </p:txBody>
      </p:sp>
    </p:spTree>
    <p:extLst>
      <p:ext uri="{BB962C8B-B14F-4D97-AF65-F5344CB8AC3E}">
        <p14:creationId xmlns:p14="http://schemas.microsoft.com/office/powerpoint/2010/main" val="251970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470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4491498"/>
            <a:ext cx="1008112" cy="52852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6998" y="1031882"/>
            <a:ext cx="3157002" cy="3723878"/>
          </a:xfrm>
          <a:prstGeom prst="rect">
            <a:avLst/>
          </a:prstGeom>
        </p:spPr>
      </p:pic>
      <p:sp>
        <p:nvSpPr>
          <p:cNvPr id="6" name="Content Placeholder 5"/>
          <p:cNvSpPr>
            <a:spLocks noGrp="1"/>
          </p:cNvSpPr>
          <p:nvPr>
            <p:ph sz="quarter" idx="10" hasCustomPrompt="1"/>
          </p:nvPr>
        </p:nvSpPr>
        <p:spPr>
          <a:xfrm>
            <a:off x="611188" y="555526"/>
            <a:ext cx="6481092" cy="1079500"/>
          </a:xfrm>
          <a:prstGeom prst="rect">
            <a:avLst/>
          </a:prstGeom>
        </p:spPr>
        <p:txBody>
          <a:bodyPr/>
          <a:lstStyle>
            <a:lvl1pPr marL="0" indent="0">
              <a:buNone/>
              <a:defRPr sz="6600" b="1" baseline="0">
                <a:solidFill>
                  <a:schemeClr val="bg1"/>
                </a:solidFill>
              </a:defRPr>
            </a:lvl1pPr>
          </a:lstStyle>
          <a:p>
            <a:pPr lvl="0"/>
            <a:r>
              <a:rPr lang="en-US" dirty="0" err="1"/>
              <a:t>Takk</a:t>
            </a:r>
            <a:r>
              <a:rPr lang="en-US" dirty="0"/>
              <a:t> for </a:t>
            </a:r>
            <a:r>
              <a:rPr lang="en-US" dirty="0" err="1"/>
              <a:t>oss</a:t>
            </a:r>
            <a:r>
              <a:rPr lang="en-US" dirty="0"/>
              <a:t>!</a:t>
            </a:r>
            <a:endParaRPr lang="nb-NO" dirty="0"/>
          </a:p>
        </p:txBody>
      </p:sp>
    </p:spTree>
    <p:extLst>
      <p:ext uri="{BB962C8B-B14F-4D97-AF65-F5344CB8AC3E}">
        <p14:creationId xmlns:p14="http://schemas.microsoft.com/office/powerpoint/2010/main" val="57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38591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p5XRPuWCZZ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87825" cy="314781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045" y="2427734"/>
            <a:ext cx="3439012" cy="2703696"/>
          </a:xfrm>
          <a:prstGeom prst="rect">
            <a:avLst/>
          </a:prstGeom>
        </p:spPr>
      </p:pic>
      <p:pic>
        <p:nvPicPr>
          <p:cNvPr id="4" name="Bilde 3" descr="Identitet.jpg"/>
          <p:cNvPicPr/>
          <p:nvPr/>
        </p:nvPicPr>
        <p:blipFill>
          <a:blip r:embed="rId5" cstate="print">
            <a:extLst>
              <a:ext uri="{28A0092B-C50C-407E-A947-70E740481C1C}">
                <a14:useLocalDpi xmlns:a14="http://schemas.microsoft.com/office/drawing/2010/main" val="0"/>
              </a:ext>
            </a:extLst>
          </a:blip>
          <a:stretch>
            <a:fillRect/>
          </a:stretch>
        </p:blipFill>
        <p:spPr>
          <a:xfrm>
            <a:off x="1115616" y="-13454"/>
            <a:ext cx="7613248" cy="4540170"/>
          </a:xfrm>
          <a:prstGeom prst="rect">
            <a:avLst/>
          </a:prstGeom>
        </p:spPr>
      </p:pic>
    </p:spTree>
    <p:extLst>
      <p:ext uri="{BB962C8B-B14F-4D97-AF65-F5344CB8AC3E}">
        <p14:creationId xmlns:p14="http://schemas.microsoft.com/office/powerpoint/2010/main" val="94365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699542"/>
            <a:ext cx="8219256" cy="2941439"/>
          </a:xfrm>
        </p:spPr>
        <p:txBody>
          <a:bodyPr/>
          <a:lstStyle/>
          <a:p>
            <a:pPr marL="0" indent="0"/>
            <a:r>
              <a:rPr lang="nb-NO" sz="3200" dirty="0">
                <a:latin typeface="Arial" charset="0"/>
                <a:ea typeface="Arial" charset="0"/>
                <a:cs typeface="Arial" charset="0"/>
              </a:rPr>
              <a:t>«Det å ta de beste valgene når valgalternativene er så mange,</a:t>
            </a:r>
            <a:br>
              <a:rPr lang="nb-NO" sz="3200" dirty="0">
                <a:latin typeface="Arial" charset="0"/>
                <a:ea typeface="Arial" charset="0"/>
                <a:cs typeface="Arial" charset="0"/>
              </a:rPr>
            </a:br>
            <a:r>
              <a:rPr lang="nb-NO" sz="3200" dirty="0">
                <a:latin typeface="Arial" charset="0"/>
                <a:ea typeface="Arial" charset="0"/>
                <a:cs typeface="Arial" charset="0"/>
              </a:rPr>
              <a:t>er nåtidens utfordring for </a:t>
            </a:r>
            <a:r>
              <a:rPr lang="nb-NO" sz="3200" dirty="0" err="1">
                <a:latin typeface="Arial" charset="0"/>
                <a:ea typeface="Arial" charset="0"/>
                <a:cs typeface="Arial" charset="0"/>
              </a:rPr>
              <a:t>tweens</a:t>
            </a:r>
            <a:r>
              <a:rPr lang="nb-NO" sz="3200" dirty="0">
                <a:latin typeface="Arial" charset="0"/>
                <a:ea typeface="Arial" charset="0"/>
                <a:cs typeface="Arial" charset="0"/>
              </a:rPr>
              <a:t>» </a:t>
            </a:r>
            <a:br>
              <a:rPr lang="nb-NO" sz="3200" dirty="0">
                <a:latin typeface="Arial" charset="0"/>
                <a:ea typeface="Arial" charset="0"/>
                <a:cs typeface="Arial" charset="0"/>
              </a:rPr>
            </a:br>
            <a:br>
              <a:rPr lang="nb-NO" sz="3200" dirty="0">
                <a:latin typeface="Arial" charset="0"/>
                <a:ea typeface="Arial" charset="0"/>
                <a:cs typeface="Arial" charset="0"/>
              </a:rPr>
            </a:br>
            <a:r>
              <a:rPr lang="nb-NO" sz="2800" dirty="0">
                <a:latin typeface="Arial" charset="0"/>
                <a:ea typeface="Arial" charset="0"/>
                <a:cs typeface="Arial" charset="0"/>
              </a:rPr>
              <a:t>Marie Kvalbein-Olsen</a:t>
            </a:r>
            <a:br>
              <a:rPr lang="nb-NO" sz="3200" dirty="0">
                <a:latin typeface="Arial" charset="0"/>
                <a:ea typeface="Arial" charset="0"/>
                <a:cs typeface="Arial" charset="0"/>
              </a:rPr>
            </a:br>
            <a:endParaRPr lang="nb-NO" sz="3200" dirty="0"/>
          </a:p>
        </p:txBody>
      </p:sp>
    </p:spTree>
    <p:extLst>
      <p:ext uri="{BB962C8B-B14F-4D97-AF65-F5344CB8AC3E}">
        <p14:creationId xmlns:p14="http://schemas.microsoft.com/office/powerpoint/2010/main" val="88115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sz="quarter" idx="10"/>
          </p:nvPr>
        </p:nvSpPr>
        <p:spPr>
          <a:xfrm>
            <a:off x="683568" y="52090"/>
            <a:ext cx="6481092" cy="1079500"/>
          </a:xfrm>
        </p:spPr>
        <p:txBody>
          <a:bodyPr/>
          <a:lstStyle/>
          <a:p>
            <a:r>
              <a:rPr lang="nb-NO" sz="5400" dirty="0"/>
              <a:t>velgselv.no</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31590"/>
            <a:ext cx="7056784" cy="3866577"/>
          </a:xfrm>
          <a:prstGeom prst="rect">
            <a:avLst/>
          </a:prstGeom>
        </p:spPr>
      </p:pic>
    </p:spTree>
    <p:extLst>
      <p:ext uri="{BB962C8B-B14F-4D97-AF65-F5344CB8AC3E}">
        <p14:creationId xmlns:p14="http://schemas.microsoft.com/office/powerpoint/2010/main" val="16189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t-BR" dirty="0" err="1"/>
              <a:t>https</a:t>
            </a:r>
            <a:r>
              <a:rPr lang="pt-BR" dirty="0"/>
              <a:t>://</a:t>
            </a:r>
            <a:r>
              <a:rPr lang="pt-BR" dirty="0" err="1"/>
              <a:t>vimeo.com</a:t>
            </a:r>
            <a:r>
              <a:rPr lang="pt-BR" dirty="0"/>
              <a:t>/187780843</a:t>
            </a:r>
            <a:endParaRPr lang="nb-NO" dirty="0"/>
          </a:p>
        </p:txBody>
      </p:sp>
      <p:pic>
        <p:nvPicPr>
          <p:cNvPr id="4" name="Bild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6479"/>
            <a:ext cx="9144000" cy="3869447"/>
          </a:xfrm>
          <a:prstGeom prst="rect">
            <a:avLst/>
          </a:prstGeom>
        </p:spPr>
      </p:pic>
    </p:spTree>
    <p:extLst>
      <p:ext uri="{BB962C8B-B14F-4D97-AF65-F5344CB8AC3E}">
        <p14:creationId xmlns:p14="http://schemas.microsoft.com/office/powerpoint/2010/main" val="189296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0B1EDE8-ACC4-4B5E-B134-95D1055EC36D}"/>
              </a:ext>
            </a:extLst>
          </p:cNvPr>
          <p:cNvSpPr>
            <a:spLocks noGrp="1"/>
          </p:cNvSpPr>
          <p:nvPr>
            <p:ph sz="quarter" idx="10"/>
          </p:nvPr>
        </p:nvSpPr>
        <p:spPr/>
        <p:txBody>
          <a:bodyPr/>
          <a:lstStyle/>
          <a:p>
            <a:r>
              <a:rPr lang="nb-NO" dirty="0"/>
              <a:t>Dumme voksne</a:t>
            </a:r>
          </a:p>
          <a:p>
            <a:r>
              <a:rPr lang="nb-NO" dirty="0"/>
              <a:t>Mobbing</a:t>
            </a:r>
          </a:p>
          <a:p>
            <a:r>
              <a:rPr lang="nb-NO" dirty="0"/>
              <a:t>Skjermtid</a:t>
            </a:r>
          </a:p>
          <a:p>
            <a:r>
              <a:rPr lang="nb-NO" dirty="0"/>
              <a:t>Kjærester</a:t>
            </a:r>
          </a:p>
          <a:p>
            <a:r>
              <a:rPr lang="nb-NO" dirty="0"/>
              <a:t>Dårlig samvittighet</a:t>
            </a:r>
          </a:p>
          <a:p>
            <a:r>
              <a:rPr lang="nb-NO" dirty="0"/>
              <a:t>Kroppspress</a:t>
            </a:r>
          </a:p>
          <a:p>
            <a:r>
              <a:rPr lang="nb-NO" dirty="0"/>
              <a:t>Grenser</a:t>
            </a:r>
          </a:p>
          <a:p>
            <a:r>
              <a:rPr lang="nb-NO" dirty="0"/>
              <a:t>Rus</a:t>
            </a:r>
          </a:p>
          <a:p>
            <a:r>
              <a:rPr lang="nb-NO" dirty="0"/>
              <a:t>Gruppepress</a:t>
            </a:r>
          </a:p>
          <a:p>
            <a:endParaRPr lang="nb-NO" dirty="0"/>
          </a:p>
          <a:p>
            <a:endParaRPr lang="nb-NO" dirty="0"/>
          </a:p>
        </p:txBody>
      </p:sp>
      <p:sp>
        <p:nvSpPr>
          <p:cNvPr id="3" name="Plassholder for innhold 2">
            <a:extLst>
              <a:ext uri="{FF2B5EF4-FFF2-40B4-BE49-F238E27FC236}">
                <a16:creationId xmlns:a16="http://schemas.microsoft.com/office/drawing/2014/main" id="{78B6C440-80C6-4298-A358-06FF3E8F33AC}"/>
              </a:ext>
            </a:extLst>
          </p:cNvPr>
          <p:cNvSpPr>
            <a:spLocks noGrp="1"/>
          </p:cNvSpPr>
          <p:nvPr>
            <p:ph sz="quarter" idx="11"/>
          </p:nvPr>
        </p:nvSpPr>
        <p:spPr/>
        <p:txBody>
          <a:bodyPr/>
          <a:lstStyle/>
          <a:p>
            <a:r>
              <a:rPr lang="nb-NO" dirty="0"/>
              <a:t>Ulike temaer</a:t>
            </a:r>
          </a:p>
        </p:txBody>
      </p:sp>
    </p:spTree>
    <p:extLst>
      <p:ext uri="{BB962C8B-B14F-4D97-AF65-F5344CB8AC3E}">
        <p14:creationId xmlns:p14="http://schemas.microsoft.com/office/powerpoint/2010/main" val="177308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340" b="1340"/>
          <a:stretch>
            <a:fillRect/>
          </a:stretch>
        </p:blipFill>
        <p:spPr/>
      </p:pic>
      <p:sp>
        <p:nvSpPr>
          <p:cNvPr id="3" name="Plassholder for innhold 2"/>
          <p:cNvSpPr>
            <a:spLocks noGrp="1"/>
          </p:cNvSpPr>
          <p:nvPr>
            <p:ph sz="quarter" idx="10"/>
          </p:nvPr>
        </p:nvSpPr>
        <p:spPr/>
        <p:txBody>
          <a:bodyPr/>
          <a:lstStyle/>
          <a:p>
            <a:r>
              <a:rPr lang="nb-NO" sz="2800" dirty="0"/>
              <a:t>Barn i møte med en voksen leder</a:t>
            </a:r>
          </a:p>
        </p:txBody>
      </p:sp>
      <p:sp>
        <p:nvSpPr>
          <p:cNvPr id="4" name="Plassholder for innhold 3"/>
          <p:cNvSpPr>
            <a:spLocks noGrp="1"/>
          </p:cNvSpPr>
          <p:nvPr>
            <p:ph sz="quarter" idx="11"/>
          </p:nvPr>
        </p:nvSpPr>
        <p:spPr/>
        <p:txBody>
          <a:bodyPr/>
          <a:lstStyle/>
          <a:p>
            <a:r>
              <a:rPr lang="nb-NO" sz="2000" dirty="0"/>
              <a:t>Trygge voksne som skiller mellom gode og vonde hemmeligheter </a:t>
            </a:r>
          </a:p>
        </p:txBody>
      </p:sp>
      <p:sp>
        <p:nvSpPr>
          <p:cNvPr id="5" name="Plassholder for innhold 4"/>
          <p:cNvSpPr>
            <a:spLocks noGrp="1"/>
          </p:cNvSpPr>
          <p:nvPr>
            <p:ph sz="quarter" idx="12"/>
          </p:nvPr>
        </p:nvSpPr>
        <p:spPr>
          <a:xfrm>
            <a:off x="5436096" y="1635646"/>
            <a:ext cx="2952328" cy="2088232"/>
          </a:xfrm>
        </p:spPr>
        <p:txBody>
          <a:bodyPr/>
          <a:lstStyle/>
          <a:p>
            <a:r>
              <a:rPr lang="nb-NO" dirty="0"/>
              <a:t>Si gjerne til barna: </a:t>
            </a:r>
          </a:p>
          <a:p>
            <a:r>
              <a:rPr lang="nb-NO" dirty="0"/>
              <a:t>”Dere skal ikke godta alt det jeg sier bare fordi jeg er voksen – vær gjerne uenig! Jeg kan ikke vite hvordan det er å være deg. Vis respekt for de andre og deres meninger. Du kan spørre meg om absolutt alt, og jeg svarer på det meste, men ikke på alt”</a:t>
            </a:r>
          </a:p>
        </p:txBody>
      </p:sp>
    </p:spTree>
    <p:extLst>
      <p:ext uri="{BB962C8B-B14F-4D97-AF65-F5344CB8AC3E}">
        <p14:creationId xmlns:p14="http://schemas.microsoft.com/office/powerpoint/2010/main" val="389872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1"/>
          </p:nvPr>
        </p:nvSpPr>
        <p:spPr/>
        <p:txBody>
          <a:bodyPr/>
          <a:lstStyle/>
          <a:p>
            <a:r>
              <a:rPr lang="nb-NO" dirty="0">
                <a:solidFill>
                  <a:schemeClr val="tx1"/>
                </a:solidFill>
              </a:rPr>
              <a:t>Velg selv – Velg sammen</a:t>
            </a:r>
          </a:p>
        </p:txBody>
      </p:sp>
      <p:sp>
        <p:nvSpPr>
          <p:cNvPr id="6" name="Plassholder for innhold 5"/>
          <p:cNvSpPr>
            <a:spLocks noGrp="1"/>
          </p:cNvSpPr>
          <p:nvPr>
            <p:ph sz="quarter" idx="10"/>
          </p:nvPr>
        </p:nvSpPr>
        <p:spPr>
          <a:xfrm>
            <a:off x="336946" y="1131888"/>
            <a:ext cx="7691438" cy="3528094"/>
          </a:xfrm>
        </p:spPr>
        <p:txBody>
          <a:bodyPr/>
          <a:lstStyle/>
          <a:p>
            <a:pPr marL="342900" indent="-342900">
              <a:buFont typeface="Arial" panose="020B0604020202020204" pitchFamily="34" charset="0"/>
              <a:buChar char="•"/>
            </a:pPr>
            <a:r>
              <a:rPr lang="nb-NO" dirty="0"/>
              <a:t>Det er ikke meningen at barn skal ta vanskelige valg helt selv, vi må fortelle dem at det ikke er deres ansvar</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En kan få hjelp av en voksen til å velge, hvis en velger å spørre</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r>
              <a:rPr lang="nb-NO" dirty="0"/>
              <a:t>Hvis barn velger sammen, er det lettere å ta gode valg</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Tree>
    <p:extLst>
      <p:ext uri="{BB962C8B-B14F-4D97-AF65-F5344CB8AC3E}">
        <p14:creationId xmlns:p14="http://schemas.microsoft.com/office/powerpoint/2010/main" val="162727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5"/>
          <p:cNvPicPr>
            <a:picLocks noChangeAspect="1"/>
          </p:cNvPicPr>
          <p:nvPr/>
        </p:nvPicPr>
        <p:blipFill rotWithShape="1">
          <a:blip r:embed="rId3" cstate="print">
            <a:extLst>
              <a:ext uri="{28A0092B-C50C-407E-A947-70E740481C1C}">
                <a14:useLocalDpi xmlns:a14="http://schemas.microsoft.com/office/drawing/2010/main" val="0"/>
              </a:ext>
            </a:extLst>
          </a:blip>
          <a:srcRect l="9382" t="4316" r="17129" b="36197"/>
          <a:stretch/>
        </p:blipFill>
        <p:spPr>
          <a:xfrm>
            <a:off x="5124944" y="627534"/>
            <a:ext cx="3528392" cy="3807270"/>
          </a:xfrm>
          <a:prstGeom prst="rect">
            <a:avLst/>
          </a:prstGeom>
        </p:spPr>
      </p:pic>
      <p:sp>
        <p:nvSpPr>
          <p:cNvPr id="2" name="TekstSylinder 1"/>
          <p:cNvSpPr txBox="1"/>
          <p:nvPr/>
        </p:nvSpPr>
        <p:spPr>
          <a:xfrm>
            <a:off x="827584" y="1995686"/>
            <a:ext cx="3888432" cy="830997"/>
          </a:xfrm>
          <a:prstGeom prst="rect">
            <a:avLst/>
          </a:prstGeom>
          <a:noFill/>
        </p:spPr>
        <p:txBody>
          <a:bodyPr wrap="square" rtlCol="0">
            <a:spAutoFit/>
          </a:bodyPr>
          <a:lstStyle/>
          <a:p>
            <a:pPr algn="ctr"/>
            <a:r>
              <a:rPr lang="nb-NO" sz="2400" b="1" dirty="0">
                <a:solidFill>
                  <a:schemeClr val="accent1">
                    <a:lumMod val="75000"/>
                  </a:schemeClr>
                </a:solidFill>
                <a:latin typeface="Arial" panose="020B0604020202020204" pitchFamily="34" charset="0"/>
                <a:cs typeface="Arial" panose="020B0604020202020204" pitchFamily="34" charset="0"/>
              </a:rPr>
              <a:t>velgselv@blakors.no</a:t>
            </a:r>
          </a:p>
          <a:p>
            <a:endParaRPr lang="nb-NO"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350148"/>
      </p:ext>
    </p:extLst>
  </p:cSld>
  <p:clrMapOvr>
    <a:masterClrMapping/>
  </p:clrMapOvr>
</p:sld>
</file>

<file path=ppt/theme/theme1.xml><?xml version="1.0" encoding="utf-8"?>
<a:theme xmlns:a="http://schemas.openxmlformats.org/drawingml/2006/main" name="Blåkors_templ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6600" b="1"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cd1097bbff4617ad89886256cdaccf xmlns="fe0b77dd-cde5-4b2a-94f3-9e9fd4497475">
      <Terms xmlns="http://schemas.microsoft.com/office/infopath/2007/PartnerControls"/>
    </lacd1097bbff4617ad89886256cdaccf>
    <i3ec937514f84f9eba0a74ca214823f7 xmlns="fe0b77dd-cde5-4b2a-94f3-9e9fd4497475">
      <Terms xmlns="http://schemas.microsoft.com/office/infopath/2007/PartnerControls">
        <TermInfo xmlns="http://schemas.microsoft.com/office/infopath/2007/PartnerControls">
          <TermName xmlns="http://schemas.microsoft.com/office/infopath/2007/PartnerControls">Hovedkontor</TermName>
          <TermId xmlns="http://schemas.microsoft.com/office/infopath/2007/PartnerControls">985f2d42-be60-4f02-a1fa-c9c40d003430</TermId>
        </TermInfo>
      </Terms>
    </i3ec937514f84f9eba0a74ca214823f7>
    <TaxCatchAll xmlns="fe0b77dd-cde5-4b2a-94f3-9e9fd4497475">
      <Value>3</Value>
    </TaxCatchAll>
    <h4904d55e9bc4b49b547dadc671b7e53 xmlns="fe0b77dd-cde5-4b2a-94f3-9e9fd4497475">
      <Terms xmlns="http://schemas.microsoft.com/office/infopath/2007/PartnerControls"/>
    </h4904d55e9bc4b49b547dadc671b7e53>
    <ea952b1a81cc43bd9ac21e56e6ce525a xmlns="fe0b77dd-cde5-4b2a-94f3-9e9fd4497475">
      <Terms xmlns="http://schemas.microsoft.com/office/infopath/2007/PartnerControls"/>
    </ea952b1a81cc43bd9ac21e56e6ce525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sjon" ma:contentTypeID="0x010100DD8A58513DEC8E4DB515A2A5A3F22B740300EB4FEE3326F19844AC3B933A4A9E5ADE" ma:contentTypeVersion="24" ma:contentTypeDescription="" ma:contentTypeScope="" ma:versionID="33c2616a7cf7e510c08dbee85de6efb0">
  <xsd:schema xmlns:xsd="http://www.w3.org/2001/XMLSchema" xmlns:xs="http://www.w3.org/2001/XMLSchema" xmlns:p="http://schemas.microsoft.com/office/2006/metadata/properties" xmlns:ns2="fe0b77dd-cde5-4b2a-94f3-9e9fd4497475" targetNamespace="http://schemas.microsoft.com/office/2006/metadata/properties" ma:root="true" ma:fieldsID="ec39fb1cad7f2dc99952d3cfa322173f" ns2:_="">
    <xsd:import namespace="fe0b77dd-cde5-4b2a-94f3-9e9fd4497475"/>
    <xsd:element name="properties">
      <xsd:complexType>
        <xsd:sequence>
          <xsd:element name="documentManagement">
            <xsd:complexType>
              <xsd:all>
                <xsd:element ref="ns2:i3ec937514f84f9eba0a74ca214823f7" minOccurs="0"/>
                <xsd:element ref="ns2:TaxCatchAll" minOccurs="0"/>
                <xsd:element ref="ns2:TaxCatchAllLabel" minOccurs="0"/>
                <xsd:element ref="ns2:lacd1097bbff4617ad89886256cdaccf" minOccurs="0"/>
                <xsd:element ref="ns2:h4904d55e9bc4b49b547dadc671b7e53" minOccurs="0"/>
                <xsd:element ref="ns2:ea952b1a81cc43bd9ac21e56e6ce525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b77dd-cde5-4b2a-94f3-9e9fd4497475" elementFormDefault="qualified">
    <xsd:import namespace="http://schemas.microsoft.com/office/2006/documentManagement/types"/>
    <xsd:import namespace="http://schemas.microsoft.com/office/infopath/2007/PartnerControls"/>
    <xsd:element name="i3ec937514f84f9eba0a74ca214823f7" ma:index="8" nillable="true" ma:taxonomy="true" ma:internalName="i3ec937514f84f9eba0a74ca214823f7" ma:taxonomyFieldName="Avdelinger" ma:displayName="Avdelinger" ma:default="3;#Hovedkontor|985f2d42-be60-4f02-a1fa-c9c40d003430" ma:fieldId="{23ec9375-14f8-4f9e-ba0a-74ca214823f7}" ma:taxonomyMulti="true" ma:sspId="577eb269-f0aa-4899-9c74-970040f53237" ma:termSetId="e0016045-f458-4a2e-9507-a2cdf91ac46c"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b5294a0c-5c77-4449-b5cf-0f55841fbb42}" ma:internalName="TaxCatchAll" ma:showField="CatchAllData" ma:web="455e9388-db22-4124-b2eb-251d7c1bb91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5294a0c-5c77-4449-b5cf-0f55841fbb42}" ma:internalName="TaxCatchAllLabel" ma:readOnly="true" ma:showField="CatchAllDataLabel" ma:web="455e9388-db22-4124-b2eb-251d7c1bb91d">
      <xsd:complexType>
        <xsd:complexContent>
          <xsd:extension base="dms:MultiChoiceLookup">
            <xsd:sequence>
              <xsd:element name="Value" type="dms:Lookup" maxOccurs="unbounded" minOccurs="0" nillable="true"/>
            </xsd:sequence>
          </xsd:extension>
        </xsd:complexContent>
      </xsd:complexType>
    </xsd:element>
    <xsd:element name="lacd1097bbff4617ad89886256cdaccf" ma:index="12" nillable="true" ma:taxonomy="true" ma:internalName="lacd1097bbff4617ad89886256cdaccf" ma:taxonomyFieldName="Dokumenttype" ma:displayName="Dokumenttype" ma:default="" ma:fieldId="{5acd1097-bbff-4617-ad89-886256cdaccf}" ma:sspId="577eb269-f0aa-4899-9c74-970040f53237" ma:termSetId="39dbb27a-20fd-4460-b8df-c95cff53139d" ma:anchorId="00000000-0000-0000-0000-000000000000" ma:open="false" ma:isKeyword="false">
      <xsd:complexType>
        <xsd:sequence>
          <xsd:element ref="pc:Terms" minOccurs="0" maxOccurs="1"/>
        </xsd:sequence>
      </xsd:complexType>
    </xsd:element>
    <xsd:element name="h4904d55e9bc4b49b547dadc671b7e53" ma:index="14" nillable="true" ma:taxonomy="true" ma:internalName="h4904d55e9bc4b49b547dadc671b7e53" ma:taxonomyFieldName="Kunde" ma:displayName="Kunde" ma:default="" ma:fieldId="{14904d55-e9bc-4b49-b547-dadc671b7e53}" ma:sspId="577eb269-f0aa-4899-9c74-970040f53237" ma:termSetId="73c2beb6-e085-4a57-998d-48ac58e560e5" ma:anchorId="00000000-0000-0000-0000-000000000000" ma:open="false" ma:isKeyword="false">
      <xsd:complexType>
        <xsd:sequence>
          <xsd:element ref="pc:Terms" minOccurs="0" maxOccurs="1"/>
        </xsd:sequence>
      </xsd:complexType>
    </xsd:element>
    <xsd:element name="ea952b1a81cc43bd9ac21e56e6ce525a" ma:index="16" nillable="true" ma:taxonomy="true" ma:internalName="ea952b1a81cc43bd9ac21e56e6ce525a" ma:taxonomyFieldName="Klassifisering" ma:displayName="Klassifisering" ma:default="" ma:fieldId="{ea952b1a-81cc-43bd-9ac2-1e56e6ce525a}" ma:sspId="577eb269-f0aa-4899-9c74-970040f53237" ma:termSetId="00b208a2-7adf-4907-bf2e-b879c63e26c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A84B9-EB40-4BC5-8DFF-D2748721625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e0b77dd-cde5-4b2a-94f3-9e9fd4497475"/>
    <ds:schemaRef ds:uri="http://www.w3.org/XML/1998/namespace"/>
    <ds:schemaRef ds:uri="http://purl.org/dc/dcmitype/"/>
  </ds:schemaRefs>
</ds:datastoreItem>
</file>

<file path=customXml/itemProps2.xml><?xml version="1.0" encoding="utf-8"?>
<ds:datastoreItem xmlns:ds="http://schemas.openxmlformats.org/officeDocument/2006/customXml" ds:itemID="{45A9B5C7-50FF-460C-85CC-F613D499F90C}">
  <ds:schemaRefs>
    <ds:schemaRef ds:uri="http://schemas.microsoft.com/sharepoint/v3/contenttype/forms"/>
  </ds:schemaRefs>
</ds:datastoreItem>
</file>

<file path=customXml/itemProps3.xml><?xml version="1.0" encoding="utf-8"?>
<ds:datastoreItem xmlns:ds="http://schemas.openxmlformats.org/officeDocument/2006/customXml" ds:itemID="{A9632D0B-78AF-4358-8DD8-33B7E71D3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b77dd-cde5-4b2a-94f3-9e9fd4497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Blåkors_templat</Template>
  <TotalTime>2266</TotalTime>
  <Words>647</Words>
  <Application>Microsoft Office PowerPoint</Application>
  <PresentationFormat>Skjermfremvisning (16:9)</PresentationFormat>
  <Paragraphs>66</Paragraphs>
  <Slides>8</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8</vt:i4>
      </vt:variant>
    </vt:vector>
  </HeadingPairs>
  <TitlesOfParts>
    <vt:vector size="12" baseType="lpstr">
      <vt:lpstr>Arial</vt:lpstr>
      <vt:lpstr>Calibri</vt:lpstr>
      <vt:lpstr>Wingdings</vt:lpstr>
      <vt:lpstr>Blåkors_templat</vt:lpstr>
      <vt:lpstr>PowerPoint-presentasjon</vt:lpstr>
      <vt:lpstr>«Det å ta de beste valgene når valgalternativene er så mange, er nåtidens utfordring for tweens»   Marie Kvalbein-Olsen </vt:lpstr>
      <vt:lpstr>PowerPoint-presentasjon</vt:lpstr>
      <vt:lpstr>https://vimeo.com/187780843</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Gaute Brækken</dc:creator>
  <cp:lastModifiedBy>Gaute Brækken</cp:lastModifiedBy>
  <cp:revision>100</cp:revision>
  <cp:lastPrinted>2016-11-09T09:14:44Z</cp:lastPrinted>
  <dcterms:created xsi:type="dcterms:W3CDTF">2016-02-02T13:25:48Z</dcterms:created>
  <dcterms:modified xsi:type="dcterms:W3CDTF">2017-08-24T12:51:04Z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0x010100DD8A58513DEC8E4DB515A2A5A3F22B740300EB4FEE3326F19844AC3B933A4A9E5ADE</vt:lpwstr>
  </property>
  <property fmtid="{D5CDD505-2E9C-101B-9397-08002B2CF9AE}" pid="3" name="Dokumenttype">
    <vt:lpwstr/>
  </property>
  <property fmtid="{D5CDD505-2E9C-101B-9397-08002B2CF9AE}" pid="4" name="Kunde">
    <vt:lpwstr/>
  </property>
  <property fmtid="{D5CDD505-2E9C-101B-9397-08002B2CF9AE}" pid="5" name="Klassifisering">
    <vt:lpwstr/>
  </property>
  <property fmtid="{D5CDD505-2E9C-101B-9397-08002B2CF9AE}" pid="6" name="Avdelinger">
    <vt:lpwstr>3;#Hovedkontor|985f2d42-be60-4f02-a1fa-c9c40d003430</vt:lpwstr>
  </property>
</Properties>
</file>