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2" name="Undertit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20" name="Plassholder for bunntekst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10" name="Plassholder for lysbilde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  <p:sp>
        <p:nvSpPr>
          <p:cNvPr id="10" name="Rektangel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  <p:sp>
        <p:nvSpPr>
          <p:cNvPr id="6" name="Rektangel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  <p:sp>
        <p:nvSpPr>
          <p:cNvPr id="8" name="Rektangel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9" name="Pros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ktor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Smultring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Plassholder for tittel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Plassholder for teks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24" name="Plassholder for dato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AAF20C1-ABF7-42D6-9C99-4C25EFB043E4}" type="datetimeFigureOut">
              <a:rPr lang="nn-NO" smtClean="0"/>
              <a:t>28.01.2016</a:t>
            </a:fld>
            <a:endParaRPr lang="nn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nn-NO"/>
          </a:p>
        </p:txBody>
      </p:sp>
      <p:sp>
        <p:nvSpPr>
          <p:cNvPr id="22" name="Plassholder for lysbildenumm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444A0D3-386D-4FBB-84A4-8AF0CA462307}" type="slidenum">
              <a:rPr lang="nn-NO" smtClean="0"/>
              <a:t>‹#›</a:t>
            </a:fld>
            <a:endParaRPr lang="nn-NO"/>
          </a:p>
        </p:txBody>
      </p:sp>
      <p:sp>
        <p:nvSpPr>
          <p:cNvPr id="15" name="Rektangel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9791" y="2996952"/>
            <a:ext cx="1546839" cy="2088232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5095521" y="559620"/>
            <a:ext cx="3600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En gang før du selv kan minnes,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ble du møtt av gledens bud: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At du alltid kan få leve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som et elsket barn hos Gud.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Han som </a:t>
            </a:r>
            <a:r>
              <a:rPr lang="nb-NO" dirty="0" err="1" smtClean="0">
                <a:solidFill>
                  <a:schemeClr val="accent4">
                    <a:lumMod val="75000"/>
                  </a:schemeClr>
                </a:solidFill>
              </a:rPr>
              <a:t>dengang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 tok imot deg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og som kjenner dine savn,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gav deg del i alt han eier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da du døptes i hans navn.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Du fikk korsets tegn som merke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før du noen ting forstod.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Du ble lagt i Herrens hender,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du fikk trygghet, håp og tro. </a:t>
            </a:r>
          </a:p>
          <a:p>
            <a:endParaRPr lang="nb-NO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Han som møtte deg i dåpen,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kaller deg på nytt til seg.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I sin kjærlighet og nåde 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vil din Gud velsigne deg. 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sz="1000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nb-NO" sz="1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sz="1200" dirty="0" err="1" smtClean="0">
                <a:solidFill>
                  <a:schemeClr val="accent4">
                    <a:lumMod val="75000"/>
                  </a:schemeClr>
                </a:solidFill>
              </a:rPr>
              <a:t>Nr</a:t>
            </a:r>
            <a:r>
              <a:rPr lang="nb-NO" sz="1200" dirty="0" smtClean="0">
                <a:solidFill>
                  <a:schemeClr val="accent4">
                    <a:lumMod val="75000"/>
                  </a:schemeClr>
                </a:solidFill>
              </a:rPr>
              <a:t> 647 i Norsk salmebok</a:t>
            </a:r>
            <a:endParaRPr lang="nn-NO" sz="12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971600" y="528355"/>
            <a:ext cx="410445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n-NO" sz="4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Velkomen til dåpsfest !</a:t>
            </a:r>
            <a:endParaRPr lang="nn-NO" sz="4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1835696" y="5560501"/>
            <a:ext cx="288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Kven: Ingen og alle </a:t>
            </a:r>
          </a:p>
          <a:p>
            <a:pPr algn="ctr"/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Stad: Hornindal </a:t>
            </a:r>
            <a:r>
              <a:rPr lang="nb-NO" dirty="0" err="1" smtClean="0">
                <a:solidFill>
                  <a:schemeClr val="accent4">
                    <a:lumMod val="75000"/>
                  </a:schemeClr>
                </a:solidFill>
              </a:rPr>
              <a:t>kyrkje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b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Tid: Etter </a:t>
            </a:r>
            <a:r>
              <a:rPr lang="nb-NO" dirty="0" err="1" smtClean="0">
                <a:solidFill>
                  <a:schemeClr val="accent4">
                    <a:lumMod val="75000"/>
                  </a:schemeClr>
                </a:solidFill>
              </a:rPr>
              <a:t>skulen</a:t>
            </a:r>
            <a:r>
              <a:rPr lang="nb-NO" dirty="0" smtClean="0">
                <a:solidFill>
                  <a:schemeClr val="accent4">
                    <a:lumMod val="75000"/>
                  </a:schemeClr>
                </a:solidFill>
              </a:rPr>
              <a:t> onsdag.</a:t>
            </a:r>
            <a:endParaRPr lang="nn-NO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9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verv">
  <a:themeElements>
    <a:clrScheme name="Solverv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verv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verv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</TotalTime>
  <Words>22</Words>
  <Application>Microsoft Office PowerPoint</Application>
  <PresentationFormat>Skjermfremvisning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Solverv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Beate Nes</dc:creator>
  <cp:lastModifiedBy>Beate Nes</cp:lastModifiedBy>
  <cp:revision>3</cp:revision>
  <dcterms:created xsi:type="dcterms:W3CDTF">2016-01-19T08:47:59Z</dcterms:created>
  <dcterms:modified xsi:type="dcterms:W3CDTF">2016-01-28T09:51:31Z</dcterms:modified>
</cp:coreProperties>
</file>