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7" r:id="rId2"/>
    <p:sldId id="258" r:id="rId3"/>
    <p:sldId id="259" r:id="rId4"/>
    <p:sldId id="260" r:id="rId5"/>
    <p:sldId id="261" r:id="rId6"/>
    <p:sldId id="262" r:id="rId7"/>
  </p:sldIdLst>
  <p:sldSz cx="9144000" cy="6858000" type="screen4x3"/>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5562" autoAdjust="0"/>
  </p:normalViewPr>
  <p:slideViewPr>
    <p:cSldViewPr>
      <p:cViewPr>
        <p:scale>
          <a:sx n="113" d="100"/>
          <a:sy n="113" d="100"/>
        </p:scale>
        <p:origin x="-954" y="-48"/>
      </p:cViewPr>
      <p:guideLst>
        <p:guide orient="horz" pos="2160"/>
        <p:guide pos="2880"/>
      </p:guideLst>
    </p:cSldViewPr>
  </p:slideViewPr>
  <p:notesTextViewPr>
    <p:cViewPr>
      <p:scale>
        <a:sx n="1" d="1"/>
        <a:sy n="1" d="1"/>
      </p:scale>
      <p:origin x="0" y="48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n-NO"/>
          </a:p>
        </p:txBody>
      </p:sp>
      <p:sp>
        <p:nvSpPr>
          <p:cNvPr id="3" name="Plassholder for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DEFDA6-63E9-4379-8385-6505901E2836}" type="datetimeFigureOut">
              <a:rPr lang="nn-NO" smtClean="0"/>
              <a:t>03.04.2013</a:t>
            </a:fld>
            <a:endParaRPr lang="nn-NO"/>
          </a:p>
        </p:txBody>
      </p:sp>
      <p:sp>
        <p:nvSpPr>
          <p:cNvPr id="4" name="Plassholder for lysbil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n-NO"/>
          </a:p>
        </p:txBody>
      </p:sp>
      <p:sp>
        <p:nvSpPr>
          <p:cNvPr id="5" name="Plassholder for nota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n-NO"/>
          </a:p>
        </p:txBody>
      </p:sp>
      <p:sp>
        <p:nvSpPr>
          <p:cNvPr id="6" name="Plassholder for bunn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n-NO"/>
          </a:p>
        </p:txBody>
      </p:sp>
      <p:sp>
        <p:nvSpPr>
          <p:cNvPr id="7" name="Plassholder for lysbilde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786F8A-094E-4411-A58B-EF1A9638EE63}" type="slidenum">
              <a:rPr lang="nn-NO" smtClean="0"/>
              <a:t>‹#›</a:t>
            </a:fld>
            <a:endParaRPr lang="nn-NO"/>
          </a:p>
        </p:txBody>
      </p:sp>
    </p:spTree>
    <p:extLst>
      <p:ext uri="{BB962C8B-B14F-4D97-AF65-F5344CB8AC3E}">
        <p14:creationId xmlns:p14="http://schemas.microsoft.com/office/powerpoint/2010/main" val="2790558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b="1" kern="1200" noProof="0" dirty="0" smtClean="0">
                <a:solidFill>
                  <a:schemeClr val="tx1"/>
                </a:solidFill>
                <a:effectLst/>
                <a:latin typeface="+mn-lt"/>
                <a:ea typeface="+mn-ea"/>
                <a:cs typeface="+mn-cs"/>
              </a:rPr>
              <a:t>Hva</a:t>
            </a:r>
            <a:r>
              <a:rPr lang="nb-NO" sz="1200" b="1" kern="1200" baseline="0" noProof="0" dirty="0" smtClean="0">
                <a:solidFill>
                  <a:schemeClr val="tx1"/>
                </a:solidFill>
                <a:effectLst/>
                <a:latin typeface="+mn-lt"/>
                <a:ea typeface="+mn-ea"/>
                <a:cs typeface="+mn-cs"/>
              </a:rPr>
              <a:t> </a:t>
            </a:r>
            <a:r>
              <a:rPr lang="nb-NO" sz="1200" b="1" kern="1200" noProof="0" dirty="0" smtClean="0">
                <a:solidFill>
                  <a:schemeClr val="tx1"/>
                </a:solidFill>
                <a:effectLst/>
                <a:latin typeface="+mn-lt"/>
                <a:ea typeface="+mn-ea"/>
                <a:cs typeface="+mn-cs"/>
              </a:rPr>
              <a:t>er en konfirmant? Hvem er din konfirmant?</a:t>
            </a:r>
          </a:p>
          <a:p>
            <a:r>
              <a:rPr lang="nb-NO" sz="1200" kern="1200" noProof="0" dirty="0" smtClean="0">
                <a:solidFill>
                  <a:schemeClr val="tx1"/>
                </a:solidFill>
                <a:effectLst/>
                <a:latin typeface="+mn-lt"/>
                <a:ea typeface="+mn-ea"/>
                <a:cs typeface="+mn-cs"/>
              </a:rPr>
              <a:t>En konfirmant er en fjortis. </a:t>
            </a:r>
          </a:p>
          <a:p>
            <a:r>
              <a:rPr lang="nb-NO" sz="1200" kern="1200" noProof="0" dirty="0" smtClean="0">
                <a:solidFill>
                  <a:schemeClr val="tx1"/>
                </a:solidFill>
                <a:effectLst/>
                <a:latin typeface="+mn-lt"/>
                <a:ea typeface="+mn-ea"/>
                <a:cs typeface="+mn-cs"/>
              </a:rPr>
              <a:t>En ungdom som kanskje er stengt for ombygging. Det er ikke alltid lett å nå inn til ungdommen. Samme kva vi sier som foreldre blir det oppfatta som mas. (Og det er kanskje ikke nytt i år...) Jfr. reklamen på TV og gutten som oppfatter det meste som mas..</a:t>
            </a:r>
          </a:p>
          <a:p>
            <a:endParaRPr lang="nb-NO" sz="1200" kern="1200" noProof="0" dirty="0" smtClean="0">
              <a:solidFill>
                <a:schemeClr val="tx1"/>
              </a:solidFill>
              <a:effectLst/>
              <a:latin typeface="+mn-lt"/>
              <a:ea typeface="+mn-ea"/>
              <a:cs typeface="+mn-cs"/>
            </a:endParaRPr>
          </a:p>
          <a:p>
            <a:r>
              <a:rPr lang="nb-NO" sz="1200" kern="1200" noProof="0" dirty="0" smtClean="0">
                <a:solidFill>
                  <a:schemeClr val="tx1"/>
                </a:solidFill>
                <a:effectLst/>
                <a:latin typeface="+mn-lt"/>
                <a:ea typeface="+mn-ea"/>
                <a:cs typeface="+mn-cs"/>
              </a:rPr>
              <a:t>Men ungdommene kan også være lydhøre for det foreldre har å si. Noen får oppleva en heilt spesiell kontakt med ungdommene sine disse åra.</a:t>
            </a:r>
          </a:p>
          <a:p>
            <a:r>
              <a:rPr lang="nb-NO" sz="1200" kern="1200" noProof="0" dirty="0" smtClean="0">
                <a:solidFill>
                  <a:schemeClr val="tx1"/>
                </a:solidFill>
                <a:effectLst/>
                <a:latin typeface="+mn-lt"/>
                <a:ea typeface="+mn-ea"/>
                <a:cs typeface="+mn-cs"/>
              </a:rPr>
              <a:t>I tenåra trenger ungdommene voksne folk rundt seg. Voksne som er tilstede og bryr seg. Det er ikke alltid foreldra kan være den slags voksne. Kanskje trenger de noen utenfra. Kanskje kan vi som møter dem i konfirmanttida få være sånne voksne.</a:t>
            </a:r>
          </a:p>
          <a:p>
            <a:endParaRPr lang="nb-NO" sz="1200" kern="1200" noProof="0" dirty="0" smtClean="0">
              <a:solidFill>
                <a:schemeClr val="tx1"/>
              </a:solidFill>
              <a:effectLst/>
              <a:latin typeface="+mn-lt"/>
              <a:ea typeface="+mn-ea"/>
              <a:cs typeface="+mn-cs"/>
            </a:endParaRPr>
          </a:p>
          <a:p>
            <a:r>
              <a:rPr lang="nb-NO" sz="1200" kern="1200" noProof="0" dirty="0" smtClean="0">
                <a:solidFill>
                  <a:schemeClr val="tx1"/>
                </a:solidFill>
                <a:effectLst/>
                <a:latin typeface="+mn-lt"/>
                <a:ea typeface="+mn-ea"/>
                <a:cs typeface="+mn-cs"/>
              </a:rPr>
              <a:t>Men ungdommene trenger foreldra sine uansett. De trenger å få rom til å utvikla seg og de trenger å være trygge på at de betyr noe for foreldra sine. De trenger å få komme ut i verden og de trenger ei plass å </a:t>
            </a:r>
            <a:r>
              <a:rPr lang="nb-NO" sz="1200" kern="1200" noProof="0" dirty="0" err="1" smtClean="0">
                <a:solidFill>
                  <a:schemeClr val="tx1"/>
                </a:solidFill>
                <a:effectLst/>
                <a:latin typeface="+mn-lt"/>
                <a:ea typeface="+mn-ea"/>
                <a:cs typeface="+mn-cs"/>
              </a:rPr>
              <a:t>høretil</a:t>
            </a:r>
            <a:r>
              <a:rPr lang="nb-NO" sz="1200" kern="1200" noProof="0" dirty="0" smtClean="0">
                <a:solidFill>
                  <a:schemeClr val="tx1"/>
                </a:solidFill>
                <a:effectLst/>
                <a:latin typeface="+mn-lt"/>
                <a:ea typeface="+mn-ea"/>
                <a:cs typeface="+mn-cs"/>
              </a:rPr>
              <a:t>!</a:t>
            </a:r>
          </a:p>
          <a:p>
            <a:endParaRPr lang="nb-NO" noProof="0" dirty="0"/>
          </a:p>
        </p:txBody>
      </p:sp>
      <p:sp>
        <p:nvSpPr>
          <p:cNvPr id="4" name="Plassholder for lysbildenummer 3"/>
          <p:cNvSpPr>
            <a:spLocks noGrp="1"/>
          </p:cNvSpPr>
          <p:nvPr>
            <p:ph type="sldNum" sz="quarter" idx="10"/>
          </p:nvPr>
        </p:nvSpPr>
        <p:spPr/>
        <p:txBody>
          <a:bodyPr/>
          <a:lstStyle/>
          <a:p>
            <a:fld id="{550FDBC1-289B-47DD-831C-5E479D187275}" type="slidenum">
              <a:rPr lang="nb-NO" smtClean="0"/>
              <a:t>1</a:t>
            </a:fld>
            <a:endParaRPr lang="nb-NO"/>
          </a:p>
        </p:txBody>
      </p:sp>
    </p:spTree>
    <p:extLst>
      <p:ext uri="{BB962C8B-B14F-4D97-AF65-F5344CB8AC3E}">
        <p14:creationId xmlns:p14="http://schemas.microsoft.com/office/powerpoint/2010/main" val="10393666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b="1" kern="1200" noProof="0" dirty="0" smtClean="0">
                <a:solidFill>
                  <a:schemeClr val="tx1"/>
                </a:solidFill>
                <a:effectLst/>
                <a:latin typeface="+mn-lt"/>
                <a:ea typeface="+mn-ea"/>
                <a:cs typeface="+mn-cs"/>
              </a:rPr>
              <a:t>Hva er det å være konfirmantforeldre?</a:t>
            </a:r>
          </a:p>
          <a:p>
            <a:r>
              <a:rPr lang="nb-NO" sz="1200" kern="1200" noProof="0" dirty="0" smtClean="0">
                <a:solidFill>
                  <a:schemeClr val="tx1"/>
                </a:solidFill>
                <a:effectLst/>
                <a:latin typeface="+mn-lt"/>
                <a:ea typeface="+mn-ea"/>
                <a:cs typeface="+mn-cs"/>
              </a:rPr>
              <a:t>Det betyr at ungdommen din får mer å gjøre dette året. En aktivitet til som skal passe inn i et kanskje allerede stappfullt program. For mange av oss betyr det flere kjøreturer. Vi må prøve å være flinke til å samkjøre.</a:t>
            </a:r>
          </a:p>
          <a:p>
            <a:endParaRPr lang="nb-NO" sz="1200" kern="1200" noProof="0" dirty="0" smtClean="0">
              <a:solidFill>
                <a:schemeClr val="tx1"/>
              </a:solidFill>
              <a:effectLst/>
              <a:latin typeface="+mn-lt"/>
              <a:ea typeface="+mn-ea"/>
              <a:cs typeface="+mn-cs"/>
            </a:endParaRPr>
          </a:p>
          <a:p>
            <a:r>
              <a:rPr lang="nb-NO" sz="1200" kern="1200" noProof="0" dirty="0" smtClean="0">
                <a:solidFill>
                  <a:schemeClr val="tx1"/>
                </a:solidFill>
                <a:effectLst/>
                <a:latin typeface="+mn-lt"/>
                <a:ea typeface="+mn-ea"/>
                <a:cs typeface="+mn-cs"/>
              </a:rPr>
              <a:t>Kanskje betyr det også for noen at det endelig er en aktivitet som skal følges opp i løpet av året. Det er ikke alle konfirmanter som er med på noe halve uka.</a:t>
            </a:r>
          </a:p>
          <a:p>
            <a:endParaRPr lang="nb-NO" sz="1200" kern="1200" noProof="0" dirty="0" smtClean="0">
              <a:solidFill>
                <a:schemeClr val="tx1"/>
              </a:solidFill>
              <a:effectLst/>
              <a:latin typeface="+mn-lt"/>
              <a:ea typeface="+mn-ea"/>
              <a:cs typeface="+mn-cs"/>
            </a:endParaRPr>
          </a:p>
          <a:p>
            <a:r>
              <a:rPr lang="nb-NO" sz="1200" kern="1200" noProof="0" dirty="0" smtClean="0">
                <a:solidFill>
                  <a:schemeClr val="tx1"/>
                </a:solidFill>
                <a:effectLst/>
                <a:latin typeface="+mn-lt"/>
                <a:ea typeface="+mn-ea"/>
                <a:cs typeface="+mn-cs"/>
              </a:rPr>
              <a:t>Å være konfirmantforeldre betyr at du også får litt mer å gjøre. Vi har noen dugnadsoppgaver som må fylles for at året skal bli kjekt for ungdommene og for oss som er ledere. Alle</a:t>
            </a:r>
            <a:r>
              <a:rPr lang="nb-NO" sz="1200" kern="1200" baseline="0" noProof="0" dirty="0" smtClean="0">
                <a:solidFill>
                  <a:schemeClr val="tx1"/>
                </a:solidFill>
                <a:effectLst/>
                <a:latin typeface="+mn-lt"/>
                <a:ea typeface="+mn-ea"/>
                <a:cs typeface="+mn-cs"/>
              </a:rPr>
              <a:t> oppgavene er viktige og noen er vanskeligere å få til enn andre – nattevakter på leir i januar.</a:t>
            </a:r>
          </a:p>
          <a:p>
            <a:endParaRPr lang="nb-NO" sz="1200" kern="1200" noProof="0" dirty="0" smtClean="0">
              <a:solidFill>
                <a:schemeClr val="tx1"/>
              </a:solidFill>
              <a:effectLst/>
              <a:latin typeface="+mn-lt"/>
              <a:ea typeface="+mn-ea"/>
              <a:cs typeface="+mn-cs"/>
            </a:endParaRPr>
          </a:p>
          <a:p>
            <a:r>
              <a:rPr lang="nb-NO" sz="1200" b="1" kern="1200" noProof="0" dirty="0" smtClean="0">
                <a:solidFill>
                  <a:schemeClr val="tx1"/>
                </a:solidFill>
                <a:effectLst/>
                <a:latin typeface="+mn-lt"/>
                <a:ea typeface="+mn-ea"/>
                <a:cs typeface="+mn-cs"/>
              </a:rPr>
              <a:t>Festen</a:t>
            </a:r>
          </a:p>
          <a:p>
            <a:r>
              <a:rPr lang="nb-NO" sz="1200" kern="1200" noProof="0" dirty="0" smtClean="0">
                <a:solidFill>
                  <a:schemeClr val="tx1"/>
                </a:solidFill>
                <a:effectLst/>
                <a:latin typeface="+mn-lt"/>
                <a:ea typeface="+mn-ea"/>
                <a:cs typeface="+mn-cs"/>
              </a:rPr>
              <a:t>Å være konfirmantforeldre betyr at det er en del forventninger som skal oppfylles. Forventninger fra konfirmanten. Forventinger i oss selv.  Forventninger fra konfirmanten sine besteforeldre og tanter og onkler. …</a:t>
            </a:r>
          </a:p>
          <a:p>
            <a:endParaRPr lang="nb-NO" sz="1200" kern="1200" noProof="0" dirty="0" smtClean="0">
              <a:solidFill>
                <a:schemeClr val="tx1"/>
              </a:solidFill>
              <a:effectLst/>
              <a:latin typeface="+mn-lt"/>
              <a:ea typeface="+mn-ea"/>
              <a:cs typeface="+mn-cs"/>
            </a:endParaRPr>
          </a:p>
          <a:p>
            <a:r>
              <a:rPr lang="nb-NO" sz="1200" kern="1200" noProof="0" dirty="0" smtClean="0">
                <a:solidFill>
                  <a:schemeClr val="tx1"/>
                </a:solidFill>
                <a:effectLst/>
                <a:latin typeface="+mn-lt"/>
                <a:ea typeface="+mn-ea"/>
                <a:cs typeface="+mn-cs"/>
              </a:rPr>
              <a:t>Det høyrer nemlig med en fest. En fest med festkle og mat og en plass å holde til. Det kan for noen oppleves tøft økonomisk og praktisk.</a:t>
            </a:r>
          </a:p>
          <a:p>
            <a:r>
              <a:rPr lang="nb-NO" sz="1200" kern="1200" noProof="0" dirty="0" smtClean="0">
                <a:solidFill>
                  <a:schemeClr val="tx1"/>
                </a:solidFill>
                <a:effectLst/>
                <a:latin typeface="+mn-lt"/>
                <a:ea typeface="+mn-ea"/>
                <a:cs typeface="+mn-cs"/>
              </a:rPr>
              <a:t>Noen konfirmanter elsker å Være midtpunkt i en slik fest. Andre liker det slett ikke! </a:t>
            </a:r>
          </a:p>
          <a:p>
            <a:r>
              <a:rPr lang="nb-NO" sz="1200" kern="1200" noProof="0" dirty="0" smtClean="0">
                <a:solidFill>
                  <a:schemeClr val="tx1"/>
                </a:solidFill>
                <a:effectLst/>
                <a:latin typeface="+mn-lt"/>
                <a:ea typeface="+mn-ea"/>
                <a:cs typeface="+mn-cs"/>
              </a:rPr>
              <a:t>Noen foreldre synes det er stas å laga til fest. Andre foreldre kan godt være det foruten! </a:t>
            </a:r>
          </a:p>
          <a:p>
            <a:endParaRPr lang="nb-NO" sz="1200" kern="1200" noProof="0" dirty="0" smtClean="0">
              <a:solidFill>
                <a:schemeClr val="tx1"/>
              </a:solidFill>
              <a:effectLst/>
              <a:latin typeface="+mn-lt"/>
              <a:ea typeface="+mn-ea"/>
              <a:cs typeface="+mn-cs"/>
            </a:endParaRPr>
          </a:p>
          <a:p>
            <a:r>
              <a:rPr lang="nb-NO" sz="1200" kern="1200" noProof="0" dirty="0" smtClean="0">
                <a:solidFill>
                  <a:schemeClr val="tx1"/>
                </a:solidFill>
                <a:effectLst/>
                <a:latin typeface="+mn-lt"/>
                <a:ea typeface="+mn-ea"/>
                <a:cs typeface="+mn-cs"/>
              </a:rPr>
              <a:t>Og hva når det er både mine og dine og våre og andre barn og slektninger inne i bildet. Det er ikke alle det er kjekt å være på fest i lag med. Og kanskje blir det skrekkelig mange….</a:t>
            </a:r>
          </a:p>
          <a:p>
            <a:r>
              <a:rPr lang="nb-NO" sz="1200" kern="1200" noProof="0" dirty="0" smtClean="0">
                <a:solidFill>
                  <a:schemeClr val="tx1"/>
                </a:solidFill>
                <a:effectLst/>
                <a:latin typeface="+mn-lt"/>
                <a:ea typeface="+mn-ea"/>
                <a:cs typeface="+mn-cs"/>
              </a:rPr>
              <a:t>Kanskje er ikke slekta så stor. Kanskje det vert et lite selskap. Det kan også være en utfordring. </a:t>
            </a:r>
            <a:endParaRPr lang="nb-NO" noProof="0" dirty="0"/>
          </a:p>
        </p:txBody>
      </p:sp>
      <p:sp>
        <p:nvSpPr>
          <p:cNvPr id="4" name="Plassholder for lysbildenummer 3"/>
          <p:cNvSpPr>
            <a:spLocks noGrp="1"/>
          </p:cNvSpPr>
          <p:nvPr>
            <p:ph type="sldNum" sz="quarter" idx="10"/>
          </p:nvPr>
        </p:nvSpPr>
        <p:spPr/>
        <p:txBody>
          <a:bodyPr/>
          <a:lstStyle/>
          <a:p>
            <a:fld id="{550FDBC1-289B-47DD-831C-5E479D187275}" type="slidenum">
              <a:rPr lang="nb-NO" smtClean="0"/>
              <a:t>2</a:t>
            </a:fld>
            <a:endParaRPr lang="nb-NO"/>
          </a:p>
        </p:txBody>
      </p:sp>
    </p:spTree>
    <p:extLst>
      <p:ext uri="{BB962C8B-B14F-4D97-AF65-F5344CB8AC3E}">
        <p14:creationId xmlns:p14="http://schemas.microsoft.com/office/powerpoint/2010/main" val="16048662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kern="1200" noProof="0" dirty="0" smtClean="0">
                <a:solidFill>
                  <a:schemeClr val="tx1"/>
                </a:solidFill>
                <a:effectLst/>
                <a:latin typeface="+mn-lt"/>
                <a:ea typeface="+mn-ea"/>
                <a:cs typeface="+mn-cs"/>
              </a:rPr>
              <a:t>Og hva når det er både mine og dine og våre og andre barn og slektninger inne i bildet. Det er ikke alle det er kjekt å være på fest i lag med. Og kanskje blir det skrekkelig mange….</a:t>
            </a:r>
          </a:p>
          <a:p>
            <a:r>
              <a:rPr lang="nb-NO" sz="1200" kern="1200" noProof="0" dirty="0" smtClean="0">
                <a:solidFill>
                  <a:schemeClr val="tx1"/>
                </a:solidFill>
                <a:effectLst/>
                <a:latin typeface="+mn-lt"/>
                <a:ea typeface="+mn-ea"/>
                <a:cs typeface="+mn-cs"/>
              </a:rPr>
              <a:t>Kanskje er ikke slekta så stor. Kanskje det vert et lite selskap. Det kan også være en utfordring. </a:t>
            </a:r>
            <a:endParaRPr lang="nb-NO" noProof="0" dirty="0" smtClean="0"/>
          </a:p>
          <a:p>
            <a:endParaRPr lang="nn-NO" sz="1200" kern="1200" dirty="0" smtClean="0">
              <a:solidFill>
                <a:schemeClr val="tx1"/>
              </a:solidFill>
              <a:effectLst/>
              <a:latin typeface="+mn-lt"/>
              <a:ea typeface="+mn-ea"/>
              <a:cs typeface="+mn-cs"/>
            </a:endParaRPr>
          </a:p>
          <a:p>
            <a:r>
              <a:rPr lang="nn-NO" sz="1200" kern="1200" dirty="0" smtClean="0">
                <a:solidFill>
                  <a:schemeClr val="tx1"/>
                </a:solidFill>
                <a:effectLst/>
                <a:latin typeface="+mn-lt"/>
                <a:ea typeface="+mn-ea"/>
                <a:cs typeface="+mn-cs"/>
              </a:rPr>
              <a:t>På denne festen er det konfirmanten som skal være i sentrum. Det er viktig at konfirmanten etterpå skal kunne si at han/ho hadde en flott dag. Da er det viktig å laga til slik at det blir rett for ungdomen. </a:t>
            </a:r>
          </a:p>
          <a:p>
            <a:endParaRPr lang="nb-NO" sz="1200" kern="1200" dirty="0" smtClean="0">
              <a:solidFill>
                <a:schemeClr val="tx1"/>
              </a:solidFill>
              <a:effectLst/>
              <a:latin typeface="+mn-lt"/>
              <a:ea typeface="+mn-ea"/>
              <a:cs typeface="+mn-cs"/>
            </a:endParaRPr>
          </a:p>
          <a:p>
            <a:r>
              <a:rPr lang="nn-NO" sz="1200" kern="1200" dirty="0" smtClean="0">
                <a:solidFill>
                  <a:schemeClr val="tx1"/>
                </a:solidFill>
                <a:effectLst/>
                <a:latin typeface="+mn-lt"/>
                <a:ea typeface="+mn-ea"/>
                <a:cs typeface="+mn-cs"/>
              </a:rPr>
              <a:t>Og samtidig</a:t>
            </a:r>
            <a:r>
              <a:rPr lang="nn-NO" sz="1200" kern="1200" baseline="0" dirty="0" smtClean="0">
                <a:solidFill>
                  <a:schemeClr val="tx1"/>
                </a:solidFill>
                <a:effectLst/>
                <a:latin typeface="+mn-lt"/>
                <a:ea typeface="+mn-ea"/>
                <a:cs typeface="+mn-cs"/>
              </a:rPr>
              <a:t> </a:t>
            </a:r>
            <a:r>
              <a:rPr lang="nn-NO" sz="1200" kern="1200" dirty="0" err="1" smtClean="0">
                <a:solidFill>
                  <a:schemeClr val="tx1"/>
                </a:solidFill>
                <a:effectLst/>
                <a:latin typeface="+mn-lt"/>
                <a:ea typeface="+mn-ea"/>
                <a:cs typeface="+mn-cs"/>
              </a:rPr>
              <a:t>ikke</a:t>
            </a:r>
            <a:r>
              <a:rPr lang="nn-NO" sz="1200" kern="1200" dirty="0" smtClean="0">
                <a:solidFill>
                  <a:schemeClr val="tx1"/>
                </a:solidFill>
                <a:effectLst/>
                <a:latin typeface="+mn-lt"/>
                <a:ea typeface="+mn-ea"/>
                <a:cs typeface="+mn-cs"/>
              </a:rPr>
              <a:t> gå alt for mykje på akkord med seg </a:t>
            </a:r>
            <a:r>
              <a:rPr lang="nn-NO" sz="1200" kern="1200" dirty="0" err="1" smtClean="0">
                <a:solidFill>
                  <a:schemeClr val="tx1"/>
                </a:solidFill>
                <a:effectLst/>
                <a:latin typeface="+mn-lt"/>
                <a:ea typeface="+mn-ea"/>
                <a:cs typeface="+mn-cs"/>
              </a:rPr>
              <a:t>selv</a:t>
            </a:r>
            <a:r>
              <a:rPr lang="nn-NO" sz="1200" kern="1200" dirty="0" smtClean="0">
                <a:solidFill>
                  <a:schemeClr val="tx1"/>
                </a:solidFill>
                <a:effectLst/>
                <a:latin typeface="+mn-lt"/>
                <a:ea typeface="+mn-ea"/>
                <a:cs typeface="+mn-cs"/>
              </a:rPr>
              <a:t>...  Og noen gonger er det foreldra som har best oversikt over kva som verkelig blir kjekt. </a:t>
            </a:r>
            <a:endParaRPr lang="nb-NO" sz="1200" kern="1200" dirty="0" smtClean="0">
              <a:solidFill>
                <a:schemeClr val="tx1"/>
              </a:solidFill>
              <a:effectLst/>
              <a:latin typeface="+mn-lt"/>
              <a:ea typeface="+mn-ea"/>
              <a:cs typeface="+mn-cs"/>
            </a:endParaRPr>
          </a:p>
          <a:p>
            <a:endParaRPr lang="nn-NO" dirty="0"/>
          </a:p>
        </p:txBody>
      </p:sp>
      <p:sp>
        <p:nvSpPr>
          <p:cNvPr id="4" name="Plassholder for lysbildenummer 3"/>
          <p:cNvSpPr>
            <a:spLocks noGrp="1"/>
          </p:cNvSpPr>
          <p:nvPr>
            <p:ph type="sldNum" sz="quarter" idx="10"/>
          </p:nvPr>
        </p:nvSpPr>
        <p:spPr/>
        <p:txBody>
          <a:bodyPr/>
          <a:lstStyle/>
          <a:p>
            <a:fld id="{550FDBC1-289B-47DD-831C-5E479D187275}" type="slidenum">
              <a:rPr lang="nb-NO" smtClean="0"/>
              <a:t>3</a:t>
            </a:fld>
            <a:endParaRPr lang="nb-NO"/>
          </a:p>
        </p:txBody>
      </p:sp>
    </p:spTree>
    <p:extLst>
      <p:ext uri="{BB962C8B-B14F-4D97-AF65-F5344CB8AC3E}">
        <p14:creationId xmlns:p14="http://schemas.microsoft.com/office/powerpoint/2010/main" val="42262263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n-NO" sz="1200" kern="1200" dirty="0" smtClean="0">
                <a:solidFill>
                  <a:schemeClr val="tx1"/>
                </a:solidFill>
                <a:effectLst/>
                <a:latin typeface="+mn-lt"/>
                <a:ea typeface="+mn-ea"/>
                <a:cs typeface="+mn-cs"/>
              </a:rPr>
              <a:t>Vi vil gjøre vårt til at festen her i kyrkja vert fin for alle. For oss er den biten den viktigaste. Og for mange av </a:t>
            </a:r>
            <a:r>
              <a:rPr lang="nn-NO" sz="1200" kern="1200" dirty="0" err="1" smtClean="0">
                <a:solidFill>
                  <a:schemeClr val="tx1"/>
                </a:solidFill>
                <a:effectLst/>
                <a:latin typeface="+mn-lt"/>
                <a:ea typeface="+mn-ea"/>
                <a:cs typeface="+mn-cs"/>
              </a:rPr>
              <a:t>ungdommene</a:t>
            </a:r>
            <a:r>
              <a:rPr lang="nn-NO" sz="1200" kern="1200" dirty="0" smtClean="0">
                <a:solidFill>
                  <a:schemeClr val="tx1"/>
                </a:solidFill>
                <a:effectLst/>
                <a:latin typeface="+mn-lt"/>
                <a:ea typeface="+mn-ea"/>
                <a:cs typeface="+mn-cs"/>
              </a:rPr>
              <a:t> er </a:t>
            </a:r>
            <a:r>
              <a:rPr lang="nn-NO" sz="1200" kern="1200" dirty="0" err="1" smtClean="0">
                <a:solidFill>
                  <a:schemeClr val="tx1"/>
                </a:solidFill>
                <a:effectLst/>
                <a:latin typeface="+mn-lt"/>
                <a:ea typeface="+mn-ea"/>
                <a:cs typeface="+mn-cs"/>
              </a:rPr>
              <a:t>konfirmasjonsgudstenesten</a:t>
            </a:r>
            <a:r>
              <a:rPr lang="nn-NO" sz="1200" kern="1200" dirty="0" smtClean="0">
                <a:solidFill>
                  <a:schemeClr val="tx1"/>
                </a:solidFill>
                <a:effectLst/>
                <a:latin typeface="+mn-lt"/>
                <a:ea typeface="+mn-ea"/>
                <a:cs typeface="+mn-cs"/>
              </a:rPr>
              <a:t> </a:t>
            </a:r>
            <a:r>
              <a:rPr lang="nn-NO" sz="1200" kern="1200" dirty="0" err="1" smtClean="0">
                <a:solidFill>
                  <a:schemeClr val="tx1"/>
                </a:solidFill>
                <a:effectLst/>
                <a:latin typeface="+mn-lt"/>
                <a:ea typeface="+mn-ea"/>
                <a:cs typeface="+mn-cs"/>
              </a:rPr>
              <a:t>viktigere</a:t>
            </a:r>
            <a:r>
              <a:rPr lang="nn-NO" sz="1200" kern="1200" dirty="0" smtClean="0">
                <a:solidFill>
                  <a:schemeClr val="tx1"/>
                </a:solidFill>
                <a:effectLst/>
                <a:latin typeface="+mn-lt"/>
                <a:ea typeface="+mn-ea"/>
                <a:cs typeface="+mn-cs"/>
              </a:rPr>
              <a:t> enn de</a:t>
            </a:r>
            <a:r>
              <a:rPr lang="nn-NO" sz="1200" kern="1200" baseline="0" dirty="0" smtClean="0">
                <a:solidFill>
                  <a:schemeClr val="tx1"/>
                </a:solidFill>
                <a:effectLst/>
                <a:latin typeface="+mn-lt"/>
                <a:ea typeface="+mn-ea"/>
                <a:cs typeface="+mn-cs"/>
              </a:rPr>
              <a:t> kanskje</a:t>
            </a:r>
            <a:r>
              <a:rPr lang="nn-NO" sz="1200" kern="1200" dirty="0" smtClean="0">
                <a:solidFill>
                  <a:schemeClr val="tx1"/>
                </a:solidFill>
                <a:effectLst/>
                <a:latin typeface="+mn-lt"/>
                <a:ea typeface="+mn-ea"/>
                <a:cs typeface="+mn-cs"/>
              </a:rPr>
              <a:t> gir uttrykk for.</a:t>
            </a:r>
          </a:p>
          <a:p>
            <a:endParaRPr lang="nb-NO" sz="1200" kern="1200" dirty="0" smtClean="0">
              <a:solidFill>
                <a:schemeClr val="tx1"/>
              </a:solidFill>
              <a:effectLst/>
              <a:latin typeface="+mn-lt"/>
              <a:ea typeface="+mn-ea"/>
              <a:cs typeface="+mn-cs"/>
            </a:endParaRPr>
          </a:p>
          <a:p>
            <a:endParaRPr lang="nn-NO" dirty="0"/>
          </a:p>
        </p:txBody>
      </p:sp>
      <p:sp>
        <p:nvSpPr>
          <p:cNvPr id="4" name="Plassholder for lysbildenummer 3"/>
          <p:cNvSpPr>
            <a:spLocks noGrp="1"/>
          </p:cNvSpPr>
          <p:nvPr>
            <p:ph type="sldNum" sz="quarter" idx="10"/>
          </p:nvPr>
        </p:nvSpPr>
        <p:spPr/>
        <p:txBody>
          <a:bodyPr/>
          <a:lstStyle/>
          <a:p>
            <a:fld id="{550FDBC1-289B-47DD-831C-5E479D187275}" type="slidenum">
              <a:rPr lang="nb-NO" smtClean="0"/>
              <a:t>4</a:t>
            </a:fld>
            <a:endParaRPr lang="nb-NO"/>
          </a:p>
        </p:txBody>
      </p:sp>
    </p:spTree>
    <p:extLst>
      <p:ext uri="{BB962C8B-B14F-4D97-AF65-F5344CB8AC3E}">
        <p14:creationId xmlns:p14="http://schemas.microsoft.com/office/powerpoint/2010/main" val="2425008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b="1" kern="1200" noProof="0" dirty="0" smtClean="0">
                <a:solidFill>
                  <a:schemeClr val="tx1"/>
                </a:solidFill>
                <a:effectLst/>
                <a:latin typeface="+mn-lt"/>
                <a:ea typeface="+mn-ea"/>
                <a:cs typeface="+mn-cs"/>
              </a:rPr>
              <a:t>Gi ungdommene rom</a:t>
            </a:r>
          </a:p>
          <a:p>
            <a:r>
              <a:rPr lang="nb-NO" sz="1200" kern="1200" noProof="0" dirty="0" smtClean="0">
                <a:solidFill>
                  <a:schemeClr val="tx1"/>
                </a:solidFill>
                <a:effectLst/>
                <a:latin typeface="+mn-lt"/>
                <a:ea typeface="+mn-ea"/>
                <a:cs typeface="+mn-cs"/>
              </a:rPr>
              <a:t>Men ikke slipp dem. De er ikke store nok. </a:t>
            </a:r>
            <a:r>
              <a:rPr lang="nb-NO" sz="1200" kern="1200" noProof="0" dirty="0" err="1" smtClean="0">
                <a:solidFill>
                  <a:schemeClr val="tx1"/>
                </a:solidFill>
                <a:effectLst/>
                <a:latin typeface="+mn-lt"/>
                <a:ea typeface="+mn-ea"/>
                <a:cs typeface="+mn-cs"/>
              </a:rPr>
              <a:t>Sjølv</a:t>
            </a:r>
            <a:r>
              <a:rPr lang="nb-NO" sz="1200" kern="1200" noProof="0" dirty="0" smtClean="0">
                <a:solidFill>
                  <a:schemeClr val="tx1"/>
                </a:solidFill>
                <a:effectLst/>
                <a:latin typeface="+mn-lt"/>
                <a:ea typeface="+mn-ea"/>
                <a:cs typeface="+mn-cs"/>
              </a:rPr>
              <a:t> om de er store (Min egen konfirmant </a:t>
            </a:r>
            <a:r>
              <a:rPr lang="nb-NO" sz="1200" kern="1200" noProof="0" dirty="0" err="1" smtClean="0">
                <a:solidFill>
                  <a:schemeClr val="tx1"/>
                </a:solidFill>
                <a:effectLst/>
                <a:latin typeface="+mn-lt"/>
                <a:ea typeface="+mn-ea"/>
                <a:cs typeface="+mn-cs"/>
              </a:rPr>
              <a:t>konfirmantar</a:t>
            </a:r>
            <a:r>
              <a:rPr lang="nb-NO" sz="1200" kern="1200" noProof="0" dirty="0" smtClean="0">
                <a:solidFill>
                  <a:schemeClr val="tx1"/>
                </a:solidFill>
                <a:effectLst/>
                <a:latin typeface="+mn-lt"/>
                <a:ea typeface="+mn-ea"/>
                <a:cs typeface="+mn-cs"/>
              </a:rPr>
              <a:t> slår meg med 20 cm...)</a:t>
            </a:r>
          </a:p>
          <a:p>
            <a:endParaRPr lang="nb-NO" sz="1200" kern="1200" noProof="0" dirty="0" smtClean="0">
              <a:solidFill>
                <a:schemeClr val="tx1"/>
              </a:solidFill>
              <a:effectLst/>
              <a:latin typeface="+mn-lt"/>
              <a:ea typeface="+mn-ea"/>
              <a:cs typeface="+mn-cs"/>
            </a:endParaRPr>
          </a:p>
          <a:p>
            <a:r>
              <a:rPr lang="nb-NO" sz="1200" kern="1200" noProof="0" dirty="0" smtClean="0">
                <a:solidFill>
                  <a:schemeClr val="tx1"/>
                </a:solidFill>
                <a:effectLst/>
                <a:latin typeface="+mn-lt"/>
                <a:ea typeface="+mn-ea"/>
                <a:cs typeface="+mn-cs"/>
              </a:rPr>
              <a:t>En 14/15-åring er blitt ganske stor. De greier det aller meste selv. Dei vil ikke ha hjelp til alt for mye. Men de ønsker alle å bety noe for noen. Og jeg trur de aller fleste ønsker å være viktige for foreldra sine.      </a:t>
            </a:r>
          </a:p>
          <a:p>
            <a:endParaRPr lang="nb-NO" sz="1200" kern="1200" noProof="0" dirty="0" smtClean="0">
              <a:solidFill>
                <a:schemeClr val="tx1"/>
              </a:solidFill>
              <a:effectLst/>
              <a:latin typeface="+mn-lt"/>
              <a:ea typeface="+mn-ea"/>
              <a:cs typeface="+mn-cs"/>
            </a:endParaRPr>
          </a:p>
          <a:p>
            <a:r>
              <a:rPr lang="nb-NO" sz="1200" kern="1200" noProof="0" dirty="0" smtClean="0">
                <a:solidFill>
                  <a:schemeClr val="tx1"/>
                </a:solidFill>
                <a:effectLst/>
                <a:latin typeface="+mn-lt"/>
                <a:ea typeface="+mn-ea"/>
                <a:cs typeface="+mn-cs"/>
              </a:rPr>
              <a:t>(</a:t>
            </a:r>
            <a:r>
              <a:rPr lang="nb-NO" sz="1200" kern="1200" noProof="0" dirty="0" err="1" smtClean="0">
                <a:solidFill>
                  <a:schemeClr val="tx1"/>
                </a:solidFill>
                <a:effectLst/>
                <a:latin typeface="+mn-lt"/>
                <a:ea typeface="+mn-ea"/>
                <a:cs typeface="+mn-cs"/>
              </a:rPr>
              <a:t>Kalvane</a:t>
            </a:r>
            <a:r>
              <a:rPr lang="nb-NO" sz="1200" kern="1200" noProof="0" dirty="0" smtClean="0">
                <a:solidFill>
                  <a:schemeClr val="tx1"/>
                </a:solidFill>
                <a:effectLst/>
                <a:latin typeface="+mn-lt"/>
                <a:ea typeface="+mn-ea"/>
                <a:cs typeface="+mn-cs"/>
              </a:rPr>
              <a:t> på tur)</a:t>
            </a:r>
          </a:p>
          <a:p>
            <a:r>
              <a:rPr lang="nb-NO" noProof="0" dirty="0" smtClean="0"/>
              <a:t>For </a:t>
            </a:r>
            <a:r>
              <a:rPr lang="nb-NO" noProof="0" dirty="0" smtClean="0"/>
              <a:t>et par år siden hadde vi noen firbeinte ungdommer på beite i stølen. Kalver som ikke visst helt hvor de hørte til og som mista kontakten </a:t>
            </a:r>
            <a:r>
              <a:rPr lang="nb-NO" noProof="0" dirty="0" smtClean="0"/>
              <a:t>med </a:t>
            </a:r>
            <a:r>
              <a:rPr lang="nb-NO" noProof="0" dirty="0" smtClean="0"/>
              <a:t>de store trygge </a:t>
            </a:r>
            <a:r>
              <a:rPr lang="nb-NO" noProof="0" dirty="0" err="1" smtClean="0"/>
              <a:t>kyra</a:t>
            </a:r>
            <a:r>
              <a:rPr lang="nb-NO" noProof="0" dirty="0" smtClean="0"/>
              <a:t>. Disse ungdommene la i veg etter</a:t>
            </a:r>
            <a:r>
              <a:rPr lang="nb-NO" baseline="0" noProof="0" dirty="0" smtClean="0"/>
              <a:t> vegen og sin egen nese. Underveis tok de med seg flere av naboene sine kalver </a:t>
            </a:r>
            <a:r>
              <a:rPr lang="nb-NO" baseline="0" noProof="0" dirty="0" smtClean="0"/>
              <a:t>også</a:t>
            </a:r>
            <a:r>
              <a:rPr lang="nb-NO" baseline="0" noProof="0" dirty="0" smtClean="0"/>
              <a:t>. Det blei en hel flokk på vandring i fjell der de slett ikke hørte heime. Heldigvis var det noen som så dem en plass der de ikke skulle </a:t>
            </a:r>
            <a:r>
              <a:rPr lang="nb-NO" baseline="0" noProof="0" dirty="0" smtClean="0"/>
              <a:t>være</a:t>
            </a:r>
            <a:r>
              <a:rPr lang="nb-NO" baseline="0" noProof="0" dirty="0" smtClean="0"/>
              <a:t>. Telefoner blei brukt og vi fikk vite hvor de var. </a:t>
            </a:r>
          </a:p>
          <a:p>
            <a:endParaRPr lang="nb-NO" baseline="0" noProof="0" dirty="0" smtClean="0"/>
          </a:p>
          <a:p>
            <a:r>
              <a:rPr lang="nb-NO" baseline="0" noProof="0" dirty="0" smtClean="0"/>
              <a:t>Så </a:t>
            </a:r>
            <a:r>
              <a:rPr lang="nb-NO" baseline="0" noProof="0" dirty="0" smtClean="0"/>
              <a:t>blei det mobilisering av mannskaper og henting langt av lei. De fleste kalvene gikk det bra med. Og noen av dem har skikka seg fint </a:t>
            </a:r>
            <a:r>
              <a:rPr lang="nb-NO" baseline="0" noProof="0" smtClean="0"/>
              <a:t>som </a:t>
            </a:r>
            <a:r>
              <a:rPr lang="nb-NO" baseline="0" noProof="0" smtClean="0"/>
              <a:t>kyr </a:t>
            </a:r>
            <a:r>
              <a:rPr lang="nb-NO" baseline="0" noProof="0" dirty="0" smtClean="0"/>
              <a:t>seinere. Men to blei henta med helikopter og en av våre gikk utfor en skrent og greide seg ikke.</a:t>
            </a:r>
          </a:p>
          <a:p>
            <a:endParaRPr lang="nb-NO" baseline="0" noProof="0" dirty="0" smtClean="0"/>
          </a:p>
          <a:p>
            <a:r>
              <a:rPr lang="nb-NO" baseline="0" noProof="0" dirty="0" smtClean="0"/>
              <a:t>Ingen av ungdommene våre ønsker å rote seg vekk i livet. Ingen av oss foreldre eller ungdomsledere ønsker at noen skal rote til livet for seg. Likevel skjer det. La oss gjøre det vi kan for at de ungdommene vi kjenner får noen faste </a:t>
            </a:r>
            <a:r>
              <a:rPr lang="nb-NO" baseline="0" noProof="0" dirty="0" err="1" smtClean="0"/>
              <a:t>holdepunker</a:t>
            </a:r>
            <a:r>
              <a:rPr lang="nb-NO" baseline="0" noProof="0" dirty="0" smtClean="0"/>
              <a:t> de kan forholde seg til. </a:t>
            </a:r>
          </a:p>
          <a:p>
            <a:endParaRPr lang="nb-NO" baseline="0" noProof="0" dirty="0" smtClean="0"/>
          </a:p>
          <a:p>
            <a:r>
              <a:rPr lang="nb-NO" baseline="0" noProof="0" dirty="0" smtClean="0"/>
              <a:t>Vi som jobber med konfirmantundervisning og andre ting i kirka, trur på at Gud ønsker det beste for oss alle. Enten vi er foreldre eller konfirmanter. Vi håper at vi kan være med på å gi ungdommene noen holdepunkt og stor nok trygghet til å være seg selv i møte med livet.</a:t>
            </a:r>
          </a:p>
          <a:p>
            <a:endParaRPr lang="nb-NO" baseline="0" noProof="0" dirty="0" smtClean="0"/>
          </a:p>
          <a:p>
            <a:r>
              <a:rPr lang="nn-NO" sz="1200" kern="1200" dirty="0" err="1" smtClean="0">
                <a:solidFill>
                  <a:schemeClr val="tx1"/>
                </a:solidFill>
                <a:effectLst/>
                <a:latin typeface="+mn-lt"/>
                <a:ea typeface="+mn-ea"/>
                <a:cs typeface="+mn-cs"/>
              </a:rPr>
              <a:t>Ungdommene</a:t>
            </a:r>
            <a:r>
              <a:rPr lang="nn-NO" sz="1200" kern="1200" dirty="0" smtClean="0">
                <a:solidFill>
                  <a:schemeClr val="tx1"/>
                </a:solidFill>
                <a:effectLst/>
                <a:latin typeface="+mn-lt"/>
                <a:ea typeface="+mn-ea"/>
                <a:cs typeface="+mn-cs"/>
              </a:rPr>
              <a:t> skal få utvikle seg, prøve seg og finne ut av ting på egen </a:t>
            </a:r>
            <a:r>
              <a:rPr lang="nn-NO" sz="1200" kern="1200" dirty="0" err="1" smtClean="0">
                <a:solidFill>
                  <a:schemeClr val="tx1"/>
                </a:solidFill>
                <a:effectLst/>
                <a:latin typeface="+mn-lt"/>
                <a:ea typeface="+mn-ea"/>
                <a:cs typeface="+mn-cs"/>
              </a:rPr>
              <a:t>hånd</a:t>
            </a:r>
            <a:r>
              <a:rPr lang="nn-NO" sz="1200" kern="1200" dirty="0" smtClean="0">
                <a:solidFill>
                  <a:schemeClr val="tx1"/>
                </a:solidFill>
                <a:effectLst/>
                <a:latin typeface="+mn-lt"/>
                <a:ea typeface="+mn-ea"/>
                <a:cs typeface="+mn-cs"/>
              </a:rPr>
              <a:t>. De trenger rom rundt seg til å gjøre det. Det rommet må </a:t>
            </a:r>
            <a:r>
              <a:rPr lang="nn-NO" sz="1200" kern="1200" dirty="0" err="1" smtClean="0">
                <a:solidFill>
                  <a:schemeClr val="tx1"/>
                </a:solidFill>
                <a:effectLst/>
                <a:latin typeface="+mn-lt"/>
                <a:ea typeface="+mn-ea"/>
                <a:cs typeface="+mn-cs"/>
              </a:rPr>
              <a:t>foreldrene</a:t>
            </a:r>
            <a:r>
              <a:rPr lang="nn-NO" sz="1200" kern="1200" dirty="0" smtClean="0">
                <a:solidFill>
                  <a:schemeClr val="tx1"/>
                </a:solidFill>
                <a:effectLst/>
                <a:latin typeface="+mn-lt"/>
                <a:ea typeface="+mn-ea"/>
                <a:cs typeface="+mn-cs"/>
              </a:rPr>
              <a:t> gi </a:t>
            </a:r>
            <a:r>
              <a:rPr lang="nn-NO" sz="1200" kern="1200" dirty="0" err="1" smtClean="0">
                <a:solidFill>
                  <a:schemeClr val="tx1"/>
                </a:solidFill>
                <a:effectLst/>
                <a:latin typeface="+mn-lt"/>
                <a:ea typeface="+mn-ea"/>
                <a:cs typeface="+mn-cs"/>
              </a:rPr>
              <a:t>dem</a:t>
            </a:r>
            <a:r>
              <a:rPr lang="nn-NO" sz="1200" kern="1200" dirty="0" smtClean="0">
                <a:solidFill>
                  <a:schemeClr val="tx1"/>
                </a:solidFill>
                <a:effectLst/>
                <a:latin typeface="+mn-lt"/>
                <a:ea typeface="+mn-ea"/>
                <a:cs typeface="+mn-cs"/>
              </a:rPr>
              <a:t>. </a:t>
            </a:r>
            <a:r>
              <a:rPr lang="nn-NO" sz="1200" kern="1200" dirty="0" err="1" smtClean="0">
                <a:solidFill>
                  <a:schemeClr val="tx1"/>
                </a:solidFill>
                <a:effectLst/>
                <a:latin typeface="+mn-lt"/>
                <a:ea typeface="+mn-ea"/>
                <a:cs typeface="+mn-cs"/>
              </a:rPr>
              <a:t>Hvordan</a:t>
            </a:r>
            <a:r>
              <a:rPr lang="nn-NO" sz="1200" kern="1200" dirty="0" smtClean="0">
                <a:solidFill>
                  <a:schemeClr val="tx1"/>
                </a:solidFill>
                <a:effectLst/>
                <a:latin typeface="+mn-lt"/>
                <a:ea typeface="+mn-ea"/>
                <a:cs typeface="+mn-cs"/>
              </a:rPr>
              <a:t>? </a:t>
            </a:r>
            <a:endParaRPr lang="nb-NO" sz="1200" kern="1200" dirty="0" smtClean="0">
              <a:solidFill>
                <a:schemeClr val="tx1"/>
              </a:solidFill>
              <a:effectLst/>
              <a:latin typeface="+mn-lt"/>
              <a:ea typeface="+mn-ea"/>
              <a:cs typeface="+mn-cs"/>
            </a:endParaRPr>
          </a:p>
          <a:p>
            <a:r>
              <a:rPr lang="nn-NO" sz="1200" kern="1200" dirty="0" smtClean="0">
                <a:solidFill>
                  <a:schemeClr val="tx1"/>
                </a:solidFill>
                <a:effectLst/>
                <a:latin typeface="+mn-lt"/>
                <a:ea typeface="+mn-ea"/>
                <a:cs typeface="+mn-cs"/>
              </a:rPr>
              <a:t>Slipp dei fri, men </a:t>
            </a:r>
            <a:r>
              <a:rPr lang="nn-NO" sz="1200" kern="1200" dirty="0" err="1" smtClean="0">
                <a:solidFill>
                  <a:schemeClr val="tx1"/>
                </a:solidFill>
                <a:effectLst/>
                <a:latin typeface="+mn-lt"/>
                <a:ea typeface="+mn-ea"/>
                <a:cs typeface="+mn-cs"/>
              </a:rPr>
              <a:t>ikke</a:t>
            </a:r>
            <a:r>
              <a:rPr lang="nn-NO" sz="1200" kern="1200" dirty="0" smtClean="0">
                <a:solidFill>
                  <a:schemeClr val="tx1"/>
                </a:solidFill>
                <a:effectLst/>
                <a:latin typeface="+mn-lt"/>
                <a:ea typeface="+mn-ea"/>
                <a:cs typeface="+mn-cs"/>
              </a:rPr>
              <a:t> </a:t>
            </a:r>
            <a:r>
              <a:rPr lang="nn-NO" sz="1200" kern="1200" dirty="0" err="1" smtClean="0">
                <a:solidFill>
                  <a:schemeClr val="tx1"/>
                </a:solidFill>
                <a:effectLst/>
                <a:latin typeface="+mn-lt"/>
                <a:ea typeface="+mn-ea"/>
                <a:cs typeface="+mn-cs"/>
              </a:rPr>
              <a:t>løs</a:t>
            </a:r>
            <a:r>
              <a:rPr lang="nn-NO" sz="1200" kern="1200" dirty="0" smtClean="0">
                <a:solidFill>
                  <a:schemeClr val="tx1"/>
                </a:solidFill>
                <a:effectLst/>
                <a:latin typeface="+mn-lt"/>
                <a:ea typeface="+mn-ea"/>
                <a:cs typeface="+mn-cs"/>
              </a:rPr>
              <a:t>. La </a:t>
            </a:r>
            <a:r>
              <a:rPr lang="nn-NO" sz="1200" kern="1200" dirty="0" err="1" smtClean="0">
                <a:solidFill>
                  <a:schemeClr val="tx1"/>
                </a:solidFill>
                <a:effectLst/>
                <a:latin typeface="+mn-lt"/>
                <a:ea typeface="+mn-ea"/>
                <a:cs typeface="+mn-cs"/>
              </a:rPr>
              <a:t>dem</a:t>
            </a:r>
            <a:r>
              <a:rPr lang="nn-NO" sz="1200" kern="1200" dirty="0" smtClean="0">
                <a:solidFill>
                  <a:schemeClr val="tx1"/>
                </a:solidFill>
                <a:effectLst/>
                <a:latin typeface="+mn-lt"/>
                <a:ea typeface="+mn-ea"/>
                <a:cs typeface="+mn-cs"/>
              </a:rPr>
              <a:t> få være i lag med andre. Legg til rette for at dei kan få utfolde seg. Men </a:t>
            </a:r>
            <a:r>
              <a:rPr lang="nn-NO" sz="1200" kern="1200" dirty="0" err="1" smtClean="0">
                <a:solidFill>
                  <a:schemeClr val="tx1"/>
                </a:solidFill>
                <a:effectLst/>
                <a:latin typeface="+mn-lt"/>
                <a:ea typeface="+mn-ea"/>
                <a:cs typeface="+mn-cs"/>
              </a:rPr>
              <a:t>ikke</a:t>
            </a:r>
            <a:r>
              <a:rPr lang="nn-NO" sz="1200" kern="1200" dirty="0" smtClean="0">
                <a:solidFill>
                  <a:schemeClr val="tx1"/>
                </a:solidFill>
                <a:effectLst/>
                <a:latin typeface="+mn-lt"/>
                <a:ea typeface="+mn-ea"/>
                <a:cs typeface="+mn-cs"/>
              </a:rPr>
              <a:t> la være å bry deg om kva de gjør. Spør om </a:t>
            </a:r>
            <a:r>
              <a:rPr lang="nn-NO" sz="1200" kern="1200" dirty="0" err="1" smtClean="0">
                <a:solidFill>
                  <a:schemeClr val="tx1"/>
                </a:solidFill>
                <a:effectLst/>
                <a:latin typeface="+mn-lt"/>
                <a:ea typeface="+mn-ea"/>
                <a:cs typeface="+mn-cs"/>
              </a:rPr>
              <a:t>hvor</a:t>
            </a:r>
            <a:r>
              <a:rPr lang="nn-NO" sz="1200" kern="1200" dirty="0" smtClean="0">
                <a:solidFill>
                  <a:schemeClr val="tx1"/>
                </a:solidFill>
                <a:effectLst/>
                <a:latin typeface="+mn-lt"/>
                <a:ea typeface="+mn-ea"/>
                <a:cs typeface="+mn-cs"/>
              </a:rPr>
              <a:t> dei har vært, om </a:t>
            </a:r>
            <a:r>
              <a:rPr lang="nn-NO" sz="1200" kern="1200" dirty="0" err="1" smtClean="0">
                <a:solidFill>
                  <a:schemeClr val="tx1"/>
                </a:solidFill>
                <a:effectLst/>
                <a:latin typeface="+mn-lt"/>
                <a:ea typeface="+mn-ea"/>
                <a:cs typeface="+mn-cs"/>
              </a:rPr>
              <a:t>hvem</a:t>
            </a:r>
            <a:r>
              <a:rPr lang="nn-NO" sz="1200" kern="1200" dirty="0" smtClean="0">
                <a:solidFill>
                  <a:schemeClr val="tx1"/>
                </a:solidFill>
                <a:effectLst/>
                <a:latin typeface="+mn-lt"/>
                <a:ea typeface="+mn-ea"/>
                <a:cs typeface="+mn-cs"/>
              </a:rPr>
              <a:t> de har vært i lag med, om det var kjekt eller om det var noe som </a:t>
            </a:r>
            <a:r>
              <a:rPr lang="nn-NO" sz="1200" kern="1200" dirty="0" err="1" smtClean="0">
                <a:solidFill>
                  <a:schemeClr val="tx1"/>
                </a:solidFill>
                <a:effectLst/>
                <a:latin typeface="+mn-lt"/>
                <a:ea typeface="+mn-ea"/>
                <a:cs typeface="+mn-cs"/>
              </a:rPr>
              <a:t>ikke</a:t>
            </a:r>
            <a:r>
              <a:rPr lang="nn-NO" sz="1200" kern="1200" dirty="0" smtClean="0">
                <a:solidFill>
                  <a:schemeClr val="tx1"/>
                </a:solidFill>
                <a:effectLst/>
                <a:latin typeface="+mn-lt"/>
                <a:ea typeface="+mn-ea"/>
                <a:cs typeface="+mn-cs"/>
              </a:rPr>
              <a:t> var kjekt. </a:t>
            </a:r>
            <a:endParaRPr lang="nb-NO" sz="1200" kern="1200" dirty="0" smtClean="0">
              <a:solidFill>
                <a:schemeClr val="tx1"/>
              </a:solidFill>
              <a:effectLst/>
              <a:latin typeface="+mn-lt"/>
              <a:ea typeface="+mn-ea"/>
              <a:cs typeface="+mn-cs"/>
            </a:endParaRPr>
          </a:p>
          <a:p>
            <a:endParaRPr lang="nb-NO" noProof="0" dirty="0"/>
          </a:p>
        </p:txBody>
      </p:sp>
      <p:sp>
        <p:nvSpPr>
          <p:cNvPr id="4" name="Plassholder for lysbildenummer 3"/>
          <p:cNvSpPr>
            <a:spLocks noGrp="1"/>
          </p:cNvSpPr>
          <p:nvPr>
            <p:ph type="sldNum" sz="quarter" idx="10"/>
          </p:nvPr>
        </p:nvSpPr>
        <p:spPr/>
        <p:txBody>
          <a:bodyPr/>
          <a:lstStyle/>
          <a:p>
            <a:fld id="{550FDBC1-289B-47DD-831C-5E479D187275}" type="slidenum">
              <a:rPr lang="nb-NO" smtClean="0"/>
              <a:t>5</a:t>
            </a:fld>
            <a:endParaRPr lang="nb-NO"/>
          </a:p>
        </p:txBody>
      </p:sp>
    </p:spTree>
    <p:extLst>
      <p:ext uri="{BB962C8B-B14F-4D97-AF65-F5344CB8AC3E}">
        <p14:creationId xmlns:p14="http://schemas.microsoft.com/office/powerpoint/2010/main" val="2218685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kern="1200" noProof="0" dirty="0" smtClean="0">
                <a:solidFill>
                  <a:schemeClr val="tx1"/>
                </a:solidFill>
                <a:effectLst/>
                <a:latin typeface="+mn-lt"/>
                <a:ea typeface="+mn-ea"/>
                <a:cs typeface="+mn-cs"/>
              </a:rPr>
              <a:t>Ungdommene trenger at det blir satt grenser for dem. Det er så mye de har lyst til å være med på. Sett grenser for hvor mange kvelder de skal være ute. Sett grenser for hvor lenge de skal få være ute. Sett grenser for kva de skal få lov til. Kanskje må vi sette grenser sammen også, vi som er foreldre.  Og så må vi følge det opp. </a:t>
            </a:r>
          </a:p>
          <a:p>
            <a:endParaRPr lang="nb-NO" sz="1200" kern="1200" noProof="0" dirty="0" smtClean="0">
              <a:solidFill>
                <a:schemeClr val="tx1"/>
              </a:solidFill>
              <a:effectLst/>
              <a:latin typeface="+mn-lt"/>
              <a:ea typeface="+mn-ea"/>
              <a:cs typeface="+mn-cs"/>
            </a:endParaRPr>
          </a:p>
          <a:p>
            <a:r>
              <a:rPr lang="nb-NO" sz="1200" kern="1200" noProof="0" dirty="0" smtClean="0">
                <a:solidFill>
                  <a:schemeClr val="tx1"/>
                </a:solidFill>
                <a:effectLst/>
                <a:latin typeface="+mn-lt"/>
                <a:ea typeface="+mn-ea"/>
                <a:cs typeface="+mn-cs"/>
              </a:rPr>
              <a:t>La ungdommene få vite at det er viktig for deg at de er heime også. Men ikke vent at de skal sjå «Grays anatomi" i lag med deg. La dem få tid for seg sjølve. Og vær der når de trenger deg. Kanskje vil det si at du er klar til å stilla opp å henta dem når de er utpå. At de veit at de kan ringe å si at nå vil jeg heim. </a:t>
            </a:r>
          </a:p>
          <a:p>
            <a:endParaRPr lang="nb-NO" sz="1200" kern="1200" noProof="0" dirty="0" smtClean="0">
              <a:solidFill>
                <a:schemeClr val="tx1"/>
              </a:solidFill>
              <a:effectLst/>
              <a:latin typeface="+mn-lt"/>
              <a:ea typeface="+mn-ea"/>
              <a:cs typeface="+mn-cs"/>
            </a:endParaRPr>
          </a:p>
          <a:p>
            <a:r>
              <a:rPr lang="nb-NO" sz="1200" kern="1200" noProof="0" dirty="0" smtClean="0">
                <a:solidFill>
                  <a:schemeClr val="tx1"/>
                </a:solidFill>
                <a:effectLst/>
                <a:latin typeface="+mn-lt"/>
                <a:ea typeface="+mn-ea"/>
                <a:cs typeface="+mn-cs"/>
              </a:rPr>
              <a:t>Jeg trur ungdommene våre trenger oss. Og ja, jeg veit at det koster noe som foreldre. Det tar tid å være foreldre. Det skal det! </a:t>
            </a:r>
          </a:p>
          <a:p>
            <a:r>
              <a:rPr lang="nb-NO" sz="1200" kern="1200" noProof="0" dirty="0" smtClean="0">
                <a:solidFill>
                  <a:schemeClr val="tx1"/>
                </a:solidFill>
                <a:effectLst/>
                <a:latin typeface="+mn-lt"/>
                <a:ea typeface="+mn-ea"/>
                <a:cs typeface="+mn-cs"/>
              </a:rPr>
              <a:t>Med ungdommer i huset kan vi ikke regne med å få kveldene for oss selv. Men kanskje morgenene er fredeligere enn de var før…</a:t>
            </a:r>
          </a:p>
          <a:p>
            <a:endParaRPr lang="nb-NO" sz="1200" kern="1200" noProof="0" dirty="0" smtClean="0">
              <a:solidFill>
                <a:schemeClr val="tx1"/>
              </a:solidFill>
              <a:effectLst/>
              <a:latin typeface="+mn-lt"/>
              <a:ea typeface="+mn-ea"/>
              <a:cs typeface="+mn-cs"/>
            </a:endParaRPr>
          </a:p>
          <a:p>
            <a:r>
              <a:rPr lang="nb-NO" sz="1200" b="0" kern="1200" noProof="0" dirty="0" smtClean="0">
                <a:solidFill>
                  <a:schemeClr val="tx1"/>
                </a:solidFill>
                <a:effectLst/>
                <a:latin typeface="+mn-lt"/>
                <a:ea typeface="+mn-ea"/>
                <a:cs typeface="+mn-cs"/>
              </a:rPr>
              <a:t>V</a:t>
            </a:r>
            <a:r>
              <a:rPr lang="nb-NO" sz="1200" kern="1200" noProof="0" dirty="0" smtClean="0">
                <a:solidFill>
                  <a:schemeClr val="tx1"/>
                </a:solidFill>
                <a:effectLst/>
                <a:latin typeface="+mn-lt"/>
                <a:ea typeface="+mn-ea"/>
                <a:cs typeface="+mn-cs"/>
              </a:rPr>
              <a:t>i trenger å minne hverandre på at ungdommene våre er flotte menneske. Mennesker som ikke ville vært til uten at vi var på rett stad til rett tid. </a:t>
            </a:r>
          </a:p>
          <a:p>
            <a:endParaRPr lang="nb-NO" sz="1200" kern="1200" noProof="0" dirty="0" smtClean="0">
              <a:solidFill>
                <a:schemeClr val="tx1"/>
              </a:solidFill>
              <a:effectLst/>
              <a:latin typeface="+mn-lt"/>
              <a:ea typeface="+mn-ea"/>
              <a:cs typeface="+mn-cs"/>
            </a:endParaRPr>
          </a:p>
          <a:p>
            <a:r>
              <a:rPr lang="nb-NO" sz="1200" kern="1200" noProof="0" dirty="0" smtClean="0">
                <a:solidFill>
                  <a:schemeClr val="tx1"/>
                </a:solidFill>
                <a:effectLst/>
                <a:latin typeface="+mn-lt"/>
                <a:ea typeface="+mn-ea"/>
                <a:cs typeface="+mn-cs"/>
              </a:rPr>
              <a:t>Vi som konfirmantlærere er så heldig å få møta ungdommene i en annen setting enn dere gjør. (Det gjelder i alle fall de fleste konfirmantene, noen av </a:t>
            </a:r>
            <a:r>
              <a:rPr lang="nb-NO" sz="1200" kern="1200" noProof="0" dirty="0" err="1" smtClean="0">
                <a:solidFill>
                  <a:schemeClr val="tx1"/>
                </a:solidFill>
                <a:effectLst/>
                <a:latin typeface="+mn-lt"/>
                <a:ea typeface="+mn-ea"/>
                <a:cs typeface="+mn-cs"/>
              </a:rPr>
              <a:t>årests</a:t>
            </a:r>
            <a:r>
              <a:rPr lang="nb-NO" sz="1200" kern="1200" noProof="0" dirty="0" smtClean="0">
                <a:solidFill>
                  <a:schemeClr val="tx1"/>
                </a:solidFill>
                <a:effectLst/>
                <a:latin typeface="+mn-lt"/>
                <a:ea typeface="+mn-ea"/>
                <a:cs typeface="+mn-cs"/>
              </a:rPr>
              <a:t> har jeg visst kjent</a:t>
            </a:r>
            <a:r>
              <a:rPr lang="nb-NO" sz="1200" kern="1200" baseline="0" noProof="0" dirty="0" smtClean="0">
                <a:solidFill>
                  <a:schemeClr val="tx1"/>
                </a:solidFill>
                <a:effectLst/>
                <a:latin typeface="+mn-lt"/>
                <a:ea typeface="+mn-ea"/>
                <a:cs typeface="+mn-cs"/>
              </a:rPr>
              <a:t> ganske lenge…)</a:t>
            </a:r>
            <a:r>
              <a:rPr lang="nb-NO" sz="1200" kern="1200" noProof="0" dirty="0" smtClean="0">
                <a:solidFill>
                  <a:schemeClr val="tx1"/>
                </a:solidFill>
                <a:effectLst/>
                <a:latin typeface="+mn-lt"/>
                <a:ea typeface="+mn-ea"/>
                <a:cs typeface="+mn-cs"/>
              </a:rPr>
              <a:t> Vi har ikke med oss heile historia deres. Vi møter dem nesten med blanke ark. Og noen av konfirmantene får vi slippe innafor hos. Den tilliten setter vi pris på! </a:t>
            </a:r>
          </a:p>
          <a:p>
            <a:endParaRPr lang="nb-NO" sz="1200" kern="1200" noProof="0" dirty="0" smtClean="0">
              <a:solidFill>
                <a:schemeClr val="tx1"/>
              </a:solidFill>
              <a:effectLst/>
              <a:latin typeface="+mn-lt"/>
              <a:ea typeface="+mn-ea"/>
              <a:cs typeface="+mn-cs"/>
            </a:endParaRPr>
          </a:p>
          <a:p>
            <a:r>
              <a:rPr lang="nb-NO" sz="1200" kern="1200" noProof="0" dirty="0" smtClean="0">
                <a:solidFill>
                  <a:schemeClr val="tx1"/>
                </a:solidFill>
                <a:effectLst/>
                <a:latin typeface="+mn-lt"/>
                <a:ea typeface="+mn-ea"/>
                <a:cs typeface="+mn-cs"/>
              </a:rPr>
              <a:t>Noen møter vi ei stengt dør hos. Men kanskje de har åpna døra for foreldra sine, eller andre. Alle skal ikke innafor hos alle. </a:t>
            </a:r>
          </a:p>
          <a:p>
            <a:r>
              <a:rPr lang="nb-NO" sz="1200" kern="1200" noProof="0" dirty="0" smtClean="0">
                <a:solidFill>
                  <a:schemeClr val="tx1"/>
                </a:solidFill>
                <a:effectLst/>
                <a:latin typeface="+mn-lt"/>
                <a:ea typeface="+mn-ea"/>
                <a:cs typeface="+mn-cs"/>
              </a:rPr>
              <a:t>Kanskje kan du som forelder kjenne at du ikke når fram. Men om du likevel stiller opp for ungdommen, håper jeg at han/ en gong vil se hva du gjorde. </a:t>
            </a:r>
          </a:p>
          <a:p>
            <a:endParaRPr lang="nb-NO" sz="1200" kern="1200" noProof="0" dirty="0" smtClean="0">
              <a:solidFill>
                <a:schemeClr val="tx1"/>
              </a:solidFill>
              <a:effectLst/>
              <a:latin typeface="+mn-lt"/>
              <a:ea typeface="+mn-ea"/>
              <a:cs typeface="+mn-cs"/>
            </a:endParaRPr>
          </a:p>
          <a:p>
            <a:r>
              <a:rPr lang="nb-NO" sz="1200" kern="1200" noProof="0" dirty="0" smtClean="0">
                <a:solidFill>
                  <a:schemeClr val="tx1"/>
                </a:solidFill>
                <a:effectLst/>
                <a:latin typeface="+mn-lt"/>
                <a:ea typeface="+mn-ea"/>
                <a:cs typeface="+mn-cs"/>
              </a:rPr>
              <a:t>Konfirmasjonstida</a:t>
            </a:r>
            <a:r>
              <a:rPr lang="nb-NO" sz="1200" kern="1200" baseline="0" noProof="0" dirty="0" smtClean="0">
                <a:solidFill>
                  <a:schemeClr val="tx1"/>
                </a:solidFill>
                <a:effectLst/>
                <a:latin typeface="+mn-lt"/>
                <a:ea typeface="+mn-ea"/>
                <a:cs typeface="+mn-cs"/>
              </a:rPr>
              <a:t> er ei spesiell tid. Ei tid da ungdommene, og dere, har en god del kontakt med kirka. Vi trur at det vi forteller i konfirmasjonstimer og på gudstjenester er viktig. Vi trur at Gud vil oss noe.</a:t>
            </a:r>
          </a:p>
          <a:p>
            <a:endParaRPr lang="nb-NO" sz="1200" kern="1200" baseline="0" noProof="0" dirty="0" smtClean="0">
              <a:solidFill>
                <a:schemeClr val="tx1"/>
              </a:solidFill>
              <a:effectLst/>
              <a:latin typeface="+mn-lt"/>
              <a:ea typeface="+mn-ea"/>
              <a:cs typeface="+mn-cs"/>
            </a:endParaRPr>
          </a:p>
          <a:p>
            <a:r>
              <a:rPr lang="nb-NO" sz="1200" kern="1200" baseline="0" noProof="0" dirty="0" smtClean="0">
                <a:solidFill>
                  <a:schemeClr val="tx1"/>
                </a:solidFill>
                <a:effectLst/>
                <a:latin typeface="+mn-lt"/>
                <a:ea typeface="+mn-ea"/>
                <a:cs typeface="+mn-cs"/>
              </a:rPr>
              <a:t>Derfor skal vi avslutte med å be for dette året.</a:t>
            </a:r>
          </a:p>
          <a:p>
            <a:endParaRPr lang="nb-NO" sz="1200" kern="1200" baseline="0" noProof="0" dirty="0" smtClean="0">
              <a:solidFill>
                <a:schemeClr val="tx1"/>
              </a:solidFill>
              <a:effectLst/>
              <a:latin typeface="+mn-lt"/>
              <a:ea typeface="+mn-ea"/>
              <a:cs typeface="+mn-cs"/>
            </a:endParaRPr>
          </a:p>
          <a:p>
            <a:r>
              <a:rPr lang="nb-NO" sz="1200" kern="1200" baseline="0" noProof="0" dirty="0" smtClean="0">
                <a:solidFill>
                  <a:schemeClr val="tx1"/>
                </a:solidFill>
                <a:effectLst/>
                <a:latin typeface="+mn-lt"/>
                <a:ea typeface="+mn-ea"/>
                <a:cs typeface="+mn-cs"/>
              </a:rPr>
              <a:t>Når vi har avslutta helt kan de av dere som har lyst gjerne bruke bønneperlene som vi brukte på samlinga med konfirmantene i vår. De står på bordet her framme.</a:t>
            </a:r>
          </a:p>
          <a:p>
            <a:endParaRPr lang="nb-NO" sz="1200" kern="1200" baseline="0" noProof="0" dirty="0" smtClean="0">
              <a:solidFill>
                <a:schemeClr val="tx1"/>
              </a:solidFill>
              <a:effectLst/>
              <a:latin typeface="+mn-lt"/>
              <a:ea typeface="+mn-ea"/>
              <a:cs typeface="+mn-cs"/>
            </a:endParaRPr>
          </a:p>
          <a:p>
            <a:r>
              <a:rPr lang="nb-NO" sz="1200" kern="1200" baseline="0" noProof="0" dirty="0" smtClean="0">
                <a:solidFill>
                  <a:schemeClr val="tx1"/>
                </a:solidFill>
                <a:effectLst/>
                <a:latin typeface="+mn-lt"/>
                <a:ea typeface="+mn-ea"/>
                <a:cs typeface="+mn-cs"/>
              </a:rPr>
              <a:t>Om noen av dere har noe dere vil snakke med oss om så gjør det nå eller ta en telefon. </a:t>
            </a:r>
            <a:endParaRPr lang="nb-NO" sz="1200" kern="1200" noProof="0" dirty="0">
              <a:solidFill>
                <a:schemeClr val="tx1"/>
              </a:solidFill>
              <a:effectLst/>
              <a:latin typeface="+mn-lt"/>
              <a:ea typeface="+mn-ea"/>
              <a:cs typeface="+mn-cs"/>
            </a:endParaRPr>
          </a:p>
        </p:txBody>
      </p:sp>
      <p:sp>
        <p:nvSpPr>
          <p:cNvPr id="4" name="Plassholder for lysbildenummer 3"/>
          <p:cNvSpPr>
            <a:spLocks noGrp="1"/>
          </p:cNvSpPr>
          <p:nvPr>
            <p:ph type="sldNum" sz="quarter" idx="10"/>
          </p:nvPr>
        </p:nvSpPr>
        <p:spPr/>
        <p:txBody>
          <a:bodyPr/>
          <a:lstStyle/>
          <a:p>
            <a:fld id="{550FDBC1-289B-47DD-831C-5E479D187275}" type="slidenum">
              <a:rPr lang="nb-NO" smtClean="0"/>
              <a:t>6</a:t>
            </a:fld>
            <a:endParaRPr lang="nb-NO"/>
          </a:p>
        </p:txBody>
      </p:sp>
    </p:spTree>
    <p:extLst>
      <p:ext uri="{BB962C8B-B14F-4D97-AF65-F5344CB8AC3E}">
        <p14:creationId xmlns:p14="http://schemas.microsoft.com/office/powerpoint/2010/main" val="33743504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EEA9825D-FFCB-4652-B3CD-CE52F5D3B3C2}" type="datetimeFigureOut">
              <a:rPr lang="nn-NO" smtClean="0"/>
              <a:t>03.04.2013</a:t>
            </a:fld>
            <a:endParaRPr lang="nn-NO"/>
          </a:p>
        </p:txBody>
      </p:sp>
      <p:sp>
        <p:nvSpPr>
          <p:cNvPr id="5" name="Footer Placeholder 4"/>
          <p:cNvSpPr>
            <a:spLocks noGrp="1"/>
          </p:cNvSpPr>
          <p:nvPr>
            <p:ph type="ftr" sz="quarter" idx="11"/>
          </p:nvPr>
        </p:nvSpPr>
        <p:spPr/>
        <p:txBody>
          <a:bodyPr/>
          <a:lstStyle/>
          <a:p>
            <a:endParaRPr lang="nn-NO"/>
          </a:p>
        </p:txBody>
      </p:sp>
      <p:sp>
        <p:nvSpPr>
          <p:cNvPr id="6" name="Slide Number Placeholder 5"/>
          <p:cNvSpPr>
            <a:spLocks noGrp="1"/>
          </p:cNvSpPr>
          <p:nvPr>
            <p:ph type="sldNum" sz="quarter" idx="12"/>
          </p:nvPr>
        </p:nvSpPr>
        <p:spPr/>
        <p:txBody>
          <a:bodyPr/>
          <a:lstStyle/>
          <a:p>
            <a:fld id="{CE0662E4-3A28-4DE1-91C3-32A67DDB8420}" type="slidenum">
              <a:rPr lang="nn-NO" smtClean="0"/>
              <a:t>‹#›</a:t>
            </a:fld>
            <a:endParaRPr lang="nn-NO"/>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nb-NO" smtClean="0"/>
              <a:t>Klikk for å redigere tittelstil</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3" name="Vertical Text Placeholder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4" name="Date Placeholder 3"/>
          <p:cNvSpPr>
            <a:spLocks noGrp="1"/>
          </p:cNvSpPr>
          <p:nvPr>
            <p:ph type="dt" sz="half" idx="10"/>
          </p:nvPr>
        </p:nvSpPr>
        <p:spPr/>
        <p:txBody>
          <a:bodyPr/>
          <a:lstStyle/>
          <a:p>
            <a:fld id="{EEA9825D-FFCB-4652-B3CD-CE52F5D3B3C2}" type="datetimeFigureOut">
              <a:rPr lang="nn-NO" smtClean="0"/>
              <a:t>03.04.2013</a:t>
            </a:fld>
            <a:endParaRPr lang="nn-NO"/>
          </a:p>
        </p:txBody>
      </p:sp>
      <p:sp>
        <p:nvSpPr>
          <p:cNvPr id="5" name="Footer Placeholder 4"/>
          <p:cNvSpPr>
            <a:spLocks noGrp="1"/>
          </p:cNvSpPr>
          <p:nvPr>
            <p:ph type="ftr" sz="quarter" idx="11"/>
          </p:nvPr>
        </p:nvSpPr>
        <p:spPr/>
        <p:txBody>
          <a:bodyPr/>
          <a:lstStyle/>
          <a:p>
            <a:endParaRPr lang="nn-NO"/>
          </a:p>
        </p:txBody>
      </p:sp>
      <p:sp>
        <p:nvSpPr>
          <p:cNvPr id="6" name="Slide Number Placeholder 5"/>
          <p:cNvSpPr>
            <a:spLocks noGrp="1"/>
          </p:cNvSpPr>
          <p:nvPr>
            <p:ph type="sldNum" sz="quarter" idx="12"/>
          </p:nvPr>
        </p:nvSpPr>
        <p:spPr/>
        <p:txBody>
          <a:bodyPr/>
          <a:lstStyle/>
          <a:p>
            <a:fld id="{CE0662E4-3A28-4DE1-91C3-32A67DDB8420}" type="slidenum">
              <a:rPr lang="nn-NO" smtClean="0"/>
              <a:t>‹#›</a:t>
            </a:fld>
            <a:endParaRPr lang="nn-N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nb-NO" smtClean="0"/>
              <a:t>Klikk for å redigere tittelstil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4" name="Date Placeholder 3"/>
          <p:cNvSpPr>
            <a:spLocks noGrp="1"/>
          </p:cNvSpPr>
          <p:nvPr>
            <p:ph type="dt" sz="half" idx="10"/>
          </p:nvPr>
        </p:nvSpPr>
        <p:spPr/>
        <p:txBody>
          <a:bodyPr/>
          <a:lstStyle/>
          <a:p>
            <a:fld id="{EEA9825D-FFCB-4652-B3CD-CE52F5D3B3C2}" type="datetimeFigureOut">
              <a:rPr lang="nn-NO" smtClean="0"/>
              <a:t>03.04.2013</a:t>
            </a:fld>
            <a:endParaRPr lang="nn-NO"/>
          </a:p>
        </p:txBody>
      </p:sp>
      <p:sp>
        <p:nvSpPr>
          <p:cNvPr id="5" name="Footer Placeholder 4"/>
          <p:cNvSpPr>
            <a:spLocks noGrp="1"/>
          </p:cNvSpPr>
          <p:nvPr>
            <p:ph type="ftr" sz="quarter" idx="11"/>
          </p:nvPr>
        </p:nvSpPr>
        <p:spPr/>
        <p:txBody>
          <a:bodyPr/>
          <a:lstStyle/>
          <a:p>
            <a:endParaRPr lang="nn-NO"/>
          </a:p>
        </p:txBody>
      </p:sp>
      <p:sp>
        <p:nvSpPr>
          <p:cNvPr id="6" name="Slide Number Placeholder 5"/>
          <p:cNvSpPr>
            <a:spLocks noGrp="1"/>
          </p:cNvSpPr>
          <p:nvPr>
            <p:ph type="sldNum" sz="quarter" idx="12"/>
          </p:nvPr>
        </p:nvSpPr>
        <p:spPr/>
        <p:txBody>
          <a:bodyPr/>
          <a:lstStyle/>
          <a:p>
            <a:fld id="{CE0662E4-3A28-4DE1-91C3-32A67DDB8420}" type="slidenum">
              <a:rPr lang="nn-NO" smtClean="0"/>
              <a:t>‹#›</a:t>
            </a:fld>
            <a:endParaRPr lang="nn-N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nb-NO" smtClean="0"/>
              <a:t>Klikk for å redigere tittelstil</a:t>
            </a:r>
            <a:endParaRPr lang="en-US" dirty="0"/>
          </a:p>
        </p:txBody>
      </p:sp>
      <p:sp>
        <p:nvSpPr>
          <p:cNvPr id="4" name="Date Placeholder 3"/>
          <p:cNvSpPr>
            <a:spLocks noGrp="1"/>
          </p:cNvSpPr>
          <p:nvPr>
            <p:ph type="dt" sz="half" idx="10"/>
          </p:nvPr>
        </p:nvSpPr>
        <p:spPr/>
        <p:txBody>
          <a:bodyPr/>
          <a:lstStyle/>
          <a:p>
            <a:fld id="{EEA9825D-FFCB-4652-B3CD-CE52F5D3B3C2}" type="datetimeFigureOut">
              <a:rPr lang="nn-NO" smtClean="0"/>
              <a:t>03.04.2013</a:t>
            </a:fld>
            <a:endParaRPr lang="nn-NO"/>
          </a:p>
        </p:txBody>
      </p:sp>
      <p:sp>
        <p:nvSpPr>
          <p:cNvPr id="5" name="Footer Placeholder 4"/>
          <p:cNvSpPr>
            <a:spLocks noGrp="1"/>
          </p:cNvSpPr>
          <p:nvPr>
            <p:ph type="ftr" sz="quarter" idx="11"/>
          </p:nvPr>
        </p:nvSpPr>
        <p:spPr/>
        <p:txBody>
          <a:bodyPr/>
          <a:lstStyle/>
          <a:p>
            <a:endParaRPr lang="nn-NO"/>
          </a:p>
        </p:txBody>
      </p:sp>
      <p:sp>
        <p:nvSpPr>
          <p:cNvPr id="6" name="Slide Number Placeholder 5"/>
          <p:cNvSpPr>
            <a:spLocks noGrp="1"/>
          </p:cNvSpPr>
          <p:nvPr>
            <p:ph type="sldNum" sz="quarter" idx="12"/>
          </p:nvPr>
        </p:nvSpPr>
        <p:spPr/>
        <p:txBody>
          <a:bodyPr/>
          <a:lstStyle/>
          <a:p>
            <a:fld id="{CE0662E4-3A28-4DE1-91C3-32A67DDB8420}" type="slidenum">
              <a:rPr lang="nn-NO" smtClean="0"/>
              <a:t>‹#›</a:t>
            </a:fld>
            <a:endParaRPr lang="nn-NO"/>
          </a:p>
        </p:txBody>
      </p:sp>
      <p:sp>
        <p:nvSpPr>
          <p:cNvPr id="8" name="Content Placeholder 7"/>
          <p:cNvSpPr>
            <a:spLocks noGrp="1"/>
          </p:cNvSpPr>
          <p:nvPr>
            <p:ph sz="quarter" idx="13"/>
          </p:nvPr>
        </p:nvSpPr>
        <p:spPr>
          <a:xfrm>
            <a:off x="609600" y="1600200"/>
            <a:ext cx="7924800" cy="4114800"/>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nb-NO" smtClean="0"/>
              <a:t>Klikk for å redigere tittelstil</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p>
            <a:fld id="{EEA9825D-FFCB-4652-B3CD-CE52F5D3B3C2}" type="datetimeFigureOut">
              <a:rPr lang="nn-NO" smtClean="0"/>
              <a:t>03.04.2013</a:t>
            </a:fld>
            <a:endParaRPr lang="nn-NO"/>
          </a:p>
        </p:txBody>
      </p:sp>
      <p:sp>
        <p:nvSpPr>
          <p:cNvPr id="5" name="Footer Placeholder 4"/>
          <p:cNvSpPr>
            <a:spLocks noGrp="1"/>
          </p:cNvSpPr>
          <p:nvPr>
            <p:ph type="ftr" sz="quarter" idx="11"/>
          </p:nvPr>
        </p:nvSpPr>
        <p:spPr/>
        <p:txBody>
          <a:bodyPr/>
          <a:lstStyle/>
          <a:p>
            <a:endParaRPr lang="nn-NO"/>
          </a:p>
        </p:txBody>
      </p:sp>
      <p:sp>
        <p:nvSpPr>
          <p:cNvPr id="6" name="Slide Number Placeholder 5"/>
          <p:cNvSpPr>
            <a:spLocks noGrp="1"/>
          </p:cNvSpPr>
          <p:nvPr>
            <p:ph type="sldNum" sz="quarter" idx="12"/>
          </p:nvPr>
        </p:nvSpPr>
        <p:spPr/>
        <p:txBody>
          <a:bodyPr/>
          <a:lstStyle/>
          <a:p>
            <a:fld id="{CE0662E4-3A28-4DE1-91C3-32A67DDB8420}" type="slidenum">
              <a:rPr lang="nn-NO" smtClean="0"/>
              <a:t>‹#›</a:t>
            </a:fld>
            <a:endParaRPr lang="nn-N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smtClean="0"/>
          </a:p>
        </p:txBody>
      </p:sp>
      <p:sp>
        <p:nvSpPr>
          <p:cNvPr id="2" name="Title 1"/>
          <p:cNvSpPr>
            <a:spLocks noGrp="1"/>
          </p:cNvSpPr>
          <p:nvPr>
            <p:ph type="title"/>
          </p:nvPr>
        </p:nvSpPr>
        <p:spPr>
          <a:xfrm>
            <a:off x="609600" y="274638"/>
            <a:ext cx="7924800" cy="1143000"/>
          </a:xfrm>
        </p:spPr>
        <p:txBody>
          <a:bodyPr/>
          <a:lstStyle/>
          <a:p>
            <a:r>
              <a:rPr lang="nb-NO" smtClean="0"/>
              <a:t>Klikk for å redigere tittelstil</a:t>
            </a:r>
            <a:endParaRPr lang="en-US" dirty="0"/>
          </a:p>
        </p:txBody>
      </p:sp>
      <p:sp>
        <p:nvSpPr>
          <p:cNvPr id="5" name="Date Placeholder 4"/>
          <p:cNvSpPr>
            <a:spLocks noGrp="1"/>
          </p:cNvSpPr>
          <p:nvPr>
            <p:ph type="dt" sz="half" idx="10"/>
          </p:nvPr>
        </p:nvSpPr>
        <p:spPr/>
        <p:txBody>
          <a:bodyPr/>
          <a:lstStyle/>
          <a:p>
            <a:fld id="{EEA9825D-FFCB-4652-B3CD-CE52F5D3B3C2}" type="datetimeFigureOut">
              <a:rPr lang="nn-NO" smtClean="0"/>
              <a:t>03.04.2013</a:t>
            </a:fld>
            <a:endParaRPr lang="nn-NO"/>
          </a:p>
        </p:txBody>
      </p:sp>
      <p:sp>
        <p:nvSpPr>
          <p:cNvPr id="6" name="Footer Placeholder 5"/>
          <p:cNvSpPr>
            <a:spLocks noGrp="1"/>
          </p:cNvSpPr>
          <p:nvPr>
            <p:ph type="ftr" sz="quarter" idx="11"/>
          </p:nvPr>
        </p:nvSpPr>
        <p:spPr/>
        <p:txBody>
          <a:bodyPr/>
          <a:lstStyle/>
          <a:p>
            <a:endParaRPr lang="nn-NO"/>
          </a:p>
        </p:txBody>
      </p:sp>
      <p:sp>
        <p:nvSpPr>
          <p:cNvPr id="7" name="Slide Number Placeholder 6"/>
          <p:cNvSpPr>
            <a:spLocks noGrp="1"/>
          </p:cNvSpPr>
          <p:nvPr>
            <p:ph type="sldNum" sz="quarter" idx="12"/>
          </p:nvPr>
        </p:nvSpPr>
        <p:spPr/>
        <p:txBody>
          <a:bodyPr/>
          <a:lstStyle/>
          <a:p>
            <a:fld id="{CE0662E4-3A28-4DE1-91C3-32A67DDB8420}" type="slidenum">
              <a:rPr lang="nn-NO" smtClean="0"/>
              <a:t>‹#›</a:t>
            </a:fld>
            <a:endParaRPr lang="nn-N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nb-NO" smtClean="0"/>
              <a:t>Klikk for å redigere tittelstil</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7" name="Date Placeholder 6"/>
          <p:cNvSpPr>
            <a:spLocks noGrp="1"/>
          </p:cNvSpPr>
          <p:nvPr>
            <p:ph type="dt" sz="half" idx="10"/>
          </p:nvPr>
        </p:nvSpPr>
        <p:spPr/>
        <p:txBody>
          <a:bodyPr/>
          <a:lstStyle/>
          <a:p>
            <a:fld id="{EEA9825D-FFCB-4652-B3CD-CE52F5D3B3C2}" type="datetimeFigureOut">
              <a:rPr lang="nn-NO" smtClean="0"/>
              <a:t>03.04.2013</a:t>
            </a:fld>
            <a:endParaRPr lang="nn-NO"/>
          </a:p>
        </p:txBody>
      </p:sp>
      <p:sp>
        <p:nvSpPr>
          <p:cNvPr id="8" name="Footer Placeholder 7"/>
          <p:cNvSpPr>
            <a:spLocks noGrp="1"/>
          </p:cNvSpPr>
          <p:nvPr>
            <p:ph type="ftr" sz="quarter" idx="11"/>
          </p:nvPr>
        </p:nvSpPr>
        <p:spPr/>
        <p:txBody>
          <a:bodyPr/>
          <a:lstStyle/>
          <a:p>
            <a:endParaRPr lang="nn-NO"/>
          </a:p>
        </p:txBody>
      </p:sp>
      <p:sp>
        <p:nvSpPr>
          <p:cNvPr id="9" name="Slide Number Placeholder 8"/>
          <p:cNvSpPr>
            <a:spLocks noGrp="1"/>
          </p:cNvSpPr>
          <p:nvPr>
            <p:ph type="sldNum" sz="quarter" idx="12"/>
          </p:nvPr>
        </p:nvSpPr>
        <p:spPr/>
        <p:txBody>
          <a:bodyPr/>
          <a:lstStyle/>
          <a:p>
            <a:fld id="{CE0662E4-3A28-4DE1-91C3-32A67DDB8420}" type="slidenum">
              <a:rPr lang="nn-NO" smtClean="0"/>
              <a:t>‹#›</a:t>
            </a:fld>
            <a:endParaRPr lang="nn-N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nb-NO" smtClean="0"/>
              <a:t>Klikk for å redigere tittelstil</a:t>
            </a:r>
            <a:endParaRPr lang="en-US" dirty="0"/>
          </a:p>
        </p:txBody>
      </p:sp>
      <p:sp>
        <p:nvSpPr>
          <p:cNvPr id="3" name="Date Placeholder 2"/>
          <p:cNvSpPr>
            <a:spLocks noGrp="1"/>
          </p:cNvSpPr>
          <p:nvPr>
            <p:ph type="dt" sz="half" idx="10"/>
          </p:nvPr>
        </p:nvSpPr>
        <p:spPr/>
        <p:txBody>
          <a:bodyPr/>
          <a:lstStyle/>
          <a:p>
            <a:fld id="{EEA9825D-FFCB-4652-B3CD-CE52F5D3B3C2}" type="datetimeFigureOut">
              <a:rPr lang="nn-NO" smtClean="0"/>
              <a:t>03.04.2013</a:t>
            </a:fld>
            <a:endParaRPr lang="nn-NO"/>
          </a:p>
        </p:txBody>
      </p:sp>
      <p:sp>
        <p:nvSpPr>
          <p:cNvPr id="4" name="Footer Placeholder 3"/>
          <p:cNvSpPr>
            <a:spLocks noGrp="1"/>
          </p:cNvSpPr>
          <p:nvPr>
            <p:ph type="ftr" sz="quarter" idx="11"/>
          </p:nvPr>
        </p:nvSpPr>
        <p:spPr/>
        <p:txBody>
          <a:bodyPr/>
          <a:lstStyle/>
          <a:p>
            <a:endParaRPr lang="nn-NO"/>
          </a:p>
        </p:txBody>
      </p:sp>
      <p:sp>
        <p:nvSpPr>
          <p:cNvPr id="5" name="Slide Number Placeholder 4"/>
          <p:cNvSpPr>
            <a:spLocks noGrp="1"/>
          </p:cNvSpPr>
          <p:nvPr>
            <p:ph type="sldNum" sz="quarter" idx="12"/>
          </p:nvPr>
        </p:nvSpPr>
        <p:spPr/>
        <p:txBody>
          <a:bodyPr/>
          <a:lstStyle/>
          <a:p>
            <a:fld id="{CE0662E4-3A28-4DE1-91C3-32A67DDB8420}" type="slidenum">
              <a:rPr lang="nn-NO" smtClean="0"/>
              <a:t>‹#›</a:t>
            </a:fld>
            <a:endParaRPr lang="nn-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A9825D-FFCB-4652-B3CD-CE52F5D3B3C2}" type="datetimeFigureOut">
              <a:rPr lang="nn-NO" smtClean="0"/>
              <a:t>03.04.2013</a:t>
            </a:fld>
            <a:endParaRPr lang="nn-NO"/>
          </a:p>
        </p:txBody>
      </p:sp>
      <p:sp>
        <p:nvSpPr>
          <p:cNvPr id="3" name="Footer Placeholder 2"/>
          <p:cNvSpPr>
            <a:spLocks noGrp="1"/>
          </p:cNvSpPr>
          <p:nvPr>
            <p:ph type="ftr" sz="quarter" idx="11"/>
          </p:nvPr>
        </p:nvSpPr>
        <p:spPr/>
        <p:txBody>
          <a:bodyPr/>
          <a:lstStyle/>
          <a:p>
            <a:endParaRPr lang="nn-NO"/>
          </a:p>
        </p:txBody>
      </p:sp>
      <p:sp>
        <p:nvSpPr>
          <p:cNvPr id="4" name="Slide Number Placeholder 3"/>
          <p:cNvSpPr>
            <a:spLocks noGrp="1"/>
          </p:cNvSpPr>
          <p:nvPr>
            <p:ph type="sldNum" sz="quarter" idx="12"/>
          </p:nvPr>
        </p:nvSpPr>
        <p:spPr/>
        <p:txBody>
          <a:bodyPr/>
          <a:lstStyle/>
          <a:p>
            <a:fld id="{CE0662E4-3A28-4DE1-91C3-32A67DDB8420}" type="slidenum">
              <a:rPr lang="nn-NO" smtClean="0"/>
              <a:t>‹#›</a:t>
            </a:fld>
            <a:endParaRPr lang="nn-N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nb-NO" smtClean="0"/>
              <a:t>Klikk for å redigere tittelstil</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Date Placeholder 4"/>
          <p:cNvSpPr>
            <a:spLocks noGrp="1"/>
          </p:cNvSpPr>
          <p:nvPr>
            <p:ph type="dt" sz="half" idx="10"/>
          </p:nvPr>
        </p:nvSpPr>
        <p:spPr/>
        <p:txBody>
          <a:bodyPr/>
          <a:lstStyle/>
          <a:p>
            <a:fld id="{EEA9825D-FFCB-4652-B3CD-CE52F5D3B3C2}" type="datetimeFigureOut">
              <a:rPr lang="nn-NO" smtClean="0"/>
              <a:t>03.04.2013</a:t>
            </a:fld>
            <a:endParaRPr lang="nn-NO"/>
          </a:p>
        </p:txBody>
      </p:sp>
      <p:sp>
        <p:nvSpPr>
          <p:cNvPr id="6" name="Footer Placeholder 5"/>
          <p:cNvSpPr>
            <a:spLocks noGrp="1"/>
          </p:cNvSpPr>
          <p:nvPr>
            <p:ph type="ftr" sz="quarter" idx="11"/>
          </p:nvPr>
        </p:nvSpPr>
        <p:spPr/>
        <p:txBody>
          <a:bodyPr/>
          <a:lstStyle/>
          <a:p>
            <a:endParaRPr lang="nn-NO"/>
          </a:p>
        </p:txBody>
      </p:sp>
      <p:sp>
        <p:nvSpPr>
          <p:cNvPr id="7" name="Slide Number Placeholder 6"/>
          <p:cNvSpPr>
            <a:spLocks noGrp="1"/>
          </p:cNvSpPr>
          <p:nvPr>
            <p:ph type="sldNum" sz="quarter" idx="12"/>
          </p:nvPr>
        </p:nvSpPr>
        <p:spPr/>
        <p:txBody>
          <a:bodyPr/>
          <a:lstStyle/>
          <a:p>
            <a:fld id="{CE0662E4-3A28-4DE1-91C3-32A67DDB8420}" type="slidenum">
              <a:rPr lang="nn-NO" smtClean="0"/>
              <a:t>‹#›</a:t>
            </a:fld>
            <a:endParaRPr lang="nn-N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e med tekst">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nb-NO" smtClean="0"/>
              <a:t>Klikk for å redigere tittelstil</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Klikk ikonet for å legge til et bilde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Date Placeholder 4"/>
          <p:cNvSpPr>
            <a:spLocks noGrp="1"/>
          </p:cNvSpPr>
          <p:nvPr>
            <p:ph type="dt" sz="half" idx="10"/>
          </p:nvPr>
        </p:nvSpPr>
        <p:spPr/>
        <p:txBody>
          <a:bodyPr/>
          <a:lstStyle/>
          <a:p>
            <a:fld id="{EEA9825D-FFCB-4652-B3CD-CE52F5D3B3C2}" type="datetimeFigureOut">
              <a:rPr lang="nn-NO" smtClean="0"/>
              <a:t>03.04.2013</a:t>
            </a:fld>
            <a:endParaRPr lang="nn-NO"/>
          </a:p>
        </p:txBody>
      </p:sp>
      <p:sp>
        <p:nvSpPr>
          <p:cNvPr id="6" name="Footer Placeholder 5"/>
          <p:cNvSpPr>
            <a:spLocks noGrp="1"/>
          </p:cNvSpPr>
          <p:nvPr>
            <p:ph type="ftr" sz="quarter" idx="11"/>
          </p:nvPr>
        </p:nvSpPr>
        <p:spPr/>
        <p:txBody>
          <a:bodyPr/>
          <a:lstStyle/>
          <a:p>
            <a:endParaRPr lang="nn-NO"/>
          </a:p>
        </p:txBody>
      </p:sp>
      <p:sp>
        <p:nvSpPr>
          <p:cNvPr id="7" name="Slide Number Placeholder 6"/>
          <p:cNvSpPr>
            <a:spLocks noGrp="1"/>
          </p:cNvSpPr>
          <p:nvPr>
            <p:ph type="sldNum" sz="quarter" idx="12"/>
          </p:nvPr>
        </p:nvSpPr>
        <p:spPr/>
        <p:txBody>
          <a:bodyPr/>
          <a:lstStyle/>
          <a:p>
            <a:fld id="{CE0662E4-3A28-4DE1-91C3-32A67DDB8420}" type="slidenum">
              <a:rPr lang="nn-NO" smtClean="0"/>
              <a:t>‹#›</a:t>
            </a:fld>
            <a:endParaRPr lang="nn-N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nb-NO" smtClean="0"/>
              <a:t>Klikk for å redigere tittelstil</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EEA9825D-FFCB-4652-B3CD-CE52F5D3B3C2}" type="datetimeFigureOut">
              <a:rPr lang="nn-NO" smtClean="0"/>
              <a:t>03.04.2013</a:t>
            </a:fld>
            <a:endParaRPr lang="nn-NO"/>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nn-NO"/>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CE0662E4-3A28-4DE1-91C3-32A67DDB8420}" type="slidenum">
              <a:rPr lang="nn-NO" smtClean="0"/>
              <a:t>‹#›</a:t>
            </a:fld>
            <a:endParaRPr lang="nn-NO"/>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lassholder for innhold 3" descr="stengt skildt.jpg"/>
          <p:cNvPicPr>
            <a:picLocks noGrp="1" noChangeAspect="1"/>
          </p:cNvPicPr>
          <p:nvPr>
            <p:ph sz="quarter" idx="13"/>
          </p:nvPr>
        </p:nvPicPr>
        <p:blipFill>
          <a:blip r:embed="rId3" cstate="print"/>
          <a:srcRect l="67640" b="50053"/>
          <a:stretch>
            <a:fillRect/>
          </a:stretch>
        </p:blipFill>
        <p:spPr>
          <a:xfrm>
            <a:off x="2711202" y="908720"/>
            <a:ext cx="3721596" cy="4068807"/>
          </a:xfrm>
          <a:prstGeom prst="roundRect">
            <a:avLst>
              <a:gd name="adj" fmla="val 8594"/>
            </a:avLst>
          </a:prstGeom>
          <a:solidFill>
            <a:srgbClr val="FFFFFF">
              <a:shade val="85000"/>
            </a:srgbClr>
          </a:solidFill>
          <a:effectLst>
            <a:reflection blurRad="12700" stA="38000" endPos="28000" dist="5000" dir="5400000" sy="-100000" algn="bl" rotWithShape="0"/>
          </a:effectLst>
        </p:spPr>
      </p:pic>
    </p:spTree>
    <p:extLst>
      <p:ext uri="{BB962C8B-B14F-4D97-AF65-F5344CB8AC3E}">
        <p14:creationId xmlns:p14="http://schemas.microsoft.com/office/powerpoint/2010/main" val="13344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lassholder for innhold 3" descr="kalender-2011.png"/>
          <p:cNvPicPr>
            <a:picLocks noGrp="1" noChangeAspect="1"/>
          </p:cNvPicPr>
          <p:nvPr>
            <p:ph sz="quarter" idx="13"/>
          </p:nvPr>
        </p:nvPicPr>
        <p:blipFill>
          <a:blip r:embed="rId3" cstate="print"/>
          <a:stretch>
            <a:fillRect/>
          </a:stretch>
        </p:blipFill>
        <p:spPr>
          <a:xfrm>
            <a:off x="1523834" y="1700809"/>
            <a:ext cx="4719803" cy="3348236"/>
          </a:xfrm>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1091117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lassholder for innhold 3" descr="1192214632000_slakkline_3_1480096298x1000r.jpg"/>
          <p:cNvPicPr>
            <a:picLocks noGrp="1" noChangeAspect="1"/>
          </p:cNvPicPr>
          <p:nvPr>
            <p:ph sz="quarter" idx="13"/>
          </p:nvPr>
        </p:nvPicPr>
        <p:blipFill>
          <a:blip r:embed="rId3" cstate="print"/>
          <a:stretch>
            <a:fillRect/>
          </a:stretch>
        </p:blipFill>
        <p:spPr>
          <a:xfrm>
            <a:off x="3152775" y="683493"/>
            <a:ext cx="2838450" cy="4257675"/>
          </a:xfrm>
          <a:prstGeom prst="roundRect">
            <a:avLst>
              <a:gd name="adj" fmla="val 8594"/>
            </a:avLst>
          </a:prstGeom>
          <a:solidFill>
            <a:srgbClr val="FFFFFF">
              <a:shade val="85000"/>
            </a:srgbClr>
          </a:solidFill>
          <a:effectLst>
            <a:reflection blurRad="12700" stA="38000" endPos="28000" dist="5000" dir="5400000" sy="-100000" algn="bl" rotWithShape="0"/>
          </a:effectLst>
        </p:spPr>
      </p:pic>
    </p:spTree>
    <p:extLst>
      <p:ext uri="{BB962C8B-B14F-4D97-AF65-F5344CB8AC3E}">
        <p14:creationId xmlns:p14="http://schemas.microsoft.com/office/powerpoint/2010/main" val="2662459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lassholder for innhold 3" descr="konfirmanter.jpg"/>
          <p:cNvPicPr>
            <a:picLocks noGrp="1" noChangeAspect="1"/>
          </p:cNvPicPr>
          <p:nvPr>
            <p:ph sz="quarter" idx="13"/>
          </p:nvPr>
        </p:nvPicPr>
        <p:blipFill>
          <a:blip r:embed="rId3" cstate="print"/>
          <a:stretch>
            <a:fillRect/>
          </a:stretch>
        </p:blipFill>
        <p:spPr>
          <a:xfrm>
            <a:off x="2459713" y="692696"/>
            <a:ext cx="4224573" cy="4525963"/>
          </a:xfrm>
          <a:prstGeom prst="roundRect">
            <a:avLst>
              <a:gd name="adj" fmla="val 8594"/>
            </a:avLst>
          </a:prstGeom>
          <a:solidFill>
            <a:srgbClr val="FFFFFF">
              <a:shade val="85000"/>
            </a:srgbClr>
          </a:solidFill>
          <a:effectLst>
            <a:reflection blurRad="12700" stA="38000" endPos="28000" dist="5000" dir="5400000" sy="-100000" algn="bl" rotWithShape="0"/>
          </a:effectLst>
        </p:spPr>
      </p:pic>
    </p:spTree>
    <p:extLst>
      <p:ext uri="{BB962C8B-B14F-4D97-AF65-F5344CB8AC3E}">
        <p14:creationId xmlns:p14="http://schemas.microsoft.com/office/powerpoint/2010/main" val="1642012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lassholder for innhold 3" descr="slakkline070511_kajaogmikal.jpg"/>
          <p:cNvPicPr>
            <a:picLocks noGrp="1" noChangeAspect="1"/>
          </p:cNvPicPr>
          <p:nvPr>
            <p:ph sz="quarter" idx="13"/>
          </p:nvPr>
        </p:nvPicPr>
        <p:blipFill>
          <a:blip r:embed="rId3" cstate="print"/>
          <a:stretch>
            <a:fillRect/>
          </a:stretch>
        </p:blipFill>
        <p:spPr>
          <a:xfrm>
            <a:off x="1870278" y="888585"/>
            <a:ext cx="5403444" cy="4052583"/>
          </a:xfrm>
          <a:prstGeom prst="roundRect">
            <a:avLst>
              <a:gd name="adj" fmla="val 8594"/>
            </a:avLst>
          </a:prstGeom>
          <a:solidFill>
            <a:srgbClr val="FFFFFF">
              <a:shade val="85000"/>
            </a:srgbClr>
          </a:solidFill>
          <a:effectLst>
            <a:reflection blurRad="12700" stA="38000" endPos="28000" dist="5000" dir="5400000" sy="-100000" algn="bl" rotWithShape="0"/>
          </a:effectLst>
        </p:spPr>
      </p:pic>
    </p:spTree>
    <p:extLst>
      <p:ext uri="{BB962C8B-B14F-4D97-AF65-F5344CB8AC3E}">
        <p14:creationId xmlns:p14="http://schemas.microsoft.com/office/powerpoint/2010/main" val="2564302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lassholder for innhold 3" descr="ramme.png"/>
          <p:cNvPicPr>
            <a:picLocks noGrp="1" noChangeAspect="1"/>
          </p:cNvPicPr>
          <p:nvPr>
            <p:ph sz="quarter" idx="13"/>
          </p:nvPr>
        </p:nvPicPr>
        <p:blipFill>
          <a:blip r:embed="rId3" cstate="print"/>
          <a:stretch>
            <a:fillRect/>
          </a:stretch>
        </p:blipFill>
        <p:spPr>
          <a:xfrm>
            <a:off x="1863361" y="326563"/>
            <a:ext cx="5417278" cy="4902637"/>
          </a:xfrm>
          <a:prstGeom prst="roundRect">
            <a:avLst>
              <a:gd name="adj" fmla="val 8594"/>
            </a:avLst>
          </a:prstGeom>
          <a:solidFill>
            <a:srgbClr val="FFFFFF">
              <a:shade val="85000"/>
            </a:srgbClr>
          </a:solidFill>
          <a:effectLst>
            <a:reflection blurRad="12700" stA="38000" endPos="28000" dist="5000" dir="5400000" sy="-100000" algn="bl" rotWithShape="0"/>
          </a:effectLst>
        </p:spPr>
      </p:pic>
    </p:spTree>
    <p:extLst>
      <p:ext uri="{BB962C8B-B14F-4D97-AF65-F5344CB8AC3E}">
        <p14:creationId xmlns:p14="http://schemas.microsoft.com/office/powerpoint/2010/main" val="2782534759"/>
      </p:ext>
    </p:extLst>
  </p:cSld>
  <p:clrMapOvr>
    <a:masterClrMapping/>
  </p:clrMapOvr>
</p:sld>
</file>

<file path=ppt/theme/theme1.xml><?xml version="1.0" encoding="utf-8"?>
<a:theme xmlns:a="http://schemas.openxmlformats.org/drawingml/2006/main" name="Horisont">
  <a:themeElements>
    <a:clrScheme name="Horisont">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sont">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sont">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2</TotalTime>
  <Words>1614</Words>
  <Application>Microsoft Office PowerPoint</Application>
  <PresentationFormat>Skjermfremvisning (4:3)</PresentationFormat>
  <Paragraphs>74</Paragraphs>
  <Slides>6</Slides>
  <Notes>6</Notes>
  <HiddenSlides>0</HiddenSlides>
  <MMClips>0</MMClips>
  <ScaleCrop>false</ScaleCrop>
  <HeadingPairs>
    <vt:vector size="4" baseType="variant">
      <vt:variant>
        <vt:lpstr>Tema</vt:lpstr>
      </vt:variant>
      <vt:variant>
        <vt:i4>1</vt:i4>
      </vt:variant>
      <vt:variant>
        <vt:lpstr>Lysbildetitler</vt:lpstr>
      </vt:variant>
      <vt:variant>
        <vt:i4>6</vt:i4>
      </vt:variant>
    </vt:vector>
  </HeadingPairs>
  <TitlesOfParts>
    <vt:vector size="7" baseType="lpstr">
      <vt:lpstr>Horisont</vt:lpstr>
      <vt:lpstr>PowerPoint-presentasjon</vt:lpstr>
      <vt:lpstr>PowerPoint-presentasjon</vt:lpstr>
      <vt:lpstr>PowerPoint-presentasjon</vt:lpstr>
      <vt:lpstr>PowerPoint-presentasjon</vt:lpstr>
      <vt:lpstr>PowerPoint-presentasjon</vt:lpstr>
      <vt:lpstr>PowerPoint-presentasjon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Administrator</dc:creator>
  <cp:lastModifiedBy>Langkaas, Randi</cp:lastModifiedBy>
  <cp:revision>2</cp:revision>
  <dcterms:created xsi:type="dcterms:W3CDTF">2013-01-15T09:38:56Z</dcterms:created>
  <dcterms:modified xsi:type="dcterms:W3CDTF">2013-04-03T11:49:08Z</dcterms:modified>
</cp:coreProperties>
</file>