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6387C970-ACEE-4E08-979F-8F76C898225A}" type="datetimeFigureOut">
              <a:rPr lang="nb-NO" smtClean="0"/>
              <a:t>26.06.2018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2823423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387C970-ACEE-4E08-979F-8F76C898225A}" type="datetimeFigureOut">
              <a:rPr lang="nb-NO" smtClean="0"/>
              <a:t>26.06.2018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187181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387C970-ACEE-4E08-979F-8F76C898225A}" type="datetimeFigureOut">
              <a:rPr lang="nb-NO" smtClean="0"/>
              <a:t>26.06.2018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3627432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6387C970-ACEE-4E08-979F-8F76C898225A}" type="datetimeFigureOut">
              <a:rPr lang="nb-NO" smtClean="0"/>
              <a:t>26.06.2018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290650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Rediger tekststiler i malen</a:t>
            </a:r>
          </a:p>
        </p:txBody>
      </p:sp>
      <p:sp>
        <p:nvSpPr>
          <p:cNvPr id="4" name="Plassholder for dato 3"/>
          <p:cNvSpPr>
            <a:spLocks noGrp="1"/>
          </p:cNvSpPr>
          <p:nvPr>
            <p:ph type="dt" sz="half" idx="10"/>
          </p:nvPr>
        </p:nvSpPr>
        <p:spPr/>
        <p:txBody>
          <a:bodyPr/>
          <a:lstStyle/>
          <a:p>
            <a:fld id="{6387C970-ACEE-4E08-979F-8F76C898225A}" type="datetimeFigureOut">
              <a:rPr lang="nb-NO" smtClean="0"/>
              <a:t>26.06.2018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621638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6387C970-ACEE-4E08-979F-8F76C898225A}" type="datetimeFigureOut">
              <a:rPr lang="nb-NO" smtClean="0"/>
              <a:t>26.06.2018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57442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Rediger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6387C970-ACEE-4E08-979F-8F76C898225A}" type="datetimeFigureOut">
              <a:rPr lang="nb-NO" smtClean="0"/>
              <a:t>26.06.2018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222572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6387C970-ACEE-4E08-979F-8F76C898225A}" type="datetimeFigureOut">
              <a:rPr lang="nb-NO" smtClean="0"/>
              <a:t>26.06.2018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116585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6387C970-ACEE-4E08-979F-8F76C898225A}" type="datetimeFigureOut">
              <a:rPr lang="nb-NO" smtClean="0"/>
              <a:t>26.06.2018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398949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Rediger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6387C970-ACEE-4E08-979F-8F76C898225A}" type="datetimeFigureOut">
              <a:rPr lang="nb-NO" smtClean="0"/>
              <a:t>26.06.2018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314516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Rediger tekststiler i malen</a:t>
            </a:r>
          </a:p>
        </p:txBody>
      </p:sp>
      <p:sp>
        <p:nvSpPr>
          <p:cNvPr id="5" name="Plassholder for dato 4"/>
          <p:cNvSpPr>
            <a:spLocks noGrp="1"/>
          </p:cNvSpPr>
          <p:nvPr>
            <p:ph type="dt" sz="half" idx="10"/>
          </p:nvPr>
        </p:nvSpPr>
        <p:spPr/>
        <p:txBody>
          <a:bodyPr/>
          <a:lstStyle/>
          <a:p>
            <a:fld id="{6387C970-ACEE-4E08-979F-8F76C898225A}" type="datetimeFigureOut">
              <a:rPr lang="nb-NO" smtClean="0"/>
              <a:t>26.06.2018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39960D4-F247-4A68-8A53-459DA748165D}" type="slidenum">
              <a:rPr lang="nb-NO" smtClean="0"/>
              <a:t>‹#›</a:t>
            </a:fld>
            <a:endParaRPr lang="nb-NO"/>
          </a:p>
        </p:txBody>
      </p:sp>
    </p:spTree>
    <p:extLst>
      <p:ext uri="{BB962C8B-B14F-4D97-AF65-F5344CB8AC3E}">
        <p14:creationId xmlns:p14="http://schemas.microsoft.com/office/powerpoint/2010/main" val="3683327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smtClean="0"/>
              <a:t>Rediger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7C970-ACEE-4E08-979F-8F76C898225A}" type="datetimeFigureOut">
              <a:rPr lang="nb-NO" smtClean="0"/>
              <a:t>26.06.2018</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960D4-F247-4A68-8A53-459DA748165D}" type="slidenum">
              <a:rPr lang="nb-NO" smtClean="0"/>
              <a:t>‹#›</a:t>
            </a:fld>
            <a:endParaRPr lang="nb-NO"/>
          </a:p>
        </p:txBody>
      </p:sp>
      <p:pic>
        <p:nvPicPr>
          <p:cNvPr id="7" name="Bild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r="57945"/>
          <a:stretch/>
        </p:blipFill>
        <p:spPr>
          <a:xfrm>
            <a:off x="78877" y="0"/>
            <a:ext cx="2441901" cy="938784"/>
          </a:xfrm>
          <a:prstGeom prst="rect">
            <a:avLst/>
          </a:prstGeom>
        </p:spPr>
      </p:pic>
      <p:pic>
        <p:nvPicPr>
          <p:cNvPr id="8" name="Bild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009517" y="81008"/>
            <a:ext cx="1103606" cy="1278047"/>
          </a:xfrm>
          <a:prstGeom prst="rect">
            <a:avLst/>
          </a:prstGeom>
        </p:spPr>
      </p:pic>
    </p:spTree>
    <p:extLst>
      <p:ext uri="{BB962C8B-B14F-4D97-AF65-F5344CB8AC3E}">
        <p14:creationId xmlns:p14="http://schemas.microsoft.com/office/powerpoint/2010/main" val="700885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kjello@sogndal.kyrkja.no" TargetMode="External"/><Relationship Id="rId2" Type="http://schemas.openxmlformats.org/officeDocument/2006/relationships/hyperlink" Target="mailto:jorunn.merete@sogndal.kyrkja.n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2659615"/>
            <a:ext cx="9144000" cy="2387600"/>
          </a:xfrm>
        </p:spPr>
        <p:txBody>
          <a:bodyPr>
            <a:normAutofit fontScale="90000"/>
          </a:bodyPr>
          <a:lstStyle/>
          <a:p>
            <a:r>
              <a:rPr lang="nn-NO" dirty="0"/>
              <a:t>Framlegg til struktur for tverrfagleg arbeid</a:t>
            </a:r>
            <a:br>
              <a:rPr lang="nn-NO" dirty="0"/>
            </a:br>
            <a:r>
              <a:rPr lang="nn-NO" dirty="0"/>
              <a:t/>
            </a:r>
            <a:br>
              <a:rPr lang="nn-NO" dirty="0"/>
            </a:br>
            <a:r>
              <a:rPr lang="nn-NO" i="1" dirty="0"/>
              <a:t>- Modell i bruk i Sogndal - </a:t>
            </a:r>
            <a:r>
              <a:rPr lang="nn-NO" dirty="0"/>
              <a:t/>
            </a:r>
            <a:br>
              <a:rPr lang="nn-NO" dirty="0"/>
            </a:br>
            <a:r>
              <a:rPr lang="nn-NO" dirty="0"/>
              <a:t>«…å få ting til å henge saman…»</a:t>
            </a:r>
          </a:p>
        </p:txBody>
      </p:sp>
    </p:spTree>
    <p:extLst>
      <p:ext uri="{BB962C8B-B14F-4D97-AF65-F5344CB8AC3E}">
        <p14:creationId xmlns:p14="http://schemas.microsoft.com/office/powerpoint/2010/main" val="101076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1690688"/>
            <a:ext cx="10515600" cy="4486274"/>
          </a:xfrm>
        </p:spPr>
        <p:txBody>
          <a:bodyPr>
            <a:normAutofit/>
          </a:bodyPr>
          <a:lstStyle/>
          <a:p>
            <a:pPr marL="0" indent="0">
              <a:buNone/>
            </a:pPr>
            <a:r>
              <a:rPr lang="nn-NO" sz="3200" dirty="0"/>
              <a:t>Til vanleg møtest staben 1 time kvar veke. </a:t>
            </a:r>
            <a:br>
              <a:rPr lang="nn-NO" sz="3200" dirty="0"/>
            </a:br>
            <a:r>
              <a:rPr lang="nn-NO" sz="3200" dirty="0"/>
              <a:t>Fast runde: Kva har skjedd? Kva skjer?</a:t>
            </a:r>
          </a:p>
          <a:p>
            <a:pPr marL="0" indent="0">
              <a:buNone/>
            </a:pPr>
            <a:endParaRPr lang="nn-NO" sz="3200" dirty="0"/>
          </a:p>
          <a:p>
            <a:endParaRPr lang="nn-NO" dirty="0"/>
          </a:p>
          <a:p>
            <a:endParaRPr lang="nn-NO" dirty="0"/>
          </a:p>
          <a:p>
            <a:endParaRPr lang="nn-NO" dirty="0"/>
          </a:p>
        </p:txBody>
      </p:sp>
      <p:sp>
        <p:nvSpPr>
          <p:cNvPr id="4" name="Plassholder for dato 3"/>
          <p:cNvSpPr>
            <a:spLocks noGrp="1"/>
          </p:cNvSpPr>
          <p:nvPr>
            <p:ph type="dt" sz="half" idx="10"/>
          </p:nvPr>
        </p:nvSpPr>
        <p:spPr/>
        <p:txBody>
          <a:bodyPr/>
          <a:lstStyle/>
          <a:p>
            <a:fld id="{E968964B-706A-4164-B0FC-0910094F6978}"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2</a:t>
            </a:fld>
            <a:endParaRPr lang="nn-NO"/>
          </a:p>
        </p:txBody>
      </p:sp>
      <p:sp>
        <p:nvSpPr>
          <p:cNvPr id="6" name="Tittel 1"/>
          <p:cNvSpPr>
            <a:spLocks noGrp="1"/>
          </p:cNvSpPr>
          <p:nvPr>
            <p:ph type="title"/>
          </p:nvPr>
        </p:nvSpPr>
        <p:spPr>
          <a:xfrm>
            <a:off x="838200" y="365125"/>
            <a:ext cx="10515600" cy="1325563"/>
          </a:xfrm>
        </p:spPr>
        <p:txBody>
          <a:bodyPr>
            <a:normAutofit/>
          </a:bodyPr>
          <a:lstStyle/>
          <a:p>
            <a:r>
              <a:rPr lang="nb-NO" sz="3600" dirty="0">
                <a:solidFill>
                  <a:schemeClr val="accent1">
                    <a:lumMod val="75000"/>
                  </a:schemeClr>
                </a:solidFill>
                <a:latin typeface="+mn-lt"/>
              </a:rPr>
              <a:t>Kvar veke</a:t>
            </a:r>
          </a:p>
        </p:txBody>
      </p:sp>
    </p:spTree>
    <p:extLst>
      <p:ext uri="{BB962C8B-B14F-4D97-AF65-F5344CB8AC3E}">
        <p14:creationId xmlns:p14="http://schemas.microsoft.com/office/powerpoint/2010/main" val="4221967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955223"/>
            <a:ext cx="10515600" cy="1325563"/>
          </a:xfrm>
        </p:spPr>
        <p:txBody>
          <a:bodyPr>
            <a:normAutofit fontScale="90000"/>
          </a:bodyPr>
          <a:lstStyle/>
          <a:p>
            <a:r>
              <a:rPr lang="nb-NO" sz="4000" dirty="0">
                <a:solidFill>
                  <a:schemeClr val="accent1">
                    <a:lumMod val="75000"/>
                  </a:schemeClr>
                </a:solidFill>
                <a:latin typeface="+mn-lt"/>
              </a:rPr>
              <a:t>Kvart semester </a:t>
            </a:r>
            <a:r>
              <a:rPr lang="nb-NO" sz="4000" dirty="0" smtClean="0">
                <a:solidFill>
                  <a:schemeClr val="accent1">
                    <a:lumMod val="75000"/>
                  </a:schemeClr>
                </a:solidFill>
                <a:latin typeface="+mn-lt"/>
              </a:rPr>
              <a:t>– </a:t>
            </a:r>
            <a:r>
              <a:rPr lang="nb-NO" sz="4000" dirty="0" err="1" smtClean="0">
                <a:solidFill>
                  <a:schemeClr val="accent1">
                    <a:lumMod val="75000"/>
                  </a:schemeClr>
                </a:solidFill>
                <a:latin typeface="+mn-lt"/>
              </a:rPr>
              <a:t>tidleg</a:t>
            </a:r>
            <a:r>
              <a:rPr lang="nb-NO" sz="4000" dirty="0" smtClean="0">
                <a:solidFill>
                  <a:schemeClr val="accent1">
                    <a:lumMod val="75000"/>
                  </a:schemeClr>
                </a:solidFill>
                <a:latin typeface="+mn-lt"/>
              </a:rPr>
              <a:t> i perioden:</a:t>
            </a:r>
            <a:r>
              <a:rPr lang="nb-NO" sz="4000" dirty="0" smtClean="0">
                <a:solidFill>
                  <a:schemeClr val="accent1">
                    <a:lumMod val="75000"/>
                  </a:schemeClr>
                </a:solidFill>
                <a:latin typeface="+mn-lt"/>
                <a:ea typeface="+mn-ea"/>
                <a:cs typeface="+mn-cs"/>
              </a:rPr>
              <a:t> </a:t>
            </a:r>
            <a:r>
              <a:rPr lang="nb-NO" sz="4000" dirty="0">
                <a:solidFill>
                  <a:schemeClr val="accent1">
                    <a:lumMod val="75000"/>
                  </a:schemeClr>
                </a:solidFill>
                <a:latin typeface="+mn-lt"/>
                <a:ea typeface="+mn-ea"/>
                <a:cs typeface="+mn-cs"/>
              </a:rPr>
              <a:t/>
            </a:r>
            <a:br>
              <a:rPr lang="nb-NO" sz="4000" dirty="0">
                <a:solidFill>
                  <a:schemeClr val="accent1">
                    <a:lumMod val="75000"/>
                  </a:schemeClr>
                </a:solidFill>
                <a:latin typeface="+mn-lt"/>
                <a:ea typeface="+mn-ea"/>
                <a:cs typeface="+mn-cs"/>
              </a:rPr>
            </a:br>
            <a:r>
              <a:rPr lang="nn-NO" sz="3200" dirty="0">
                <a:latin typeface="+mn-lt"/>
                <a:ea typeface="+mn-ea"/>
                <a:cs typeface="+mn-cs"/>
              </a:rPr>
              <a:t>Planlegging neste semester med gudstenester</a:t>
            </a:r>
            <a:br>
              <a:rPr lang="nn-NO" sz="3200" dirty="0">
                <a:latin typeface="+mn-lt"/>
                <a:ea typeface="+mn-ea"/>
                <a:cs typeface="+mn-cs"/>
              </a:rPr>
            </a:br>
            <a:r>
              <a:rPr lang="nn-NO" sz="3200" dirty="0" smtClean="0">
                <a:latin typeface="+mn-lt"/>
                <a:ea typeface="+mn-ea"/>
                <a:cs typeface="+mn-cs"/>
              </a:rPr>
              <a:t/>
            </a:r>
            <a:br>
              <a:rPr lang="nn-NO" sz="3200" dirty="0" smtClean="0">
                <a:latin typeface="+mn-lt"/>
                <a:ea typeface="+mn-ea"/>
                <a:cs typeface="+mn-cs"/>
              </a:rPr>
            </a:br>
            <a:r>
              <a:rPr lang="nb-NO" sz="4000" dirty="0" smtClean="0">
                <a:solidFill>
                  <a:schemeClr val="accent1">
                    <a:lumMod val="75000"/>
                  </a:schemeClr>
                </a:solidFill>
                <a:latin typeface="+mn-lt"/>
              </a:rPr>
              <a:t>Kvar </a:t>
            </a:r>
            <a:r>
              <a:rPr lang="nb-NO" sz="4000" dirty="0" err="1">
                <a:solidFill>
                  <a:schemeClr val="accent1">
                    <a:lumMod val="75000"/>
                  </a:schemeClr>
                </a:solidFill>
                <a:latin typeface="+mn-lt"/>
              </a:rPr>
              <a:t>månad</a:t>
            </a:r>
            <a:endParaRPr lang="nb-NO" sz="4000" dirty="0">
              <a:solidFill>
                <a:schemeClr val="accent1">
                  <a:lumMod val="75000"/>
                </a:schemeClr>
              </a:solidFill>
              <a:latin typeface="+mn-lt"/>
            </a:endParaRPr>
          </a:p>
        </p:txBody>
      </p:sp>
      <p:sp>
        <p:nvSpPr>
          <p:cNvPr id="3" name="Plassholder for innhold 2"/>
          <p:cNvSpPr>
            <a:spLocks noGrp="1"/>
          </p:cNvSpPr>
          <p:nvPr>
            <p:ph idx="1"/>
          </p:nvPr>
        </p:nvSpPr>
        <p:spPr>
          <a:xfrm>
            <a:off x="838200" y="2405940"/>
            <a:ext cx="10515600" cy="4351338"/>
          </a:xfrm>
        </p:spPr>
        <p:txBody>
          <a:bodyPr/>
          <a:lstStyle/>
          <a:p>
            <a:r>
              <a:rPr lang="nn-NO" sz="3200" dirty="0"/>
              <a:t>Ein gong </a:t>
            </a:r>
            <a:r>
              <a:rPr lang="nn-NO" sz="3200" dirty="0" err="1"/>
              <a:t>pr</a:t>
            </a:r>
            <a:r>
              <a:rPr lang="nn-NO" sz="3200" dirty="0"/>
              <a:t> </a:t>
            </a:r>
            <a:r>
              <a:rPr lang="nn-NO" sz="3200" dirty="0" err="1"/>
              <a:t>mnd</a:t>
            </a:r>
            <a:r>
              <a:rPr lang="nn-NO" sz="3200" dirty="0"/>
              <a:t> har vi </a:t>
            </a:r>
            <a:r>
              <a:rPr lang="nn-NO" sz="3200" b="1" dirty="0"/>
              <a:t>månadsstabsmøte. </a:t>
            </a:r>
          </a:p>
          <a:p>
            <a:pPr lvl="1"/>
            <a:r>
              <a:rPr lang="nn-NO" sz="3200" dirty="0"/>
              <a:t>Del 1 av møtet: Ser 1 </a:t>
            </a:r>
            <a:r>
              <a:rPr lang="nn-NO" sz="3200" dirty="0" err="1"/>
              <a:t>mnd</a:t>
            </a:r>
            <a:r>
              <a:rPr lang="nn-NO" sz="3200" dirty="0"/>
              <a:t> fram</a:t>
            </a:r>
          </a:p>
          <a:p>
            <a:pPr lvl="1"/>
            <a:r>
              <a:rPr lang="nn-NO" sz="3200" dirty="0"/>
              <a:t>Del 2 av møtet: Ser 3 </a:t>
            </a:r>
            <a:r>
              <a:rPr lang="nn-NO" sz="3200" dirty="0" err="1"/>
              <a:t>mnd</a:t>
            </a:r>
            <a:r>
              <a:rPr lang="nn-NO" sz="3200" dirty="0"/>
              <a:t> fram</a:t>
            </a:r>
          </a:p>
          <a:p>
            <a:pPr lvl="1"/>
            <a:endParaRPr lang="nn-NO" sz="3200" dirty="0"/>
          </a:p>
          <a:p>
            <a:pPr marL="0" indent="0">
              <a:buNone/>
            </a:pPr>
            <a:endParaRPr lang="nn-NO" sz="3200"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3</a:t>
            </a:fld>
            <a:endParaRPr lang="nn-NO"/>
          </a:p>
        </p:txBody>
      </p:sp>
    </p:spTree>
    <p:extLst>
      <p:ext uri="{BB962C8B-B14F-4D97-AF65-F5344CB8AC3E}">
        <p14:creationId xmlns:p14="http://schemas.microsoft.com/office/powerpoint/2010/main" val="3844359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a:t/>
            </a:r>
            <a:br>
              <a:rPr lang="nb-NO" dirty="0"/>
            </a:br>
            <a:r>
              <a:rPr lang="nb-NO" dirty="0"/>
              <a:t>Agenda  - </a:t>
            </a:r>
            <a:br>
              <a:rPr lang="nb-NO" dirty="0"/>
            </a:br>
            <a:r>
              <a:rPr lang="nb-NO" dirty="0"/>
              <a:t>(kvart punkt vert </a:t>
            </a:r>
            <a:r>
              <a:rPr lang="nb-NO" dirty="0" err="1"/>
              <a:t>udjupa</a:t>
            </a:r>
            <a:r>
              <a:rPr lang="nb-NO" dirty="0"/>
              <a:t> på </a:t>
            </a:r>
            <a:r>
              <a:rPr lang="nb-NO" dirty="0" err="1"/>
              <a:t>vidare</a:t>
            </a:r>
            <a:r>
              <a:rPr lang="nb-NO" dirty="0"/>
              <a:t> lysark)</a:t>
            </a:r>
          </a:p>
        </p:txBody>
      </p:sp>
      <p:sp>
        <p:nvSpPr>
          <p:cNvPr id="3" name="Plassholder for innhold 2"/>
          <p:cNvSpPr>
            <a:spLocks noGrp="1"/>
          </p:cNvSpPr>
          <p:nvPr>
            <p:ph idx="1"/>
          </p:nvPr>
        </p:nvSpPr>
        <p:spPr>
          <a:xfrm>
            <a:off x="838200" y="2005012"/>
            <a:ext cx="10515600" cy="4351338"/>
          </a:xfrm>
        </p:spPr>
        <p:txBody>
          <a:bodyPr/>
          <a:lstStyle/>
          <a:p>
            <a:pPr marL="0" indent="0">
              <a:buNone/>
            </a:pPr>
            <a:r>
              <a:rPr lang="nb-NO" dirty="0">
                <a:solidFill>
                  <a:schemeClr val="accent1">
                    <a:lumMod val="75000"/>
                  </a:schemeClr>
                </a:solidFill>
              </a:rPr>
              <a:t>1) Neste </a:t>
            </a:r>
            <a:r>
              <a:rPr lang="nb-NO" dirty="0" err="1">
                <a:solidFill>
                  <a:schemeClr val="accent1">
                    <a:lumMod val="75000"/>
                  </a:schemeClr>
                </a:solidFill>
              </a:rPr>
              <a:t>månad</a:t>
            </a:r>
            <a:endParaRPr lang="nb-NO" dirty="0">
              <a:solidFill>
                <a:schemeClr val="accent1">
                  <a:lumMod val="75000"/>
                </a:schemeClr>
              </a:solidFill>
            </a:endParaRPr>
          </a:p>
          <a:p>
            <a:pPr marL="0" indent="0">
              <a:buNone/>
            </a:pPr>
            <a:r>
              <a:rPr lang="nb-NO" dirty="0">
                <a:solidFill>
                  <a:schemeClr val="accent1">
                    <a:lumMod val="75000"/>
                  </a:schemeClr>
                </a:solidFill>
              </a:rPr>
              <a:t>2) Neste kvartal</a:t>
            </a:r>
          </a:p>
          <a:p>
            <a:pPr marL="0" indent="0">
              <a:buNone/>
            </a:pPr>
            <a:r>
              <a:rPr lang="nn-NO" dirty="0">
                <a:solidFill>
                  <a:schemeClr val="accent1">
                    <a:lumMod val="75000"/>
                  </a:schemeClr>
                </a:solidFill>
              </a:rPr>
              <a:t>3) Innmeldte saker</a:t>
            </a:r>
          </a:p>
          <a:p>
            <a:pPr marL="444500" indent="-444500">
              <a:buNone/>
              <a:tabLst>
                <a:tab pos="444500" algn="l"/>
              </a:tabLst>
            </a:pPr>
            <a:r>
              <a:rPr lang="nn-NO" dirty="0">
                <a:solidFill>
                  <a:schemeClr val="accent1">
                    <a:lumMod val="75000"/>
                  </a:schemeClr>
                </a:solidFill>
              </a:rPr>
              <a:t>4) Vi arbeider saman med eit av punkta som gjeld arbeidsmiljø. </a:t>
            </a:r>
          </a:p>
          <a:p>
            <a:pPr marL="0" indent="0">
              <a:buNone/>
            </a:pPr>
            <a:r>
              <a:rPr lang="nn-NO" dirty="0">
                <a:solidFill>
                  <a:schemeClr val="accent1">
                    <a:lumMod val="75000"/>
                  </a:schemeClr>
                </a:solidFill>
              </a:rPr>
              <a:t>5) Neste månadsmøte</a:t>
            </a:r>
          </a:p>
          <a:p>
            <a:endParaRPr lang="nb-NO" dirty="0"/>
          </a:p>
          <a:p>
            <a:endParaRPr lang="nb-NO" dirty="0"/>
          </a:p>
          <a:p>
            <a:endParaRPr lang="nb-NO"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4</a:t>
            </a:fld>
            <a:endParaRPr lang="nn-NO"/>
          </a:p>
        </p:txBody>
      </p:sp>
    </p:spTree>
    <p:extLst>
      <p:ext uri="{BB962C8B-B14F-4D97-AF65-F5344CB8AC3E}">
        <p14:creationId xmlns:p14="http://schemas.microsoft.com/office/powerpoint/2010/main" val="75629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927279"/>
            <a:ext cx="10515600" cy="5249684"/>
          </a:xfrm>
        </p:spPr>
        <p:txBody>
          <a:bodyPr>
            <a:normAutofit/>
          </a:bodyPr>
          <a:lstStyle/>
          <a:p>
            <a:pPr marL="514350" indent="-514350">
              <a:buAutoNum type="arabicParenR"/>
            </a:pPr>
            <a:r>
              <a:rPr lang="nn-NO" sz="3600" dirty="0">
                <a:solidFill>
                  <a:schemeClr val="accent1">
                    <a:lumMod val="75000"/>
                  </a:schemeClr>
                </a:solidFill>
              </a:rPr>
              <a:t>Neste månad</a:t>
            </a:r>
          </a:p>
          <a:p>
            <a:pPr marL="0" indent="0">
              <a:buNone/>
            </a:pPr>
            <a:r>
              <a:rPr lang="nn-NO" sz="3200" dirty="0"/>
              <a:t>Vi går vi gjennom komande månad, samstundes som vi ser på førstkomande veke. (Slik fangar vi opp tema for det vanlege stabsmøtet.) Alle førebur dette kvar for seg, og me tek runden.</a:t>
            </a:r>
          </a:p>
          <a:p>
            <a:pPr marL="0" indent="0">
              <a:buNone/>
            </a:pPr>
            <a:r>
              <a:rPr lang="nn-NO" sz="3200" dirty="0"/>
              <a:t>Når vi går gjennom månadsplanane, </a:t>
            </a:r>
            <a:r>
              <a:rPr lang="nn-NO" sz="3200" i="1" u="sng" dirty="0"/>
              <a:t>fokuserer vi særleg på</a:t>
            </a:r>
          </a:p>
          <a:p>
            <a:pPr marL="0" indent="0">
              <a:buNone/>
            </a:pPr>
            <a:r>
              <a:rPr lang="nn-NO" sz="3200" dirty="0"/>
              <a:t>a ) Skal noko kunngjerast og profilerast særskilt?</a:t>
            </a:r>
          </a:p>
          <a:p>
            <a:pPr marL="0" indent="0">
              <a:buNone/>
            </a:pPr>
            <a:r>
              <a:rPr lang="nn-NO" sz="3200" dirty="0"/>
              <a:t>     (Nettsida, avisa, </a:t>
            </a:r>
            <a:r>
              <a:rPr lang="nn-NO" sz="3200" dirty="0" err="1"/>
              <a:t>facebook</a:t>
            </a:r>
            <a:r>
              <a:rPr lang="nn-NO" sz="3200" dirty="0"/>
              <a:t>)</a:t>
            </a:r>
          </a:p>
          <a:p>
            <a:pPr marL="444500" indent="-444500">
              <a:buNone/>
            </a:pPr>
            <a:r>
              <a:rPr lang="nn-NO" sz="3200" dirty="0"/>
              <a:t>b) Ser vi særlege moglegheiter for </a:t>
            </a:r>
            <a:r>
              <a:rPr lang="nn-NO" sz="3200" dirty="0" err="1"/>
              <a:t>frivillege</a:t>
            </a:r>
            <a:r>
              <a:rPr lang="nn-NO" sz="3200" dirty="0"/>
              <a:t>, eller behov for </a:t>
            </a:r>
            <a:r>
              <a:rPr lang="nn-NO" sz="3200" dirty="0" err="1"/>
              <a:t>frivillege</a:t>
            </a:r>
            <a:r>
              <a:rPr lang="nn-NO" sz="3200" dirty="0"/>
              <a:t>?</a:t>
            </a:r>
          </a:p>
          <a:p>
            <a:endParaRPr lang="nb-NO" sz="3200"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5</a:t>
            </a:fld>
            <a:endParaRPr lang="nn-NO"/>
          </a:p>
        </p:txBody>
      </p:sp>
    </p:spTree>
    <p:extLst>
      <p:ext uri="{BB962C8B-B14F-4D97-AF65-F5344CB8AC3E}">
        <p14:creationId xmlns:p14="http://schemas.microsoft.com/office/powerpoint/2010/main" val="73770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953037"/>
            <a:ext cx="10515600" cy="5223926"/>
          </a:xfrm>
        </p:spPr>
        <p:txBody>
          <a:bodyPr>
            <a:normAutofit/>
          </a:bodyPr>
          <a:lstStyle/>
          <a:p>
            <a:pPr marL="0" indent="0">
              <a:buNone/>
            </a:pPr>
            <a:r>
              <a:rPr lang="nn-NO" sz="3600" dirty="0">
                <a:solidFill>
                  <a:schemeClr val="accent1">
                    <a:lumMod val="75000"/>
                  </a:schemeClr>
                </a:solidFill>
              </a:rPr>
              <a:t>2) Neste kvartal</a:t>
            </a:r>
          </a:p>
          <a:p>
            <a:r>
              <a:rPr lang="nn-NO" sz="3200" dirty="0"/>
              <a:t>Denne saka er ikkje "orientering om status", men «bestilling» frå den einskilde i staben til resten av stabsfellesskapet  med tanke på involvering og medverknad.</a:t>
            </a:r>
          </a:p>
          <a:p>
            <a:pPr marL="901700" indent="0">
              <a:buNone/>
            </a:pPr>
            <a:r>
              <a:rPr lang="nn-NO" sz="3200" dirty="0"/>
              <a:t>	(Alle må vera førebudde og konsise. Med tre minutt </a:t>
            </a:r>
            <a:r>
              <a:rPr lang="nn-NO" sz="3200" dirty="0" err="1"/>
              <a:t>pr</a:t>
            </a:r>
            <a:r>
              <a:rPr lang="nn-NO" sz="3200" dirty="0"/>
              <a:t> punkt på neste slide, brukar vi til saman ein halvtime)</a:t>
            </a:r>
          </a:p>
          <a:p>
            <a:pPr marL="0" indent="0">
              <a:buNone/>
            </a:pPr>
            <a:endParaRPr lang="nn-NO"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6</a:t>
            </a:fld>
            <a:endParaRPr lang="nn-NO"/>
          </a:p>
        </p:txBody>
      </p:sp>
    </p:spTree>
    <p:extLst>
      <p:ext uri="{BB962C8B-B14F-4D97-AF65-F5344CB8AC3E}">
        <p14:creationId xmlns:p14="http://schemas.microsoft.com/office/powerpoint/2010/main" val="14876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134471"/>
            <a:ext cx="10013576" cy="1834845"/>
          </a:xfrm>
        </p:spPr>
        <p:txBody>
          <a:bodyPr>
            <a:normAutofit/>
          </a:bodyPr>
          <a:lstStyle/>
          <a:p>
            <a:r>
              <a:rPr lang="nn-NO" sz="3600" dirty="0">
                <a:solidFill>
                  <a:schemeClr val="accent1">
                    <a:lumMod val="75000"/>
                  </a:schemeClr>
                </a:solidFill>
              </a:rPr>
              <a:t>Involvering og medverknad (frå resten av stab)</a:t>
            </a:r>
            <a:r>
              <a:rPr lang="nn-NO" sz="3600" dirty="0"/>
              <a:t/>
            </a:r>
            <a:br>
              <a:rPr lang="nn-NO" sz="3600" dirty="0"/>
            </a:br>
            <a:r>
              <a:rPr lang="nn-NO" sz="3100" dirty="0"/>
              <a:t>Er det noko i neste kvartal som skal løftast fram frå:</a:t>
            </a:r>
          </a:p>
        </p:txBody>
      </p:sp>
      <p:sp>
        <p:nvSpPr>
          <p:cNvPr id="3" name="Plassholder for innhold 2"/>
          <p:cNvSpPr>
            <a:spLocks noGrp="1"/>
          </p:cNvSpPr>
          <p:nvPr>
            <p:ph idx="1"/>
          </p:nvPr>
        </p:nvSpPr>
        <p:spPr>
          <a:xfrm>
            <a:off x="838200" y="1825625"/>
            <a:ext cx="11049000" cy="4351338"/>
          </a:xfrm>
        </p:spPr>
        <p:txBody>
          <a:bodyPr>
            <a:normAutofit fontScale="92500" lnSpcReduction="20000"/>
          </a:bodyPr>
          <a:lstStyle/>
          <a:p>
            <a:r>
              <a:rPr lang="nn-NO" dirty="0"/>
              <a:t>Prostiet? Prosten førebur</a:t>
            </a:r>
          </a:p>
          <a:p>
            <a:r>
              <a:rPr lang="nn-NO" dirty="0"/>
              <a:t>Kontor og administrasjon? Kyrkjeverje førebur (saman med </a:t>
            </a:r>
            <a:r>
              <a:rPr lang="nn-NO" dirty="0" err="1"/>
              <a:t>evt</a:t>
            </a:r>
            <a:r>
              <a:rPr lang="nn-NO" dirty="0"/>
              <a:t> andre involverte) </a:t>
            </a:r>
          </a:p>
          <a:p>
            <a:r>
              <a:rPr lang="nn-NO" dirty="0" err="1"/>
              <a:t>Trusopplæringa</a:t>
            </a:r>
            <a:r>
              <a:rPr lang="nn-NO" dirty="0"/>
              <a:t> og skule/</a:t>
            </a:r>
            <a:r>
              <a:rPr lang="nn-NO" dirty="0" err="1"/>
              <a:t>bhg</a:t>
            </a:r>
            <a:r>
              <a:rPr lang="nn-NO" dirty="0"/>
              <a:t>-kyrkje-samarbeidet? Kyrkjelydspedagog førebur .</a:t>
            </a:r>
          </a:p>
          <a:p>
            <a:r>
              <a:rPr lang="nn-NO" dirty="0"/>
              <a:t>Konfirmantarbeidet og studentprest-tenesta? Ungdomsprest førebur</a:t>
            </a:r>
          </a:p>
          <a:p>
            <a:r>
              <a:rPr lang="nn-NO" dirty="0"/>
              <a:t>Gudstenestearbeidet? Sokneprestar førebur </a:t>
            </a:r>
          </a:p>
          <a:p>
            <a:r>
              <a:rPr lang="nn-NO" dirty="0"/>
              <a:t>Kyrkjemusikk-arbeidet? Kantorar førebur  </a:t>
            </a:r>
          </a:p>
          <a:p>
            <a:r>
              <a:rPr lang="nn-NO" dirty="0"/>
              <a:t>Kyrkje- og kyrkjegards-drift? Leiande kyrkjetenar førebur</a:t>
            </a:r>
          </a:p>
          <a:p>
            <a:r>
              <a:rPr lang="nn-NO" dirty="0"/>
              <a:t>Diakonalt arbeid? Diakon førebur</a:t>
            </a:r>
          </a:p>
          <a:p>
            <a:r>
              <a:rPr lang="nn-NO" dirty="0"/>
              <a:t>Frå det einskilde sokn? Sokneprestar førebur </a:t>
            </a:r>
          </a:p>
          <a:p>
            <a:r>
              <a:rPr lang="nn-NO" dirty="0"/>
              <a:t>Frå råd og utval? Alle tenker gjennom sine verv og førebur dersom aktuelt.</a:t>
            </a:r>
          </a:p>
          <a:p>
            <a:pPr marL="0" indent="0">
              <a:buNone/>
            </a:pPr>
            <a:endParaRPr lang="nn-NO"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7</a:t>
            </a:fld>
            <a:endParaRPr lang="nn-NO"/>
          </a:p>
        </p:txBody>
      </p:sp>
    </p:spTree>
    <p:extLst>
      <p:ext uri="{BB962C8B-B14F-4D97-AF65-F5344CB8AC3E}">
        <p14:creationId xmlns:p14="http://schemas.microsoft.com/office/powerpoint/2010/main" val="1707775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838200" y="1253331"/>
            <a:ext cx="10515600" cy="4351338"/>
          </a:xfrm>
        </p:spPr>
        <p:txBody>
          <a:bodyPr/>
          <a:lstStyle/>
          <a:p>
            <a:pPr marL="0" indent="0">
              <a:buNone/>
            </a:pPr>
            <a:r>
              <a:rPr lang="nn-NO" sz="3600" dirty="0">
                <a:solidFill>
                  <a:schemeClr val="accent1">
                    <a:lumMod val="75000"/>
                  </a:schemeClr>
                </a:solidFill>
              </a:rPr>
              <a:t>3) Innmeldte saker</a:t>
            </a:r>
          </a:p>
          <a:p>
            <a:pPr marL="444500" indent="-444500">
              <a:buNone/>
              <a:tabLst>
                <a:tab pos="444500" algn="l"/>
              </a:tabLst>
            </a:pPr>
            <a:r>
              <a:rPr lang="nn-NO" sz="3600" dirty="0">
                <a:solidFill>
                  <a:schemeClr val="accent1">
                    <a:lumMod val="75000"/>
                  </a:schemeClr>
                </a:solidFill>
              </a:rPr>
              <a:t>4) Vi arbeider saman med eit av punkta som gjeld arbeidsmiljø. </a:t>
            </a:r>
          </a:p>
          <a:p>
            <a:pPr marL="0" indent="0">
              <a:buNone/>
            </a:pPr>
            <a:r>
              <a:rPr lang="nn-NO" sz="3600" dirty="0">
                <a:solidFill>
                  <a:schemeClr val="accent1">
                    <a:lumMod val="75000"/>
                  </a:schemeClr>
                </a:solidFill>
              </a:rPr>
              <a:t>5) Neste månadsmøte</a:t>
            </a:r>
          </a:p>
          <a:p>
            <a:endParaRPr lang="nn-NO" dirty="0"/>
          </a:p>
        </p:txBody>
      </p:sp>
      <p:sp>
        <p:nvSpPr>
          <p:cNvPr id="4" name="Plassholder for dato 3"/>
          <p:cNvSpPr>
            <a:spLocks noGrp="1"/>
          </p:cNvSpPr>
          <p:nvPr>
            <p:ph type="dt" sz="half" idx="10"/>
          </p:nvPr>
        </p:nvSpPr>
        <p:spPr/>
        <p:txBody>
          <a:bodyPr/>
          <a:lstStyle/>
          <a:p>
            <a:fld id="{E5AB7029-95F7-4178-9516-157395C295AB}" type="datetime1">
              <a:rPr lang="nn-NO" smtClean="0"/>
              <a:t>26.06.2018</a:t>
            </a:fld>
            <a:endParaRPr lang="nn-NO"/>
          </a:p>
        </p:txBody>
      </p:sp>
      <p:sp>
        <p:nvSpPr>
          <p:cNvPr id="5" name="Plassholder for lysbildenummer 4"/>
          <p:cNvSpPr>
            <a:spLocks noGrp="1"/>
          </p:cNvSpPr>
          <p:nvPr>
            <p:ph type="sldNum" sz="quarter" idx="12"/>
          </p:nvPr>
        </p:nvSpPr>
        <p:spPr/>
        <p:txBody>
          <a:bodyPr/>
          <a:lstStyle/>
          <a:p>
            <a:fld id="{289E8990-C1D6-4851-98D4-F97EACB29F1F}" type="slidenum">
              <a:rPr lang="nn-NO" smtClean="0"/>
              <a:t>8</a:t>
            </a:fld>
            <a:endParaRPr lang="nn-NO"/>
          </a:p>
        </p:txBody>
      </p:sp>
    </p:spTree>
    <p:extLst>
      <p:ext uri="{BB962C8B-B14F-4D97-AF65-F5344CB8AC3E}">
        <p14:creationId xmlns:p14="http://schemas.microsoft.com/office/powerpoint/2010/main" val="131817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Spørsmål?</a:t>
            </a:r>
            <a:endParaRPr lang="nb-NO" dirty="0"/>
          </a:p>
        </p:txBody>
      </p:sp>
      <p:sp>
        <p:nvSpPr>
          <p:cNvPr id="3" name="Plassholder for innhold 2"/>
          <p:cNvSpPr>
            <a:spLocks noGrp="1"/>
          </p:cNvSpPr>
          <p:nvPr>
            <p:ph idx="1"/>
          </p:nvPr>
        </p:nvSpPr>
        <p:spPr/>
        <p:txBody>
          <a:bodyPr/>
          <a:lstStyle/>
          <a:p>
            <a:r>
              <a:rPr lang="nn-NO" dirty="0" smtClean="0"/>
              <a:t>Kyrkjeverje i Sogndal og Leikanger</a:t>
            </a:r>
          </a:p>
          <a:p>
            <a:pPr lvl="1"/>
            <a:r>
              <a:rPr lang="nn-NO" dirty="0" smtClean="0"/>
              <a:t>Jorunn Merete Haukås-Eide</a:t>
            </a:r>
          </a:p>
          <a:p>
            <a:pPr lvl="2"/>
            <a:r>
              <a:rPr lang="nn-NO" dirty="0" err="1" smtClean="0"/>
              <a:t>Tlf</a:t>
            </a:r>
            <a:r>
              <a:rPr lang="nn-NO" dirty="0" smtClean="0"/>
              <a:t>: 40476682</a:t>
            </a:r>
          </a:p>
          <a:p>
            <a:pPr lvl="2"/>
            <a:r>
              <a:rPr lang="nn-NO" dirty="0" smtClean="0"/>
              <a:t>E-post</a:t>
            </a:r>
            <a:r>
              <a:rPr lang="nn-NO" dirty="0"/>
              <a:t>: </a:t>
            </a:r>
            <a:r>
              <a:rPr lang="nn-NO" dirty="0" smtClean="0">
                <a:hlinkClick r:id="rId2"/>
              </a:rPr>
              <a:t>jorunn.merete@sogndal.kyrkja.no</a:t>
            </a:r>
            <a:endParaRPr lang="nn-NO" dirty="0" smtClean="0"/>
          </a:p>
          <a:p>
            <a:pPr lvl="2"/>
            <a:endParaRPr lang="nn-NO" dirty="0"/>
          </a:p>
          <a:p>
            <a:r>
              <a:rPr lang="nn-NO" dirty="0" smtClean="0"/>
              <a:t>Sokneprest i Stedje og Kaupanger (Sogndal)</a:t>
            </a:r>
          </a:p>
          <a:p>
            <a:pPr lvl="1"/>
            <a:r>
              <a:rPr lang="nn-NO" dirty="0" smtClean="0"/>
              <a:t>Kjell Olav </a:t>
            </a:r>
            <a:r>
              <a:rPr lang="nn-NO" dirty="0" err="1" smtClean="0"/>
              <a:t>Høstaker</a:t>
            </a:r>
            <a:r>
              <a:rPr lang="nn-NO" dirty="0" smtClean="0"/>
              <a:t> Nordheim</a:t>
            </a:r>
          </a:p>
          <a:p>
            <a:pPr lvl="2"/>
            <a:r>
              <a:rPr lang="nn-NO" dirty="0" err="1" smtClean="0"/>
              <a:t>Tlf</a:t>
            </a:r>
            <a:r>
              <a:rPr lang="nn-NO" dirty="0" smtClean="0"/>
              <a:t>: 48243056</a:t>
            </a:r>
          </a:p>
          <a:p>
            <a:pPr lvl="2"/>
            <a:r>
              <a:rPr lang="nn-NO" dirty="0" smtClean="0"/>
              <a:t>E-post: </a:t>
            </a:r>
            <a:r>
              <a:rPr lang="nn-NO" dirty="0" smtClean="0">
                <a:hlinkClick r:id="rId3"/>
              </a:rPr>
              <a:t>kjello@sogndal.kyrkja.no</a:t>
            </a:r>
            <a:r>
              <a:rPr lang="nb-NO" dirty="0" smtClean="0"/>
              <a:t> </a:t>
            </a:r>
            <a:endParaRPr lang="nn-NO" dirty="0" smtClean="0"/>
          </a:p>
        </p:txBody>
      </p:sp>
    </p:spTree>
    <p:extLst>
      <p:ext uri="{BB962C8B-B14F-4D97-AF65-F5344CB8AC3E}">
        <p14:creationId xmlns:p14="http://schemas.microsoft.com/office/powerpoint/2010/main" val="240977484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sjon1" id="{BB2D0CE8-07C6-4CB2-842C-EE70C883F907}" vid="{3632447F-FDDA-4409-A727-9055498093EB}"/>
    </a:ext>
  </a:extLst>
</a:theme>
</file>

<file path=docProps/app.xml><?xml version="1.0" encoding="utf-8"?>
<Properties xmlns="http://schemas.openxmlformats.org/officeDocument/2006/extended-properties" xmlns:vt="http://schemas.openxmlformats.org/officeDocument/2006/docPropsVTypes">
  <Template>DNK Sogndal og Leikanger mal</Template>
  <TotalTime>1</TotalTime>
  <Words>343</Words>
  <Application>Microsoft Office PowerPoint</Application>
  <PresentationFormat>Widescreen</PresentationFormat>
  <Paragraphs>63</Paragraphs>
  <Slides>9</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9</vt:i4>
      </vt:variant>
    </vt:vector>
  </HeadingPairs>
  <TitlesOfParts>
    <vt:vector size="13" baseType="lpstr">
      <vt:lpstr>Arial</vt:lpstr>
      <vt:lpstr>Calibri</vt:lpstr>
      <vt:lpstr>Calibri Light</vt:lpstr>
      <vt:lpstr>Office-tema</vt:lpstr>
      <vt:lpstr>Framlegg til struktur for tverrfagleg arbeid  - Modell i bruk i Sogndal -  «…å få ting til å henge saman…»</vt:lpstr>
      <vt:lpstr>Kvar veke</vt:lpstr>
      <vt:lpstr>Kvart semester – tidleg i perioden:  Planlegging neste semester med gudstenester  Kvar månad</vt:lpstr>
      <vt:lpstr> Agenda  -  (kvart punkt vert udjupa på vidare lysark)</vt:lpstr>
      <vt:lpstr>PowerPoint-presentasjon</vt:lpstr>
      <vt:lpstr>PowerPoint-presentasjon</vt:lpstr>
      <vt:lpstr>Involvering og medverknad (frå resten av stab) Er det noko i neste kvartal som skal løftast fram frå:</vt:lpstr>
      <vt:lpstr>PowerPoint-presentasjon</vt:lpstr>
      <vt:lpstr>Spørsmål?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Framlegg til struktur for tverrfagleg arbeid  - Modell i bruk i Sogndal -  «…å få ting til å henge saman…»</dc:title>
  <dc:creator>Kjell Olav Nordheim</dc:creator>
  <cp:lastModifiedBy>Kjell Olav Nordheim</cp:lastModifiedBy>
  <cp:revision>1</cp:revision>
  <dcterms:created xsi:type="dcterms:W3CDTF">2018-06-26T15:31:53Z</dcterms:created>
  <dcterms:modified xsi:type="dcterms:W3CDTF">2018-06-26T15:33:18Z</dcterms:modified>
</cp:coreProperties>
</file>