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0" r:id="rId2"/>
    <p:sldId id="286" r:id="rId3"/>
    <p:sldId id="256" r:id="rId4"/>
    <p:sldId id="257" r:id="rId5"/>
    <p:sldId id="311" r:id="rId6"/>
    <p:sldId id="287" r:id="rId7"/>
    <p:sldId id="259" r:id="rId8"/>
    <p:sldId id="260" r:id="rId9"/>
    <p:sldId id="263" r:id="rId10"/>
    <p:sldId id="310" r:id="rId11"/>
    <p:sldId id="285" r:id="rId12"/>
    <p:sldId id="289" r:id="rId13"/>
    <p:sldId id="265" r:id="rId14"/>
    <p:sldId id="290" r:id="rId15"/>
    <p:sldId id="266" r:id="rId16"/>
    <p:sldId id="267" r:id="rId17"/>
    <p:sldId id="291" r:id="rId18"/>
    <p:sldId id="303" r:id="rId19"/>
    <p:sldId id="297" r:id="rId20"/>
    <p:sldId id="309" r:id="rId21"/>
    <p:sldId id="272" r:id="rId22"/>
    <p:sldId id="271" r:id="rId23"/>
    <p:sldId id="273" r:id="rId24"/>
    <p:sldId id="304" r:id="rId25"/>
    <p:sldId id="274" r:id="rId26"/>
    <p:sldId id="308" r:id="rId27"/>
    <p:sldId id="276" r:id="rId28"/>
    <p:sldId id="277" r:id="rId29"/>
    <p:sldId id="295" r:id="rId30"/>
    <p:sldId id="305" r:id="rId31"/>
    <p:sldId id="278" r:id="rId32"/>
    <p:sldId id="307" r:id="rId33"/>
    <p:sldId id="279" r:id="rId34"/>
    <p:sldId id="281" r:id="rId35"/>
    <p:sldId id="283" r:id="rId36"/>
    <p:sldId id="284" r:id="rId37"/>
    <p:sldId id="306" r:id="rId38"/>
    <p:sldId id="298" r:id="rId39"/>
    <p:sldId id="301" r:id="rId40"/>
    <p:sldId id="299" r:id="rId41"/>
  </p:sldIdLst>
  <p:sldSz cx="12192000" cy="6858000"/>
  <p:notesSz cx="6858000" cy="9144000"/>
  <p:embeddedFontLst>
    <p:embeddedFont>
      <p:font typeface="Agency FB" panose="020B0503020202020204" pitchFamily="34" charset="0"/>
      <p:regular r:id="rId42"/>
      <p:bold r:id="rId43"/>
    </p:embeddedFont>
    <p:embeddedFont>
      <p:font typeface="Aharoni" panose="02010803020104030203" pitchFamily="2" charset="-79"/>
      <p:bold r:id="rId44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7" autoAdjust="0"/>
    <p:restoredTop sz="94626"/>
  </p:normalViewPr>
  <p:slideViewPr>
    <p:cSldViewPr snapToGrid="0">
      <p:cViewPr varScale="1">
        <p:scale>
          <a:sx n="80" d="100"/>
          <a:sy n="80" d="100"/>
        </p:scale>
        <p:origin x="787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3EFFE-AE57-4EB8-B0C4-D755049326C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CBC249B-99A3-4998-9403-DB9A536F887D}">
      <dgm:prSet/>
      <dgm:spPr/>
      <dgm:t>
        <a:bodyPr/>
        <a:lstStyle/>
        <a:p>
          <a:r>
            <a:rPr lang="en-US" b="0" i="0" dirty="0">
              <a:latin typeface="Aharoni" panose="02010803020104030203" pitchFamily="2" charset="-79"/>
              <a:cs typeface="Aharoni" panose="02010803020104030203" pitchFamily="2" charset="-79"/>
            </a:rPr>
            <a:t>KRISTENDOM</a:t>
          </a:r>
        </a:p>
      </dgm:t>
    </dgm:pt>
    <dgm:pt modelId="{2C2CED1E-EAD3-4C9F-AB4D-2B4BB14628CB}" type="parTrans" cxnId="{B98E4C30-7635-4E65-8E77-EECFEDD824CF}">
      <dgm:prSet/>
      <dgm:spPr/>
      <dgm:t>
        <a:bodyPr/>
        <a:lstStyle/>
        <a:p>
          <a:endParaRPr lang="en-US"/>
        </a:p>
      </dgm:t>
    </dgm:pt>
    <dgm:pt modelId="{18FD1C25-BA43-4E77-BFB9-686FFD0C5256}" type="sibTrans" cxnId="{B98E4C30-7635-4E65-8E77-EECFEDD824CF}">
      <dgm:prSet/>
      <dgm:spPr/>
      <dgm:t>
        <a:bodyPr/>
        <a:lstStyle/>
        <a:p>
          <a:endParaRPr lang="en-US"/>
        </a:p>
      </dgm:t>
    </dgm:pt>
    <dgm:pt modelId="{40CF269F-6C9B-40C6-863D-5717D62C7C93}">
      <dgm:prSet/>
      <dgm:spPr/>
      <dgm:t>
        <a:bodyPr/>
        <a:lstStyle/>
        <a:p>
          <a:r>
            <a:rPr lang="nb-NO" dirty="0">
              <a:latin typeface="Aharoni" panose="02010803020104030203" pitchFamily="2" charset="-79"/>
              <a:cs typeface="Aharoni" panose="02010803020104030203" pitchFamily="2" charset="-79"/>
            </a:rPr>
            <a:t>POLITIKK</a:t>
          </a:r>
          <a:endParaRPr lang="en-U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C1BF8E5-F1F2-4BE9-B803-16B6B353E094}" type="parTrans" cxnId="{A5011746-4C64-4258-9ACF-D071FA71E82E}">
      <dgm:prSet/>
      <dgm:spPr/>
      <dgm:t>
        <a:bodyPr/>
        <a:lstStyle/>
        <a:p>
          <a:endParaRPr lang="en-US"/>
        </a:p>
      </dgm:t>
    </dgm:pt>
    <dgm:pt modelId="{56900B58-A731-4120-9403-B316F2FABA48}" type="sibTrans" cxnId="{A5011746-4C64-4258-9ACF-D071FA71E82E}">
      <dgm:prSet/>
      <dgm:spPr/>
      <dgm:t>
        <a:bodyPr/>
        <a:lstStyle/>
        <a:p>
          <a:endParaRPr lang="en-US"/>
        </a:p>
      </dgm:t>
    </dgm:pt>
    <dgm:pt modelId="{B0C7E7B8-F5DB-4CF5-B0D6-03C9D24D75E5}">
      <dgm:prSet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NÆRINGSLIV</a:t>
          </a:r>
        </a:p>
      </dgm:t>
    </dgm:pt>
    <dgm:pt modelId="{054BF2B0-291D-42D2-BCD8-743BB2E1E613}" type="parTrans" cxnId="{E94487DD-E9B1-49E1-BA24-497D138044BA}">
      <dgm:prSet/>
      <dgm:spPr/>
      <dgm:t>
        <a:bodyPr/>
        <a:lstStyle/>
        <a:p>
          <a:endParaRPr lang="en-US"/>
        </a:p>
      </dgm:t>
    </dgm:pt>
    <dgm:pt modelId="{37D5A4FE-93EF-4EE5-B5DC-784E5D510D12}" type="sibTrans" cxnId="{E94487DD-E9B1-49E1-BA24-497D138044BA}">
      <dgm:prSet/>
      <dgm:spPr/>
      <dgm:t>
        <a:bodyPr/>
        <a:lstStyle/>
        <a:p>
          <a:endParaRPr lang="en-US"/>
        </a:p>
      </dgm:t>
    </dgm:pt>
    <dgm:pt modelId="{860386E4-44B9-42B9-94DC-BA54481BBF08}">
      <dgm:prSet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LIKESTILLING</a:t>
          </a:r>
        </a:p>
      </dgm:t>
    </dgm:pt>
    <dgm:pt modelId="{70C11829-960D-447D-9D93-634F106157B0}" type="parTrans" cxnId="{8DFAC929-77D4-445C-A08B-E64BC8ED4241}">
      <dgm:prSet/>
      <dgm:spPr/>
      <dgm:t>
        <a:bodyPr/>
        <a:lstStyle/>
        <a:p>
          <a:endParaRPr lang="en-US"/>
        </a:p>
      </dgm:t>
    </dgm:pt>
    <dgm:pt modelId="{F10A9A10-3246-4422-ABB6-7FC05C5BC001}" type="sibTrans" cxnId="{8DFAC929-77D4-445C-A08B-E64BC8ED4241}">
      <dgm:prSet/>
      <dgm:spPr/>
      <dgm:t>
        <a:bodyPr/>
        <a:lstStyle/>
        <a:p>
          <a:endParaRPr lang="en-US"/>
        </a:p>
      </dgm:t>
    </dgm:pt>
    <dgm:pt modelId="{E1E2942E-D905-4515-881F-AC1128B62428}" type="pres">
      <dgm:prSet presAssocID="{A663EFFE-AE57-4EB8-B0C4-D755049326C7}" presName="linear" presStyleCnt="0">
        <dgm:presLayoutVars>
          <dgm:animLvl val="lvl"/>
          <dgm:resizeHandles val="exact"/>
        </dgm:presLayoutVars>
      </dgm:prSet>
      <dgm:spPr/>
    </dgm:pt>
    <dgm:pt modelId="{12CF7DE5-08E2-47DB-9FF2-3825B21DE122}" type="pres">
      <dgm:prSet presAssocID="{7CBC249B-99A3-4998-9403-DB9A536F887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ABA2F62-2ABB-48F7-ACC8-E9009B21E93F}" type="pres">
      <dgm:prSet presAssocID="{18FD1C25-BA43-4E77-BFB9-686FFD0C5256}" presName="spacer" presStyleCnt="0"/>
      <dgm:spPr/>
    </dgm:pt>
    <dgm:pt modelId="{713E1947-8B4D-4CF1-9B49-B5ECBA531F7C}" type="pres">
      <dgm:prSet presAssocID="{40CF269F-6C9B-40C6-863D-5717D62C7C9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514F954-9A2F-4B00-B183-5B94C9F6AD4F}" type="pres">
      <dgm:prSet presAssocID="{56900B58-A731-4120-9403-B316F2FABA48}" presName="spacer" presStyleCnt="0"/>
      <dgm:spPr/>
    </dgm:pt>
    <dgm:pt modelId="{16DAAC18-9EE4-49E9-9A65-68C701BC03BD}" type="pres">
      <dgm:prSet presAssocID="{B0C7E7B8-F5DB-4CF5-B0D6-03C9D24D75E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A79DDF9-BC30-41A7-B23C-C1742D8D1111}" type="pres">
      <dgm:prSet presAssocID="{37D5A4FE-93EF-4EE5-B5DC-784E5D510D12}" presName="spacer" presStyleCnt="0"/>
      <dgm:spPr/>
    </dgm:pt>
    <dgm:pt modelId="{E933C828-A7B8-46BF-BB34-87FD19907CB0}" type="pres">
      <dgm:prSet presAssocID="{860386E4-44B9-42B9-94DC-BA54481BBF0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0DD4807-95E6-4792-87F3-D4B1E1B03D32}" type="presOf" srcId="{A663EFFE-AE57-4EB8-B0C4-D755049326C7}" destId="{E1E2942E-D905-4515-881F-AC1128B62428}" srcOrd="0" destOrd="0" presId="urn:microsoft.com/office/officeart/2005/8/layout/vList2"/>
    <dgm:cxn modelId="{F4728728-C8A9-496F-AA41-A1E9A820BE63}" type="presOf" srcId="{B0C7E7B8-F5DB-4CF5-B0D6-03C9D24D75E5}" destId="{16DAAC18-9EE4-49E9-9A65-68C701BC03BD}" srcOrd="0" destOrd="0" presId="urn:microsoft.com/office/officeart/2005/8/layout/vList2"/>
    <dgm:cxn modelId="{8DFAC929-77D4-445C-A08B-E64BC8ED4241}" srcId="{A663EFFE-AE57-4EB8-B0C4-D755049326C7}" destId="{860386E4-44B9-42B9-94DC-BA54481BBF08}" srcOrd="3" destOrd="0" parTransId="{70C11829-960D-447D-9D93-634F106157B0}" sibTransId="{F10A9A10-3246-4422-ABB6-7FC05C5BC001}"/>
    <dgm:cxn modelId="{38DFC82E-175B-45C6-B625-A96CB08D2BEA}" type="presOf" srcId="{40CF269F-6C9B-40C6-863D-5717D62C7C93}" destId="{713E1947-8B4D-4CF1-9B49-B5ECBA531F7C}" srcOrd="0" destOrd="0" presId="urn:microsoft.com/office/officeart/2005/8/layout/vList2"/>
    <dgm:cxn modelId="{B98E4C30-7635-4E65-8E77-EECFEDD824CF}" srcId="{A663EFFE-AE57-4EB8-B0C4-D755049326C7}" destId="{7CBC249B-99A3-4998-9403-DB9A536F887D}" srcOrd="0" destOrd="0" parTransId="{2C2CED1E-EAD3-4C9F-AB4D-2B4BB14628CB}" sibTransId="{18FD1C25-BA43-4E77-BFB9-686FFD0C5256}"/>
    <dgm:cxn modelId="{A5011746-4C64-4258-9ACF-D071FA71E82E}" srcId="{A663EFFE-AE57-4EB8-B0C4-D755049326C7}" destId="{40CF269F-6C9B-40C6-863D-5717D62C7C93}" srcOrd="1" destOrd="0" parTransId="{CC1BF8E5-F1F2-4BE9-B803-16B6B353E094}" sibTransId="{56900B58-A731-4120-9403-B316F2FABA48}"/>
    <dgm:cxn modelId="{97ECE374-25EB-4AC0-9310-15AB5A9B787D}" type="presOf" srcId="{860386E4-44B9-42B9-94DC-BA54481BBF08}" destId="{E933C828-A7B8-46BF-BB34-87FD19907CB0}" srcOrd="0" destOrd="0" presId="urn:microsoft.com/office/officeart/2005/8/layout/vList2"/>
    <dgm:cxn modelId="{56568989-5C84-4AC0-943D-EC2EE361322D}" type="presOf" srcId="{7CBC249B-99A3-4998-9403-DB9A536F887D}" destId="{12CF7DE5-08E2-47DB-9FF2-3825B21DE122}" srcOrd="0" destOrd="0" presId="urn:microsoft.com/office/officeart/2005/8/layout/vList2"/>
    <dgm:cxn modelId="{E94487DD-E9B1-49E1-BA24-497D138044BA}" srcId="{A663EFFE-AE57-4EB8-B0C4-D755049326C7}" destId="{B0C7E7B8-F5DB-4CF5-B0D6-03C9D24D75E5}" srcOrd="2" destOrd="0" parTransId="{054BF2B0-291D-42D2-BCD8-743BB2E1E613}" sibTransId="{37D5A4FE-93EF-4EE5-B5DC-784E5D510D12}"/>
    <dgm:cxn modelId="{C2374015-A5AE-43D3-9272-3EE4AEC9B263}" type="presParOf" srcId="{E1E2942E-D905-4515-881F-AC1128B62428}" destId="{12CF7DE5-08E2-47DB-9FF2-3825B21DE122}" srcOrd="0" destOrd="0" presId="urn:microsoft.com/office/officeart/2005/8/layout/vList2"/>
    <dgm:cxn modelId="{2A5F195A-5B0E-4B0B-9358-3D1D440C7EF1}" type="presParOf" srcId="{E1E2942E-D905-4515-881F-AC1128B62428}" destId="{4ABA2F62-2ABB-48F7-ACC8-E9009B21E93F}" srcOrd="1" destOrd="0" presId="urn:microsoft.com/office/officeart/2005/8/layout/vList2"/>
    <dgm:cxn modelId="{2C7DABB3-D86C-45B2-9392-07F9E07BCE15}" type="presParOf" srcId="{E1E2942E-D905-4515-881F-AC1128B62428}" destId="{713E1947-8B4D-4CF1-9B49-B5ECBA531F7C}" srcOrd="2" destOrd="0" presId="urn:microsoft.com/office/officeart/2005/8/layout/vList2"/>
    <dgm:cxn modelId="{C36A236B-2D86-479B-AA36-BA9F1F6A9A41}" type="presParOf" srcId="{E1E2942E-D905-4515-881F-AC1128B62428}" destId="{A514F954-9A2F-4B00-B183-5B94C9F6AD4F}" srcOrd="3" destOrd="0" presId="urn:microsoft.com/office/officeart/2005/8/layout/vList2"/>
    <dgm:cxn modelId="{D5C752A5-979F-4DD7-8FA4-CF272DB5C36E}" type="presParOf" srcId="{E1E2942E-D905-4515-881F-AC1128B62428}" destId="{16DAAC18-9EE4-49E9-9A65-68C701BC03BD}" srcOrd="4" destOrd="0" presId="urn:microsoft.com/office/officeart/2005/8/layout/vList2"/>
    <dgm:cxn modelId="{A0E5AF18-98DD-47A3-B437-5DB18620E565}" type="presParOf" srcId="{E1E2942E-D905-4515-881F-AC1128B62428}" destId="{2A79DDF9-BC30-41A7-B23C-C1742D8D1111}" srcOrd="5" destOrd="0" presId="urn:microsoft.com/office/officeart/2005/8/layout/vList2"/>
    <dgm:cxn modelId="{6E4B5BD1-9BAC-41F4-935A-2BB8E242DE43}" type="presParOf" srcId="{E1E2942E-D905-4515-881F-AC1128B62428}" destId="{E933C828-A7B8-46BF-BB34-87FD19907CB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F7DE5-08E2-47DB-9FF2-3825B21DE122}">
      <dsp:nvSpPr>
        <dsp:cNvPr id="0" name=""/>
        <dsp:cNvSpPr/>
      </dsp:nvSpPr>
      <dsp:spPr>
        <a:xfrm>
          <a:off x="0" y="33293"/>
          <a:ext cx="6245265" cy="12554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0" i="0" kern="1200" dirty="0">
              <a:latin typeface="Aharoni" panose="02010803020104030203" pitchFamily="2" charset="-79"/>
              <a:cs typeface="Aharoni" panose="02010803020104030203" pitchFamily="2" charset="-79"/>
            </a:rPr>
            <a:t>KRISTENDOM</a:t>
          </a:r>
        </a:p>
      </dsp:txBody>
      <dsp:txXfrm>
        <a:off x="61284" y="94577"/>
        <a:ext cx="6122697" cy="1132841"/>
      </dsp:txXfrm>
    </dsp:sp>
    <dsp:sp modelId="{713E1947-8B4D-4CF1-9B49-B5ECBA531F7C}">
      <dsp:nvSpPr>
        <dsp:cNvPr id="0" name=""/>
        <dsp:cNvSpPr/>
      </dsp:nvSpPr>
      <dsp:spPr>
        <a:xfrm>
          <a:off x="0" y="1455743"/>
          <a:ext cx="6245265" cy="1255409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800" kern="1200" dirty="0">
              <a:latin typeface="Aharoni" panose="02010803020104030203" pitchFamily="2" charset="-79"/>
              <a:cs typeface="Aharoni" panose="02010803020104030203" pitchFamily="2" charset="-79"/>
            </a:rPr>
            <a:t>POLITIKK</a:t>
          </a:r>
          <a:endParaRPr lang="en-US" sz="58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61284" y="1517027"/>
        <a:ext cx="6122697" cy="1132841"/>
      </dsp:txXfrm>
    </dsp:sp>
    <dsp:sp modelId="{16DAAC18-9EE4-49E9-9A65-68C701BC03BD}">
      <dsp:nvSpPr>
        <dsp:cNvPr id="0" name=""/>
        <dsp:cNvSpPr/>
      </dsp:nvSpPr>
      <dsp:spPr>
        <a:xfrm>
          <a:off x="0" y="2878193"/>
          <a:ext cx="6245265" cy="1255409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latin typeface="Aharoni" panose="02010803020104030203" pitchFamily="2" charset="-79"/>
              <a:cs typeface="Aharoni" panose="02010803020104030203" pitchFamily="2" charset="-79"/>
            </a:rPr>
            <a:t>NÆRINGSLIV</a:t>
          </a:r>
        </a:p>
      </dsp:txBody>
      <dsp:txXfrm>
        <a:off x="61284" y="2939477"/>
        <a:ext cx="6122697" cy="1132841"/>
      </dsp:txXfrm>
    </dsp:sp>
    <dsp:sp modelId="{E933C828-A7B8-46BF-BB34-87FD19907CB0}">
      <dsp:nvSpPr>
        <dsp:cNvPr id="0" name=""/>
        <dsp:cNvSpPr/>
      </dsp:nvSpPr>
      <dsp:spPr>
        <a:xfrm>
          <a:off x="0" y="4300643"/>
          <a:ext cx="6245265" cy="125540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latin typeface="Aharoni" panose="02010803020104030203" pitchFamily="2" charset="-79"/>
              <a:cs typeface="Aharoni" panose="02010803020104030203" pitchFamily="2" charset="-79"/>
            </a:rPr>
            <a:t>LIKESTILLING</a:t>
          </a:r>
        </a:p>
      </dsp:txBody>
      <dsp:txXfrm>
        <a:off x="61284" y="4361927"/>
        <a:ext cx="6122697" cy="1132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E59FFA-EA2F-1F43-0B88-FD301021F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54FB69F-77BD-16D6-8069-3379E86C6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22B612B-79EB-0EBB-1043-85F51C29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0E68E-78EA-C07A-7C92-169FEB7A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9B05E6-7DC8-6B96-7F95-FD7F526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27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6FE-2BBF-3F3C-EC2B-8D58CFCB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B19E6D1-5B79-4D0F-FE0A-3672D691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B96E5D-4649-33F4-4457-8B4875A8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5613A0-A84E-70C8-5A07-FFDA7C8B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707D6D-EAC3-6470-9688-33BC0ACB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829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7893C75-9EE7-95A7-E62E-231CFAA15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BED2555-A88F-0043-15DD-76F8D50FC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3DCD73-A018-3A77-FD93-31ADB35D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3DCF88-F3FD-36C3-1A89-591F1FE4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332E0F-717F-DE2F-CBEA-5A26C79E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737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C12DBD-E1A9-7D0A-7EC0-1492AFF3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CFABEE-6B04-383A-B01C-27F50B23C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0056A1-04ED-B5F9-CBE1-39955DFF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6BC409-EC14-3B71-A459-D6568411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67EF3E-1C82-602B-3444-3162EDB8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720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337FBB-BEDE-661D-C692-41BC6BA0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E5E92F-C09F-11B1-7B3F-CE898EDDE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0239B3-CF34-F69B-8B1C-55AB0DAB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21FE10-BD37-EB30-660D-390F7568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D5DAB7-4066-548C-7479-075F7F0F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902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2F080A-2FBF-C6CD-5DAB-363F6B98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8A246A-9D2B-3448-60A2-E7E5EDAFB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BF4B6F-BF98-5273-2596-61BA9282E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D04A0-99E9-70C7-7CAC-76EE37A2C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B86FB3-D4B1-66CB-1300-C3B15B51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3491185-EDAD-297C-FB3A-53466825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868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B37574-0B2D-8508-7743-CACB9726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69328D-3E40-B4BA-B162-96616B12C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904AC1-D423-463E-DFA9-D50BC2D92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36D4727-91AF-5B42-1983-9EB88032E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39E7049-9A92-7255-8315-3012CF386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6B94E2A-47C2-5929-BBBE-3A85AF42B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0343051-17F3-DFE8-1907-FB76F2F9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776CD62-4EAA-02FD-0BBB-C302A18F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304B02-BF3E-DF11-6E07-F1423EEA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E876AE4-181D-2BD4-0323-6F54D34D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3A2340E-7A15-205B-C554-8E769114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DC73AE8-AB85-6644-AAD1-9F957D19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88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FB6F383-4A16-F0E2-0325-E05E47E6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DE50D1B-4CCF-B7B7-D00F-EFDBDC89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E08DF98-4E09-BC52-3100-42213CF5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014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1192FD-4689-2FFD-E28C-DD246946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F7F015-471B-3D9C-EFC6-6F7D1E36F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290D1A-1B05-6E1A-5752-33CDDBCAF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305C035-DC58-3D5F-169A-1364BD71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8A657E-B452-FE3A-7555-DC9437DE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9F42C0F-9B82-D621-2F77-0E5EA6C5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324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E99BFC-98FA-3B48-F6EF-C3790E36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89E2BEA-247F-4C03-506B-0747CBDFC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559BC9-755E-03F5-58CD-C8D6530CD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C1BEF2C-6C28-1BBB-F35C-E7B7D426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C2C6DBD-E298-3E52-125B-AB873212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E5AE67B-2522-0FED-4F06-821E2CAE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91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FEF445D-8E0C-7D2D-DE57-B767F25C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223211-0BBA-27A4-9314-1A4AE776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6439D24-C594-5EBA-3A5D-4BEAE8219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47CF98-B881-40B2-9D44-9C31C34A8FEE}" type="datetimeFigureOut">
              <a:rPr lang="nb-NO" smtClean="0"/>
              <a:t>07.04.2026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5D785C-FA51-9929-BCA0-2E7F29405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09DAED-F4AB-C3DD-09B7-7694F6271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89FBA0-EDA2-4B04-A886-89795693CD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786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imeo.com/1177725068/4dc59fd62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vimeo.com/1177723357/074471054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vimeo.com/1177726376/b740e0a29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vimeo.com/1177727758/012d3b30d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imeo.com/1181156743?share=copy&amp;fl=sv&amp;fe=c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klær, tekst, Menneskeansikt, tegnefilm&#10;&#10;KI-generert innhold kan være feil.">
            <a:extLst>
              <a:ext uri="{FF2B5EF4-FFF2-40B4-BE49-F238E27FC236}">
                <a16:creationId xmlns:a16="http://schemas.microsoft.com/office/drawing/2014/main" id="{15422751-4124-3F28-5A30-3FCE4CC2D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0" y="-21020"/>
            <a:ext cx="12265572" cy="68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0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7FD9F6-9A02-1325-6097-BCCB3EEE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 err="1">
                <a:hlinkClick r:id="rId2"/>
              </a:rPr>
              <a:t>Kli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kk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 her for å se film om Olav den </a:t>
            </a: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hellige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09B2914-24A9-19B8-7B60-2EC978E55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4811" y="557189"/>
            <a:ext cx="8902378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3559360-6574-DEF9-4B47-9688238A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882" y="2096245"/>
            <a:ext cx="6124576" cy="266550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OLAV HARALDSSON (995 – 1030)</a:t>
            </a:r>
          </a:p>
        </p:txBody>
      </p:sp>
      <p:pic>
        <p:nvPicPr>
          <p:cNvPr id="5" name="Plassholder for innhold 4" descr="Et bilde som inneholder tegning, maling, kunst, illustrasjon&#10;&#10;KI-generert innhold kan være feil.">
            <a:extLst>
              <a:ext uri="{FF2B5EF4-FFF2-40B4-BE49-F238E27FC236}">
                <a16:creationId xmlns:a16="http://schemas.microsoft.com/office/drawing/2014/main" id="{741AAA51-2851-7C54-49C0-B5F3F391E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6" r="1" b="11412"/>
          <a:stretch>
            <a:fillRect/>
          </a:stretch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365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80975B4-30CF-9189-B5F0-3BD76240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88" y="2326537"/>
            <a:ext cx="4925322" cy="22043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KI-</a:t>
            </a:r>
            <a:r>
              <a:rPr lang="en-US" sz="7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bilde</a:t>
            </a:r>
            <a:r>
              <a:rPr lang="en-US" sz="7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av Olav</a:t>
            </a:r>
          </a:p>
        </p:txBody>
      </p:sp>
      <p:pic>
        <p:nvPicPr>
          <p:cNvPr id="4" name="Bilde 3" descr="Et bilde som inneholder Menneskeansikt, klær, person, mann&#10;&#10;KI-generert innhold kan være feil.">
            <a:extLst>
              <a:ext uri="{FF2B5EF4-FFF2-40B4-BE49-F238E27FC236}">
                <a16:creationId xmlns:a16="http://schemas.microsoft.com/office/drawing/2014/main" id="{9B9C6658-AE20-27DA-3015-BBB515F7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9679"/>
          <a:stretch>
            <a:fillRect/>
          </a:stretch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utendørs, sky, natur, himmel&#10;&#10;KI-generert innhold kan være feil.">
            <a:extLst>
              <a:ext uri="{FF2B5EF4-FFF2-40B4-BE49-F238E27FC236}">
                <a16:creationId xmlns:a16="http://schemas.microsoft.com/office/drawing/2014/main" id="{98857C35-7BD4-4BA3-77A3-854E3CA9A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11452"/>
          <a:stretch>
            <a:fillRect/>
          </a:stretch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D54707-4137-C6FE-2EC8-FD5A56AF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48" y="5540489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MOSTERHAVN, BØMLO</a:t>
            </a:r>
          </a:p>
        </p:txBody>
      </p:sp>
    </p:spTree>
    <p:extLst>
      <p:ext uri="{BB962C8B-B14F-4D97-AF65-F5344CB8AC3E}">
        <p14:creationId xmlns:p14="http://schemas.microsoft.com/office/powerpoint/2010/main" val="366185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9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A9CFA74-2F40-7467-F0AF-830CD466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145" y="2985196"/>
            <a:ext cx="4808544" cy="88760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KRISTENRETTEN</a:t>
            </a:r>
          </a:p>
        </p:txBody>
      </p:sp>
      <p:pic>
        <p:nvPicPr>
          <p:cNvPr id="5" name="Plassholder for innhold 4" descr="Et bilde som inneholder utendørs, himmel, gravlund, grav&#10;&#10;KI-generert innhold kan være feil.">
            <a:extLst>
              <a:ext uri="{FF2B5EF4-FFF2-40B4-BE49-F238E27FC236}">
                <a16:creationId xmlns:a16="http://schemas.microsoft.com/office/drawing/2014/main" id="{B01F0D56-282C-92E1-338B-C404CB1C9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19974" r="52573" b="14820"/>
          <a:stretch>
            <a:fillRect/>
          </a:stretch>
        </p:blipFill>
        <p:spPr>
          <a:xfrm rot="5400000">
            <a:off x="295654" y="1149094"/>
            <a:ext cx="6041137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Bilde 5" descr="Et bilde som inneholder tegnefilm, skjermbilde, Animasjon, Tegnefilm&#10;&#10;KI-generert innhold kan være feil.">
            <a:extLst>
              <a:ext uri="{FF2B5EF4-FFF2-40B4-BE49-F238E27FC236}">
                <a16:creationId xmlns:a16="http://schemas.microsoft.com/office/drawing/2014/main" id="{1FE395FF-C2E4-A8F3-89A5-FEB21AB86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3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Bilde 5" descr="Et bilde som inneholder Animasjon, Tegnefilm, tegnefilm, clip art&#10;&#10;KI-generert innhold kan være feil.">
            <a:extLst>
              <a:ext uri="{FF2B5EF4-FFF2-40B4-BE49-F238E27FC236}">
                <a16:creationId xmlns:a16="http://schemas.microsoft.com/office/drawing/2014/main" id="{583B03B5-F6BA-7F9C-FFBC-5C75D80F3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43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Bilde 5" descr="Et bilde som inneholder tegnefilm&#10;&#10;KI-generert innhold kan være feil.">
            <a:extLst>
              <a:ext uri="{FF2B5EF4-FFF2-40B4-BE49-F238E27FC236}">
                <a16:creationId xmlns:a16="http://schemas.microsoft.com/office/drawing/2014/main" id="{01E1731F-51AA-2D32-AC73-3F681EF2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51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AFA12-9EF3-CEE0-7E62-E57D1DA39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4B5D637-F505-534D-8DA2-2176F03C7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19928"/>
          <a:stretch/>
        </p:blipFill>
        <p:spPr>
          <a:xfrm>
            <a:off x="20" y="2"/>
            <a:ext cx="6192000" cy="6863549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DDF0BA29-7914-7A28-CDE1-543F646E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713" y="5030866"/>
            <a:ext cx="5731225" cy="1271675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 algn="ctr"/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Snakk med læringspartner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- Hva synes dere er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viktig å få lov til å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bestemme selv?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Finn eksempler!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- Hvordan kan vi vise at vi respekterer andres valg?</a:t>
            </a:r>
            <a:endParaRPr lang="en-US" sz="4800" dirty="0">
              <a:solidFill>
                <a:schemeClr val="bg1"/>
              </a:solidFill>
              <a:latin typeface="Agency FB" panose="020B0503020202020204" pitchFamily="34" charset="77"/>
              <a:cs typeface="Agency FB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79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0B04BC3-1A95-241B-741A-844C86CDA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29756E-836F-9A06-A106-F5B6AFFD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888" y="2893737"/>
            <a:ext cx="5223408" cy="10705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INFLUENSER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D8454-2527-BE9F-6469-16993A5C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"/>
          <a:stretch>
            <a:fillRect/>
          </a:stretch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8051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D35F88-E1C3-6AB8-102F-AE3965B1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>
                <a:hlinkClick r:id="rId2"/>
              </a:rPr>
              <a:t>Klikk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 her for å se film om Hans Nielsen Hauge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65D0743-301E-6BAE-F83D-7242F954C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8444" b="-1"/>
          <a:stretch>
            <a:fillRect/>
          </a:stretch>
        </p:blipFill>
        <p:spPr>
          <a:xfrm>
            <a:off x="1981144" y="557189"/>
            <a:ext cx="8229712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2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AC3339-D636-9F1E-84FA-679B2AFB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800" y="2095973"/>
            <a:ext cx="5180075" cy="26655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5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HANS NIELSEN </a:t>
            </a:r>
            <a:r>
              <a:rPr lang="en-US" sz="61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HAUGE</a:t>
            </a:r>
            <a:br>
              <a:rPr lang="en-US" sz="61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1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(1771-1824)</a:t>
            </a:r>
          </a:p>
        </p:txBody>
      </p:sp>
      <p:pic>
        <p:nvPicPr>
          <p:cNvPr id="5" name="Plassholder for innhold 4" descr="Et bilde som inneholder portrett, maling, Menneskeansikt, sketch&#10;&#10;KI-generert innhold kan være feil.">
            <a:extLst>
              <a:ext uri="{FF2B5EF4-FFF2-40B4-BE49-F238E27FC236}">
                <a16:creationId xmlns:a16="http://schemas.microsoft.com/office/drawing/2014/main" id="{D8FE33C8-1A70-04B3-C16C-CDF9EEA0B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r="-1" b="19236"/>
          <a:stretch>
            <a:fillRect/>
          </a:stretch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9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klær, maling, kvinne, innendørs&#10;&#10;KI-generert innhold kan være feil.">
            <a:extLst>
              <a:ext uri="{FF2B5EF4-FFF2-40B4-BE49-F238E27FC236}">
                <a16:creationId xmlns:a16="http://schemas.microsoft.com/office/drawing/2014/main" id="{BADA1B86-20DE-AF4B-6C49-6AC1A3146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2"/>
          <a:stretch>
            <a:fillRect/>
          </a:stretch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29926F-4514-B087-4041-1BCF32BC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27" y="535093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77"/>
              </a:rPr>
              <a:t>«HAUGIANERNE, AV ADOLPH TIDEMAND»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22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63B6F3C-4050-706E-A252-12317988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24" y="706156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nb-NO" sz="6400" dirty="0">
                <a:latin typeface="Aharoni" panose="02010803020104030203" pitchFamily="2" charset="-79"/>
                <a:cs typeface="Aharoni" panose="02010803020104030203" pitchFamily="2" charset="-79"/>
              </a:rPr>
              <a:t>HANS NIELSEN HAUGE PÅVIRKET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043F87C5-3082-8378-57DA-5ABD9AB816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814018"/>
              </p:ext>
            </p:extLst>
          </p:nvPr>
        </p:nvGraphicFramePr>
        <p:xfrm>
          <a:off x="5108535" y="629366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792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56444-3ACE-ACF3-A513-4A234B676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150CE48-7826-5FEB-EA14-FF41F23E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19928"/>
          <a:stretch/>
        </p:blipFill>
        <p:spPr>
          <a:xfrm>
            <a:off x="20" y="2"/>
            <a:ext cx="6192000" cy="6863549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96CDAE70-BBBC-081A-2FF6-7B8DC8E2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470" y="5272603"/>
            <a:ext cx="5731225" cy="127167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Snakk med læringspartner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- </a:t>
            </a: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Er det noe som er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så viktig for deg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at du ville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gjort det – selv om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det var ulovlig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og du risikerte fengsel?  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endParaRPr lang="en-US" sz="4800" dirty="0">
              <a:solidFill>
                <a:schemeClr val="bg1"/>
              </a:solidFill>
              <a:latin typeface="Agency FB" panose="020B0503020202020204" pitchFamily="34" charset="77"/>
              <a:cs typeface="Agency FB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0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klær, Menneskeansikt, utendørs, person&#10;&#10;KI-generert innhold kan være feil.">
            <a:extLst>
              <a:ext uri="{FF2B5EF4-FFF2-40B4-BE49-F238E27FC236}">
                <a16:creationId xmlns:a16="http://schemas.microsoft.com/office/drawing/2014/main" id="{43576B65-4908-CFAF-C9C3-D73AF8CB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27" y="643466"/>
            <a:ext cx="324514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1BBB1E-0C0A-EC3C-9785-7528A1F3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Trykk her for å se film om Cathinka Guldberg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A9E509A-6725-F138-6E46-2C21D4F01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4218" y="557189"/>
            <a:ext cx="8303563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2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5A0D4D0-DC11-4CAA-AA17-A6B0C2B4F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D98BE11-A9A9-F31D-0FF2-BA5714D02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37" y="1999818"/>
            <a:ext cx="6143625" cy="2858363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CATHINKA GULDBERG</a:t>
            </a:r>
            <a:b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(1840 – 1919)</a:t>
            </a:r>
          </a:p>
        </p:txBody>
      </p:sp>
      <p:pic>
        <p:nvPicPr>
          <p:cNvPr id="5" name="Plassholder for innhold 4" descr="Et bilde som inneholder Menneskeansikt, person, klær, portrett&#10;&#10;KI-generert innhold kan være feil.">
            <a:extLst>
              <a:ext uri="{FF2B5EF4-FFF2-40B4-BE49-F238E27FC236}">
                <a16:creationId xmlns:a16="http://schemas.microsoft.com/office/drawing/2014/main" id="{9249A1FE-B9FB-0964-618E-DB5A86164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r="12287"/>
          <a:stretch>
            <a:fillRect/>
          </a:stretch>
        </p:blipFill>
        <p:spPr>
          <a:xfrm>
            <a:off x="7668829" y="10"/>
            <a:ext cx="4523171" cy="6857990"/>
          </a:xfrm>
          <a:custGeom>
            <a:avLst/>
            <a:gdLst/>
            <a:ahLst/>
            <a:cxnLst/>
            <a:rect l="l" t="t" r="r" b="b"/>
            <a:pathLst>
              <a:path w="4523171" h="6858000">
                <a:moveTo>
                  <a:pt x="328959" y="6564619"/>
                </a:moveTo>
                <a:lnTo>
                  <a:pt x="306480" y="6588624"/>
                </a:lnTo>
                <a:cubicBezTo>
                  <a:pt x="298003" y="6597577"/>
                  <a:pt x="291954" y="6611341"/>
                  <a:pt x="289858" y="6625223"/>
                </a:cubicBezTo>
                <a:lnTo>
                  <a:pt x="289858" y="6625224"/>
                </a:lnTo>
                <a:lnTo>
                  <a:pt x="289870" y="6645551"/>
                </a:lnTo>
                <a:lnTo>
                  <a:pt x="296953" y="6662539"/>
                </a:lnTo>
                <a:lnTo>
                  <a:pt x="296953" y="6662541"/>
                </a:lnTo>
                <a:lnTo>
                  <a:pt x="296954" y="6662543"/>
                </a:lnTo>
                <a:lnTo>
                  <a:pt x="311551" y="6702975"/>
                </a:lnTo>
                <a:lnTo>
                  <a:pt x="297715" y="6742551"/>
                </a:lnTo>
                <a:lnTo>
                  <a:pt x="297714" y="6742554"/>
                </a:lnTo>
                <a:lnTo>
                  <a:pt x="283011" y="6776799"/>
                </a:lnTo>
                <a:lnTo>
                  <a:pt x="278238" y="6812061"/>
                </a:lnTo>
                <a:lnTo>
                  <a:pt x="278237" y="6812062"/>
                </a:lnTo>
                <a:lnTo>
                  <a:pt x="278237" y="6812063"/>
                </a:lnTo>
                <a:lnTo>
                  <a:pt x="278238" y="6812061"/>
                </a:lnTo>
                <a:lnTo>
                  <a:pt x="297714" y="6742554"/>
                </a:lnTo>
                <a:lnTo>
                  <a:pt x="297715" y="6742552"/>
                </a:lnTo>
                <a:cubicBezTo>
                  <a:pt x="306003" y="6729218"/>
                  <a:pt x="311147" y="6716168"/>
                  <a:pt x="311551" y="6702976"/>
                </a:cubicBezTo>
                <a:lnTo>
                  <a:pt x="311551" y="6702975"/>
                </a:lnTo>
                <a:lnTo>
                  <a:pt x="308405" y="6683026"/>
                </a:lnTo>
                <a:lnTo>
                  <a:pt x="296954" y="6662543"/>
                </a:lnTo>
                <a:lnTo>
                  <a:pt x="296953" y="6662540"/>
                </a:lnTo>
                <a:lnTo>
                  <a:pt x="296953" y="6662539"/>
                </a:lnTo>
                <a:lnTo>
                  <a:pt x="289858" y="6625224"/>
                </a:lnTo>
                <a:lnTo>
                  <a:pt x="306480" y="6588625"/>
                </a:lnTo>
                <a:cubicBezTo>
                  <a:pt x="312576" y="6582146"/>
                  <a:pt x="318672" y="6575478"/>
                  <a:pt x="328959" y="6564620"/>
                </a:cubicBezTo>
                <a:close/>
                <a:moveTo>
                  <a:pt x="248638" y="6438980"/>
                </a:moveTo>
                <a:cubicBezTo>
                  <a:pt x="258140" y="6444076"/>
                  <a:pt x="265617" y="6451649"/>
                  <a:pt x="268569" y="6463840"/>
                </a:cubicBezTo>
                <a:lnTo>
                  <a:pt x="268572" y="6463848"/>
                </a:lnTo>
                <a:lnTo>
                  <a:pt x="279556" y="6508051"/>
                </a:lnTo>
                <a:lnTo>
                  <a:pt x="282367" y="6513011"/>
                </a:lnTo>
                <a:lnTo>
                  <a:pt x="284834" y="6521803"/>
                </a:lnTo>
                <a:lnTo>
                  <a:pt x="301172" y="6546194"/>
                </a:lnTo>
                <a:lnTo>
                  <a:pt x="301172" y="6546193"/>
                </a:lnTo>
                <a:lnTo>
                  <a:pt x="282367" y="6513011"/>
                </a:lnTo>
                <a:lnTo>
                  <a:pt x="268572" y="6463848"/>
                </a:lnTo>
                <a:lnTo>
                  <a:pt x="268569" y="6463839"/>
                </a:lnTo>
                <a:close/>
                <a:moveTo>
                  <a:pt x="166047" y="6392242"/>
                </a:moveTo>
                <a:lnTo>
                  <a:pt x="173364" y="6407332"/>
                </a:lnTo>
                <a:lnTo>
                  <a:pt x="173364" y="6407331"/>
                </a:lnTo>
                <a:close/>
                <a:moveTo>
                  <a:pt x="401733" y="4221390"/>
                </a:moveTo>
                <a:lnTo>
                  <a:pt x="396017" y="4253013"/>
                </a:lnTo>
                <a:cubicBezTo>
                  <a:pt x="383824" y="4277400"/>
                  <a:pt x="368204" y="4300069"/>
                  <a:pt x="356201" y="4324644"/>
                </a:cubicBezTo>
                <a:cubicBezTo>
                  <a:pt x="350487" y="4336456"/>
                  <a:pt x="347439" y="4350553"/>
                  <a:pt x="347247" y="4363889"/>
                </a:cubicBezTo>
                <a:lnTo>
                  <a:pt x="347247" y="4363890"/>
                </a:lnTo>
                <a:cubicBezTo>
                  <a:pt x="346295" y="4403325"/>
                  <a:pt x="346295" y="4442761"/>
                  <a:pt x="348009" y="4482004"/>
                </a:cubicBezTo>
                <a:cubicBezTo>
                  <a:pt x="350677" y="4546776"/>
                  <a:pt x="351249" y="4612500"/>
                  <a:pt x="408019" y="4659174"/>
                </a:cubicBezTo>
                <a:cubicBezTo>
                  <a:pt x="412591" y="4662986"/>
                  <a:pt x="415259" y="4671176"/>
                  <a:pt x="416021" y="4677655"/>
                </a:cubicBezTo>
                <a:cubicBezTo>
                  <a:pt x="419640" y="4707564"/>
                  <a:pt x="420022" y="4738235"/>
                  <a:pt x="425928" y="4767764"/>
                </a:cubicBezTo>
                <a:lnTo>
                  <a:pt x="427237" y="4800482"/>
                </a:lnTo>
                <a:lnTo>
                  <a:pt x="412401" y="4828915"/>
                </a:lnTo>
                <a:cubicBezTo>
                  <a:pt x="404115" y="4837702"/>
                  <a:pt x="397114" y="4847213"/>
                  <a:pt x="391971" y="4857316"/>
                </a:cubicBezTo>
                <a:lnTo>
                  <a:pt x="390221" y="4863341"/>
                </a:lnTo>
                <a:lnTo>
                  <a:pt x="387469" y="4867613"/>
                </a:lnTo>
                <a:lnTo>
                  <a:pt x="382691" y="4889274"/>
                </a:lnTo>
                <a:lnTo>
                  <a:pt x="382691" y="4889275"/>
                </a:lnTo>
                <a:cubicBezTo>
                  <a:pt x="382122" y="4896713"/>
                  <a:pt x="382634" y="4904357"/>
                  <a:pt x="384396" y="4912168"/>
                </a:cubicBezTo>
                <a:lnTo>
                  <a:pt x="385799" y="4933804"/>
                </a:lnTo>
                <a:lnTo>
                  <a:pt x="378247" y="4957452"/>
                </a:lnTo>
                <a:lnTo>
                  <a:pt x="360964" y="4987036"/>
                </a:lnTo>
                <a:cubicBezTo>
                  <a:pt x="349725" y="5003800"/>
                  <a:pt x="335627" y="5022851"/>
                  <a:pt x="334485" y="5041520"/>
                </a:cubicBezTo>
                <a:cubicBezTo>
                  <a:pt x="333557" y="5057380"/>
                  <a:pt x="327458" y="5072410"/>
                  <a:pt x="321371" y="5087422"/>
                </a:cubicBezTo>
                <a:lnTo>
                  <a:pt x="321364" y="5087449"/>
                </a:lnTo>
                <a:lnTo>
                  <a:pt x="315482" y="5102460"/>
                </a:lnTo>
                <a:lnTo>
                  <a:pt x="308338" y="5133219"/>
                </a:lnTo>
                <a:lnTo>
                  <a:pt x="308337" y="5133223"/>
                </a:lnTo>
                <a:lnTo>
                  <a:pt x="308337" y="5133224"/>
                </a:lnTo>
                <a:lnTo>
                  <a:pt x="315052" y="5166113"/>
                </a:lnTo>
                <a:lnTo>
                  <a:pt x="314362" y="5172089"/>
                </a:lnTo>
                <a:cubicBezTo>
                  <a:pt x="313481" y="5174399"/>
                  <a:pt x="312290" y="5176875"/>
                  <a:pt x="311814" y="5179066"/>
                </a:cubicBezTo>
                <a:lnTo>
                  <a:pt x="311814" y="5179067"/>
                </a:lnTo>
                <a:cubicBezTo>
                  <a:pt x="304574" y="5214121"/>
                  <a:pt x="311624" y="5247078"/>
                  <a:pt x="335437" y="5272796"/>
                </a:cubicBezTo>
                <a:lnTo>
                  <a:pt x="360397" y="5321350"/>
                </a:lnTo>
                <a:lnTo>
                  <a:pt x="364317" y="5355013"/>
                </a:lnTo>
                <a:lnTo>
                  <a:pt x="359440" y="5385383"/>
                </a:lnTo>
                <a:cubicBezTo>
                  <a:pt x="356201" y="5398720"/>
                  <a:pt x="353915" y="5412056"/>
                  <a:pt x="351249" y="5425581"/>
                </a:cubicBezTo>
                <a:cubicBezTo>
                  <a:pt x="347439" y="5443869"/>
                  <a:pt x="343437" y="5462350"/>
                  <a:pt x="339627" y="5480636"/>
                </a:cubicBezTo>
                <a:cubicBezTo>
                  <a:pt x="337722" y="5489496"/>
                  <a:pt x="335151" y="5498831"/>
                  <a:pt x="335103" y="5507666"/>
                </a:cubicBezTo>
                <a:lnTo>
                  <a:pt x="335103" y="5507667"/>
                </a:lnTo>
                <a:lnTo>
                  <a:pt x="337324" y="5520421"/>
                </a:lnTo>
                <a:lnTo>
                  <a:pt x="345722" y="5531691"/>
                </a:lnTo>
                <a:lnTo>
                  <a:pt x="345723" y="5531693"/>
                </a:lnTo>
                <a:lnTo>
                  <a:pt x="355869" y="5547577"/>
                </a:lnTo>
                <a:lnTo>
                  <a:pt x="346295" y="5562745"/>
                </a:lnTo>
                <a:cubicBezTo>
                  <a:pt x="303622" y="5600466"/>
                  <a:pt x="276951" y="5646188"/>
                  <a:pt x="275047" y="5704482"/>
                </a:cubicBezTo>
                <a:cubicBezTo>
                  <a:pt x="274665" y="5716484"/>
                  <a:pt x="271999" y="5728677"/>
                  <a:pt x="269141" y="5740487"/>
                </a:cubicBezTo>
                <a:cubicBezTo>
                  <a:pt x="267426" y="5747727"/>
                  <a:pt x="265520" y="5756492"/>
                  <a:pt x="260376" y="5760872"/>
                </a:cubicBezTo>
                <a:cubicBezTo>
                  <a:pt x="221133" y="5794973"/>
                  <a:pt x="193890" y="5837456"/>
                  <a:pt x="171981" y="5883750"/>
                </a:cubicBezTo>
                <a:lnTo>
                  <a:pt x="171979" y="5883755"/>
                </a:lnTo>
                <a:lnTo>
                  <a:pt x="160957" y="5909350"/>
                </a:lnTo>
                <a:lnTo>
                  <a:pt x="154076" y="5935945"/>
                </a:lnTo>
                <a:lnTo>
                  <a:pt x="154075" y="5935948"/>
                </a:lnTo>
                <a:lnTo>
                  <a:pt x="154075" y="5935949"/>
                </a:lnTo>
                <a:lnTo>
                  <a:pt x="154242" y="5964476"/>
                </a:lnTo>
                <a:lnTo>
                  <a:pt x="157695" y="5993289"/>
                </a:lnTo>
                <a:lnTo>
                  <a:pt x="157695" y="5993291"/>
                </a:lnTo>
                <a:cubicBezTo>
                  <a:pt x="158837" y="6004531"/>
                  <a:pt x="158647" y="6017485"/>
                  <a:pt x="164171" y="6026440"/>
                </a:cubicBezTo>
                <a:cubicBezTo>
                  <a:pt x="181508" y="6054825"/>
                  <a:pt x="200176" y="6082258"/>
                  <a:pt x="220371" y="6108738"/>
                </a:cubicBezTo>
                <a:lnTo>
                  <a:pt x="234064" y="6133314"/>
                </a:lnTo>
                <a:lnTo>
                  <a:pt x="218468" y="6155599"/>
                </a:lnTo>
                <a:lnTo>
                  <a:pt x="218465" y="6155601"/>
                </a:lnTo>
                <a:cubicBezTo>
                  <a:pt x="196176" y="6175796"/>
                  <a:pt x="184556" y="6200943"/>
                  <a:pt x="179794" y="6228755"/>
                </a:cubicBezTo>
                <a:cubicBezTo>
                  <a:pt x="172363" y="6272763"/>
                  <a:pt x="166077" y="6317150"/>
                  <a:pt x="162457" y="6361538"/>
                </a:cubicBezTo>
                <a:lnTo>
                  <a:pt x="162457" y="6361539"/>
                </a:lnTo>
                <a:lnTo>
                  <a:pt x="179794" y="6228756"/>
                </a:lnTo>
                <a:cubicBezTo>
                  <a:pt x="184556" y="6200944"/>
                  <a:pt x="196176" y="6175797"/>
                  <a:pt x="218465" y="6155602"/>
                </a:cubicBezTo>
                <a:lnTo>
                  <a:pt x="218468" y="6155599"/>
                </a:lnTo>
                <a:lnTo>
                  <a:pt x="230364" y="6143189"/>
                </a:lnTo>
                <a:lnTo>
                  <a:pt x="234064" y="6133314"/>
                </a:lnTo>
                <a:lnTo>
                  <a:pt x="234064" y="6133313"/>
                </a:lnTo>
                <a:cubicBezTo>
                  <a:pt x="233993" y="6126883"/>
                  <a:pt x="229039" y="6120073"/>
                  <a:pt x="220371" y="6108737"/>
                </a:cubicBezTo>
                <a:cubicBezTo>
                  <a:pt x="200176" y="6082257"/>
                  <a:pt x="181508" y="6054824"/>
                  <a:pt x="164171" y="6026439"/>
                </a:cubicBezTo>
                <a:cubicBezTo>
                  <a:pt x="158647" y="6017484"/>
                  <a:pt x="158837" y="6004530"/>
                  <a:pt x="157695" y="5993290"/>
                </a:cubicBezTo>
                <a:lnTo>
                  <a:pt x="157695" y="5993289"/>
                </a:lnTo>
                <a:lnTo>
                  <a:pt x="154075" y="5935949"/>
                </a:lnTo>
                <a:lnTo>
                  <a:pt x="154076" y="5935945"/>
                </a:lnTo>
                <a:lnTo>
                  <a:pt x="171979" y="5883755"/>
                </a:lnTo>
                <a:lnTo>
                  <a:pt x="171981" y="5883751"/>
                </a:lnTo>
                <a:cubicBezTo>
                  <a:pt x="193890" y="5837457"/>
                  <a:pt x="221133" y="5794974"/>
                  <a:pt x="260376" y="5760873"/>
                </a:cubicBezTo>
                <a:cubicBezTo>
                  <a:pt x="265520" y="5756493"/>
                  <a:pt x="267426" y="5747728"/>
                  <a:pt x="269141" y="5740488"/>
                </a:cubicBezTo>
                <a:cubicBezTo>
                  <a:pt x="271999" y="5728678"/>
                  <a:pt x="274665" y="5716485"/>
                  <a:pt x="275047" y="5704483"/>
                </a:cubicBezTo>
                <a:cubicBezTo>
                  <a:pt x="276951" y="5646189"/>
                  <a:pt x="303622" y="5600467"/>
                  <a:pt x="346295" y="5562746"/>
                </a:cubicBezTo>
                <a:cubicBezTo>
                  <a:pt x="352392" y="5557317"/>
                  <a:pt x="355774" y="5552507"/>
                  <a:pt x="355869" y="5547578"/>
                </a:cubicBezTo>
                <a:lnTo>
                  <a:pt x="355869" y="5547577"/>
                </a:lnTo>
                <a:cubicBezTo>
                  <a:pt x="355964" y="5542648"/>
                  <a:pt x="352773" y="5537599"/>
                  <a:pt x="345723" y="5531692"/>
                </a:cubicBezTo>
                <a:lnTo>
                  <a:pt x="345722" y="5531691"/>
                </a:lnTo>
                <a:lnTo>
                  <a:pt x="335103" y="5507667"/>
                </a:lnTo>
                <a:lnTo>
                  <a:pt x="339627" y="5480637"/>
                </a:lnTo>
                <a:cubicBezTo>
                  <a:pt x="343437" y="5462351"/>
                  <a:pt x="347439" y="5443870"/>
                  <a:pt x="351249" y="5425582"/>
                </a:cubicBezTo>
                <a:cubicBezTo>
                  <a:pt x="353915" y="5412057"/>
                  <a:pt x="356201" y="5398721"/>
                  <a:pt x="359440" y="5385384"/>
                </a:cubicBezTo>
                <a:cubicBezTo>
                  <a:pt x="361965" y="5375002"/>
                  <a:pt x="363668" y="5364882"/>
                  <a:pt x="364317" y="5355014"/>
                </a:cubicBezTo>
                <a:lnTo>
                  <a:pt x="364317" y="5355013"/>
                </a:lnTo>
                <a:lnTo>
                  <a:pt x="362870" y="5326162"/>
                </a:lnTo>
                <a:lnTo>
                  <a:pt x="360397" y="5321350"/>
                </a:lnTo>
                <a:lnTo>
                  <a:pt x="359341" y="5312287"/>
                </a:lnTo>
                <a:cubicBezTo>
                  <a:pt x="354789" y="5298594"/>
                  <a:pt x="347082" y="5285440"/>
                  <a:pt x="335437" y="5272795"/>
                </a:cubicBezTo>
                <a:cubicBezTo>
                  <a:pt x="323531" y="5259936"/>
                  <a:pt x="315815" y="5245268"/>
                  <a:pt x="311981" y="5229432"/>
                </a:cubicBezTo>
                <a:lnTo>
                  <a:pt x="311814" y="5179067"/>
                </a:lnTo>
                <a:lnTo>
                  <a:pt x="314362" y="5172090"/>
                </a:lnTo>
                <a:cubicBezTo>
                  <a:pt x="315243" y="5169780"/>
                  <a:pt x="315814" y="5167637"/>
                  <a:pt x="315052" y="5166113"/>
                </a:cubicBezTo>
                <a:lnTo>
                  <a:pt x="315052" y="5166112"/>
                </a:lnTo>
                <a:lnTo>
                  <a:pt x="308337" y="5133224"/>
                </a:lnTo>
                <a:lnTo>
                  <a:pt x="308338" y="5133219"/>
                </a:lnTo>
                <a:lnTo>
                  <a:pt x="321364" y="5087449"/>
                </a:lnTo>
                <a:lnTo>
                  <a:pt x="327270" y="5072375"/>
                </a:lnTo>
                <a:cubicBezTo>
                  <a:pt x="330949" y="5062299"/>
                  <a:pt x="333866" y="5052095"/>
                  <a:pt x="334485" y="5041521"/>
                </a:cubicBezTo>
                <a:cubicBezTo>
                  <a:pt x="335627" y="5022852"/>
                  <a:pt x="349725" y="5003801"/>
                  <a:pt x="360964" y="4987037"/>
                </a:cubicBezTo>
                <a:cubicBezTo>
                  <a:pt x="366751" y="4978392"/>
                  <a:pt x="372458" y="4970096"/>
                  <a:pt x="376969" y="4961455"/>
                </a:cubicBezTo>
                <a:lnTo>
                  <a:pt x="378247" y="4957452"/>
                </a:lnTo>
                <a:lnTo>
                  <a:pt x="381039" y="4952672"/>
                </a:lnTo>
                <a:lnTo>
                  <a:pt x="385799" y="4933804"/>
                </a:lnTo>
                <a:cubicBezTo>
                  <a:pt x="386468" y="4927121"/>
                  <a:pt x="386111" y="4919978"/>
                  <a:pt x="384396" y="4912167"/>
                </a:cubicBezTo>
                <a:lnTo>
                  <a:pt x="382691" y="4889274"/>
                </a:lnTo>
                <a:lnTo>
                  <a:pt x="390221" y="4863341"/>
                </a:lnTo>
                <a:lnTo>
                  <a:pt x="412401" y="4828916"/>
                </a:lnTo>
                <a:cubicBezTo>
                  <a:pt x="420784" y="4819963"/>
                  <a:pt x="425356" y="4810580"/>
                  <a:pt x="427237" y="4800483"/>
                </a:cubicBezTo>
                <a:lnTo>
                  <a:pt x="427237" y="4800482"/>
                </a:lnTo>
                <a:cubicBezTo>
                  <a:pt x="429119" y="4790385"/>
                  <a:pt x="428309" y="4779574"/>
                  <a:pt x="425928" y="4767763"/>
                </a:cubicBezTo>
                <a:cubicBezTo>
                  <a:pt x="420022" y="4738234"/>
                  <a:pt x="419640" y="4707563"/>
                  <a:pt x="416021" y="4677654"/>
                </a:cubicBezTo>
                <a:cubicBezTo>
                  <a:pt x="415259" y="4671175"/>
                  <a:pt x="412591" y="4662985"/>
                  <a:pt x="408019" y="4659173"/>
                </a:cubicBezTo>
                <a:cubicBezTo>
                  <a:pt x="351249" y="4612499"/>
                  <a:pt x="350677" y="4546775"/>
                  <a:pt x="348009" y="4482003"/>
                </a:cubicBezTo>
                <a:lnTo>
                  <a:pt x="347247" y="4363890"/>
                </a:lnTo>
                <a:lnTo>
                  <a:pt x="356201" y="4324645"/>
                </a:lnTo>
                <a:cubicBezTo>
                  <a:pt x="368204" y="4300070"/>
                  <a:pt x="383824" y="4277401"/>
                  <a:pt x="396017" y="4253014"/>
                </a:cubicBezTo>
                <a:cubicBezTo>
                  <a:pt x="400781" y="4243872"/>
                  <a:pt x="400971" y="4232060"/>
                  <a:pt x="401733" y="4221391"/>
                </a:cubicBezTo>
                <a:close/>
                <a:moveTo>
                  <a:pt x="332842" y="2836171"/>
                </a:moveTo>
                <a:lnTo>
                  <a:pt x="332842" y="2836172"/>
                </a:lnTo>
                <a:cubicBezTo>
                  <a:pt x="336914" y="2839982"/>
                  <a:pt x="340200" y="2844316"/>
                  <a:pt x="341533" y="2848793"/>
                </a:cubicBezTo>
                <a:lnTo>
                  <a:pt x="358166" y="2903545"/>
                </a:lnTo>
                <a:lnTo>
                  <a:pt x="366072" y="2947858"/>
                </a:lnTo>
                <a:lnTo>
                  <a:pt x="366072" y="2947862"/>
                </a:lnTo>
                <a:lnTo>
                  <a:pt x="362488" y="2982147"/>
                </a:lnTo>
                <a:cubicBezTo>
                  <a:pt x="354392" y="3014152"/>
                  <a:pt x="350582" y="3045776"/>
                  <a:pt x="350796" y="3077400"/>
                </a:cubicBezTo>
                <a:lnTo>
                  <a:pt x="350796" y="3077401"/>
                </a:lnTo>
                <a:cubicBezTo>
                  <a:pt x="351010" y="3109025"/>
                  <a:pt x="355249" y="3140649"/>
                  <a:pt x="363250" y="3172654"/>
                </a:cubicBezTo>
                <a:cubicBezTo>
                  <a:pt x="389159" y="3276480"/>
                  <a:pt x="416591" y="3380305"/>
                  <a:pt x="410877" y="3489467"/>
                </a:cubicBezTo>
                <a:cubicBezTo>
                  <a:pt x="409925" y="3507563"/>
                  <a:pt x="421546" y="3529090"/>
                  <a:pt x="432976" y="3544713"/>
                </a:cubicBezTo>
                <a:cubicBezTo>
                  <a:pt x="438406" y="3552190"/>
                  <a:pt x="442585" y="3557715"/>
                  <a:pt x="445520" y="3562320"/>
                </a:cubicBezTo>
                <a:lnTo>
                  <a:pt x="450598" y="3574407"/>
                </a:lnTo>
                <a:lnTo>
                  <a:pt x="448246" y="3587173"/>
                </a:lnTo>
                <a:cubicBezTo>
                  <a:pt x="446228" y="3592231"/>
                  <a:pt x="442978" y="3598434"/>
                  <a:pt x="438500" y="3606816"/>
                </a:cubicBezTo>
                <a:cubicBezTo>
                  <a:pt x="434118" y="3614818"/>
                  <a:pt x="431452" y="3624724"/>
                  <a:pt x="424974" y="3630631"/>
                </a:cubicBezTo>
                <a:cubicBezTo>
                  <a:pt x="408496" y="3645681"/>
                  <a:pt x="402257" y="3662493"/>
                  <a:pt x="400733" y="3680162"/>
                </a:cubicBezTo>
                <a:lnTo>
                  <a:pt x="400733" y="3680163"/>
                </a:lnTo>
                <a:lnTo>
                  <a:pt x="404781" y="3734837"/>
                </a:lnTo>
                <a:lnTo>
                  <a:pt x="404399" y="3754651"/>
                </a:lnTo>
                <a:cubicBezTo>
                  <a:pt x="398399" y="3767129"/>
                  <a:pt x="396447" y="3778654"/>
                  <a:pt x="398042" y="3789775"/>
                </a:cubicBezTo>
                <a:lnTo>
                  <a:pt x="398042" y="3789776"/>
                </a:lnTo>
                <a:cubicBezTo>
                  <a:pt x="399638" y="3800896"/>
                  <a:pt x="404781" y="3811613"/>
                  <a:pt x="412973" y="3822472"/>
                </a:cubicBezTo>
                <a:lnTo>
                  <a:pt x="427308" y="3852619"/>
                </a:lnTo>
                <a:lnTo>
                  <a:pt x="417926" y="3885336"/>
                </a:lnTo>
                <a:lnTo>
                  <a:pt x="417925" y="3885337"/>
                </a:lnTo>
                <a:cubicBezTo>
                  <a:pt x="398494" y="3910103"/>
                  <a:pt x="388302" y="3935726"/>
                  <a:pt x="386040" y="3962158"/>
                </a:cubicBezTo>
                <a:lnTo>
                  <a:pt x="386040" y="3962159"/>
                </a:lnTo>
                <a:lnTo>
                  <a:pt x="388431" y="4002409"/>
                </a:lnTo>
                <a:lnTo>
                  <a:pt x="401733" y="4043837"/>
                </a:lnTo>
                <a:lnTo>
                  <a:pt x="401733" y="4043839"/>
                </a:lnTo>
                <a:lnTo>
                  <a:pt x="416855" y="4103825"/>
                </a:lnTo>
                <a:lnTo>
                  <a:pt x="405544" y="4165381"/>
                </a:lnTo>
                <a:lnTo>
                  <a:pt x="405543" y="4165382"/>
                </a:lnTo>
                <a:cubicBezTo>
                  <a:pt x="402114" y="4173479"/>
                  <a:pt x="401543" y="4182766"/>
                  <a:pt x="401638" y="4192386"/>
                </a:cubicBezTo>
                <a:lnTo>
                  <a:pt x="401638" y="4192387"/>
                </a:lnTo>
                <a:lnTo>
                  <a:pt x="405543" y="4165383"/>
                </a:lnTo>
                <a:lnTo>
                  <a:pt x="405544" y="4165381"/>
                </a:lnTo>
                <a:lnTo>
                  <a:pt x="414887" y="4134255"/>
                </a:lnTo>
                <a:lnTo>
                  <a:pt x="416855" y="4103825"/>
                </a:lnTo>
                <a:lnTo>
                  <a:pt x="416855" y="4103824"/>
                </a:lnTo>
                <a:cubicBezTo>
                  <a:pt x="415879" y="4083701"/>
                  <a:pt x="410497" y="4063841"/>
                  <a:pt x="401733" y="4043838"/>
                </a:cubicBezTo>
                <a:lnTo>
                  <a:pt x="401733" y="4043837"/>
                </a:lnTo>
                <a:lnTo>
                  <a:pt x="386040" y="3962159"/>
                </a:lnTo>
                <a:lnTo>
                  <a:pt x="395544" y="3923124"/>
                </a:lnTo>
                <a:cubicBezTo>
                  <a:pt x="400804" y="3910318"/>
                  <a:pt x="408210" y="3897721"/>
                  <a:pt x="417925" y="3885338"/>
                </a:cubicBezTo>
                <a:lnTo>
                  <a:pt x="417926" y="3885336"/>
                </a:lnTo>
                <a:lnTo>
                  <a:pt x="426528" y="3868763"/>
                </a:lnTo>
                <a:lnTo>
                  <a:pt x="427308" y="3852619"/>
                </a:lnTo>
                <a:lnTo>
                  <a:pt x="427308" y="3852618"/>
                </a:lnTo>
                <a:cubicBezTo>
                  <a:pt x="425642" y="3842045"/>
                  <a:pt x="420022" y="3831901"/>
                  <a:pt x="412973" y="3822471"/>
                </a:cubicBezTo>
                <a:lnTo>
                  <a:pt x="398042" y="3789775"/>
                </a:lnTo>
                <a:lnTo>
                  <a:pt x="404399" y="3754652"/>
                </a:lnTo>
                <a:cubicBezTo>
                  <a:pt x="407067" y="3749125"/>
                  <a:pt x="405733" y="3741315"/>
                  <a:pt x="404781" y="3734837"/>
                </a:cubicBezTo>
                <a:lnTo>
                  <a:pt x="404781" y="3734836"/>
                </a:lnTo>
                <a:lnTo>
                  <a:pt x="400733" y="3680163"/>
                </a:lnTo>
                <a:lnTo>
                  <a:pt x="407246" y="3654415"/>
                </a:lnTo>
                <a:cubicBezTo>
                  <a:pt x="411056" y="3646122"/>
                  <a:pt x="416735" y="3638157"/>
                  <a:pt x="424974" y="3630632"/>
                </a:cubicBezTo>
                <a:cubicBezTo>
                  <a:pt x="431452" y="3624725"/>
                  <a:pt x="434118" y="3614819"/>
                  <a:pt x="438500" y="3606817"/>
                </a:cubicBezTo>
                <a:cubicBezTo>
                  <a:pt x="447455" y="3590053"/>
                  <a:pt x="451503" y="3582004"/>
                  <a:pt x="450598" y="3574408"/>
                </a:cubicBezTo>
                <a:lnTo>
                  <a:pt x="450598" y="3574407"/>
                </a:lnTo>
                <a:cubicBezTo>
                  <a:pt x="449693" y="3566810"/>
                  <a:pt x="443835" y="3559667"/>
                  <a:pt x="432976" y="3544712"/>
                </a:cubicBezTo>
                <a:cubicBezTo>
                  <a:pt x="421546" y="3529089"/>
                  <a:pt x="409925" y="3507562"/>
                  <a:pt x="410877" y="3489466"/>
                </a:cubicBezTo>
                <a:cubicBezTo>
                  <a:pt x="416591" y="3380304"/>
                  <a:pt x="389159" y="3276479"/>
                  <a:pt x="363250" y="3172653"/>
                </a:cubicBezTo>
                <a:lnTo>
                  <a:pt x="350796" y="3077401"/>
                </a:lnTo>
                <a:lnTo>
                  <a:pt x="362488" y="2982148"/>
                </a:lnTo>
                <a:cubicBezTo>
                  <a:pt x="365441" y="2970575"/>
                  <a:pt x="366442" y="2959156"/>
                  <a:pt x="366072" y="2947862"/>
                </a:cubicBezTo>
                <a:lnTo>
                  <a:pt x="366072" y="2947861"/>
                </a:lnTo>
                <a:lnTo>
                  <a:pt x="366072" y="2947858"/>
                </a:lnTo>
                <a:lnTo>
                  <a:pt x="361441" y="2914327"/>
                </a:lnTo>
                <a:lnTo>
                  <a:pt x="358166" y="2903545"/>
                </a:lnTo>
                <a:lnTo>
                  <a:pt x="357138" y="2897784"/>
                </a:lnTo>
                <a:cubicBezTo>
                  <a:pt x="352392" y="2881306"/>
                  <a:pt x="346534" y="2865009"/>
                  <a:pt x="341533" y="2848792"/>
                </a:cubicBezTo>
                <a:close/>
                <a:moveTo>
                  <a:pt x="296001" y="2745351"/>
                </a:moveTo>
                <a:lnTo>
                  <a:pt x="289670" y="2770757"/>
                </a:lnTo>
                <a:lnTo>
                  <a:pt x="290080" y="2778005"/>
                </a:lnTo>
                <a:lnTo>
                  <a:pt x="289301" y="2782304"/>
                </a:lnTo>
                <a:lnTo>
                  <a:pt x="290501" y="2785439"/>
                </a:lnTo>
                <a:lnTo>
                  <a:pt x="290929" y="2793022"/>
                </a:lnTo>
                <a:lnTo>
                  <a:pt x="300579" y="2811779"/>
                </a:lnTo>
                <a:lnTo>
                  <a:pt x="300582" y="2811786"/>
                </a:lnTo>
                <a:lnTo>
                  <a:pt x="300583" y="2811786"/>
                </a:lnTo>
                <a:lnTo>
                  <a:pt x="300579" y="2811779"/>
                </a:lnTo>
                <a:lnTo>
                  <a:pt x="290501" y="2785439"/>
                </a:lnTo>
                <a:lnTo>
                  <a:pt x="290080" y="2778005"/>
                </a:lnTo>
                <a:close/>
                <a:moveTo>
                  <a:pt x="817328" y="1508457"/>
                </a:moveTo>
                <a:lnTo>
                  <a:pt x="845421" y="1596212"/>
                </a:lnTo>
                <a:cubicBezTo>
                  <a:pt x="847898" y="1604977"/>
                  <a:pt x="846373" y="1615835"/>
                  <a:pt x="843517" y="1624979"/>
                </a:cubicBezTo>
                <a:cubicBezTo>
                  <a:pt x="833801" y="1656222"/>
                  <a:pt x="809415" y="1676035"/>
                  <a:pt x="786935" y="1697752"/>
                </a:cubicBezTo>
                <a:cubicBezTo>
                  <a:pt x="777029" y="1707278"/>
                  <a:pt x="769981" y="1720422"/>
                  <a:pt x="764267" y="1733187"/>
                </a:cubicBezTo>
                <a:cubicBezTo>
                  <a:pt x="749595" y="1766334"/>
                  <a:pt x="736452" y="1800245"/>
                  <a:pt x="722546" y="1833774"/>
                </a:cubicBezTo>
                <a:cubicBezTo>
                  <a:pt x="721212" y="1837012"/>
                  <a:pt x="717783" y="1839678"/>
                  <a:pt x="714925" y="1842157"/>
                </a:cubicBezTo>
                <a:cubicBezTo>
                  <a:pt x="684824" y="1866921"/>
                  <a:pt x="654535" y="1891496"/>
                  <a:pt x="624434" y="1916453"/>
                </a:cubicBezTo>
                <a:cubicBezTo>
                  <a:pt x="618720" y="1921215"/>
                  <a:pt x="614528" y="1928075"/>
                  <a:pt x="609004" y="1933218"/>
                </a:cubicBezTo>
                <a:cubicBezTo>
                  <a:pt x="601384" y="1940458"/>
                  <a:pt x="594143" y="1949602"/>
                  <a:pt x="584999" y="1953412"/>
                </a:cubicBezTo>
                <a:cubicBezTo>
                  <a:pt x="556234" y="1965223"/>
                  <a:pt x="543850" y="1987893"/>
                  <a:pt x="538516" y="2016468"/>
                </a:cubicBezTo>
                <a:cubicBezTo>
                  <a:pt x="533563" y="2042569"/>
                  <a:pt x="529371" y="2068668"/>
                  <a:pt x="523657" y="2094577"/>
                </a:cubicBezTo>
                <a:cubicBezTo>
                  <a:pt x="516799" y="2126200"/>
                  <a:pt x="509369" y="2157635"/>
                  <a:pt x="500986" y="2188878"/>
                </a:cubicBezTo>
                <a:cubicBezTo>
                  <a:pt x="497366" y="2202403"/>
                  <a:pt x="493176" y="2216691"/>
                  <a:pt x="485746" y="2228313"/>
                </a:cubicBezTo>
                <a:cubicBezTo>
                  <a:pt x="465171" y="2260889"/>
                  <a:pt x="451265" y="2295752"/>
                  <a:pt x="456789" y="2334043"/>
                </a:cubicBezTo>
                <a:cubicBezTo>
                  <a:pt x="461171" y="2364714"/>
                  <a:pt x="449931" y="2390433"/>
                  <a:pt x="432404" y="2409484"/>
                </a:cubicBezTo>
                <a:cubicBezTo>
                  <a:pt x="424451" y="2418153"/>
                  <a:pt x="418938" y="2426976"/>
                  <a:pt x="415304" y="2435912"/>
                </a:cubicBezTo>
                <a:lnTo>
                  <a:pt x="415304" y="2435912"/>
                </a:lnTo>
                <a:lnTo>
                  <a:pt x="415303" y="2435912"/>
                </a:lnTo>
                <a:lnTo>
                  <a:pt x="412309" y="2449831"/>
                </a:lnTo>
                <a:lnTo>
                  <a:pt x="409472" y="2463016"/>
                </a:lnTo>
                <a:lnTo>
                  <a:pt x="409472" y="2463017"/>
                </a:lnTo>
                <a:lnTo>
                  <a:pt x="411535" y="2490550"/>
                </a:lnTo>
                <a:lnTo>
                  <a:pt x="418115" y="2518262"/>
                </a:lnTo>
                <a:lnTo>
                  <a:pt x="418115" y="2518264"/>
                </a:lnTo>
                <a:lnTo>
                  <a:pt x="421759" y="2545006"/>
                </a:lnTo>
                <a:lnTo>
                  <a:pt x="417545" y="2571033"/>
                </a:lnTo>
                <a:cubicBezTo>
                  <a:pt x="405543" y="2612944"/>
                  <a:pt x="372966" y="2640949"/>
                  <a:pt x="344391" y="2668000"/>
                </a:cubicBezTo>
                <a:cubicBezTo>
                  <a:pt x="320006" y="2691053"/>
                  <a:pt x="306290" y="2716962"/>
                  <a:pt x="296001" y="2745347"/>
                </a:cubicBezTo>
                <a:lnTo>
                  <a:pt x="296001" y="2745348"/>
                </a:lnTo>
                <a:cubicBezTo>
                  <a:pt x="306290" y="2716963"/>
                  <a:pt x="320006" y="2691054"/>
                  <a:pt x="344391" y="2668001"/>
                </a:cubicBezTo>
                <a:cubicBezTo>
                  <a:pt x="372966" y="2640950"/>
                  <a:pt x="405543" y="2612945"/>
                  <a:pt x="417545" y="2571034"/>
                </a:cubicBezTo>
                <a:cubicBezTo>
                  <a:pt x="420117" y="2561985"/>
                  <a:pt x="421593" y="2553555"/>
                  <a:pt x="421760" y="2545006"/>
                </a:cubicBezTo>
                <a:lnTo>
                  <a:pt x="421759" y="2545006"/>
                </a:lnTo>
                <a:lnTo>
                  <a:pt x="421760" y="2545005"/>
                </a:lnTo>
                <a:cubicBezTo>
                  <a:pt x="421926" y="2536456"/>
                  <a:pt x="420783" y="2527789"/>
                  <a:pt x="418115" y="2518263"/>
                </a:cubicBezTo>
                <a:lnTo>
                  <a:pt x="418115" y="2518262"/>
                </a:lnTo>
                <a:lnTo>
                  <a:pt x="409472" y="2463017"/>
                </a:lnTo>
                <a:lnTo>
                  <a:pt x="412309" y="2449831"/>
                </a:lnTo>
                <a:lnTo>
                  <a:pt x="415304" y="2435912"/>
                </a:lnTo>
                <a:lnTo>
                  <a:pt x="432404" y="2409485"/>
                </a:lnTo>
                <a:cubicBezTo>
                  <a:pt x="449931" y="2390434"/>
                  <a:pt x="461171" y="2364715"/>
                  <a:pt x="456789" y="2334044"/>
                </a:cubicBezTo>
                <a:cubicBezTo>
                  <a:pt x="451265" y="2295753"/>
                  <a:pt x="465171" y="2260890"/>
                  <a:pt x="485746" y="2228314"/>
                </a:cubicBezTo>
                <a:cubicBezTo>
                  <a:pt x="493176" y="2216692"/>
                  <a:pt x="497366" y="2202404"/>
                  <a:pt x="500986" y="2188879"/>
                </a:cubicBezTo>
                <a:cubicBezTo>
                  <a:pt x="509369" y="2157636"/>
                  <a:pt x="516799" y="2126201"/>
                  <a:pt x="523657" y="2094578"/>
                </a:cubicBezTo>
                <a:cubicBezTo>
                  <a:pt x="529371" y="2068669"/>
                  <a:pt x="533563" y="2042570"/>
                  <a:pt x="538516" y="2016469"/>
                </a:cubicBezTo>
                <a:cubicBezTo>
                  <a:pt x="543850" y="1987894"/>
                  <a:pt x="556234" y="1965224"/>
                  <a:pt x="584999" y="1953413"/>
                </a:cubicBezTo>
                <a:cubicBezTo>
                  <a:pt x="594143" y="1949603"/>
                  <a:pt x="601384" y="1940459"/>
                  <a:pt x="609004" y="1933219"/>
                </a:cubicBezTo>
                <a:cubicBezTo>
                  <a:pt x="614528" y="1928076"/>
                  <a:pt x="618720" y="1921216"/>
                  <a:pt x="624434" y="1916454"/>
                </a:cubicBezTo>
                <a:cubicBezTo>
                  <a:pt x="654535" y="1891497"/>
                  <a:pt x="684824" y="1866922"/>
                  <a:pt x="714925" y="1842158"/>
                </a:cubicBezTo>
                <a:cubicBezTo>
                  <a:pt x="717783" y="1839679"/>
                  <a:pt x="721212" y="1837013"/>
                  <a:pt x="722546" y="1833775"/>
                </a:cubicBezTo>
                <a:cubicBezTo>
                  <a:pt x="736452" y="1800246"/>
                  <a:pt x="749596" y="1766335"/>
                  <a:pt x="764267" y="1733188"/>
                </a:cubicBezTo>
                <a:cubicBezTo>
                  <a:pt x="769981" y="1720423"/>
                  <a:pt x="777029" y="1707279"/>
                  <a:pt x="786936" y="1697753"/>
                </a:cubicBezTo>
                <a:cubicBezTo>
                  <a:pt x="809416" y="1676036"/>
                  <a:pt x="833801" y="1656223"/>
                  <a:pt x="843517" y="1624980"/>
                </a:cubicBezTo>
                <a:cubicBezTo>
                  <a:pt x="846374" y="1615836"/>
                  <a:pt x="847899" y="1604978"/>
                  <a:pt x="845422" y="1596213"/>
                </a:cubicBezTo>
                <a:close/>
                <a:moveTo>
                  <a:pt x="798723" y="1459072"/>
                </a:moveTo>
                <a:lnTo>
                  <a:pt x="807941" y="1481571"/>
                </a:lnTo>
                <a:lnTo>
                  <a:pt x="798724" y="1459073"/>
                </a:lnTo>
                <a:close/>
                <a:moveTo>
                  <a:pt x="779530" y="1268757"/>
                </a:moveTo>
                <a:lnTo>
                  <a:pt x="774363" y="1286068"/>
                </a:lnTo>
                <a:cubicBezTo>
                  <a:pt x="759789" y="1306929"/>
                  <a:pt x="753550" y="1328551"/>
                  <a:pt x="752025" y="1350626"/>
                </a:cubicBezTo>
                <a:lnTo>
                  <a:pt x="757620" y="1413839"/>
                </a:lnTo>
                <a:lnTo>
                  <a:pt x="752026" y="1350627"/>
                </a:lnTo>
                <a:cubicBezTo>
                  <a:pt x="753550" y="1328552"/>
                  <a:pt x="759790" y="1306929"/>
                  <a:pt x="774363" y="1286069"/>
                </a:cubicBezTo>
                <a:cubicBezTo>
                  <a:pt x="777506" y="1281688"/>
                  <a:pt x="779078" y="1275401"/>
                  <a:pt x="779530" y="1268757"/>
                </a:cubicBezTo>
                <a:close/>
                <a:moveTo>
                  <a:pt x="837801" y="773034"/>
                </a:moveTo>
                <a:lnTo>
                  <a:pt x="829801" y="854378"/>
                </a:lnTo>
                <a:cubicBezTo>
                  <a:pt x="827515" y="878955"/>
                  <a:pt x="826753" y="903721"/>
                  <a:pt x="798747" y="915342"/>
                </a:cubicBezTo>
                <a:cubicBezTo>
                  <a:pt x="794365" y="917058"/>
                  <a:pt x="791127" y="922772"/>
                  <a:pt x="788269" y="927154"/>
                </a:cubicBezTo>
                <a:cubicBezTo>
                  <a:pt x="744261" y="994784"/>
                  <a:pt x="745405" y="1030979"/>
                  <a:pt x="791889" y="1097086"/>
                </a:cubicBezTo>
                <a:cubicBezTo>
                  <a:pt x="796651" y="1103944"/>
                  <a:pt x="800081" y="1118612"/>
                  <a:pt x="796271" y="1123184"/>
                </a:cubicBezTo>
                <a:cubicBezTo>
                  <a:pt x="780459" y="1142616"/>
                  <a:pt x="773411" y="1162953"/>
                  <a:pt x="771553" y="1184028"/>
                </a:cubicBezTo>
                <a:cubicBezTo>
                  <a:pt x="773411" y="1162953"/>
                  <a:pt x="780460" y="1142617"/>
                  <a:pt x="796272" y="1123185"/>
                </a:cubicBezTo>
                <a:cubicBezTo>
                  <a:pt x="800082" y="1118613"/>
                  <a:pt x="796652" y="1103945"/>
                  <a:pt x="791890" y="1097087"/>
                </a:cubicBezTo>
                <a:cubicBezTo>
                  <a:pt x="745406" y="1030980"/>
                  <a:pt x="744262" y="994785"/>
                  <a:pt x="788270" y="927155"/>
                </a:cubicBezTo>
                <a:cubicBezTo>
                  <a:pt x="791128" y="922773"/>
                  <a:pt x="794366" y="917059"/>
                  <a:pt x="798748" y="915343"/>
                </a:cubicBezTo>
                <a:cubicBezTo>
                  <a:pt x="826753" y="903722"/>
                  <a:pt x="827515" y="878956"/>
                  <a:pt x="829801" y="854379"/>
                </a:cubicBezTo>
                <a:cubicBezTo>
                  <a:pt x="832277" y="827329"/>
                  <a:pt x="835515" y="800276"/>
                  <a:pt x="837801" y="773035"/>
                </a:cubicBezTo>
                <a:close/>
                <a:moveTo>
                  <a:pt x="782400" y="517850"/>
                </a:moveTo>
                <a:lnTo>
                  <a:pt x="791317" y="556046"/>
                </a:lnTo>
                <a:cubicBezTo>
                  <a:pt x="793413" y="564047"/>
                  <a:pt x="798937" y="572621"/>
                  <a:pt x="797795" y="580049"/>
                </a:cubicBezTo>
                <a:cubicBezTo>
                  <a:pt x="794461" y="601577"/>
                  <a:pt x="796890" y="622200"/>
                  <a:pt x="801176" y="642536"/>
                </a:cubicBezTo>
                <a:lnTo>
                  <a:pt x="813700" y="694927"/>
                </a:lnTo>
                <a:lnTo>
                  <a:pt x="801177" y="642537"/>
                </a:lnTo>
                <a:cubicBezTo>
                  <a:pt x="796891" y="622200"/>
                  <a:pt x="794462" y="601578"/>
                  <a:pt x="797796" y="580050"/>
                </a:cubicBezTo>
                <a:cubicBezTo>
                  <a:pt x="798938" y="572622"/>
                  <a:pt x="793414" y="564048"/>
                  <a:pt x="791318" y="556047"/>
                </a:cubicBezTo>
                <a:close/>
                <a:moveTo>
                  <a:pt x="783887" y="313532"/>
                </a:moveTo>
                <a:lnTo>
                  <a:pt x="786245" y="324057"/>
                </a:lnTo>
                <a:cubicBezTo>
                  <a:pt x="786031" y="328963"/>
                  <a:pt x="785126" y="334583"/>
                  <a:pt x="784459" y="338869"/>
                </a:cubicBezTo>
                <a:lnTo>
                  <a:pt x="784453" y="338902"/>
                </a:lnTo>
                <a:lnTo>
                  <a:pt x="778363" y="367327"/>
                </a:lnTo>
                <a:lnTo>
                  <a:pt x="774553" y="395639"/>
                </a:lnTo>
                <a:lnTo>
                  <a:pt x="784453" y="338902"/>
                </a:lnTo>
                <a:lnTo>
                  <a:pt x="784460" y="338870"/>
                </a:lnTo>
                <a:cubicBezTo>
                  <a:pt x="785794" y="330298"/>
                  <a:pt x="788080" y="316389"/>
                  <a:pt x="783888" y="313533"/>
                </a:cubicBezTo>
                <a:close/>
                <a:moveTo>
                  <a:pt x="761560" y="281567"/>
                </a:moveTo>
                <a:lnTo>
                  <a:pt x="766454" y="295414"/>
                </a:lnTo>
                <a:lnTo>
                  <a:pt x="766455" y="295414"/>
                </a:lnTo>
                <a:close/>
                <a:moveTo>
                  <a:pt x="774880" y="24485"/>
                </a:moveTo>
                <a:lnTo>
                  <a:pt x="777142" y="74128"/>
                </a:lnTo>
                <a:cubicBezTo>
                  <a:pt x="775758" y="100173"/>
                  <a:pt x="771253" y="125875"/>
                  <a:pt x="767023" y="151568"/>
                </a:cubicBezTo>
                <a:lnTo>
                  <a:pt x="766824" y="153387"/>
                </a:lnTo>
                <a:lnTo>
                  <a:pt x="763010" y="177270"/>
                </a:lnTo>
                <a:lnTo>
                  <a:pt x="758551" y="228943"/>
                </a:lnTo>
                <a:lnTo>
                  <a:pt x="766824" y="153387"/>
                </a:lnTo>
                <a:lnTo>
                  <a:pt x="771220" y="125860"/>
                </a:lnTo>
                <a:cubicBezTo>
                  <a:pt x="773910" y="108702"/>
                  <a:pt x="776220" y="91491"/>
                  <a:pt x="777143" y="74128"/>
                </a:cubicBezTo>
                <a:close/>
                <a:moveTo>
                  <a:pt x="313354" y="0"/>
                </a:moveTo>
                <a:lnTo>
                  <a:pt x="777461" y="0"/>
                </a:lnTo>
                <a:lnTo>
                  <a:pt x="774743" y="21485"/>
                </a:lnTo>
                <a:lnTo>
                  <a:pt x="777461" y="0"/>
                </a:lnTo>
                <a:lnTo>
                  <a:pt x="4523171" y="1"/>
                </a:lnTo>
                <a:lnTo>
                  <a:pt x="4523171" y="6858000"/>
                </a:lnTo>
                <a:lnTo>
                  <a:pt x="284400" y="6858000"/>
                </a:lnTo>
                <a:lnTo>
                  <a:pt x="112147" y="6858000"/>
                </a:lnTo>
                <a:lnTo>
                  <a:pt x="102447" y="6815515"/>
                </a:lnTo>
                <a:cubicBezTo>
                  <a:pt x="96923" y="6793034"/>
                  <a:pt x="87016" y="6771318"/>
                  <a:pt x="83396" y="6748457"/>
                </a:cubicBezTo>
                <a:cubicBezTo>
                  <a:pt x="74824" y="6694163"/>
                  <a:pt x="68728" y="6639487"/>
                  <a:pt x="61870" y="6584811"/>
                </a:cubicBezTo>
                <a:cubicBezTo>
                  <a:pt x="54821" y="6528423"/>
                  <a:pt x="47391" y="6472224"/>
                  <a:pt x="41105" y="6415832"/>
                </a:cubicBezTo>
                <a:cubicBezTo>
                  <a:pt x="37865" y="6384971"/>
                  <a:pt x="37295" y="6353918"/>
                  <a:pt x="34247" y="6323057"/>
                </a:cubicBezTo>
                <a:cubicBezTo>
                  <a:pt x="31579" y="6296004"/>
                  <a:pt x="26626" y="6269143"/>
                  <a:pt x="23386" y="6242092"/>
                </a:cubicBezTo>
                <a:cubicBezTo>
                  <a:pt x="20720" y="6218659"/>
                  <a:pt x="19196" y="6195036"/>
                  <a:pt x="16528" y="6171604"/>
                </a:cubicBezTo>
                <a:cubicBezTo>
                  <a:pt x="12148" y="6134074"/>
                  <a:pt x="7194" y="6096735"/>
                  <a:pt x="2622" y="6059396"/>
                </a:cubicBezTo>
                <a:lnTo>
                  <a:pt x="0" y="6041768"/>
                </a:lnTo>
                <a:lnTo>
                  <a:pt x="0" y="6000936"/>
                </a:lnTo>
                <a:lnTo>
                  <a:pt x="3670" y="5957594"/>
                </a:lnTo>
                <a:lnTo>
                  <a:pt x="0" y="5912510"/>
                </a:lnTo>
                <a:lnTo>
                  <a:pt x="0" y="5886400"/>
                </a:lnTo>
                <a:lnTo>
                  <a:pt x="1098" y="5864317"/>
                </a:lnTo>
                <a:cubicBezTo>
                  <a:pt x="7576" y="5839360"/>
                  <a:pt x="16720" y="5815168"/>
                  <a:pt x="24720" y="5790591"/>
                </a:cubicBezTo>
                <a:cubicBezTo>
                  <a:pt x="25672" y="5787923"/>
                  <a:pt x="25864" y="5784685"/>
                  <a:pt x="26434" y="5781829"/>
                </a:cubicBezTo>
                <a:cubicBezTo>
                  <a:pt x="29675" y="5765634"/>
                  <a:pt x="32913" y="5749633"/>
                  <a:pt x="35771" y="5733439"/>
                </a:cubicBezTo>
                <a:cubicBezTo>
                  <a:pt x="37295" y="5724677"/>
                  <a:pt x="37485" y="5715722"/>
                  <a:pt x="38819" y="5706958"/>
                </a:cubicBezTo>
                <a:cubicBezTo>
                  <a:pt x="44153" y="5673049"/>
                  <a:pt x="35199" y="5635710"/>
                  <a:pt x="58250" y="5606371"/>
                </a:cubicBezTo>
                <a:cubicBezTo>
                  <a:pt x="73110" y="5587320"/>
                  <a:pt x="69680" y="5568841"/>
                  <a:pt x="67394" y="5548459"/>
                </a:cubicBezTo>
                <a:cubicBezTo>
                  <a:pt x="65680" y="5533026"/>
                  <a:pt x="66252" y="5517214"/>
                  <a:pt x="66060" y="5501593"/>
                </a:cubicBezTo>
                <a:cubicBezTo>
                  <a:pt x="65490" y="5474160"/>
                  <a:pt x="65298" y="5446727"/>
                  <a:pt x="64346" y="5419294"/>
                </a:cubicBezTo>
                <a:cubicBezTo>
                  <a:pt x="63966" y="5410530"/>
                  <a:pt x="59202" y="5401578"/>
                  <a:pt x="59964" y="5393004"/>
                </a:cubicBezTo>
                <a:cubicBezTo>
                  <a:pt x="63584" y="5353378"/>
                  <a:pt x="69300" y="5313753"/>
                  <a:pt x="72538" y="5274128"/>
                </a:cubicBezTo>
                <a:cubicBezTo>
                  <a:pt x="74442" y="5251649"/>
                  <a:pt x="70824" y="5228596"/>
                  <a:pt x="73490" y="5206307"/>
                </a:cubicBezTo>
                <a:cubicBezTo>
                  <a:pt x="76538" y="5180590"/>
                  <a:pt x="84348" y="5155444"/>
                  <a:pt x="89113" y="5129915"/>
                </a:cubicBezTo>
                <a:cubicBezTo>
                  <a:pt x="90445" y="5122866"/>
                  <a:pt x="88731" y="5115056"/>
                  <a:pt x="88351" y="5107626"/>
                </a:cubicBezTo>
                <a:cubicBezTo>
                  <a:pt x="87968" y="5099244"/>
                  <a:pt x="87206" y="5091051"/>
                  <a:pt x="87016" y="5082669"/>
                </a:cubicBezTo>
                <a:cubicBezTo>
                  <a:pt x="86634" y="5057140"/>
                  <a:pt x="87206" y="5031613"/>
                  <a:pt x="85872" y="5006085"/>
                </a:cubicBezTo>
                <a:cubicBezTo>
                  <a:pt x="85110" y="4990464"/>
                  <a:pt x="77300" y="4974081"/>
                  <a:pt x="80158" y="4959601"/>
                </a:cubicBezTo>
                <a:cubicBezTo>
                  <a:pt x="85682" y="4930074"/>
                  <a:pt x="73300" y="4900545"/>
                  <a:pt x="83586" y="4871018"/>
                </a:cubicBezTo>
                <a:cubicBezTo>
                  <a:pt x="86634" y="4861872"/>
                  <a:pt x="79014" y="4849299"/>
                  <a:pt x="78634" y="4838249"/>
                </a:cubicBezTo>
                <a:cubicBezTo>
                  <a:pt x="77682" y="4810626"/>
                  <a:pt x="77872" y="4783003"/>
                  <a:pt x="78062" y="4755380"/>
                </a:cubicBezTo>
                <a:cubicBezTo>
                  <a:pt x="78252" y="4730613"/>
                  <a:pt x="75586" y="4704894"/>
                  <a:pt x="80920" y="4681082"/>
                </a:cubicBezTo>
                <a:cubicBezTo>
                  <a:pt x="86634" y="4656125"/>
                  <a:pt x="85872" y="4633646"/>
                  <a:pt x="79396" y="4609451"/>
                </a:cubicBezTo>
                <a:cubicBezTo>
                  <a:pt x="75014" y="4592877"/>
                  <a:pt x="74442" y="4575350"/>
                  <a:pt x="73110" y="4558206"/>
                </a:cubicBezTo>
                <a:cubicBezTo>
                  <a:pt x="71586" y="4539727"/>
                  <a:pt x="75586" y="4519342"/>
                  <a:pt x="69300" y="4502578"/>
                </a:cubicBezTo>
                <a:cubicBezTo>
                  <a:pt x="50629" y="4452664"/>
                  <a:pt x="46629" y="4401418"/>
                  <a:pt x="46629" y="4349221"/>
                </a:cubicBezTo>
                <a:cubicBezTo>
                  <a:pt x="46629" y="4339694"/>
                  <a:pt x="49295" y="4329978"/>
                  <a:pt x="52153" y="4320836"/>
                </a:cubicBezTo>
                <a:cubicBezTo>
                  <a:pt x="69300" y="4267492"/>
                  <a:pt x="67776" y="4213960"/>
                  <a:pt x="57297" y="4159666"/>
                </a:cubicBezTo>
                <a:cubicBezTo>
                  <a:pt x="55011" y="4148426"/>
                  <a:pt x="54629" y="4135853"/>
                  <a:pt x="56915" y="4124613"/>
                </a:cubicBezTo>
                <a:cubicBezTo>
                  <a:pt x="63584" y="4092988"/>
                  <a:pt x="74634" y="4062317"/>
                  <a:pt x="79396" y="4030502"/>
                </a:cubicBezTo>
                <a:cubicBezTo>
                  <a:pt x="87206" y="3977924"/>
                  <a:pt x="60918" y="3932393"/>
                  <a:pt x="43771" y="3885337"/>
                </a:cubicBezTo>
                <a:cubicBezTo>
                  <a:pt x="31627" y="3851760"/>
                  <a:pt x="8016" y="3821934"/>
                  <a:pt x="426" y="3786776"/>
                </a:cubicBezTo>
                <a:lnTo>
                  <a:pt x="0" y="3773896"/>
                </a:lnTo>
                <a:lnTo>
                  <a:pt x="0" y="3393881"/>
                </a:lnTo>
                <a:lnTo>
                  <a:pt x="11838" y="3359515"/>
                </a:lnTo>
                <a:cubicBezTo>
                  <a:pt x="14434" y="3346204"/>
                  <a:pt x="14910" y="3332773"/>
                  <a:pt x="12910" y="3318770"/>
                </a:cubicBezTo>
                <a:cubicBezTo>
                  <a:pt x="12243" y="3314103"/>
                  <a:pt x="9909" y="3308769"/>
                  <a:pt x="6718" y="3304078"/>
                </a:cubicBezTo>
                <a:lnTo>
                  <a:pt x="0" y="3297656"/>
                </a:lnTo>
                <a:lnTo>
                  <a:pt x="0" y="3207866"/>
                </a:lnTo>
                <a:lnTo>
                  <a:pt x="15553" y="3186770"/>
                </a:lnTo>
                <a:cubicBezTo>
                  <a:pt x="28483" y="3162328"/>
                  <a:pt x="30484" y="3134646"/>
                  <a:pt x="36341" y="3107499"/>
                </a:cubicBezTo>
                <a:cubicBezTo>
                  <a:pt x="41105" y="3085402"/>
                  <a:pt x="41295" y="3064826"/>
                  <a:pt x="38057" y="3042727"/>
                </a:cubicBezTo>
                <a:cubicBezTo>
                  <a:pt x="30817" y="2994721"/>
                  <a:pt x="41105" y="2948046"/>
                  <a:pt x="54249" y="2901942"/>
                </a:cubicBezTo>
                <a:cubicBezTo>
                  <a:pt x="63012" y="2871461"/>
                  <a:pt x="68346" y="2840218"/>
                  <a:pt x="77300" y="2809929"/>
                </a:cubicBezTo>
                <a:cubicBezTo>
                  <a:pt x="84158" y="2787258"/>
                  <a:pt x="92351" y="2764589"/>
                  <a:pt x="103399" y="2743825"/>
                </a:cubicBezTo>
                <a:cubicBezTo>
                  <a:pt x="119594" y="2713722"/>
                  <a:pt x="143978" y="2687435"/>
                  <a:pt x="137500" y="2649142"/>
                </a:cubicBezTo>
                <a:cubicBezTo>
                  <a:pt x="131786" y="2615420"/>
                  <a:pt x="143786" y="2584941"/>
                  <a:pt x="155217" y="2554078"/>
                </a:cubicBezTo>
                <a:cubicBezTo>
                  <a:pt x="163599" y="2531408"/>
                  <a:pt x="172173" y="2508741"/>
                  <a:pt x="177507" y="2485306"/>
                </a:cubicBezTo>
                <a:cubicBezTo>
                  <a:pt x="183794" y="2457491"/>
                  <a:pt x="181126" y="2426058"/>
                  <a:pt x="192748" y="2401291"/>
                </a:cubicBezTo>
                <a:cubicBezTo>
                  <a:pt x="204940" y="2375382"/>
                  <a:pt x="196748" y="2353858"/>
                  <a:pt x="193318" y="2330805"/>
                </a:cubicBezTo>
                <a:cubicBezTo>
                  <a:pt x="187984" y="2294038"/>
                  <a:pt x="178077" y="2257458"/>
                  <a:pt x="190652" y="2220311"/>
                </a:cubicBezTo>
                <a:cubicBezTo>
                  <a:pt x="205892" y="2175162"/>
                  <a:pt x="222275" y="2130392"/>
                  <a:pt x="236753" y="2085053"/>
                </a:cubicBezTo>
                <a:cubicBezTo>
                  <a:pt x="242280" y="2067524"/>
                  <a:pt x="244566" y="2048667"/>
                  <a:pt x="247042" y="2030377"/>
                </a:cubicBezTo>
                <a:cubicBezTo>
                  <a:pt x="249138" y="2013042"/>
                  <a:pt x="243804" y="1992278"/>
                  <a:pt x="251804" y="1978939"/>
                </a:cubicBezTo>
                <a:cubicBezTo>
                  <a:pt x="272379" y="1944648"/>
                  <a:pt x="282475" y="1909407"/>
                  <a:pt x="282475" y="1869779"/>
                </a:cubicBezTo>
                <a:cubicBezTo>
                  <a:pt x="282475" y="1854919"/>
                  <a:pt x="291049" y="1840440"/>
                  <a:pt x="292573" y="1825392"/>
                </a:cubicBezTo>
                <a:cubicBezTo>
                  <a:pt x="294477" y="1804815"/>
                  <a:pt x="299622" y="1781193"/>
                  <a:pt x="292381" y="1763286"/>
                </a:cubicBezTo>
                <a:cubicBezTo>
                  <a:pt x="275237" y="1721184"/>
                  <a:pt x="289525" y="1687085"/>
                  <a:pt x="306480" y="1650316"/>
                </a:cubicBezTo>
                <a:cubicBezTo>
                  <a:pt x="323244" y="1614119"/>
                  <a:pt x="336579" y="1576018"/>
                  <a:pt x="347629" y="1537536"/>
                </a:cubicBezTo>
                <a:cubicBezTo>
                  <a:pt x="351629" y="1523058"/>
                  <a:pt x="344961" y="1505723"/>
                  <a:pt x="343629" y="1489719"/>
                </a:cubicBezTo>
                <a:cubicBezTo>
                  <a:pt x="343247" y="1484003"/>
                  <a:pt x="342675" y="1477716"/>
                  <a:pt x="344581" y="1472574"/>
                </a:cubicBezTo>
                <a:cubicBezTo>
                  <a:pt x="362870" y="1422853"/>
                  <a:pt x="376776" y="1372367"/>
                  <a:pt x="367252" y="1318455"/>
                </a:cubicBezTo>
                <a:cubicBezTo>
                  <a:pt x="366298" y="1313503"/>
                  <a:pt x="368394" y="1307977"/>
                  <a:pt x="369728" y="1303023"/>
                </a:cubicBezTo>
                <a:cubicBezTo>
                  <a:pt x="376586" y="1278828"/>
                  <a:pt x="387444" y="1255205"/>
                  <a:pt x="389921" y="1230632"/>
                </a:cubicBezTo>
                <a:cubicBezTo>
                  <a:pt x="396017" y="1170050"/>
                  <a:pt x="398495" y="1109090"/>
                  <a:pt x="402495" y="1048124"/>
                </a:cubicBezTo>
                <a:cubicBezTo>
                  <a:pt x="402685" y="1044314"/>
                  <a:pt x="402685" y="1040314"/>
                  <a:pt x="404019" y="1036886"/>
                </a:cubicBezTo>
                <a:cubicBezTo>
                  <a:pt x="412211" y="1014405"/>
                  <a:pt x="409543" y="994784"/>
                  <a:pt x="393923" y="975732"/>
                </a:cubicBezTo>
                <a:cubicBezTo>
                  <a:pt x="387064" y="967349"/>
                  <a:pt x="383444" y="955919"/>
                  <a:pt x="379634" y="945443"/>
                </a:cubicBezTo>
                <a:cubicBezTo>
                  <a:pt x="373918" y="930010"/>
                  <a:pt x="368394" y="914199"/>
                  <a:pt x="364774" y="898197"/>
                </a:cubicBezTo>
                <a:cubicBezTo>
                  <a:pt x="361346" y="882383"/>
                  <a:pt x="356583" y="865429"/>
                  <a:pt x="359250" y="850188"/>
                </a:cubicBezTo>
                <a:cubicBezTo>
                  <a:pt x="364012" y="822755"/>
                  <a:pt x="374680" y="796654"/>
                  <a:pt x="381730" y="769604"/>
                </a:cubicBezTo>
                <a:cubicBezTo>
                  <a:pt x="384206" y="760269"/>
                  <a:pt x="383824" y="749981"/>
                  <a:pt x="384016" y="740267"/>
                </a:cubicBezTo>
                <a:cubicBezTo>
                  <a:pt x="384586" y="717976"/>
                  <a:pt x="379062" y="695115"/>
                  <a:pt x="394875" y="674922"/>
                </a:cubicBezTo>
                <a:cubicBezTo>
                  <a:pt x="409733" y="656254"/>
                  <a:pt x="405353" y="637391"/>
                  <a:pt x="394113" y="617771"/>
                </a:cubicBezTo>
                <a:cubicBezTo>
                  <a:pt x="386110" y="603672"/>
                  <a:pt x="379824" y="587671"/>
                  <a:pt x="376776" y="571859"/>
                </a:cubicBezTo>
                <a:cubicBezTo>
                  <a:pt x="372586" y="550140"/>
                  <a:pt x="370870" y="528614"/>
                  <a:pt x="373348" y="505181"/>
                </a:cubicBezTo>
                <a:cubicBezTo>
                  <a:pt x="375062" y="488606"/>
                  <a:pt x="375824" y="475080"/>
                  <a:pt x="385920" y="462125"/>
                </a:cubicBezTo>
                <a:cubicBezTo>
                  <a:pt x="387444" y="460031"/>
                  <a:pt x="387826" y="456221"/>
                  <a:pt x="387634" y="453363"/>
                </a:cubicBezTo>
                <a:cubicBezTo>
                  <a:pt x="384396" y="415834"/>
                  <a:pt x="386110" y="378685"/>
                  <a:pt x="388399" y="340773"/>
                </a:cubicBezTo>
                <a:cubicBezTo>
                  <a:pt x="391445" y="292578"/>
                  <a:pt x="382492" y="241900"/>
                  <a:pt x="350487" y="200181"/>
                </a:cubicBezTo>
                <a:cubicBezTo>
                  <a:pt x="345723" y="194084"/>
                  <a:pt x="343629" y="184940"/>
                  <a:pt x="342485" y="176938"/>
                </a:cubicBezTo>
                <a:cubicBezTo>
                  <a:pt x="337533" y="139218"/>
                  <a:pt x="334103" y="101307"/>
                  <a:pt x="328579" y="63586"/>
                </a:cubicBezTo>
                <a:cubicBezTo>
                  <a:pt x="325530" y="43011"/>
                  <a:pt x="322862" y="21485"/>
                  <a:pt x="314480" y="2816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4995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konstruksjon, utendørs, sort og hvit, folk&#10;&#10;KI-generert innhold kan være feil.">
            <a:extLst>
              <a:ext uri="{FF2B5EF4-FFF2-40B4-BE49-F238E27FC236}">
                <a16:creationId xmlns:a16="http://schemas.microsoft.com/office/drawing/2014/main" id="{F84A3E33-6758-A970-24E4-F4695A891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4143" r="2900" b="150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6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D639D53-0352-23EB-5E91-8BEC9A6CC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-457892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D98FD26-7270-E973-6F44-595F8C6E786F}"/>
              </a:ext>
            </a:extLst>
          </p:cNvPr>
          <p:cNvSpPr txBox="1"/>
          <p:nvPr/>
        </p:nvSpPr>
        <p:spPr>
          <a:xfrm>
            <a:off x="7709128" y="2089506"/>
            <a:ext cx="42153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latin typeface="Agency FB" panose="020B0503020202020204" pitchFamily="34" charset="77"/>
              </a:rPr>
              <a:t>«MAN SKAL IKKE FORAKTE NOEN,</a:t>
            </a:r>
          </a:p>
          <a:p>
            <a:r>
              <a:rPr lang="en-US" sz="3200" spc="300" dirty="0">
                <a:latin typeface="Agency FB" panose="020B0503020202020204" pitchFamily="34" charset="77"/>
              </a:rPr>
              <a:t>OM DE ENN</a:t>
            </a:r>
          </a:p>
          <a:p>
            <a:r>
              <a:rPr lang="en-US" sz="3200" spc="300" dirty="0">
                <a:latin typeface="Agency FB" panose="020B0503020202020204" pitchFamily="34" charset="77"/>
              </a:rPr>
              <a:t>LIGGER I</a:t>
            </a:r>
          </a:p>
          <a:p>
            <a:r>
              <a:rPr lang="en-US" sz="3200" spc="300" dirty="0">
                <a:latin typeface="Agency FB" panose="020B0503020202020204" pitchFamily="34" charset="77"/>
              </a:rPr>
              <a:t>RENNESTEINEN»</a:t>
            </a:r>
          </a:p>
          <a:p>
            <a:endParaRPr lang="nb-NO" sz="3200" spc="300" dirty="0">
              <a:latin typeface="Agency FB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892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3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183A5F4-E688-4C0D-0E54-443BF02E968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9"/>
          <a:stretch>
            <a:fillRect/>
          </a:stretch>
        </p:blipFill>
        <p:spPr>
          <a:xfrm>
            <a:off x="6421035" y="643482"/>
            <a:ext cx="5129784" cy="5571035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utendørs, gress, sky, tre">
            <a:extLst>
              <a:ext uri="{FF2B5EF4-FFF2-40B4-BE49-F238E27FC236}">
                <a16:creationId xmlns:a16="http://schemas.microsoft.com/office/drawing/2014/main" id="{16117089-C575-F147-D1F0-521FEA925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r="2" b="2"/>
          <a:stretch>
            <a:fillRect/>
          </a:stretch>
        </p:blipFill>
        <p:spPr>
          <a:xfrm rot="5400000">
            <a:off x="420539" y="864112"/>
            <a:ext cx="5571066" cy="51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50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61CC1D-072C-2A7D-315A-E2F639C42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6FF9010-C077-A7FB-327E-27D4A043E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19928"/>
          <a:stretch/>
        </p:blipFill>
        <p:spPr>
          <a:xfrm>
            <a:off x="20" y="2"/>
            <a:ext cx="6192000" cy="6863549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145AA703-A406-89A9-8DD4-A034F8C3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715" y="5879983"/>
            <a:ext cx="5731225" cy="127167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Snakk med læringspartner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- </a:t>
            </a: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Cathinka var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en person som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gjorde mange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modige valg.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Hva synes du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var modig gjort?</a:t>
            </a:r>
            <a:br>
              <a:rPr lang="nb-NO" dirty="0">
                <a:solidFill>
                  <a:schemeClr val="bg1"/>
                </a:solidFill>
              </a:rPr>
            </a:b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endParaRPr lang="en-US" sz="4800" dirty="0">
              <a:solidFill>
                <a:schemeClr val="bg1"/>
              </a:solidFill>
              <a:latin typeface="Agency FB" panose="020B0503020202020204" pitchFamily="34" charset="77"/>
              <a:cs typeface="Agency FB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16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utendørs, klær, konstruksjon, person&#10;&#10;KI-generert innhold kan være feil.">
            <a:extLst>
              <a:ext uri="{FF2B5EF4-FFF2-40B4-BE49-F238E27FC236}">
                <a16:creationId xmlns:a16="http://schemas.microsoft.com/office/drawing/2014/main" id="{17F8386E-959F-30AB-B987-4C3B3B055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39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ECE37C5-8F2B-EBD9-5DA0-4717A9C7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>
                <a:hlinkClick r:id="rId2"/>
              </a:rPr>
              <a:t>Klikk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 her for å se film om Annie Skau Berntsen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369D6C9-0CB7-BB54-DA87-7CE2EF81E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89" r="-1" b="-1"/>
          <a:stretch>
            <a:fillRect/>
          </a:stretch>
        </p:blipFill>
        <p:spPr>
          <a:xfrm>
            <a:off x="1981126" y="557189"/>
            <a:ext cx="8229748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95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5A0D4D0-DC11-4CAA-AA17-A6B0C2B4F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8FAD34-266A-7826-0591-37B5DDF3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789" y="1999818"/>
            <a:ext cx="6143625" cy="28583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ANNIE SKAU BERNTSEN</a:t>
            </a:r>
            <a:b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7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(1911 – 1992)</a:t>
            </a:r>
          </a:p>
        </p:txBody>
      </p:sp>
      <p:pic>
        <p:nvPicPr>
          <p:cNvPr id="5" name="Plassholder for innhold 4" descr="Et bilde som inneholder Menneskeansikt, person, portrett, smil&#10;&#10;KI-generert innhold kan være feil.">
            <a:extLst>
              <a:ext uri="{FF2B5EF4-FFF2-40B4-BE49-F238E27FC236}">
                <a16:creationId xmlns:a16="http://schemas.microsoft.com/office/drawing/2014/main" id="{67F7D5DB-46C0-CE16-9CE8-56117631B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/>
          <a:stretch>
            <a:fillRect/>
          </a:stretch>
        </p:blipFill>
        <p:spPr>
          <a:xfrm>
            <a:off x="7668829" y="10"/>
            <a:ext cx="4523171" cy="6857990"/>
          </a:xfrm>
          <a:custGeom>
            <a:avLst/>
            <a:gdLst/>
            <a:ahLst/>
            <a:cxnLst/>
            <a:rect l="l" t="t" r="r" b="b"/>
            <a:pathLst>
              <a:path w="4523171" h="6858000">
                <a:moveTo>
                  <a:pt x="328959" y="6564619"/>
                </a:moveTo>
                <a:lnTo>
                  <a:pt x="306480" y="6588624"/>
                </a:lnTo>
                <a:cubicBezTo>
                  <a:pt x="298003" y="6597577"/>
                  <a:pt x="291954" y="6611341"/>
                  <a:pt x="289858" y="6625223"/>
                </a:cubicBezTo>
                <a:lnTo>
                  <a:pt x="289858" y="6625224"/>
                </a:lnTo>
                <a:lnTo>
                  <a:pt x="289870" y="6645551"/>
                </a:lnTo>
                <a:lnTo>
                  <a:pt x="296953" y="6662539"/>
                </a:lnTo>
                <a:lnTo>
                  <a:pt x="296953" y="6662541"/>
                </a:lnTo>
                <a:lnTo>
                  <a:pt x="296954" y="6662543"/>
                </a:lnTo>
                <a:lnTo>
                  <a:pt x="311551" y="6702975"/>
                </a:lnTo>
                <a:lnTo>
                  <a:pt x="297715" y="6742551"/>
                </a:lnTo>
                <a:lnTo>
                  <a:pt x="297714" y="6742554"/>
                </a:lnTo>
                <a:lnTo>
                  <a:pt x="283011" y="6776799"/>
                </a:lnTo>
                <a:lnTo>
                  <a:pt x="278238" y="6812061"/>
                </a:lnTo>
                <a:lnTo>
                  <a:pt x="278237" y="6812062"/>
                </a:lnTo>
                <a:lnTo>
                  <a:pt x="278237" y="6812063"/>
                </a:lnTo>
                <a:lnTo>
                  <a:pt x="278238" y="6812061"/>
                </a:lnTo>
                <a:lnTo>
                  <a:pt x="297714" y="6742554"/>
                </a:lnTo>
                <a:lnTo>
                  <a:pt x="297715" y="6742552"/>
                </a:lnTo>
                <a:cubicBezTo>
                  <a:pt x="306003" y="6729218"/>
                  <a:pt x="311147" y="6716168"/>
                  <a:pt x="311551" y="6702976"/>
                </a:cubicBezTo>
                <a:lnTo>
                  <a:pt x="311551" y="6702975"/>
                </a:lnTo>
                <a:lnTo>
                  <a:pt x="308405" y="6683026"/>
                </a:lnTo>
                <a:lnTo>
                  <a:pt x="296954" y="6662543"/>
                </a:lnTo>
                <a:lnTo>
                  <a:pt x="296953" y="6662540"/>
                </a:lnTo>
                <a:lnTo>
                  <a:pt x="296953" y="6662539"/>
                </a:lnTo>
                <a:lnTo>
                  <a:pt x="289858" y="6625224"/>
                </a:lnTo>
                <a:lnTo>
                  <a:pt x="306480" y="6588625"/>
                </a:lnTo>
                <a:cubicBezTo>
                  <a:pt x="312576" y="6582146"/>
                  <a:pt x="318672" y="6575478"/>
                  <a:pt x="328959" y="6564620"/>
                </a:cubicBezTo>
                <a:close/>
                <a:moveTo>
                  <a:pt x="248638" y="6438980"/>
                </a:moveTo>
                <a:cubicBezTo>
                  <a:pt x="258140" y="6444076"/>
                  <a:pt x="265617" y="6451649"/>
                  <a:pt x="268569" y="6463840"/>
                </a:cubicBezTo>
                <a:lnTo>
                  <a:pt x="268572" y="6463848"/>
                </a:lnTo>
                <a:lnTo>
                  <a:pt x="279556" y="6508051"/>
                </a:lnTo>
                <a:lnTo>
                  <a:pt x="282367" y="6513011"/>
                </a:lnTo>
                <a:lnTo>
                  <a:pt x="284834" y="6521803"/>
                </a:lnTo>
                <a:lnTo>
                  <a:pt x="301172" y="6546194"/>
                </a:lnTo>
                <a:lnTo>
                  <a:pt x="301172" y="6546193"/>
                </a:lnTo>
                <a:lnTo>
                  <a:pt x="282367" y="6513011"/>
                </a:lnTo>
                <a:lnTo>
                  <a:pt x="268572" y="6463848"/>
                </a:lnTo>
                <a:lnTo>
                  <a:pt x="268569" y="6463839"/>
                </a:lnTo>
                <a:close/>
                <a:moveTo>
                  <a:pt x="166047" y="6392242"/>
                </a:moveTo>
                <a:lnTo>
                  <a:pt x="173364" y="6407332"/>
                </a:lnTo>
                <a:lnTo>
                  <a:pt x="173364" y="6407331"/>
                </a:lnTo>
                <a:close/>
                <a:moveTo>
                  <a:pt x="401733" y="4221390"/>
                </a:moveTo>
                <a:lnTo>
                  <a:pt x="396017" y="4253013"/>
                </a:lnTo>
                <a:cubicBezTo>
                  <a:pt x="383824" y="4277400"/>
                  <a:pt x="368204" y="4300069"/>
                  <a:pt x="356201" y="4324644"/>
                </a:cubicBezTo>
                <a:cubicBezTo>
                  <a:pt x="350487" y="4336456"/>
                  <a:pt x="347439" y="4350553"/>
                  <a:pt x="347247" y="4363889"/>
                </a:cubicBezTo>
                <a:lnTo>
                  <a:pt x="347247" y="4363890"/>
                </a:lnTo>
                <a:cubicBezTo>
                  <a:pt x="346295" y="4403325"/>
                  <a:pt x="346295" y="4442761"/>
                  <a:pt x="348009" y="4482004"/>
                </a:cubicBezTo>
                <a:cubicBezTo>
                  <a:pt x="350677" y="4546776"/>
                  <a:pt x="351249" y="4612500"/>
                  <a:pt x="408019" y="4659174"/>
                </a:cubicBezTo>
                <a:cubicBezTo>
                  <a:pt x="412591" y="4662986"/>
                  <a:pt x="415259" y="4671176"/>
                  <a:pt x="416021" y="4677655"/>
                </a:cubicBezTo>
                <a:cubicBezTo>
                  <a:pt x="419640" y="4707564"/>
                  <a:pt x="420022" y="4738235"/>
                  <a:pt x="425928" y="4767764"/>
                </a:cubicBezTo>
                <a:lnTo>
                  <a:pt x="427237" y="4800482"/>
                </a:lnTo>
                <a:lnTo>
                  <a:pt x="412401" y="4828915"/>
                </a:lnTo>
                <a:cubicBezTo>
                  <a:pt x="404115" y="4837702"/>
                  <a:pt x="397114" y="4847213"/>
                  <a:pt x="391971" y="4857316"/>
                </a:cubicBezTo>
                <a:lnTo>
                  <a:pt x="390221" y="4863341"/>
                </a:lnTo>
                <a:lnTo>
                  <a:pt x="387469" y="4867613"/>
                </a:lnTo>
                <a:lnTo>
                  <a:pt x="382691" y="4889274"/>
                </a:lnTo>
                <a:lnTo>
                  <a:pt x="382691" y="4889275"/>
                </a:lnTo>
                <a:cubicBezTo>
                  <a:pt x="382122" y="4896713"/>
                  <a:pt x="382634" y="4904357"/>
                  <a:pt x="384396" y="4912168"/>
                </a:cubicBezTo>
                <a:lnTo>
                  <a:pt x="385799" y="4933804"/>
                </a:lnTo>
                <a:lnTo>
                  <a:pt x="378247" y="4957452"/>
                </a:lnTo>
                <a:lnTo>
                  <a:pt x="360964" y="4987036"/>
                </a:lnTo>
                <a:cubicBezTo>
                  <a:pt x="349725" y="5003800"/>
                  <a:pt x="335627" y="5022851"/>
                  <a:pt x="334485" y="5041520"/>
                </a:cubicBezTo>
                <a:cubicBezTo>
                  <a:pt x="333557" y="5057380"/>
                  <a:pt x="327458" y="5072410"/>
                  <a:pt x="321371" y="5087422"/>
                </a:cubicBezTo>
                <a:lnTo>
                  <a:pt x="321364" y="5087449"/>
                </a:lnTo>
                <a:lnTo>
                  <a:pt x="315482" y="5102460"/>
                </a:lnTo>
                <a:lnTo>
                  <a:pt x="308338" y="5133219"/>
                </a:lnTo>
                <a:lnTo>
                  <a:pt x="308337" y="5133223"/>
                </a:lnTo>
                <a:lnTo>
                  <a:pt x="308337" y="5133224"/>
                </a:lnTo>
                <a:lnTo>
                  <a:pt x="315052" y="5166113"/>
                </a:lnTo>
                <a:lnTo>
                  <a:pt x="314362" y="5172089"/>
                </a:lnTo>
                <a:cubicBezTo>
                  <a:pt x="313481" y="5174399"/>
                  <a:pt x="312290" y="5176875"/>
                  <a:pt x="311814" y="5179066"/>
                </a:cubicBezTo>
                <a:lnTo>
                  <a:pt x="311814" y="5179067"/>
                </a:lnTo>
                <a:cubicBezTo>
                  <a:pt x="304574" y="5214121"/>
                  <a:pt x="311624" y="5247078"/>
                  <a:pt x="335437" y="5272796"/>
                </a:cubicBezTo>
                <a:lnTo>
                  <a:pt x="360397" y="5321350"/>
                </a:lnTo>
                <a:lnTo>
                  <a:pt x="364317" y="5355013"/>
                </a:lnTo>
                <a:lnTo>
                  <a:pt x="359440" y="5385383"/>
                </a:lnTo>
                <a:cubicBezTo>
                  <a:pt x="356201" y="5398720"/>
                  <a:pt x="353915" y="5412056"/>
                  <a:pt x="351249" y="5425581"/>
                </a:cubicBezTo>
                <a:cubicBezTo>
                  <a:pt x="347439" y="5443869"/>
                  <a:pt x="343437" y="5462350"/>
                  <a:pt x="339627" y="5480636"/>
                </a:cubicBezTo>
                <a:cubicBezTo>
                  <a:pt x="337722" y="5489496"/>
                  <a:pt x="335151" y="5498831"/>
                  <a:pt x="335103" y="5507666"/>
                </a:cubicBezTo>
                <a:lnTo>
                  <a:pt x="335103" y="5507667"/>
                </a:lnTo>
                <a:lnTo>
                  <a:pt x="337324" y="5520421"/>
                </a:lnTo>
                <a:lnTo>
                  <a:pt x="345722" y="5531691"/>
                </a:lnTo>
                <a:lnTo>
                  <a:pt x="345723" y="5531693"/>
                </a:lnTo>
                <a:lnTo>
                  <a:pt x="355869" y="5547577"/>
                </a:lnTo>
                <a:lnTo>
                  <a:pt x="346295" y="5562745"/>
                </a:lnTo>
                <a:cubicBezTo>
                  <a:pt x="303622" y="5600466"/>
                  <a:pt x="276951" y="5646188"/>
                  <a:pt x="275047" y="5704482"/>
                </a:cubicBezTo>
                <a:cubicBezTo>
                  <a:pt x="274665" y="5716484"/>
                  <a:pt x="271999" y="5728677"/>
                  <a:pt x="269141" y="5740487"/>
                </a:cubicBezTo>
                <a:cubicBezTo>
                  <a:pt x="267426" y="5747727"/>
                  <a:pt x="265520" y="5756492"/>
                  <a:pt x="260376" y="5760872"/>
                </a:cubicBezTo>
                <a:cubicBezTo>
                  <a:pt x="221133" y="5794973"/>
                  <a:pt x="193890" y="5837456"/>
                  <a:pt x="171981" y="5883750"/>
                </a:cubicBezTo>
                <a:lnTo>
                  <a:pt x="171979" y="5883755"/>
                </a:lnTo>
                <a:lnTo>
                  <a:pt x="160957" y="5909350"/>
                </a:lnTo>
                <a:lnTo>
                  <a:pt x="154076" y="5935945"/>
                </a:lnTo>
                <a:lnTo>
                  <a:pt x="154075" y="5935948"/>
                </a:lnTo>
                <a:lnTo>
                  <a:pt x="154075" y="5935949"/>
                </a:lnTo>
                <a:lnTo>
                  <a:pt x="154242" y="5964476"/>
                </a:lnTo>
                <a:lnTo>
                  <a:pt x="157695" y="5993289"/>
                </a:lnTo>
                <a:lnTo>
                  <a:pt x="157695" y="5993291"/>
                </a:lnTo>
                <a:cubicBezTo>
                  <a:pt x="158837" y="6004531"/>
                  <a:pt x="158647" y="6017485"/>
                  <a:pt x="164171" y="6026440"/>
                </a:cubicBezTo>
                <a:cubicBezTo>
                  <a:pt x="181508" y="6054825"/>
                  <a:pt x="200176" y="6082258"/>
                  <a:pt x="220371" y="6108738"/>
                </a:cubicBezTo>
                <a:lnTo>
                  <a:pt x="234064" y="6133314"/>
                </a:lnTo>
                <a:lnTo>
                  <a:pt x="218468" y="6155599"/>
                </a:lnTo>
                <a:lnTo>
                  <a:pt x="218465" y="6155601"/>
                </a:lnTo>
                <a:cubicBezTo>
                  <a:pt x="196176" y="6175796"/>
                  <a:pt x="184556" y="6200943"/>
                  <a:pt x="179794" y="6228755"/>
                </a:cubicBezTo>
                <a:cubicBezTo>
                  <a:pt x="172363" y="6272763"/>
                  <a:pt x="166077" y="6317150"/>
                  <a:pt x="162457" y="6361538"/>
                </a:cubicBezTo>
                <a:lnTo>
                  <a:pt x="162457" y="6361539"/>
                </a:lnTo>
                <a:lnTo>
                  <a:pt x="179794" y="6228756"/>
                </a:lnTo>
                <a:cubicBezTo>
                  <a:pt x="184556" y="6200944"/>
                  <a:pt x="196176" y="6175797"/>
                  <a:pt x="218465" y="6155602"/>
                </a:cubicBezTo>
                <a:lnTo>
                  <a:pt x="218468" y="6155599"/>
                </a:lnTo>
                <a:lnTo>
                  <a:pt x="230364" y="6143189"/>
                </a:lnTo>
                <a:lnTo>
                  <a:pt x="234064" y="6133314"/>
                </a:lnTo>
                <a:lnTo>
                  <a:pt x="234064" y="6133313"/>
                </a:lnTo>
                <a:cubicBezTo>
                  <a:pt x="233993" y="6126883"/>
                  <a:pt x="229039" y="6120073"/>
                  <a:pt x="220371" y="6108737"/>
                </a:cubicBezTo>
                <a:cubicBezTo>
                  <a:pt x="200176" y="6082257"/>
                  <a:pt x="181508" y="6054824"/>
                  <a:pt x="164171" y="6026439"/>
                </a:cubicBezTo>
                <a:cubicBezTo>
                  <a:pt x="158647" y="6017484"/>
                  <a:pt x="158837" y="6004530"/>
                  <a:pt x="157695" y="5993290"/>
                </a:cubicBezTo>
                <a:lnTo>
                  <a:pt x="157695" y="5993289"/>
                </a:lnTo>
                <a:lnTo>
                  <a:pt x="154075" y="5935949"/>
                </a:lnTo>
                <a:lnTo>
                  <a:pt x="154076" y="5935945"/>
                </a:lnTo>
                <a:lnTo>
                  <a:pt x="171979" y="5883755"/>
                </a:lnTo>
                <a:lnTo>
                  <a:pt x="171981" y="5883751"/>
                </a:lnTo>
                <a:cubicBezTo>
                  <a:pt x="193890" y="5837457"/>
                  <a:pt x="221133" y="5794974"/>
                  <a:pt x="260376" y="5760873"/>
                </a:cubicBezTo>
                <a:cubicBezTo>
                  <a:pt x="265520" y="5756493"/>
                  <a:pt x="267426" y="5747728"/>
                  <a:pt x="269141" y="5740488"/>
                </a:cubicBezTo>
                <a:cubicBezTo>
                  <a:pt x="271999" y="5728678"/>
                  <a:pt x="274665" y="5716485"/>
                  <a:pt x="275047" y="5704483"/>
                </a:cubicBezTo>
                <a:cubicBezTo>
                  <a:pt x="276951" y="5646189"/>
                  <a:pt x="303622" y="5600467"/>
                  <a:pt x="346295" y="5562746"/>
                </a:cubicBezTo>
                <a:cubicBezTo>
                  <a:pt x="352392" y="5557317"/>
                  <a:pt x="355774" y="5552507"/>
                  <a:pt x="355869" y="5547578"/>
                </a:cubicBezTo>
                <a:lnTo>
                  <a:pt x="355869" y="5547577"/>
                </a:lnTo>
                <a:cubicBezTo>
                  <a:pt x="355964" y="5542648"/>
                  <a:pt x="352773" y="5537599"/>
                  <a:pt x="345723" y="5531692"/>
                </a:cubicBezTo>
                <a:lnTo>
                  <a:pt x="345722" y="5531691"/>
                </a:lnTo>
                <a:lnTo>
                  <a:pt x="335103" y="5507667"/>
                </a:lnTo>
                <a:lnTo>
                  <a:pt x="339627" y="5480637"/>
                </a:lnTo>
                <a:cubicBezTo>
                  <a:pt x="343437" y="5462351"/>
                  <a:pt x="347439" y="5443870"/>
                  <a:pt x="351249" y="5425582"/>
                </a:cubicBezTo>
                <a:cubicBezTo>
                  <a:pt x="353915" y="5412057"/>
                  <a:pt x="356201" y="5398721"/>
                  <a:pt x="359440" y="5385384"/>
                </a:cubicBezTo>
                <a:cubicBezTo>
                  <a:pt x="361965" y="5375002"/>
                  <a:pt x="363668" y="5364882"/>
                  <a:pt x="364317" y="5355014"/>
                </a:cubicBezTo>
                <a:lnTo>
                  <a:pt x="364317" y="5355013"/>
                </a:lnTo>
                <a:lnTo>
                  <a:pt x="362870" y="5326162"/>
                </a:lnTo>
                <a:lnTo>
                  <a:pt x="360397" y="5321350"/>
                </a:lnTo>
                <a:lnTo>
                  <a:pt x="359341" y="5312287"/>
                </a:lnTo>
                <a:cubicBezTo>
                  <a:pt x="354789" y="5298594"/>
                  <a:pt x="347082" y="5285440"/>
                  <a:pt x="335437" y="5272795"/>
                </a:cubicBezTo>
                <a:cubicBezTo>
                  <a:pt x="323531" y="5259936"/>
                  <a:pt x="315815" y="5245268"/>
                  <a:pt x="311981" y="5229432"/>
                </a:cubicBezTo>
                <a:lnTo>
                  <a:pt x="311814" y="5179067"/>
                </a:lnTo>
                <a:lnTo>
                  <a:pt x="314362" y="5172090"/>
                </a:lnTo>
                <a:cubicBezTo>
                  <a:pt x="315243" y="5169780"/>
                  <a:pt x="315814" y="5167637"/>
                  <a:pt x="315052" y="5166113"/>
                </a:cubicBezTo>
                <a:lnTo>
                  <a:pt x="315052" y="5166112"/>
                </a:lnTo>
                <a:lnTo>
                  <a:pt x="308337" y="5133224"/>
                </a:lnTo>
                <a:lnTo>
                  <a:pt x="308338" y="5133219"/>
                </a:lnTo>
                <a:lnTo>
                  <a:pt x="321364" y="5087449"/>
                </a:lnTo>
                <a:lnTo>
                  <a:pt x="327270" y="5072375"/>
                </a:lnTo>
                <a:cubicBezTo>
                  <a:pt x="330949" y="5062299"/>
                  <a:pt x="333866" y="5052095"/>
                  <a:pt x="334485" y="5041521"/>
                </a:cubicBezTo>
                <a:cubicBezTo>
                  <a:pt x="335627" y="5022852"/>
                  <a:pt x="349725" y="5003801"/>
                  <a:pt x="360964" y="4987037"/>
                </a:cubicBezTo>
                <a:cubicBezTo>
                  <a:pt x="366751" y="4978392"/>
                  <a:pt x="372458" y="4970096"/>
                  <a:pt x="376969" y="4961455"/>
                </a:cubicBezTo>
                <a:lnTo>
                  <a:pt x="378247" y="4957452"/>
                </a:lnTo>
                <a:lnTo>
                  <a:pt x="381039" y="4952672"/>
                </a:lnTo>
                <a:lnTo>
                  <a:pt x="385799" y="4933804"/>
                </a:lnTo>
                <a:cubicBezTo>
                  <a:pt x="386468" y="4927121"/>
                  <a:pt x="386111" y="4919978"/>
                  <a:pt x="384396" y="4912167"/>
                </a:cubicBezTo>
                <a:lnTo>
                  <a:pt x="382691" y="4889274"/>
                </a:lnTo>
                <a:lnTo>
                  <a:pt x="390221" y="4863341"/>
                </a:lnTo>
                <a:lnTo>
                  <a:pt x="412401" y="4828916"/>
                </a:lnTo>
                <a:cubicBezTo>
                  <a:pt x="420784" y="4819963"/>
                  <a:pt x="425356" y="4810580"/>
                  <a:pt x="427237" y="4800483"/>
                </a:cubicBezTo>
                <a:lnTo>
                  <a:pt x="427237" y="4800482"/>
                </a:lnTo>
                <a:cubicBezTo>
                  <a:pt x="429119" y="4790385"/>
                  <a:pt x="428309" y="4779574"/>
                  <a:pt x="425928" y="4767763"/>
                </a:cubicBezTo>
                <a:cubicBezTo>
                  <a:pt x="420022" y="4738234"/>
                  <a:pt x="419640" y="4707563"/>
                  <a:pt x="416021" y="4677654"/>
                </a:cubicBezTo>
                <a:cubicBezTo>
                  <a:pt x="415259" y="4671175"/>
                  <a:pt x="412591" y="4662985"/>
                  <a:pt x="408019" y="4659173"/>
                </a:cubicBezTo>
                <a:cubicBezTo>
                  <a:pt x="351249" y="4612499"/>
                  <a:pt x="350677" y="4546775"/>
                  <a:pt x="348009" y="4482003"/>
                </a:cubicBezTo>
                <a:lnTo>
                  <a:pt x="347247" y="4363890"/>
                </a:lnTo>
                <a:lnTo>
                  <a:pt x="356201" y="4324645"/>
                </a:lnTo>
                <a:cubicBezTo>
                  <a:pt x="368204" y="4300070"/>
                  <a:pt x="383824" y="4277401"/>
                  <a:pt x="396017" y="4253014"/>
                </a:cubicBezTo>
                <a:cubicBezTo>
                  <a:pt x="400781" y="4243872"/>
                  <a:pt x="400971" y="4232060"/>
                  <a:pt x="401733" y="4221391"/>
                </a:cubicBezTo>
                <a:close/>
                <a:moveTo>
                  <a:pt x="332842" y="2836171"/>
                </a:moveTo>
                <a:lnTo>
                  <a:pt x="332842" y="2836172"/>
                </a:lnTo>
                <a:cubicBezTo>
                  <a:pt x="336914" y="2839982"/>
                  <a:pt x="340200" y="2844316"/>
                  <a:pt x="341533" y="2848793"/>
                </a:cubicBezTo>
                <a:lnTo>
                  <a:pt x="358166" y="2903545"/>
                </a:lnTo>
                <a:lnTo>
                  <a:pt x="366072" y="2947858"/>
                </a:lnTo>
                <a:lnTo>
                  <a:pt x="366072" y="2947862"/>
                </a:lnTo>
                <a:lnTo>
                  <a:pt x="362488" y="2982147"/>
                </a:lnTo>
                <a:cubicBezTo>
                  <a:pt x="354392" y="3014152"/>
                  <a:pt x="350582" y="3045776"/>
                  <a:pt x="350796" y="3077400"/>
                </a:cubicBezTo>
                <a:lnTo>
                  <a:pt x="350796" y="3077401"/>
                </a:lnTo>
                <a:cubicBezTo>
                  <a:pt x="351010" y="3109025"/>
                  <a:pt x="355249" y="3140649"/>
                  <a:pt x="363250" y="3172654"/>
                </a:cubicBezTo>
                <a:cubicBezTo>
                  <a:pt x="389159" y="3276480"/>
                  <a:pt x="416591" y="3380305"/>
                  <a:pt x="410877" y="3489467"/>
                </a:cubicBezTo>
                <a:cubicBezTo>
                  <a:pt x="409925" y="3507563"/>
                  <a:pt x="421546" y="3529090"/>
                  <a:pt x="432976" y="3544713"/>
                </a:cubicBezTo>
                <a:cubicBezTo>
                  <a:pt x="438406" y="3552190"/>
                  <a:pt x="442585" y="3557715"/>
                  <a:pt x="445520" y="3562320"/>
                </a:cubicBezTo>
                <a:lnTo>
                  <a:pt x="450598" y="3574407"/>
                </a:lnTo>
                <a:lnTo>
                  <a:pt x="448246" y="3587173"/>
                </a:lnTo>
                <a:cubicBezTo>
                  <a:pt x="446228" y="3592231"/>
                  <a:pt x="442978" y="3598434"/>
                  <a:pt x="438500" y="3606816"/>
                </a:cubicBezTo>
                <a:cubicBezTo>
                  <a:pt x="434118" y="3614818"/>
                  <a:pt x="431452" y="3624724"/>
                  <a:pt x="424974" y="3630631"/>
                </a:cubicBezTo>
                <a:cubicBezTo>
                  <a:pt x="408496" y="3645681"/>
                  <a:pt x="402257" y="3662493"/>
                  <a:pt x="400733" y="3680162"/>
                </a:cubicBezTo>
                <a:lnTo>
                  <a:pt x="400733" y="3680163"/>
                </a:lnTo>
                <a:lnTo>
                  <a:pt x="404781" y="3734837"/>
                </a:lnTo>
                <a:lnTo>
                  <a:pt x="404399" y="3754651"/>
                </a:lnTo>
                <a:cubicBezTo>
                  <a:pt x="398399" y="3767129"/>
                  <a:pt x="396447" y="3778654"/>
                  <a:pt x="398042" y="3789775"/>
                </a:cubicBezTo>
                <a:lnTo>
                  <a:pt x="398042" y="3789776"/>
                </a:lnTo>
                <a:cubicBezTo>
                  <a:pt x="399638" y="3800896"/>
                  <a:pt x="404781" y="3811613"/>
                  <a:pt x="412973" y="3822472"/>
                </a:cubicBezTo>
                <a:lnTo>
                  <a:pt x="427308" y="3852619"/>
                </a:lnTo>
                <a:lnTo>
                  <a:pt x="417926" y="3885336"/>
                </a:lnTo>
                <a:lnTo>
                  <a:pt x="417925" y="3885337"/>
                </a:lnTo>
                <a:cubicBezTo>
                  <a:pt x="398494" y="3910103"/>
                  <a:pt x="388302" y="3935726"/>
                  <a:pt x="386040" y="3962158"/>
                </a:cubicBezTo>
                <a:lnTo>
                  <a:pt x="386040" y="3962159"/>
                </a:lnTo>
                <a:lnTo>
                  <a:pt x="388431" y="4002409"/>
                </a:lnTo>
                <a:lnTo>
                  <a:pt x="401733" y="4043837"/>
                </a:lnTo>
                <a:lnTo>
                  <a:pt x="401733" y="4043839"/>
                </a:lnTo>
                <a:lnTo>
                  <a:pt x="416855" y="4103825"/>
                </a:lnTo>
                <a:lnTo>
                  <a:pt x="405544" y="4165381"/>
                </a:lnTo>
                <a:lnTo>
                  <a:pt x="405543" y="4165382"/>
                </a:lnTo>
                <a:cubicBezTo>
                  <a:pt x="402114" y="4173479"/>
                  <a:pt x="401543" y="4182766"/>
                  <a:pt x="401638" y="4192386"/>
                </a:cubicBezTo>
                <a:lnTo>
                  <a:pt x="401638" y="4192387"/>
                </a:lnTo>
                <a:lnTo>
                  <a:pt x="405543" y="4165383"/>
                </a:lnTo>
                <a:lnTo>
                  <a:pt x="405544" y="4165381"/>
                </a:lnTo>
                <a:lnTo>
                  <a:pt x="414887" y="4134255"/>
                </a:lnTo>
                <a:lnTo>
                  <a:pt x="416855" y="4103825"/>
                </a:lnTo>
                <a:lnTo>
                  <a:pt x="416855" y="4103824"/>
                </a:lnTo>
                <a:cubicBezTo>
                  <a:pt x="415879" y="4083701"/>
                  <a:pt x="410497" y="4063841"/>
                  <a:pt x="401733" y="4043838"/>
                </a:cubicBezTo>
                <a:lnTo>
                  <a:pt x="401733" y="4043837"/>
                </a:lnTo>
                <a:lnTo>
                  <a:pt x="386040" y="3962159"/>
                </a:lnTo>
                <a:lnTo>
                  <a:pt x="395544" y="3923124"/>
                </a:lnTo>
                <a:cubicBezTo>
                  <a:pt x="400804" y="3910318"/>
                  <a:pt x="408210" y="3897721"/>
                  <a:pt x="417925" y="3885338"/>
                </a:cubicBezTo>
                <a:lnTo>
                  <a:pt x="417926" y="3885336"/>
                </a:lnTo>
                <a:lnTo>
                  <a:pt x="426528" y="3868763"/>
                </a:lnTo>
                <a:lnTo>
                  <a:pt x="427308" y="3852619"/>
                </a:lnTo>
                <a:lnTo>
                  <a:pt x="427308" y="3852618"/>
                </a:lnTo>
                <a:cubicBezTo>
                  <a:pt x="425642" y="3842045"/>
                  <a:pt x="420022" y="3831901"/>
                  <a:pt x="412973" y="3822471"/>
                </a:cubicBezTo>
                <a:lnTo>
                  <a:pt x="398042" y="3789775"/>
                </a:lnTo>
                <a:lnTo>
                  <a:pt x="404399" y="3754652"/>
                </a:lnTo>
                <a:cubicBezTo>
                  <a:pt x="407067" y="3749125"/>
                  <a:pt x="405733" y="3741315"/>
                  <a:pt x="404781" y="3734837"/>
                </a:cubicBezTo>
                <a:lnTo>
                  <a:pt x="404781" y="3734836"/>
                </a:lnTo>
                <a:lnTo>
                  <a:pt x="400733" y="3680163"/>
                </a:lnTo>
                <a:lnTo>
                  <a:pt x="407246" y="3654415"/>
                </a:lnTo>
                <a:cubicBezTo>
                  <a:pt x="411056" y="3646122"/>
                  <a:pt x="416735" y="3638157"/>
                  <a:pt x="424974" y="3630632"/>
                </a:cubicBezTo>
                <a:cubicBezTo>
                  <a:pt x="431452" y="3624725"/>
                  <a:pt x="434118" y="3614819"/>
                  <a:pt x="438500" y="3606817"/>
                </a:cubicBezTo>
                <a:cubicBezTo>
                  <a:pt x="447455" y="3590053"/>
                  <a:pt x="451503" y="3582004"/>
                  <a:pt x="450598" y="3574408"/>
                </a:cubicBezTo>
                <a:lnTo>
                  <a:pt x="450598" y="3574407"/>
                </a:lnTo>
                <a:cubicBezTo>
                  <a:pt x="449693" y="3566810"/>
                  <a:pt x="443835" y="3559667"/>
                  <a:pt x="432976" y="3544712"/>
                </a:cubicBezTo>
                <a:cubicBezTo>
                  <a:pt x="421546" y="3529089"/>
                  <a:pt x="409925" y="3507562"/>
                  <a:pt x="410877" y="3489466"/>
                </a:cubicBezTo>
                <a:cubicBezTo>
                  <a:pt x="416591" y="3380304"/>
                  <a:pt x="389159" y="3276479"/>
                  <a:pt x="363250" y="3172653"/>
                </a:cubicBezTo>
                <a:lnTo>
                  <a:pt x="350796" y="3077401"/>
                </a:lnTo>
                <a:lnTo>
                  <a:pt x="362488" y="2982148"/>
                </a:lnTo>
                <a:cubicBezTo>
                  <a:pt x="365441" y="2970575"/>
                  <a:pt x="366442" y="2959156"/>
                  <a:pt x="366072" y="2947862"/>
                </a:cubicBezTo>
                <a:lnTo>
                  <a:pt x="366072" y="2947861"/>
                </a:lnTo>
                <a:lnTo>
                  <a:pt x="366072" y="2947858"/>
                </a:lnTo>
                <a:lnTo>
                  <a:pt x="361441" y="2914327"/>
                </a:lnTo>
                <a:lnTo>
                  <a:pt x="358166" y="2903545"/>
                </a:lnTo>
                <a:lnTo>
                  <a:pt x="357138" y="2897784"/>
                </a:lnTo>
                <a:cubicBezTo>
                  <a:pt x="352392" y="2881306"/>
                  <a:pt x="346534" y="2865009"/>
                  <a:pt x="341533" y="2848792"/>
                </a:cubicBezTo>
                <a:close/>
                <a:moveTo>
                  <a:pt x="296001" y="2745351"/>
                </a:moveTo>
                <a:lnTo>
                  <a:pt x="289670" y="2770757"/>
                </a:lnTo>
                <a:lnTo>
                  <a:pt x="290080" y="2778005"/>
                </a:lnTo>
                <a:lnTo>
                  <a:pt x="289301" y="2782304"/>
                </a:lnTo>
                <a:lnTo>
                  <a:pt x="290501" y="2785439"/>
                </a:lnTo>
                <a:lnTo>
                  <a:pt x="290929" y="2793022"/>
                </a:lnTo>
                <a:lnTo>
                  <a:pt x="300579" y="2811779"/>
                </a:lnTo>
                <a:lnTo>
                  <a:pt x="300582" y="2811786"/>
                </a:lnTo>
                <a:lnTo>
                  <a:pt x="300583" y="2811786"/>
                </a:lnTo>
                <a:lnTo>
                  <a:pt x="300579" y="2811779"/>
                </a:lnTo>
                <a:lnTo>
                  <a:pt x="290501" y="2785439"/>
                </a:lnTo>
                <a:lnTo>
                  <a:pt x="290080" y="2778005"/>
                </a:lnTo>
                <a:close/>
                <a:moveTo>
                  <a:pt x="817328" y="1508457"/>
                </a:moveTo>
                <a:lnTo>
                  <a:pt x="845421" y="1596212"/>
                </a:lnTo>
                <a:cubicBezTo>
                  <a:pt x="847898" y="1604977"/>
                  <a:pt x="846373" y="1615835"/>
                  <a:pt x="843517" y="1624979"/>
                </a:cubicBezTo>
                <a:cubicBezTo>
                  <a:pt x="833801" y="1656222"/>
                  <a:pt x="809415" y="1676035"/>
                  <a:pt x="786935" y="1697752"/>
                </a:cubicBezTo>
                <a:cubicBezTo>
                  <a:pt x="777029" y="1707278"/>
                  <a:pt x="769981" y="1720422"/>
                  <a:pt x="764267" y="1733187"/>
                </a:cubicBezTo>
                <a:cubicBezTo>
                  <a:pt x="749595" y="1766334"/>
                  <a:pt x="736452" y="1800245"/>
                  <a:pt x="722546" y="1833774"/>
                </a:cubicBezTo>
                <a:cubicBezTo>
                  <a:pt x="721212" y="1837012"/>
                  <a:pt x="717783" y="1839678"/>
                  <a:pt x="714925" y="1842157"/>
                </a:cubicBezTo>
                <a:cubicBezTo>
                  <a:pt x="684824" y="1866921"/>
                  <a:pt x="654535" y="1891496"/>
                  <a:pt x="624434" y="1916453"/>
                </a:cubicBezTo>
                <a:cubicBezTo>
                  <a:pt x="618720" y="1921215"/>
                  <a:pt x="614528" y="1928075"/>
                  <a:pt x="609004" y="1933218"/>
                </a:cubicBezTo>
                <a:cubicBezTo>
                  <a:pt x="601384" y="1940458"/>
                  <a:pt x="594143" y="1949602"/>
                  <a:pt x="584999" y="1953412"/>
                </a:cubicBezTo>
                <a:cubicBezTo>
                  <a:pt x="556234" y="1965223"/>
                  <a:pt x="543850" y="1987893"/>
                  <a:pt x="538516" y="2016468"/>
                </a:cubicBezTo>
                <a:cubicBezTo>
                  <a:pt x="533563" y="2042569"/>
                  <a:pt x="529371" y="2068668"/>
                  <a:pt x="523657" y="2094577"/>
                </a:cubicBezTo>
                <a:cubicBezTo>
                  <a:pt x="516799" y="2126200"/>
                  <a:pt x="509369" y="2157635"/>
                  <a:pt x="500986" y="2188878"/>
                </a:cubicBezTo>
                <a:cubicBezTo>
                  <a:pt x="497366" y="2202403"/>
                  <a:pt x="493176" y="2216691"/>
                  <a:pt x="485746" y="2228313"/>
                </a:cubicBezTo>
                <a:cubicBezTo>
                  <a:pt x="465171" y="2260889"/>
                  <a:pt x="451265" y="2295752"/>
                  <a:pt x="456789" y="2334043"/>
                </a:cubicBezTo>
                <a:cubicBezTo>
                  <a:pt x="461171" y="2364714"/>
                  <a:pt x="449931" y="2390433"/>
                  <a:pt x="432404" y="2409484"/>
                </a:cubicBezTo>
                <a:cubicBezTo>
                  <a:pt x="424451" y="2418153"/>
                  <a:pt x="418938" y="2426976"/>
                  <a:pt x="415304" y="2435912"/>
                </a:cubicBezTo>
                <a:lnTo>
                  <a:pt x="415304" y="2435912"/>
                </a:lnTo>
                <a:lnTo>
                  <a:pt x="415303" y="2435912"/>
                </a:lnTo>
                <a:lnTo>
                  <a:pt x="412309" y="2449831"/>
                </a:lnTo>
                <a:lnTo>
                  <a:pt x="409472" y="2463016"/>
                </a:lnTo>
                <a:lnTo>
                  <a:pt x="409472" y="2463017"/>
                </a:lnTo>
                <a:lnTo>
                  <a:pt x="411535" y="2490550"/>
                </a:lnTo>
                <a:lnTo>
                  <a:pt x="418115" y="2518262"/>
                </a:lnTo>
                <a:lnTo>
                  <a:pt x="418115" y="2518264"/>
                </a:lnTo>
                <a:lnTo>
                  <a:pt x="421759" y="2545006"/>
                </a:lnTo>
                <a:lnTo>
                  <a:pt x="417545" y="2571033"/>
                </a:lnTo>
                <a:cubicBezTo>
                  <a:pt x="405543" y="2612944"/>
                  <a:pt x="372966" y="2640949"/>
                  <a:pt x="344391" y="2668000"/>
                </a:cubicBezTo>
                <a:cubicBezTo>
                  <a:pt x="320006" y="2691053"/>
                  <a:pt x="306290" y="2716962"/>
                  <a:pt x="296001" y="2745347"/>
                </a:cubicBezTo>
                <a:lnTo>
                  <a:pt x="296001" y="2745348"/>
                </a:lnTo>
                <a:cubicBezTo>
                  <a:pt x="306290" y="2716963"/>
                  <a:pt x="320006" y="2691054"/>
                  <a:pt x="344391" y="2668001"/>
                </a:cubicBezTo>
                <a:cubicBezTo>
                  <a:pt x="372966" y="2640950"/>
                  <a:pt x="405543" y="2612945"/>
                  <a:pt x="417545" y="2571034"/>
                </a:cubicBezTo>
                <a:cubicBezTo>
                  <a:pt x="420117" y="2561985"/>
                  <a:pt x="421593" y="2553555"/>
                  <a:pt x="421760" y="2545006"/>
                </a:cubicBezTo>
                <a:lnTo>
                  <a:pt x="421759" y="2545006"/>
                </a:lnTo>
                <a:lnTo>
                  <a:pt x="421760" y="2545005"/>
                </a:lnTo>
                <a:cubicBezTo>
                  <a:pt x="421926" y="2536456"/>
                  <a:pt x="420783" y="2527789"/>
                  <a:pt x="418115" y="2518263"/>
                </a:cubicBezTo>
                <a:lnTo>
                  <a:pt x="418115" y="2518262"/>
                </a:lnTo>
                <a:lnTo>
                  <a:pt x="409472" y="2463017"/>
                </a:lnTo>
                <a:lnTo>
                  <a:pt x="412309" y="2449831"/>
                </a:lnTo>
                <a:lnTo>
                  <a:pt x="415304" y="2435912"/>
                </a:lnTo>
                <a:lnTo>
                  <a:pt x="432404" y="2409485"/>
                </a:lnTo>
                <a:cubicBezTo>
                  <a:pt x="449931" y="2390434"/>
                  <a:pt x="461171" y="2364715"/>
                  <a:pt x="456789" y="2334044"/>
                </a:cubicBezTo>
                <a:cubicBezTo>
                  <a:pt x="451265" y="2295753"/>
                  <a:pt x="465171" y="2260890"/>
                  <a:pt x="485746" y="2228314"/>
                </a:cubicBezTo>
                <a:cubicBezTo>
                  <a:pt x="493176" y="2216692"/>
                  <a:pt x="497366" y="2202404"/>
                  <a:pt x="500986" y="2188879"/>
                </a:cubicBezTo>
                <a:cubicBezTo>
                  <a:pt x="509369" y="2157636"/>
                  <a:pt x="516799" y="2126201"/>
                  <a:pt x="523657" y="2094578"/>
                </a:cubicBezTo>
                <a:cubicBezTo>
                  <a:pt x="529371" y="2068669"/>
                  <a:pt x="533563" y="2042570"/>
                  <a:pt x="538516" y="2016469"/>
                </a:cubicBezTo>
                <a:cubicBezTo>
                  <a:pt x="543850" y="1987894"/>
                  <a:pt x="556234" y="1965224"/>
                  <a:pt x="584999" y="1953413"/>
                </a:cubicBezTo>
                <a:cubicBezTo>
                  <a:pt x="594143" y="1949603"/>
                  <a:pt x="601384" y="1940459"/>
                  <a:pt x="609004" y="1933219"/>
                </a:cubicBezTo>
                <a:cubicBezTo>
                  <a:pt x="614528" y="1928076"/>
                  <a:pt x="618720" y="1921216"/>
                  <a:pt x="624434" y="1916454"/>
                </a:cubicBezTo>
                <a:cubicBezTo>
                  <a:pt x="654535" y="1891497"/>
                  <a:pt x="684824" y="1866922"/>
                  <a:pt x="714925" y="1842158"/>
                </a:cubicBezTo>
                <a:cubicBezTo>
                  <a:pt x="717783" y="1839679"/>
                  <a:pt x="721212" y="1837013"/>
                  <a:pt x="722546" y="1833775"/>
                </a:cubicBezTo>
                <a:cubicBezTo>
                  <a:pt x="736452" y="1800246"/>
                  <a:pt x="749596" y="1766335"/>
                  <a:pt x="764267" y="1733188"/>
                </a:cubicBezTo>
                <a:cubicBezTo>
                  <a:pt x="769981" y="1720423"/>
                  <a:pt x="777029" y="1707279"/>
                  <a:pt x="786936" y="1697753"/>
                </a:cubicBezTo>
                <a:cubicBezTo>
                  <a:pt x="809416" y="1676036"/>
                  <a:pt x="833801" y="1656223"/>
                  <a:pt x="843517" y="1624980"/>
                </a:cubicBezTo>
                <a:cubicBezTo>
                  <a:pt x="846374" y="1615836"/>
                  <a:pt x="847899" y="1604978"/>
                  <a:pt x="845422" y="1596213"/>
                </a:cubicBezTo>
                <a:close/>
                <a:moveTo>
                  <a:pt x="798723" y="1459072"/>
                </a:moveTo>
                <a:lnTo>
                  <a:pt x="807941" y="1481571"/>
                </a:lnTo>
                <a:lnTo>
                  <a:pt x="798724" y="1459073"/>
                </a:lnTo>
                <a:close/>
                <a:moveTo>
                  <a:pt x="779530" y="1268757"/>
                </a:moveTo>
                <a:lnTo>
                  <a:pt x="774363" y="1286068"/>
                </a:lnTo>
                <a:cubicBezTo>
                  <a:pt x="759789" y="1306929"/>
                  <a:pt x="753550" y="1328551"/>
                  <a:pt x="752025" y="1350626"/>
                </a:cubicBezTo>
                <a:lnTo>
                  <a:pt x="757620" y="1413839"/>
                </a:lnTo>
                <a:lnTo>
                  <a:pt x="752026" y="1350627"/>
                </a:lnTo>
                <a:cubicBezTo>
                  <a:pt x="753550" y="1328552"/>
                  <a:pt x="759790" y="1306929"/>
                  <a:pt x="774363" y="1286069"/>
                </a:cubicBezTo>
                <a:cubicBezTo>
                  <a:pt x="777506" y="1281688"/>
                  <a:pt x="779078" y="1275401"/>
                  <a:pt x="779530" y="1268757"/>
                </a:cubicBezTo>
                <a:close/>
                <a:moveTo>
                  <a:pt x="837801" y="773034"/>
                </a:moveTo>
                <a:lnTo>
                  <a:pt x="829801" y="854378"/>
                </a:lnTo>
                <a:cubicBezTo>
                  <a:pt x="827515" y="878955"/>
                  <a:pt x="826753" y="903721"/>
                  <a:pt x="798747" y="915342"/>
                </a:cubicBezTo>
                <a:cubicBezTo>
                  <a:pt x="794365" y="917058"/>
                  <a:pt x="791127" y="922772"/>
                  <a:pt x="788269" y="927154"/>
                </a:cubicBezTo>
                <a:cubicBezTo>
                  <a:pt x="744261" y="994784"/>
                  <a:pt x="745405" y="1030979"/>
                  <a:pt x="791889" y="1097086"/>
                </a:cubicBezTo>
                <a:cubicBezTo>
                  <a:pt x="796651" y="1103944"/>
                  <a:pt x="800081" y="1118612"/>
                  <a:pt x="796271" y="1123184"/>
                </a:cubicBezTo>
                <a:cubicBezTo>
                  <a:pt x="780459" y="1142616"/>
                  <a:pt x="773411" y="1162953"/>
                  <a:pt x="771553" y="1184028"/>
                </a:cubicBezTo>
                <a:cubicBezTo>
                  <a:pt x="773411" y="1162953"/>
                  <a:pt x="780460" y="1142617"/>
                  <a:pt x="796272" y="1123185"/>
                </a:cubicBezTo>
                <a:cubicBezTo>
                  <a:pt x="800082" y="1118613"/>
                  <a:pt x="796652" y="1103945"/>
                  <a:pt x="791890" y="1097087"/>
                </a:cubicBezTo>
                <a:cubicBezTo>
                  <a:pt x="745406" y="1030980"/>
                  <a:pt x="744262" y="994785"/>
                  <a:pt x="788270" y="927155"/>
                </a:cubicBezTo>
                <a:cubicBezTo>
                  <a:pt x="791128" y="922773"/>
                  <a:pt x="794366" y="917059"/>
                  <a:pt x="798748" y="915343"/>
                </a:cubicBezTo>
                <a:cubicBezTo>
                  <a:pt x="826753" y="903722"/>
                  <a:pt x="827515" y="878956"/>
                  <a:pt x="829801" y="854379"/>
                </a:cubicBezTo>
                <a:cubicBezTo>
                  <a:pt x="832277" y="827329"/>
                  <a:pt x="835515" y="800276"/>
                  <a:pt x="837801" y="773035"/>
                </a:cubicBezTo>
                <a:close/>
                <a:moveTo>
                  <a:pt x="782400" y="517850"/>
                </a:moveTo>
                <a:lnTo>
                  <a:pt x="791317" y="556046"/>
                </a:lnTo>
                <a:cubicBezTo>
                  <a:pt x="793413" y="564047"/>
                  <a:pt x="798937" y="572621"/>
                  <a:pt x="797795" y="580049"/>
                </a:cubicBezTo>
                <a:cubicBezTo>
                  <a:pt x="794461" y="601577"/>
                  <a:pt x="796890" y="622200"/>
                  <a:pt x="801176" y="642536"/>
                </a:cubicBezTo>
                <a:lnTo>
                  <a:pt x="813700" y="694927"/>
                </a:lnTo>
                <a:lnTo>
                  <a:pt x="801177" y="642537"/>
                </a:lnTo>
                <a:cubicBezTo>
                  <a:pt x="796891" y="622200"/>
                  <a:pt x="794462" y="601578"/>
                  <a:pt x="797796" y="580050"/>
                </a:cubicBezTo>
                <a:cubicBezTo>
                  <a:pt x="798938" y="572622"/>
                  <a:pt x="793414" y="564048"/>
                  <a:pt x="791318" y="556047"/>
                </a:cubicBezTo>
                <a:close/>
                <a:moveTo>
                  <a:pt x="783887" y="313532"/>
                </a:moveTo>
                <a:lnTo>
                  <a:pt x="786245" y="324057"/>
                </a:lnTo>
                <a:cubicBezTo>
                  <a:pt x="786031" y="328963"/>
                  <a:pt x="785126" y="334583"/>
                  <a:pt x="784459" y="338869"/>
                </a:cubicBezTo>
                <a:lnTo>
                  <a:pt x="784453" y="338902"/>
                </a:lnTo>
                <a:lnTo>
                  <a:pt x="778363" y="367327"/>
                </a:lnTo>
                <a:lnTo>
                  <a:pt x="774553" y="395639"/>
                </a:lnTo>
                <a:lnTo>
                  <a:pt x="784453" y="338902"/>
                </a:lnTo>
                <a:lnTo>
                  <a:pt x="784460" y="338870"/>
                </a:lnTo>
                <a:cubicBezTo>
                  <a:pt x="785794" y="330298"/>
                  <a:pt x="788080" y="316389"/>
                  <a:pt x="783888" y="313533"/>
                </a:cubicBezTo>
                <a:close/>
                <a:moveTo>
                  <a:pt x="761560" y="281567"/>
                </a:moveTo>
                <a:lnTo>
                  <a:pt x="766454" y="295414"/>
                </a:lnTo>
                <a:lnTo>
                  <a:pt x="766455" y="295414"/>
                </a:lnTo>
                <a:close/>
                <a:moveTo>
                  <a:pt x="774880" y="24485"/>
                </a:moveTo>
                <a:lnTo>
                  <a:pt x="777142" y="74128"/>
                </a:lnTo>
                <a:cubicBezTo>
                  <a:pt x="775758" y="100173"/>
                  <a:pt x="771253" y="125875"/>
                  <a:pt x="767023" y="151568"/>
                </a:cubicBezTo>
                <a:lnTo>
                  <a:pt x="766824" y="153387"/>
                </a:lnTo>
                <a:lnTo>
                  <a:pt x="763010" y="177270"/>
                </a:lnTo>
                <a:lnTo>
                  <a:pt x="758551" y="228943"/>
                </a:lnTo>
                <a:lnTo>
                  <a:pt x="766824" y="153387"/>
                </a:lnTo>
                <a:lnTo>
                  <a:pt x="771220" y="125860"/>
                </a:lnTo>
                <a:cubicBezTo>
                  <a:pt x="773910" y="108702"/>
                  <a:pt x="776220" y="91491"/>
                  <a:pt x="777143" y="74128"/>
                </a:cubicBezTo>
                <a:close/>
                <a:moveTo>
                  <a:pt x="313354" y="0"/>
                </a:moveTo>
                <a:lnTo>
                  <a:pt x="777461" y="0"/>
                </a:lnTo>
                <a:lnTo>
                  <a:pt x="774743" y="21485"/>
                </a:lnTo>
                <a:lnTo>
                  <a:pt x="777461" y="0"/>
                </a:lnTo>
                <a:lnTo>
                  <a:pt x="4523171" y="1"/>
                </a:lnTo>
                <a:lnTo>
                  <a:pt x="4523171" y="6858000"/>
                </a:lnTo>
                <a:lnTo>
                  <a:pt x="284400" y="6858000"/>
                </a:lnTo>
                <a:lnTo>
                  <a:pt x="112147" y="6858000"/>
                </a:lnTo>
                <a:lnTo>
                  <a:pt x="102447" y="6815515"/>
                </a:lnTo>
                <a:cubicBezTo>
                  <a:pt x="96923" y="6793034"/>
                  <a:pt x="87016" y="6771318"/>
                  <a:pt x="83396" y="6748457"/>
                </a:cubicBezTo>
                <a:cubicBezTo>
                  <a:pt x="74824" y="6694163"/>
                  <a:pt x="68728" y="6639487"/>
                  <a:pt x="61870" y="6584811"/>
                </a:cubicBezTo>
                <a:cubicBezTo>
                  <a:pt x="54821" y="6528423"/>
                  <a:pt x="47391" y="6472224"/>
                  <a:pt x="41105" y="6415832"/>
                </a:cubicBezTo>
                <a:cubicBezTo>
                  <a:pt x="37865" y="6384971"/>
                  <a:pt x="37295" y="6353918"/>
                  <a:pt x="34247" y="6323057"/>
                </a:cubicBezTo>
                <a:cubicBezTo>
                  <a:pt x="31579" y="6296004"/>
                  <a:pt x="26626" y="6269143"/>
                  <a:pt x="23386" y="6242092"/>
                </a:cubicBezTo>
                <a:cubicBezTo>
                  <a:pt x="20720" y="6218659"/>
                  <a:pt x="19196" y="6195036"/>
                  <a:pt x="16528" y="6171604"/>
                </a:cubicBezTo>
                <a:cubicBezTo>
                  <a:pt x="12148" y="6134074"/>
                  <a:pt x="7194" y="6096735"/>
                  <a:pt x="2622" y="6059396"/>
                </a:cubicBezTo>
                <a:lnTo>
                  <a:pt x="0" y="6041768"/>
                </a:lnTo>
                <a:lnTo>
                  <a:pt x="0" y="6000936"/>
                </a:lnTo>
                <a:lnTo>
                  <a:pt x="3670" y="5957594"/>
                </a:lnTo>
                <a:lnTo>
                  <a:pt x="0" y="5912510"/>
                </a:lnTo>
                <a:lnTo>
                  <a:pt x="0" y="5886400"/>
                </a:lnTo>
                <a:lnTo>
                  <a:pt x="1098" y="5864317"/>
                </a:lnTo>
                <a:cubicBezTo>
                  <a:pt x="7576" y="5839360"/>
                  <a:pt x="16720" y="5815168"/>
                  <a:pt x="24720" y="5790591"/>
                </a:cubicBezTo>
                <a:cubicBezTo>
                  <a:pt x="25672" y="5787923"/>
                  <a:pt x="25864" y="5784685"/>
                  <a:pt x="26434" y="5781829"/>
                </a:cubicBezTo>
                <a:cubicBezTo>
                  <a:pt x="29675" y="5765634"/>
                  <a:pt x="32913" y="5749633"/>
                  <a:pt x="35771" y="5733439"/>
                </a:cubicBezTo>
                <a:cubicBezTo>
                  <a:pt x="37295" y="5724677"/>
                  <a:pt x="37485" y="5715722"/>
                  <a:pt x="38819" y="5706958"/>
                </a:cubicBezTo>
                <a:cubicBezTo>
                  <a:pt x="44153" y="5673049"/>
                  <a:pt x="35199" y="5635710"/>
                  <a:pt x="58250" y="5606371"/>
                </a:cubicBezTo>
                <a:cubicBezTo>
                  <a:pt x="73110" y="5587320"/>
                  <a:pt x="69680" y="5568841"/>
                  <a:pt x="67394" y="5548459"/>
                </a:cubicBezTo>
                <a:cubicBezTo>
                  <a:pt x="65680" y="5533026"/>
                  <a:pt x="66252" y="5517214"/>
                  <a:pt x="66060" y="5501593"/>
                </a:cubicBezTo>
                <a:cubicBezTo>
                  <a:pt x="65490" y="5474160"/>
                  <a:pt x="65298" y="5446727"/>
                  <a:pt x="64346" y="5419294"/>
                </a:cubicBezTo>
                <a:cubicBezTo>
                  <a:pt x="63966" y="5410530"/>
                  <a:pt x="59202" y="5401578"/>
                  <a:pt x="59964" y="5393004"/>
                </a:cubicBezTo>
                <a:cubicBezTo>
                  <a:pt x="63584" y="5353378"/>
                  <a:pt x="69300" y="5313753"/>
                  <a:pt x="72538" y="5274128"/>
                </a:cubicBezTo>
                <a:cubicBezTo>
                  <a:pt x="74442" y="5251649"/>
                  <a:pt x="70824" y="5228596"/>
                  <a:pt x="73490" y="5206307"/>
                </a:cubicBezTo>
                <a:cubicBezTo>
                  <a:pt x="76538" y="5180590"/>
                  <a:pt x="84348" y="5155444"/>
                  <a:pt x="89113" y="5129915"/>
                </a:cubicBezTo>
                <a:cubicBezTo>
                  <a:pt x="90445" y="5122866"/>
                  <a:pt x="88731" y="5115056"/>
                  <a:pt x="88351" y="5107626"/>
                </a:cubicBezTo>
                <a:cubicBezTo>
                  <a:pt x="87968" y="5099244"/>
                  <a:pt x="87206" y="5091051"/>
                  <a:pt x="87016" y="5082669"/>
                </a:cubicBezTo>
                <a:cubicBezTo>
                  <a:pt x="86634" y="5057140"/>
                  <a:pt x="87206" y="5031613"/>
                  <a:pt x="85872" y="5006085"/>
                </a:cubicBezTo>
                <a:cubicBezTo>
                  <a:pt x="85110" y="4990464"/>
                  <a:pt x="77300" y="4974081"/>
                  <a:pt x="80158" y="4959601"/>
                </a:cubicBezTo>
                <a:cubicBezTo>
                  <a:pt x="85682" y="4930074"/>
                  <a:pt x="73300" y="4900545"/>
                  <a:pt x="83586" y="4871018"/>
                </a:cubicBezTo>
                <a:cubicBezTo>
                  <a:pt x="86634" y="4861872"/>
                  <a:pt x="79014" y="4849299"/>
                  <a:pt x="78634" y="4838249"/>
                </a:cubicBezTo>
                <a:cubicBezTo>
                  <a:pt x="77682" y="4810626"/>
                  <a:pt x="77872" y="4783003"/>
                  <a:pt x="78062" y="4755380"/>
                </a:cubicBezTo>
                <a:cubicBezTo>
                  <a:pt x="78252" y="4730613"/>
                  <a:pt x="75586" y="4704894"/>
                  <a:pt x="80920" y="4681082"/>
                </a:cubicBezTo>
                <a:cubicBezTo>
                  <a:pt x="86634" y="4656125"/>
                  <a:pt x="85872" y="4633646"/>
                  <a:pt x="79396" y="4609451"/>
                </a:cubicBezTo>
                <a:cubicBezTo>
                  <a:pt x="75014" y="4592877"/>
                  <a:pt x="74442" y="4575350"/>
                  <a:pt x="73110" y="4558206"/>
                </a:cubicBezTo>
                <a:cubicBezTo>
                  <a:pt x="71586" y="4539727"/>
                  <a:pt x="75586" y="4519342"/>
                  <a:pt x="69300" y="4502578"/>
                </a:cubicBezTo>
                <a:cubicBezTo>
                  <a:pt x="50629" y="4452664"/>
                  <a:pt x="46629" y="4401418"/>
                  <a:pt x="46629" y="4349221"/>
                </a:cubicBezTo>
                <a:cubicBezTo>
                  <a:pt x="46629" y="4339694"/>
                  <a:pt x="49295" y="4329978"/>
                  <a:pt x="52153" y="4320836"/>
                </a:cubicBezTo>
                <a:cubicBezTo>
                  <a:pt x="69300" y="4267492"/>
                  <a:pt x="67776" y="4213960"/>
                  <a:pt x="57297" y="4159666"/>
                </a:cubicBezTo>
                <a:cubicBezTo>
                  <a:pt x="55011" y="4148426"/>
                  <a:pt x="54629" y="4135853"/>
                  <a:pt x="56915" y="4124613"/>
                </a:cubicBezTo>
                <a:cubicBezTo>
                  <a:pt x="63584" y="4092988"/>
                  <a:pt x="74634" y="4062317"/>
                  <a:pt x="79396" y="4030502"/>
                </a:cubicBezTo>
                <a:cubicBezTo>
                  <a:pt x="87206" y="3977924"/>
                  <a:pt x="60918" y="3932393"/>
                  <a:pt x="43771" y="3885337"/>
                </a:cubicBezTo>
                <a:cubicBezTo>
                  <a:pt x="31627" y="3851760"/>
                  <a:pt x="8016" y="3821934"/>
                  <a:pt x="426" y="3786776"/>
                </a:cubicBezTo>
                <a:lnTo>
                  <a:pt x="0" y="3773896"/>
                </a:lnTo>
                <a:lnTo>
                  <a:pt x="0" y="3393881"/>
                </a:lnTo>
                <a:lnTo>
                  <a:pt x="11838" y="3359515"/>
                </a:lnTo>
                <a:cubicBezTo>
                  <a:pt x="14434" y="3346204"/>
                  <a:pt x="14910" y="3332773"/>
                  <a:pt x="12910" y="3318770"/>
                </a:cubicBezTo>
                <a:cubicBezTo>
                  <a:pt x="12243" y="3314103"/>
                  <a:pt x="9909" y="3308769"/>
                  <a:pt x="6718" y="3304078"/>
                </a:cubicBezTo>
                <a:lnTo>
                  <a:pt x="0" y="3297656"/>
                </a:lnTo>
                <a:lnTo>
                  <a:pt x="0" y="3207866"/>
                </a:lnTo>
                <a:lnTo>
                  <a:pt x="15553" y="3186770"/>
                </a:lnTo>
                <a:cubicBezTo>
                  <a:pt x="28483" y="3162328"/>
                  <a:pt x="30484" y="3134646"/>
                  <a:pt x="36341" y="3107499"/>
                </a:cubicBezTo>
                <a:cubicBezTo>
                  <a:pt x="41105" y="3085402"/>
                  <a:pt x="41295" y="3064826"/>
                  <a:pt x="38057" y="3042727"/>
                </a:cubicBezTo>
                <a:cubicBezTo>
                  <a:pt x="30817" y="2994721"/>
                  <a:pt x="41105" y="2948046"/>
                  <a:pt x="54249" y="2901942"/>
                </a:cubicBezTo>
                <a:cubicBezTo>
                  <a:pt x="63012" y="2871461"/>
                  <a:pt x="68346" y="2840218"/>
                  <a:pt x="77300" y="2809929"/>
                </a:cubicBezTo>
                <a:cubicBezTo>
                  <a:pt x="84158" y="2787258"/>
                  <a:pt x="92351" y="2764589"/>
                  <a:pt x="103399" y="2743825"/>
                </a:cubicBezTo>
                <a:cubicBezTo>
                  <a:pt x="119594" y="2713722"/>
                  <a:pt x="143978" y="2687435"/>
                  <a:pt x="137500" y="2649142"/>
                </a:cubicBezTo>
                <a:cubicBezTo>
                  <a:pt x="131786" y="2615420"/>
                  <a:pt x="143786" y="2584941"/>
                  <a:pt x="155217" y="2554078"/>
                </a:cubicBezTo>
                <a:cubicBezTo>
                  <a:pt x="163599" y="2531408"/>
                  <a:pt x="172173" y="2508741"/>
                  <a:pt x="177507" y="2485306"/>
                </a:cubicBezTo>
                <a:cubicBezTo>
                  <a:pt x="183794" y="2457491"/>
                  <a:pt x="181126" y="2426058"/>
                  <a:pt x="192748" y="2401291"/>
                </a:cubicBezTo>
                <a:cubicBezTo>
                  <a:pt x="204940" y="2375382"/>
                  <a:pt x="196748" y="2353858"/>
                  <a:pt x="193318" y="2330805"/>
                </a:cubicBezTo>
                <a:cubicBezTo>
                  <a:pt x="187984" y="2294038"/>
                  <a:pt x="178077" y="2257458"/>
                  <a:pt x="190652" y="2220311"/>
                </a:cubicBezTo>
                <a:cubicBezTo>
                  <a:pt x="205892" y="2175162"/>
                  <a:pt x="222275" y="2130392"/>
                  <a:pt x="236753" y="2085053"/>
                </a:cubicBezTo>
                <a:cubicBezTo>
                  <a:pt x="242280" y="2067524"/>
                  <a:pt x="244566" y="2048667"/>
                  <a:pt x="247042" y="2030377"/>
                </a:cubicBezTo>
                <a:cubicBezTo>
                  <a:pt x="249138" y="2013042"/>
                  <a:pt x="243804" y="1992278"/>
                  <a:pt x="251804" y="1978939"/>
                </a:cubicBezTo>
                <a:cubicBezTo>
                  <a:pt x="272379" y="1944648"/>
                  <a:pt x="282475" y="1909407"/>
                  <a:pt x="282475" y="1869779"/>
                </a:cubicBezTo>
                <a:cubicBezTo>
                  <a:pt x="282475" y="1854919"/>
                  <a:pt x="291049" y="1840440"/>
                  <a:pt x="292573" y="1825392"/>
                </a:cubicBezTo>
                <a:cubicBezTo>
                  <a:pt x="294477" y="1804815"/>
                  <a:pt x="299622" y="1781193"/>
                  <a:pt x="292381" y="1763286"/>
                </a:cubicBezTo>
                <a:cubicBezTo>
                  <a:pt x="275237" y="1721184"/>
                  <a:pt x="289525" y="1687085"/>
                  <a:pt x="306480" y="1650316"/>
                </a:cubicBezTo>
                <a:cubicBezTo>
                  <a:pt x="323244" y="1614119"/>
                  <a:pt x="336579" y="1576018"/>
                  <a:pt x="347629" y="1537536"/>
                </a:cubicBezTo>
                <a:cubicBezTo>
                  <a:pt x="351629" y="1523058"/>
                  <a:pt x="344961" y="1505723"/>
                  <a:pt x="343629" y="1489719"/>
                </a:cubicBezTo>
                <a:cubicBezTo>
                  <a:pt x="343247" y="1484003"/>
                  <a:pt x="342675" y="1477716"/>
                  <a:pt x="344581" y="1472574"/>
                </a:cubicBezTo>
                <a:cubicBezTo>
                  <a:pt x="362870" y="1422853"/>
                  <a:pt x="376776" y="1372367"/>
                  <a:pt x="367252" y="1318455"/>
                </a:cubicBezTo>
                <a:cubicBezTo>
                  <a:pt x="366298" y="1313503"/>
                  <a:pt x="368394" y="1307977"/>
                  <a:pt x="369728" y="1303023"/>
                </a:cubicBezTo>
                <a:cubicBezTo>
                  <a:pt x="376586" y="1278828"/>
                  <a:pt x="387444" y="1255205"/>
                  <a:pt x="389921" y="1230632"/>
                </a:cubicBezTo>
                <a:cubicBezTo>
                  <a:pt x="396017" y="1170050"/>
                  <a:pt x="398495" y="1109090"/>
                  <a:pt x="402495" y="1048124"/>
                </a:cubicBezTo>
                <a:cubicBezTo>
                  <a:pt x="402685" y="1044314"/>
                  <a:pt x="402685" y="1040314"/>
                  <a:pt x="404019" y="1036886"/>
                </a:cubicBezTo>
                <a:cubicBezTo>
                  <a:pt x="412211" y="1014405"/>
                  <a:pt x="409543" y="994784"/>
                  <a:pt x="393923" y="975732"/>
                </a:cubicBezTo>
                <a:cubicBezTo>
                  <a:pt x="387064" y="967349"/>
                  <a:pt x="383444" y="955919"/>
                  <a:pt x="379634" y="945443"/>
                </a:cubicBezTo>
                <a:cubicBezTo>
                  <a:pt x="373918" y="930010"/>
                  <a:pt x="368394" y="914199"/>
                  <a:pt x="364774" y="898197"/>
                </a:cubicBezTo>
                <a:cubicBezTo>
                  <a:pt x="361346" y="882383"/>
                  <a:pt x="356583" y="865429"/>
                  <a:pt x="359250" y="850188"/>
                </a:cubicBezTo>
                <a:cubicBezTo>
                  <a:pt x="364012" y="822755"/>
                  <a:pt x="374680" y="796654"/>
                  <a:pt x="381730" y="769604"/>
                </a:cubicBezTo>
                <a:cubicBezTo>
                  <a:pt x="384206" y="760269"/>
                  <a:pt x="383824" y="749981"/>
                  <a:pt x="384016" y="740267"/>
                </a:cubicBezTo>
                <a:cubicBezTo>
                  <a:pt x="384586" y="717976"/>
                  <a:pt x="379062" y="695115"/>
                  <a:pt x="394875" y="674922"/>
                </a:cubicBezTo>
                <a:cubicBezTo>
                  <a:pt x="409733" y="656254"/>
                  <a:pt x="405353" y="637391"/>
                  <a:pt x="394113" y="617771"/>
                </a:cubicBezTo>
                <a:cubicBezTo>
                  <a:pt x="386110" y="603672"/>
                  <a:pt x="379824" y="587671"/>
                  <a:pt x="376776" y="571859"/>
                </a:cubicBezTo>
                <a:cubicBezTo>
                  <a:pt x="372586" y="550140"/>
                  <a:pt x="370870" y="528614"/>
                  <a:pt x="373348" y="505181"/>
                </a:cubicBezTo>
                <a:cubicBezTo>
                  <a:pt x="375062" y="488606"/>
                  <a:pt x="375824" y="475080"/>
                  <a:pt x="385920" y="462125"/>
                </a:cubicBezTo>
                <a:cubicBezTo>
                  <a:pt x="387444" y="460031"/>
                  <a:pt x="387826" y="456221"/>
                  <a:pt x="387634" y="453363"/>
                </a:cubicBezTo>
                <a:cubicBezTo>
                  <a:pt x="384396" y="415834"/>
                  <a:pt x="386110" y="378685"/>
                  <a:pt x="388399" y="340773"/>
                </a:cubicBezTo>
                <a:cubicBezTo>
                  <a:pt x="391445" y="292578"/>
                  <a:pt x="382492" y="241900"/>
                  <a:pt x="350487" y="200181"/>
                </a:cubicBezTo>
                <a:cubicBezTo>
                  <a:pt x="345723" y="194084"/>
                  <a:pt x="343629" y="184940"/>
                  <a:pt x="342485" y="176938"/>
                </a:cubicBezTo>
                <a:cubicBezTo>
                  <a:pt x="337533" y="139218"/>
                  <a:pt x="334103" y="101307"/>
                  <a:pt x="328579" y="63586"/>
                </a:cubicBezTo>
                <a:cubicBezTo>
                  <a:pt x="325530" y="43011"/>
                  <a:pt x="322862" y="21485"/>
                  <a:pt x="314480" y="2816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8252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enneskeansikt, person, klær, smil&#10;&#10;KI-generert innhold kan være feil.">
            <a:extLst>
              <a:ext uri="{FF2B5EF4-FFF2-40B4-BE49-F238E27FC236}">
                <a16:creationId xmlns:a16="http://schemas.microsoft.com/office/drawing/2014/main" id="{E881BFC2-8ECD-B8AD-C618-A2E0676E2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6C48286-0F02-65C4-AC4C-5A0A33A4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77"/>
              </a:rPr>
              <a:t>«DETTE ER DITT LIV, NRK 1992»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992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3AF574E-BF89-BB7E-7121-CBD5D2BC2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7C26BD2-E83A-EC2F-E33D-BD7BAF81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77"/>
              </a:rPr>
              <a:t>HAVEN OF HOPE HOSPITAL, HONG KONG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E9452AD-5CA3-4A27-57A2-190B3BDDA6CE}"/>
              </a:ext>
            </a:extLst>
          </p:cNvPr>
          <p:cNvSpPr txBox="1"/>
          <p:nvPr/>
        </p:nvSpPr>
        <p:spPr>
          <a:xfrm>
            <a:off x="891601" y="710570"/>
            <a:ext cx="1063112" cy="584775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1950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8632A21-4A05-4E4B-A164-0E3B9FE3C32B}"/>
              </a:ext>
            </a:extLst>
          </p:cNvPr>
          <p:cNvSpPr txBox="1"/>
          <p:nvPr/>
        </p:nvSpPr>
        <p:spPr>
          <a:xfrm>
            <a:off x="10237286" y="710569"/>
            <a:ext cx="1063113" cy="584775"/>
          </a:xfrm>
          <a:prstGeom prst="rect">
            <a:avLst/>
          </a:prstGeom>
          <a:solidFill>
            <a:schemeClr val="tx1">
              <a:alpha val="98853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226417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8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e 6" descr="Et bilde som inneholder Menneskeansikt, person, sort og hvit, klær&#10;&#10;KI-generert innhold kan være feil.">
            <a:extLst>
              <a:ext uri="{FF2B5EF4-FFF2-40B4-BE49-F238E27FC236}">
                <a16:creationId xmlns:a16="http://schemas.microsoft.com/office/drawing/2014/main" id="{5ACE5136-F719-B93D-3C03-A3CE6B9E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r="-2" b="-2"/>
          <a:stretch>
            <a:fillRect/>
          </a:stretch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Plassholder for innhold 4" descr="Et bilde som inneholder planet, Himmellegeme, sfære, Verdensrommet">
            <a:extLst>
              <a:ext uri="{FF2B5EF4-FFF2-40B4-BE49-F238E27FC236}">
                <a16:creationId xmlns:a16="http://schemas.microsoft.com/office/drawing/2014/main" id="{E6F411C7-A029-EDFE-A866-202D69377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9" r="9185" b="-1"/>
          <a:stretch>
            <a:fillRect/>
          </a:stretch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98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67DF6-D886-BE93-4131-5BD410FD6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0CDC000-1182-4B2F-227D-CE2BF6F4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19928"/>
          <a:stretch/>
        </p:blipFill>
        <p:spPr>
          <a:xfrm>
            <a:off x="20" y="2"/>
            <a:ext cx="6192000" cy="6863549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1267DA16-8D68-3625-ADAC-414E8A3A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25450"/>
            <a:ext cx="5731225" cy="127167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Snakk med læringspartner</a:t>
            </a: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b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sz="4800" dirty="0">
                <a:solidFill>
                  <a:schemeClr val="bg1"/>
                </a:solidFill>
                <a:latin typeface="Agency FB" panose="020B0503020202020204" pitchFamily="34" charset="77"/>
              </a:rPr>
              <a:t>-</a:t>
            </a: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Hvordan kan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vi gjøre verden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til et bedre sted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  <a:t>for alle?</a:t>
            </a: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br>
              <a:rPr lang="nb-NO" dirty="0">
                <a:solidFill>
                  <a:schemeClr val="bg1"/>
                </a:solidFill>
                <a:latin typeface="Agency FB" panose="020B0503020202020204" pitchFamily="34" charset="77"/>
              </a:rPr>
            </a:br>
            <a:endParaRPr lang="en-US" sz="4800" dirty="0">
              <a:solidFill>
                <a:schemeClr val="bg1"/>
              </a:solidFill>
              <a:latin typeface="Agency FB" panose="020B0503020202020204" pitchFamily="34" charset="77"/>
              <a:cs typeface="Agency FB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35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tegnefilm&#10;&#10;KI-generert innhold kan være feil.">
            <a:extLst>
              <a:ext uri="{FF2B5EF4-FFF2-40B4-BE49-F238E27FC236}">
                <a16:creationId xmlns:a16="http://schemas.microsoft.com/office/drawing/2014/main" id="{C948439C-6553-B1CF-2536-68CE9D18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>
            <a:fillRect/>
          </a:stretch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9" name="Bilde 8" descr="Et bilde som inneholder illustrasjon, tegning, clip art, Animasjon&#10;&#10;KI-generert innhold kan være feil.">
            <a:extLst>
              <a:ext uri="{FF2B5EF4-FFF2-40B4-BE49-F238E27FC236}">
                <a16:creationId xmlns:a16="http://schemas.microsoft.com/office/drawing/2014/main" id="{45E438F7-2129-19EE-1B1E-B2334062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>
            <a:fillRect/>
          </a:stretch>
        </p:blipFill>
        <p:spPr>
          <a:xfrm>
            <a:off x="6100572" y="10"/>
            <a:ext cx="6099048" cy="3428990"/>
          </a:xfrm>
          <a:prstGeom prst="rect">
            <a:avLst/>
          </a:prstGeom>
        </p:spPr>
      </p:pic>
      <p:pic>
        <p:nvPicPr>
          <p:cNvPr id="7" name="Bilde 6" descr="Et bilde som inneholder tegnefilm, Menneskeansikt, klær, illustrasjon&#10;&#10;KI-generert innhold kan være feil.">
            <a:extLst>
              <a:ext uri="{FF2B5EF4-FFF2-40B4-BE49-F238E27FC236}">
                <a16:creationId xmlns:a16="http://schemas.microsoft.com/office/drawing/2014/main" id="{E6E474F6-FA34-9681-28B3-18A63947E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>
            <a:fillRect/>
          </a:stretch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11" name="Bilde 10" descr="Et bilde som inneholder Animasjon, Menneskeansikt, Tegnefilm, clip art&#10;&#10;KI-generert innhold kan være feil.">
            <a:extLst>
              <a:ext uri="{FF2B5EF4-FFF2-40B4-BE49-F238E27FC236}">
                <a16:creationId xmlns:a16="http://schemas.microsoft.com/office/drawing/2014/main" id="{73333F96-1A1E-1F2E-A1CA-3EBF0C30E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"/>
          <a:stretch>
            <a:fillRect/>
          </a:stretch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42C78A8-B9F9-A863-D05C-4EF0974EDDE3}"/>
              </a:ext>
            </a:extLst>
          </p:cNvPr>
          <p:cNvSpPr txBox="1"/>
          <p:nvPr/>
        </p:nvSpPr>
        <p:spPr>
          <a:xfrm>
            <a:off x="7993813" y="6015289"/>
            <a:ext cx="22427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/>
              <a:t>HANS NIELSEN HAUGE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5BCE24E-75A5-6B22-7055-008A4A9DF46C}"/>
              </a:ext>
            </a:extLst>
          </p:cNvPr>
          <p:cNvSpPr txBox="1"/>
          <p:nvPr/>
        </p:nvSpPr>
        <p:spPr>
          <a:xfrm>
            <a:off x="1953872" y="6015289"/>
            <a:ext cx="219130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/>
              <a:t>CATHINKA GULDBERG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3E8A66B-EC57-B265-4F19-59C940D47EBA}"/>
              </a:ext>
            </a:extLst>
          </p:cNvPr>
          <p:cNvSpPr txBox="1"/>
          <p:nvPr/>
        </p:nvSpPr>
        <p:spPr>
          <a:xfrm>
            <a:off x="2139551" y="2586289"/>
            <a:ext cx="193315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/>
              <a:t>OLAV DEN HELLIGE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1EDD31B-2CCC-D8D9-9C1C-A0F7830708AC}"/>
              </a:ext>
            </a:extLst>
          </p:cNvPr>
          <p:cNvSpPr txBox="1"/>
          <p:nvPr/>
        </p:nvSpPr>
        <p:spPr>
          <a:xfrm>
            <a:off x="8223141" y="2586289"/>
            <a:ext cx="230672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/>
              <a:t>ANNIE SKAU BERNTSEN</a:t>
            </a:r>
          </a:p>
        </p:txBody>
      </p:sp>
    </p:spTree>
    <p:extLst>
      <p:ext uri="{BB962C8B-B14F-4D97-AF65-F5344CB8AC3E}">
        <p14:creationId xmlns:p14="http://schemas.microsoft.com/office/powerpoint/2010/main" val="2800235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Menneskeansikt, person, klær, vegg&#10;&#10;KI-generert innhold kan være feil.">
            <a:extLst>
              <a:ext uri="{FF2B5EF4-FFF2-40B4-BE49-F238E27FC236}">
                <a16:creationId xmlns:a16="http://schemas.microsoft.com/office/drawing/2014/main" id="{96F2CB93-19C8-0380-CAA0-0C43147D7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6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ilde 8" descr="Et bilde som inneholder illustrasjon, tegning, clip art, Animasjon&#10;&#10;KI-generert innhold kan være feil.">
            <a:extLst>
              <a:ext uri="{FF2B5EF4-FFF2-40B4-BE49-F238E27FC236}">
                <a16:creationId xmlns:a16="http://schemas.microsoft.com/office/drawing/2014/main" id="{4121C0CE-15C3-405A-1ACD-3D689711F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r="29080" b="1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Bilde 4" descr="Et bilde som inneholder tegnefilm&#10;&#10;KI-generert innhold kan være feil.">
            <a:extLst>
              <a:ext uri="{FF2B5EF4-FFF2-40B4-BE49-F238E27FC236}">
                <a16:creationId xmlns:a16="http://schemas.microsoft.com/office/drawing/2014/main" id="{42C83AEF-F493-9012-78A2-33572B044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6" r="31946" b="1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1" name="Bilde 10" descr="Et bilde som inneholder Animasjon, Menneskeansikt, Tegnefilm, clip art&#10;&#10;KI-generert innhold kan være feil.">
            <a:extLst>
              <a:ext uri="{FF2B5EF4-FFF2-40B4-BE49-F238E27FC236}">
                <a16:creationId xmlns:a16="http://schemas.microsoft.com/office/drawing/2014/main" id="{A519D797-18FF-EE9A-1181-050717D4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6884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Bilde 6" descr="Et bilde som inneholder tegnefilm, Menneskeansikt, klær, illustrasjon&#10;&#10;KI-generert innhold kan være feil.">
            <a:extLst>
              <a:ext uri="{FF2B5EF4-FFF2-40B4-BE49-F238E27FC236}">
                <a16:creationId xmlns:a16="http://schemas.microsoft.com/office/drawing/2014/main" id="{35A07088-5267-B46C-C6BE-76BF02B97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14488" b="-2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47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0F68A8-46FD-DC7D-A15A-D593B9F8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196" y="255644"/>
            <a:ext cx="7445598" cy="1325563"/>
          </a:xfrm>
        </p:spPr>
        <p:txBody>
          <a:bodyPr/>
          <a:lstStyle/>
          <a:p>
            <a:r>
              <a:rPr lang="nb-NO" b="1" dirty="0"/>
              <a:t>HVA VIL DERE KJEMPE FOR?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3829E9F2-A1AA-385F-782B-56F5F2ECF9CE}"/>
              </a:ext>
            </a:extLst>
          </p:cNvPr>
          <p:cNvSpPr txBox="1">
            <a:spLocks/>
          </p:cNvSpPr>
          <p:nvPr/>
        </p:nvSpPr>
        <p:spPr>
          <a:xfrm rot="21233844">
            <a:off x="1285070" y="3080302"/>
            <a:ext cx="2680415" cy="851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Nei til mobbing!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9CAE4802-571F-DEB7-9B60-E0D7A1C8ECD5}"/>
              </a:ext>
            </a:extLst>
          </p:cNvPr>
          <p:cNvSpPr txBox="1">
            <a:spLocks/>
          </p:cNvSpPr>
          <p:nvPr/>
        </p:nvSpPr>
        <p:spPr>
          <a:xfrm rot="21029385">
            <a:off x="4017403" y="3602287"/>
            <a:ext cx="2680415" cy="851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Bevar klimaet – bevar fremtiden!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488D8535-11AA-510B-F5AE-BA83DD825275}"/>
              </a:ext>
            </a:extLst>
          </p:cNvPr>
          <p:cNvSpPr txBox="1">
            <a:spLocks/>
          </p:cNvSpPr>
          <p:nvPr/>
        </p:nvSpPr>
        <p:spPr>
          <a:xfrm rot="352425">
            <a:off x="4332092" y="5128674"/>
            <a:ext cx="2680415" cy="851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Skole for alle!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53405972-94ED-C9F6-B77C-E92CC1746ACB}"/>
              </a:ext>
            </a:extLst>
          </p:cNvPr>
          <p:cNvSpPr txBox="1">
            <a:spLocks/>
          </p:cNvSpPr>
          <p:nvPr/>
        </p:nvSpPr>
        <p:spPr>
          <a:xfrm>
            <a:off x="7772937" y="3877950"/>
            <a:ext cx="2680415" cy="851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Utrydd fattigdom!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9D9AA27B-161D-2009-421E-9E4273B8438A}"/>
              </a:ext>
            </a:extLst>
          </p:cNvPr>
          <p:cNvSpPr txBox="1">
            <a:spLocks/>
          </p:cNvSpPr>
          <p:nvPr/>
        </p:nvSpPr>
        <p:spPr>
          <a:xfrm rot="21288197">
            <a:off x="1111962" y="4669286"/>
            <a:ext cx="2680415" cy="851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Forskjeller er bra!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92D3F267-61AC-1DB3-360A-8B9A663A3E71}"/>
              </a:ext>
            </a:extLst>
          </p:cNvPr>
          <p:cNvSpPr txBox="1">
            <a:spLocks/>
          </p:cNvSpPr>
          <p:nvPr/>
        </p:nvSpPr>
        <p:spPr>
          <a:xfrm rot="899561">
            <a:off x="1021275" y="1581207"/>
            <a:ext cx="2680415" cy="851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Alle mennesker er født frie!</a:t>
            </a: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32D16D8F-AD28-5B33-7552-A428D0124272}"/>
              </a:ext>
            </a:extLst>
          </p:cNvPr>
          <p:cNvSpPr txBox="1">
            <a:spLocks/>
          </p:cNvSpPr>
          <p:nvPr/>
        </p:nvSpPr>
        <p:spPr>
          <a:xfrm rot="235057">
            <a:off x="4003147" y="1852480"/>
            <a:ext cx="2746589" cy="1131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Like rettigheter for alle!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F53F36C-B109-A960-281F-2F4F5664B4A3}"/>
              </a:ext>
            </a:extLst>
          </p:cNvPr>
          <p:cNvSpPr txBox="1">
            <a:spLocks/>
          </p:cNvSpPr>
          <p:nvPr/>
        </p:nvSpPr>
        <p:spPr>
          <a:xfrm rot="20791056">
            <a:off x="8103042" y="5076125"/>
            <a:ext cx="2680415" cy="851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Frihet til å elske den en vil!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88D8858E-24BD-C58C-08A1-DEC811DA98FD}"/>
              </a:ext>
            </a:extLst>
          </p:cNvPr>
          <p:cNvSpPr txBox="1">
            <a:spLocks/>
          </p:cNvSpPr>
          <p:nvPr/>
        </p:nvSpPr>
        <p:spPr>
          <a:xfrm rot="20645648">
            <a:off x="6478375" y="1598015"/>
            <a:ext cx="5190000" cy="1699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Ytringsfrihet for alle!</a:t>
            </a:r>
          </a:p>
        </p:txBody>
      </p:sp>
    </p:spTree>
    <p:extLst>
      <p:ext uri="{BB962C8B-B14F-4D97-AF65-F5344CB8AC3E}">
        <p14:creationId xmlns:p14="http://schemas.microsoft.com/office/powerpoint/2010/main" val="280185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980BCD4-F51B-9EC9-901C-49110B2FC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Klikk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 her for å se intro med Oskar og Josefine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AE6385C-7558-FC93-FD1A-4B62F5AF6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583" r="3307" b="1"/>
          <a:stretch>
            <a:fillRect/>
          </a:stretch>
        </p:blipFill>
        <p:spPr>
          <a:xfrm>
            <a:off x="1981131" y="557189"/>
            <a:ext cx="8229737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0B3D644-BFE8-1625-22D0-CE7EF0EA1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5736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ttel 1">
            <a:extLst>
              <a:ext uri="{FF2B5EF4-FFF2-40B4-BE49-F238E27FC236}">
                <a16:creationId xmlns:a16="http://schemas.microsoft.com/office/drawing/2014/main" id="{0A522B23-3CC8-811A-6ED7-21C15A099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958" y="2792890"/>
            <a:ext cx="5731225" cy="127167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"</a:t>
            </a:r>
            <a:r>
              <a:rPr lang="en-US" sz="4800" dirty="0" err="1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Smitte</a:t>
            </a:r>
            <a:r>
              <a:rPr lang="en-US" sz="4800" dirty="0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 deg med glede”</a:t>
            </a:r>
            <a:br>
              <a:rPr lang="en-US" sz="4800" dirty="0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</a:br>
            <a:r>
              <a:rPr lang="en-US" sz="4800" dirty="0" err="1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vant</a:t>
            </a:r>
            <a:r>
              <a:rPr lang="en-US" sz="4800" dirty="0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 MGP </a:t>
            </a:r>
            <a:r>
              <a:rPr lang="en-US" sz="4800" dirty="0" err="1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jr</a:t>
            </a:r>
            <a:r>
              <a:rPr lang="en-US" sz="4800" dirty="0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i</a:t>
            </a:r>
            <a:r>
              <a:rPr lang="en-US" sz="4800" dirty="0">
                <a:solidFill>
                  <a:schemeClr val="bg1"/>
                </a:solidFill>
                <a:latin typeface="Agency FB" panose="020F0502020204030204" pitchFamily="34" charset="0"/>
                <a:cs typeface="Agency FB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3385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himmel, Middelalderarkitektur, konstruksjon&#10;&#10;KI-generert innhold kan være feil.">
            <a:extLst>
              <a:ext uri="{FF2B5EF4-FFF2-40B4-BE49-F238E27FC236}">
                <a16:creationId xmlns:a16="http://schemas.microsoft.com/office/drawing/2014/main" id="{8F4427A3-A8E1-9458-3856-64EC0881E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4" r="-2" b="21753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Bilde 5" descr="Et bilde som inneholder Flyfoto, i luften, utendørs, fugleperspektiv&#10;&#10;KI-generert innhold kan være feil.">
            <a:extLst>
              <a:ext uri="{FF2B5EF4-FFF2-40B4-BE49-F238E27FC236}">
                <a16:creationId xmlns:a16="http://schemas.microsoft.com/office/drawing/2014/main" id="{CED38CBB-5EE3-4B79-285B-B0563A22D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 r="-3" b="1718"/>
          <a:stretch>
            <a:fillRect/>
          </a:stretch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Bilde 7" descr="Et bilde som inneholder utendørs, vann, vindu, himmel&#10;&#10;KI-generert innhold kan være feil.">
            <a:extLst>
              <a:ext uri="{FF2B5EF4-FFF2-40B4-BE49-F238E27FC236}">
                <a16:creationId xmlns:a16="http://schemas.microsoft.com/office/drawing/2014/main" id="{E9C7E4CD-61E4-0AC0-33A8-D92B3C92D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1" r="1" b="42760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Bilde 9" descr="Et bilde som inneholder utendørs, himmel, tre, konstruksjon&#10;&#10;KI-generert innhold kan være feil.">
            <a:extLst>
              <a:ext uri="{FF2B5EF4-FFF2-40B4-BE49-F238E27FC236}">
                <a16:creationId xmlns:a16="http://schemas.microsoft.com/office/drawing/2014/main" id="{2169C717-BA6F-3783-A13E-50063A1A3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4" r="-2" b="23768"/>
          <a:stretch>
            <a:fillRect/>
          </a:stretch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411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himmel, Middelalderarkitektur, konstruksjon&#10;&#10;KI-generert innhold kan være feil.">
            <a:extLst>
              <a:ext uri="{FF2B5EF4-FFF2-40B4-BE49-F238E27FC236}">
                <a16:creationId xmlns:a16="http://schemas.microsoft.com/office/drawing/2014/main" id="{1789A9DB-4D5C-4723-7B4E-0F624B878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b="1323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C7DB582-F8F3-FE6D-58A2-7205EBF4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NIDAROSDOMEN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87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7434EFA-B736-C5E1-BD25-018CAD86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27" y="2545993"/>
            <a:ext cx="4794153" cy="17654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OLAV HARALDSSON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0B04D5E-126E-869B-ECC8-6CB40E0B4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r="6744" b="28794"/>
          <a:stretch>
            <a:fillRect/>
          </a:stretch>
        </p:blipFill>
        <p:spPr>
          <a:xfrm>
            <a:off x="5777105" y="0"/>
            <a:ext cx="6414895" cy="6858000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16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bc7810f-1601-4c5d-8eaa-56870a5bf913}" enabled="1" method="Privileged" siteId="{512024a4-8685-4f03-8086-14a61730e81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3576</TotalTime>
  <Words>340</Words>
  <Application>Microsoft Office PowerPoint</Application>
  <PresentationFormat>Widescreen</PresentationFormat>
  <Paragraphs>48</Paragraphs>
  <Slides>40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40</vt:i4>
      </vt:variant>
    </vt:vector>
  </HeadingPairs>
  <TitlesOfParts>
    <vt:vector size="46" baseType="lpstr">
      <vt:lpstr>Arial</vt:lpstr>
      <vt:lpstr>Aharoni</vt:lpstr>
      <vt:lpstr>Aptos Display</vt:lpstr>
      <vt:lpstr>Agency FB</vt:lpstr>
      <vt:lpstr>Aptos</vt:lpstr>
      <vt:lpstr>Office-tema</vt:lpstr>
      <vt:lpstr>PowerPoint-presentasjon</vt:lpstr>
      <vt:lpstr>INFLUENSER</vt:lpstr>
      <vt:lpstr>PowerPoint-presentasjon</vt:lpstr>
      <vt:lpstr>PowerPoint-presentasjon</vt:lpstr>
      <vt:lpstr>Klikk her for å se intro med Oskar og Josefine</vt:lpstr>
      <vt:lpstr>"Smitte deg med glede” vant MGP jr i 2021</vt:lpstr>
      <vt:lpstr>PowerPoint-presentasjon</vt:lpstr>
      <vt:lpstr>NIDAROSDOMEN</vt:lpstr>
      <vt:lpstr>OLAV HARALDSSON</vt:lpstr>
      <vt:lpstr>Klikk her for å se film om Olav den hellige</vt:lpstr>
      <vt:lpstr>OLAV HARALDSSON (995 – 1030)</vt:lpstr>
      <vt:lpstr>KI-bilde av Olav</vt:lpstr>
      <vt:lpstr>MOSTERHAVN, BØMLO</vt:lpstr>
      <vt:lpstr>KRISTENRETTEN</vt:lpstr>
      <vt:lpstr>PowerPoint-presentasjon</vt:lpstr>
      <vt:lpstr>PowerPoint-presentasjon</vt:lpstr>
      <vt:lpstr>PowerPoint-presentasjon</vt:lpstr>
      <vt:lpstr>Snakk med læringspartner  - Hva synes dere er viktig å få lov til å bestemme selv? Finn eksempler!  - Hvordan kan vi vise at vi respekterer andres valg?</vt:lpstr>
      <vt:lpstr>PowerPoint-presentasjon</vt:lpstr>
      <vt:lpstr>Klikk her for å se film om Hans Nielsen Hauge</vt:lpstr>
      <vt:lpstr>HANS NIELSEN HAUGE (1771-1824)</vt:lpstr>
      <vt:lpstr>«HAUGIANERNE, AV ADOLPH TIDEMAND»</vt:lpstr>
      <vt:lpstr>HANS NIELSEN HAUGE PÅVIRKET</vt:lpstr>
      <vt:lpstr>Snakk med læringspartner  - Er det noe som er så viktig for deg at du ville gjort det – selv om det var ulovlig og du risikerte fengsel?   </vt:lpstr>
      <vt:lpstr>PowerPoint-presentasjon</vt:lpstr>
      <vt:lpstr>Trykk her for å se film om Cathinka Guldberg</vt:lpstr>
      <vt:lpstr> CATHINKA GULDBERG (1840 – 1919)</vt:lpstr>
      <vt:lpstr>PowerPoint-presentasjon</vt:lpstr>
      <vt:lpstr>PowerPoint-presentasjon</vt:lpstr>
      <vt:lpstr>Snakk med læringspartner  - Cathinka var en person som gjorde mange modige valg. Hva synes du var modig gjort?  </vt:lpstr>
      <vt:lpstr>PowerPoint-presentasjon</vt:lpstr>
      <vt:lpstr>Klikk her for å se film om Annie Skau Berntsen</vt:lpstr>
      <vt:lpstr>ANNIE SKAU BERNTSEN (1911 – 1992)</vt:lpstr>
      <vt:lpstr>«DETTE ER DITT LIV, NRK 1992»</vt:lpstr>
      <vt:lpstr>HAVEN OF HOPE HOSPITAL, HONG KONG</vt:lpstr>
      <vt:lpstr>PowerPoint-presentasjon</vt:lpstr>
      <vt:lpstr>Snakk med læringspartner  -Hvordan kan vi gjøre verden til et bedre sted for alle?  </vt:lpstr>
      <vt:lpstr>PowerPoint-presentasjon</vt:lpstr>
      <vt:lpstr>PowerPoint-presentasjon</vt:lpstr>
      <vt:lpstr>HVA VIL DERE KJEMPE FOR?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Brita Sørli Jærnes</dc:creator>
  <cp:lastModifiedBy>Siv Thompson</cp:lastModifiedBy>
  <cp:revision>16</cp:revision>
  <dcterms:created xsi:type="dcterms:W3CDTF">2025-06-04T06:49:59Z</dcterms:created>
  <dcterms:modified xsi:type="dcterms:W3CDTF">2026-04-08T12:08:21Z</dcterms:modified>
</cp:coreProperties>
</file>