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7" r:id="rId5"/>
    <p:sldId id="292" r:id="rId6"/>
    <p:sldId id="258" r:id="rId7"/>
    <p:sldId id="290" r:id="rId8"/>
    <p:sldId id="286" r:id="rId9"/>
    <p:sldId id="287" r:id="rId10"/>
    <p:sldId id="288" r:id="rId11"/>
    <p:sldId id="289" r:id="rId12"/>
    <p:sldId id="291" r:id="rId13"/>
    <p:sldId id="262" r:id="rId14"/>
    <p:sldId id="263" r:id="rId15"/>
    <p:sldId id="283" r:id="rId16"/>
    <p:sldId id="264" r:id="rId17"/>
    <p:sldId id="26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4" r:id="rId32"/>
    <p:sldId id="284" r:id="rId33"/>
    <p:sldId id="285" r:id="rId34"/>
    <p:sldId id="293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90" autoAdjust="0"/>
  </p:normalViewPr>
  <p:slideViewPr>
    <p:cSldViewPr snapToGrid="0" showGuides="1">
      <p:cViewPr varScale="1">
        <p:scale>
          <a:sx n="56" d="100"/>
          <a:sy n="56" d="100"/>
        </p:scale>
        <p:origin x="10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D25E5-4869-4105-847A-5B0619CB9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51DA85-5D9E-4C6D-BE05-B45DCC7DBC41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Før</a:t>
          </a:r>
        </a:p>
      </dgm:t>
    </dgm:pt>
    <dgm:pt modelId="{DEF315C5-FEAB-4777-9A2B-5F86946747FF}" type="parTrans" cxnId="{F5B07173-2A7C-4D5E-BEE1-EE571CABB3C7}">
      <dgm:prSet/>
      <dgm:spPr/>
      <dgm:t>
        <a:bodyPr/>
        <a:lstStyle/>
        <a:p>
          <a:endParaRPr lang="sv-SE"/>
        </a:p>
      </dgm:t>
    </dgm:pt>
    <dgm:pt modelId="{E93E3F5D-F261-4294-8311-D84B08856E36}" type="sibTrans" cxnId="{F5B07173-2A7C-4D5E-BEE1-EE571CABB3C7}">
      <dgm:prSet/>
      <dgm:spPr/>
      <dgm:t>
        <a:bodyPr/>
        <a:lstStyle/>
        <a:p>
          <a:endParaRPr lang="sv-SE"/>
        </a:p>
      </dgm:t>
    </dgm:pt>
    <dgm:pt modelId="{6C8A8CEC-4AC5-4883-87D1-D9383DC2918F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Under</a:t>
          </a:r>
        </a:p>
      </dgm:t>
    </dgm:pt>
    <dgm:pt modelId="{2450E28A-2A3F-452B-A9B0-71FA3844E615}" type="parTrans" cxnId="{A62B02F5-9D0C-4B83-9442-5F1DB7E0A8C8}">
      <dgm:prSet/>
      <dgm:spPr/>
      <dgm:t>
        <a:bodyPr/>
        <a:lstStyle/>
        <a:p>
          <a:endParaRPr lang="sv-SE"/>
        </a:p>
      </dgm:t>
    </dgm:pt>
    <dgm:pt modelId="{C681533B-BC65-4E14-AA94-66C14537A4A4}" type="sibTrans" cxnId="{A62B02F5-9D0C-4B83-9442-5F1DB7E0A8C8}">
      <dgm:prSet/>
      <dgm:spPr/>
      <dgm:t>
        <a:bodyPr/>
        <a:lstStyle/>
        <a:p>
          <a:endParaRPr lang="sv-SE"/>
        </a:p>
      </dgm:t>
    </dgm:pt>
    <dgm:pt modelId="{7CCB093F-ABE8-46A9-9C97-94878B36D9A3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Etter</a:t>
          </a:r>
        </a:p>
      </dgm:t>
    </dgm:pt>
    <dgm:pt modelId="{CC8EA0FC-2065-4E90-8526-AAF7C4890C65}" type="parTrans" cxnId="{E226222F-0250-4540-B395-CA07AB5FAF4E}">
      <dgm:prSet/>
      <dgm:spPr/>
      <dgm:t>
        <a:bodyPr/>
        <a:lstStyle/>
        <a:p>
          <a:endParaRPr lang="sv-SE"/>
        </a:p>
      </dgm:t>
    </dgm:pt>
    <dgm:pt modelId="{822EC0D7-2C9F-4F98-92D4-2210B7AD606C}" type="sibTrans" cxnId="{E226222F-0250-4540-B395-CA07AB5FAF4E}">
      <dgm:prSet/>
      <dgm:spPr/>
      <dgm:t>
        <a:bodyPr/>
        <a:lstStyle/>
        <a:p>
          <a:endParaRPr lang="sv-SE"/>
        </a:p>
      </dgm:t>
    </dgm:pt>
    <dgm:pt modelId="{F8002779-409B-48A0-A019-8F445FA807F5}" type="pres">
      <dgm:prSet presAssocID="{548D25E5-4869-4105-847A-5B0619CB9E34}" presName="CompostProcess" presStyleCnt="0">
        <dgm:presLayoutVars>
          <dgm:dir/>
          <dgm:resizeHandles val="exact"/>
        </dgm:presLayoutVars>
      </dgm:prSet>
      <dgm:spPr/>
    </dgm:pt>
    <dgm:pt modelId="{48A89730-4797-47F0-9B3B-C5E6C47FF901}" type="pres">
      <dgm:prSet presAssocID="{548D25E5-4869-4105-847A-5B0619CB9E34}" presName="arrow" presStyleLbl="bgShp" presStyleIdx="0" presStyleCnt="1"/>
      <dgm:spPr/>
    </dgm:pt>
    <dgm:pt modelId="{63C556D5-5626-408C-9E90-AE25F9E27BBE}" type="pres">
      <dgm:prSet presAssocID="{548D25E5-4869-4105-847A-5B0619CB9E34}" presName="linearProcess" presStyleCnt="0"/>
      <dgm:spPr/>
    </dgm:pt>
    <dgm:pt modelId="{4707F100-B50A-4223-9EF8-F19F0EB03788}" type="pres">
      <dgm:prSet presAssocID="{0351DA85-5D9E-4C6D-BE05-B45DCC7DBC41}" presName="textNode" presStyleLbl="node1" presStyleIdx="0" presStyleCnt="3">
        <dgm:presLayoutVars>
          <dgm:bulletEnabled val="1"/>
        </dgm:presLayoutVars>
      </dgm:prSet>
      <dgm:spPr/>
    </dgm:pt>
    <dgm:pt modelId="{B4A81FE9-91B1-4207-835C-5F0C0CF812C8}" type="pres">
      <dgm:prSet presAssocID="{E93E3F5D-F261-4294-8311-D84B08856E36}" presName="sibTrans" presStyleCnt="0"/>
      <dgm:spPr/>
    </dgm:pt>
    <dgm:pt modelId="{7F38E2B7-47B8-49E3-8ECF-C1A0FD3DFE96}" type="pres">
      <dgm:prSet presAssocID="{6C8A8CEC-4AC5-4883-87D1-D9383DC2918F}" presName="textNode" presStyleLbl="node1" presStyleIdx="1" presStyleCnt="3">
        <dgm:presLayoutVars>
          <dgm:bulletEnabled val="1"/>
        </dgm:presLayoutVars>
      </dgm:prSet>
      <dgm:spPr/>
    </dgm:pt>
    <dgm:pt modelId="{7A18F9F3-BCC6-458A-A880-B5C8D5C507F8}" type="pres">
      <dgm:prSet presAssocID="{C681533B-BC65-4E14-AA94-66C14537A4A4}" presName="sibTrans" presStyleCnt="0"/>
      <dgm:spPr/>
    </dgm:pt>
    <dgm:pt modelId="{4B81722B-C743-48BC-AE9A-B4B7A0D4C437}" type="pres">
      <dgm:prSet presAssocID="{7CCB093F-ABE8-46A9-9C97-94878B36D9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226222F-0250-4540-B395-CA07AB5FAF4E}" srcId="{548D25E5-4869-4105-847A-5B0619CB9E34}" destId="{7CCB093F-ABE8-46A9-9C97-94878B36D9A3}" srcOrd="2" destOrd="0" parTransId="{CC8EA0FC-2065-4E90-8526-AAF7C4890C65}" sibTransId="{822EC0D7-2C9F-4F98-92D4-2210B7AD606C}"/>
    <dgm:cxn modelId="{0899FB6B-FFD1-4466-B1F2-29F803D0E406}" type="presOf" srcId="{548D25E5-4869-4105-847A-5B0619CB9E34}" destId="{F8002779-409B-48A0-A019-8F445FA807F5}" srcOrd="0" destOrd="0" presId="urn:microsoft.com/office/officeart/2005/8/layout/hProcess9"/>
    <dgm:cxn modelId="{F5B07173-2A7C-4D5E-BEE1-EE571CABB3C7}" srcId="{548D25E5-4869-4105-847A-5B0619CB9E34}" destId="{0351DA85-5D9E-4C6D-BE05-B45DCC7DBC41}" srcOrd="0" destOrd="0" parTransId="{DEF315C5-FEAB-4777-9A2B-5F86946747FF}" sibTransId="{E93E3F5D-F261-4294-8311-D84B08856E36}"/>
    <dgm:cxn modelId="{124B647C-C6CC-46D0-ACA2-25425F0B15FD}" type="presOf" srcId="{7CCB093F-ABE8-46A9-9C97-94878B36D9A3}" destId="{4B81722B-C743-48BC-AE9A-B4B7A0D4C437}" srcOrd="0" destOrd="0" presId="urn:microsoft.com/office/officeart/2005/8/layout/hProcess9"/>
    <dgm:cxn modelId="{515E2180-6855-4C19-90B5-5F288E287357}" type="presOf" srcId="{0351DA85-5D9E-4C6D-BE05-B45DCC7DBC41}" destId="{4707F100-B50A-4223-9EF8-F19F0EB03788}" srcOrd="0" destOrd="0" presId="urn:microsoft.com/office/officeart/2005/8/layout/hProcess9"/>
    <dgm:cxn modelId="{315DCDB4-2901-4DB5-A69E-D6CA7CC2CB15}" type="presOf" srcId="{6C8A8CEC-4AC5-4883-87D1-D9383DC2918F}" destId="{7F38E2B7-47B8-49E3-8ECF-C1A0FD3DFE96}" srcOrd="0" destOrd="0" presId="urn:microsoft.com/office/officeart/2005/8/layout/hProcess9"/>
    <dgm:cxn modelId="{A62B02F5-9D0C-4B83-9442-5F1DB7E0A8C8}" srcId="{548D25E5-4869-4105-847A-5B0619CB9E34}" destId="{6C8A8CEC-4AC5-4883-87D1-D9383DC2918F}" srcOrd="1" destOrd="0" parTransId="{2450E28A-2A3F-452B-A9B0-71FA3844E615}" sibTransId="{C681533B-BC65-4E14-AA94-66C14537A4A4}"/>
    <dgm:cxn modelId="{2AE021F7-FC7E-4970-80A1-FDE0B3FFFAB3}" type="presParOf" srcId="{F8002779-409B-48A0-A019-8F445FA807F5}" destId="{48A89730-4797-47F0-9B3B-C5E6C47FF901}" srcOrd="0" destOrd="0" presId="urn:microsoft.com/office/officeart/2005/8/layout/hProcess9"/>
    <dgm:cxn modelId="{7BBB2EC2-7239-4439-9F5D-9F957E7C806E}" type="presParOf" srcId="{F8002779-409B-48A0-A019-8F445FA807F5}" destId="{63C556D5-5626-408C-9E90-AE25F9E27BBE}" srcOrd="1" destOrd="0" presId="urn:microsoft.com/office/officeart/2005/8/layout/hProcess9"/>
    <dgm:cxn modelId="{C23C0DF4-0F51-45B1-B918-09C7F0AF9641}" type="presParOf" srcId="{63C556D5-5626-408C-9E90-AE25F9E27BBE}" destId="{4707F100-B50A-4223-9EF8-F19F0EB03788}" srcOrd="0" destOrd="0" presId="urn:microsoft.com/office/officeart/2005/8/layout/hProcess9"/>
    <dgm:cxn modelId="{0E78B353-2990-4F79-93C7-D3C23EBC668F}" type="presParOf" srcId="{63C556D5-5626-408C-9E90-AE25F9E27BBE}" destId="{B4A81FE9-91B1-4207-835C-5F0C0CF812C8}" srcOrd="1" destOrd="0" presId="urn:microsoft.com/office/officeart/2005/8/layout/hProcess9"/>
    <dgm:cxn modelId="{3F73DF97-E6F1-4537-AE3C-AB4F2AE33356}" type="presParOf" srcId="{63C556D5-5626-408C-9E90-AE25F9E27BBE}" destId="{7F38E2B7-47B8-49E3-8ECF-C1A0FD3DFE96}" srcOrd="2" destOrd="0" presId="urn:microsoft.com/office/officeart/2005/8/layout/hProcess9"/>
    <dgm:cxn modelId="{23CBD47A-8E00-4DDB-BA92-B34E78CFDB9B}" type="presParOf" srcId="{63C556D5-5626-408C-9E90-AE25F9E27BBE}" destId="{7A18F9F3-BCC6-458A-A880-B5C8D5C507F8}" srcOrd="3" destOrd="0" presId="urn:microsoft.com/office/officeart/2005/8/layout/hProcess9"/>
    <dgm:cxn modelId="{FCA326C8-B909-4CDF-BD5D-9A213EB388F6}" type="presParOf" srcId="{63C556D5-5626-408C-9E90-AE25F9E27BBE}" destId="{4B81722B-C743-48BC-AE9A-B4B7A0D4C4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D25E5-4869-4105-847A-5B0619CB9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51DA85-5D9E-4C6D-BE05-B45DCC7DBC41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Före</a:t>
          </a:r>
        </a:p>
      </dgm:t>
    </dgm:pt>
    <dgm:pt modelId="{DEF315C5-FEAB-4777-9A2B-5F86946747FF}" type="parTrans" cxnId="{F5B07173-2A7C-4D5E-BEE1-EE571CABB3C7}">
      <dgm:prSet/>
      <dgm:spPr/>
      <dgm:t>
        <a:bodyPr/>
        <a:lstStyle/>
        <a:p>
          <a:endParaRPr lang="sv-SE"/>
        </a:p>
      </dgm:t>
    </dgm:pt>
    <dgm:pt modelId="{E93E3F5D-F261-4294-8311-D84B08856E36}" type="sibTrans" cxnId="{F5B07173-2A7C-4D5E-BEE1-EE571CABB3C7}">
      <dgm:prSet/>
      <dgm:spPr/>
      <dgm:t>
        <a:bodyPr/>
        <a:lstStyle/>
        <a:p>
          <a:endParaRPr lang="sv-SE"/>
        </a:p>
      </dgm:t>
    </dgm:pt>
    <dgm:pt modelId="{6C8A8CEC-4AC5-4883-87D1-D9383DC2918F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Under</a:t>
          </a:r>
        </a:p>
      </dgm:t>
    </dgm:pt>
    <dgm:pt modelId="{2450E28A-2A3F-452B-A9B0-71FA3844E615}" type="parTrans" cxnId="{A62B02F5-9D0C-4B83-9442-5F1DB7E0A8C8}">
      <dgm:prSet/>
      <dgm:spPr/>
      <dgm:t>
        <a:bodyPr/>
        <a:lstStyle/>
        <a:p>
          <a:endParaRPr lang="sv-SE"/>
        </a:p>
      </dgm:t>
    </dgm:pt>
    <dgm:pt modelId="{C681533B-BC65-4E14-AA94-66C14537A4A4}" type="sibTrans" cxnId="{A62B02F5-9D0C-4B83-9442-5F1DB7E0A8C8}">
      <dgm:prSet/>
      <dgm:spPr/>
      <dgm:t>
        <a:bodyPr/>
        <a:lstStyle/>
        <a:p>
          <a:endParaRPr lang="sv-SE"/>
        </a:p>
      </dgm:t>
    </dgm:pt>
    <dgm:pt modelId="{7CCB093F-ABE8-46A9-9C97-94878B36D9A3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Efter</a:t>
          </a:r>
        </a:p>
      </dgm:t>
    </dgm:pt>
    <dgm:pt modelId="{CC8EA0FC-2065-4E90-8526-AAF7C4890C65}" type="parTrans" cxnId="{E226222F-0250-4540-B395-CA07AB5FAF4E}">
      <dgm:prSet/>
      <dgm:spPr/>
      <dgm:t>
        <a:bodyPr/>
        <a:lstStyle/>
        <a:p>
          <a:endParaRPr lang="sv-SE"/>
        </a:p>
      </dgm:t>
    </dgm:pt>
    <dgm:pt modelId="{822EC0D7-2C9F-4F98-92D4-2210B7AD606C}" type="sibTrans" cxnId="{E226222F-0250-4540-B395-CA07AB5FAF4E}">
      <dgm:prSet/>
      <dgm:spPr/>
      <dgm:t>
        <a:bodyPr/>
        <a:lstStyle/>
        <a:p>
          <a:endParaRPr lang="sv-SE"/>
        </a:p>
      </dgm:t>
    </dgm:pt>
    <dgm:pt modelId="{F8002779-409B-48A0-A019-8F445FA807F5}" type="pres">
      <dgm:prSet presAssocID="{548D25E5-4869-4105-847A-5B0619CB9E34}" presName="CompostProcess" presStyleCnt="0">
        <dgm:presLayoutVars>
          <dgm:dir/>
          <dgm:resizeHandles val="exact"/>
        </dgm:presLayoutVars>
      </dgm:prSet>
      <dgm:spPr/>
    </dgm:pt>
    <dgm:pt modelId="{48A89730-4797-47F0-9B3B-C5E6C47FF901}" type="pres">
      <dgm:prSet presAssocID="{548D25E5-4869-4105-847A-5B0619CB9E34}" presName="arrow" presStyleLbl="bgShp" presStyleIdx="0" presStyleCnt="1" custLinFactNeighborX="29" custLinFactNeighborY="1820"/>
      <dgm:spPr/>
    </dgm:pt>
    <dgm:pt modelId="{63C556D5-5626-408C-9E90-AE25F9E27BBE}" type="pres">
      <dgm:prSet presAssocID="{548D25E5-4869-4105-847A-5B0619CB9E34}" presName="linearProcess" presStyleCnt="0"/>
      <dgm:spPr/>
    </dgm:pt>
    <dgm:pt modelId="{4707F100-B50A-4223-9EF8-F19F0EB03788}" type="pres">
      <dgm:prSet presAssocID="{0351DA85-5D9E-4C6D-BE05-B45DCC7DBC41}" presName="textNode" presStyleLbl="node1" presStyleIdx="0" presStyleCnt="3">
        <dgm:presLayoutVars>
          <dgm:bulletEnabled val="1"/>
        </dgm:presLayoutVars>
      </dgm:prSet>
      <dgm:spPr/>
    </dgm:pt>
    <dgm:pt modelId="{B4A81FE9-91B1-4207-835C-5F0C0CF812C8}" type="pres">
      <dgm:prSet presAssocID="{E93E3F5D-F261-4294-8311-D84B08856E36}" presName="sibTrans" presStyleCnt="0"/>
      <dgm:spPr/>
    </dgm:pt>
    <dgm:pt modelId="{7F38E2B7-47B8-49E3-8ECF-C1A0FD3DFE96}" type="pres">
      <dgm:prSet presAssocID="{6C8A8CEC-4AC5-4883-87D1-D9383DC2918F}" presName="textNode" presStyleLbl="node1" presStyleIdx="1" presStyleCnt="3">
        <dgm:presLayoutVars>
          <dgm:bulletEnabled val="1"/>
        </dgm:presLayoutVars>
      </dgm:prSet>
      <dgm:spPr/>
    </dgm:pt>
    <dgm:pt modelId="{7A18F9F3-BCC6-458A-A880-B5C8D5C507F8}" type="pres">
      <dgm:prSet presAssocID="{C681533B-BC65-4E14-AA94-66C14537A4A4}" presName="sibTrans" presStyleCnt="0"/>
      <dgm:spPr/>
    </dgm:pt>
    <dgm:pt modelId="{4B81722B-C743-48BC-AE9A-B4B7A0D4C437}" type="pres">
      <dgm:prSet presAssocID="{7CCB093F-ABE8-46A9-9C97-94878B36D9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226222F-0250-4540-B395-CA07AB5FAF4E}" srcId="{548D25E5-4869-4105-847A-5B0619CB9E34}" destId="{7CCB093F-ABE8-46A9-9C97-94878B36D9A3}" srcOrd="2" destOrd="0" parTransId="{CC8EA0FC-2065-4E90-8526-AAF7C4890C65}" sibTransId="{822EC0D7-2C9F-4F98-92D4-2210B7AD606C}"/>
    <dgm:cxn modelId="{600CD349-2F37-4D6D-BD9C-143922181C5A}" type="presOf" srcId="{7CCB093F-ABE8-46A9-9C97-94878B36D9A3}" destId="{4B81722B-C743-48BC-AE9A-B4B7A0D4C437}" srcOrd="0" destOrd="0" presId="urn:microsoft.com/office/officeart/2005/8/layout/hProcess9"/>
    <dgm:cxn modelId="{F5B07173-2A7C-4D5E-BEE1-EE571CABB3C7}" srcId="{548D25E5-4869-4105-847A-5B0619CB9E34}" destId="{0351DA85-5D9E-4C6D-BE05-B45DCC7DBC41}" srcOrd="0" destOrd="0" parTransId="{DEF315C5-FEAB-4777-9A2B-5F86946747FF}" sibTransId="{E93E3F5D-F261-4294-8311-D84B08856E36}"/>
    <dgm:cxn modelId="{C132AAD2-7FFD-418D-B638-A22C3A784B2C}" type="presOf" srcId="{6C8A8CEC-4AC5-4883-87D1-D9383DC2918F}" destId="{7F38E2B7-47B8-49E3-8ECF-C1A0FD3DFE96}" srcOrd="0" destOrd="0" presId="urn:microsoft.com/office/officeart/2005/8/layout/hProcess9"/>
    <dgm:cxn modelId="{A17666EB-046E-4B9A-A241-799612A322DC}" type="presOf" srcId="{0351DA85-5D9E-4C6D-BE05-B45DCC7DBC41}" destId="{4707F100-B50A-4223-9EF8-F19F0EB03788}" srcOrd="0" destOrd="0" presId="urn:microsoft.com/office/officeart/2005/8/layout/hProcess9"/>
    <dgm:cxn modelId="{A62B02F5-9D0C-4B83-9442-5F1DB7E0A8C8}" srcId="{548D25E5-4869-4105-847A-5B0619CB9E34}" destId="{6C8A8CEC-4AC5-4883-87D1-D9383DC2918F}" srcOrd="1" destOrd="0" parTransId="{2450E28A-2A3F-452B-A9B0-71FA3844E615}" sibTransId="{C681533B-BC65-4E14-AA94-66C14537A4A4}"/>
    <dgm:cxn modelId="{03EADBF8-9B5D-4F31-981E-97FBACE8672C}" type="presOf" srcId="{548D25E5-4869-4105-847A-5B0619CB9E34}" destId="{F8002779-409B-48A0-A019-8F445FA807F5}" srcOrd="0" destOrd="0" presId="urn:microsoft.com/office/officeart/2005/8/layout/hProcess9"/>
    <dgm:cxn modelId="{D379E0BB-0B7B-4EE1-85EC-631285A39A95}" type="presParOf" srcId="{F8002779-409B-48A0-A019-8F445FA807F5}" destId="{48A89730-4797-47F0-9B3B-C5E6C47FF901}" srcOrd="0" destOrd="0" presId="urn:microsoft.com/office/officeart/2005/8/layout/hProcess9"/>
    <dgm:cxn modelId="{08A1B5DF-550E-45A0-9B79-D4ADA7DF7E72}" type="presParOf" srcId="{F8002779-409B-48A0-A019-8F445FA807F5}" destId="{63C556D5-5626-408C-9E90-AE25F9E27BBE}" srcOrd="1" destOrd="0" presId="urn:microsoft.com/office/officeart/2005/8/layout/hProcess9"/>
    <dgm:cxn modelId="{0DB72BAF-A2F7-4EF1-AC8A-D96377CC6A9C}" type="presParOf" srcId="{63C556D5-5626-408C-9E90-AE25F9E27BBE}" destId="{4707F100-B50A-4223-9EF8-F19F0EB03788}" srcOrd="0" destOrd="0" presId="urn:microsoft.com/office/officeart/2005/8/layout/hProcess9"/>
    <dgm:cxn modelId="{AE4D0478-EB11-4107-882C-F81724885590}" type="presParOf" srcId="{63C556D5-5626-408C-9E90-AE25F9E27BBE}" destId="{B4A81FE9-91B1-4207-835C-5F0C0CF812C8}" srcOrd="1" destOrd="0" presId="urn:microsoft.com/office/officeart/2005/8/layout/hProcess9"/>
    <dgm:cxn modelId="{B6B17586-066C-48B6-8A85-978ADC6CE05D}" type="presParOf" srcId="{63C556D5-5626-408C-9E90-AE25F9E27BBE}" destId="{7F38E2B7-47B8-49E3-8ECF-C1A0FD3DFE96}" srcOrd="2" destOrd="0" presId="urn:microsoft.com/office/officeart/2005/8/layout/hProcess9"/>
    <dgm:cxn modelId="{5D798F94-5B19-4557-A153-B024C7734B8B}" type="presParOf" srcId="{63C556D5-5626-408C-9E90-AE25F9E27BBE}" destId="{7A18F9F3-BCC6-458A-A880-B5C8D5C507F8}" srcOrd="3" destOrd="0" presId="urn:microsoft.com/office/officeart/2005/8/layout/hProcess9"/>
    <dgm:cxn modelId="{F3DAF9C0-4D2B-4127-984D-DF5245901F61}" type="presParOf" srcId="{63C556D5-5626-408C-9E90-AE25F9E27BBE}" destId="{4B81722B-C743-48BC-AE9A-B4B7A0D4C4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D25E5-4869-4105-847A-5B0619CB9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51DA85-5D9E-4C6D-BE05-B45DCC7DBC41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Före</a:t>
          </a:r>
        </a:p>
      </dgm:t>
    </dgm:pt>
    <dgm:pt modelId="{DEF315C5-FEAB-4777-9A2B-5F86946747FF}" type="parTrans" cxnId="{F5B07173-2A7C-4D5E-BEE1-EE571CABB3C7}">
      <dgm:prSet/>
      <dgm:spPr/>
      <dgm:t>
        <a:bodyPr/>
        <a:lstStyle/>
        <a:p>
          <a:endParaRPr lang="sv-SE"/>
        </a:p>
      </dgm:t>
    </dgm:pt>
    <dgm:pt modelId="{E93E3F5D-F261-4294-8311-D84B08856E36}" type="sibTrans" cxnId="{F5B07173-2A7C-4D5E-BEE1-EE571CABB3C7}">
      <dgm:prSet/>
      <dgm:spPr/>
      <dgm:t>
        <a:bodyPr/>
        <a:lstStyle/>
        <a:p>
          <a:endParaRPr lang="sv-SE"/>
        </a:p>
      </dgm:t>
    </dgm:pt>
    <dgm:pt modelId="{6C8A8CEC-4AC5-4883-87D1-D9383DC2918F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Under</a:t>
          </a:r>
        </a:p>
      </dgm:t>
    </dgm:pt>
    <dgm:pt modelId="{2450E28A-2A3F-452B-A9B0-71FA3844E615}" type="parTrans" cxnId="{A62B02F5-9D0C-4B83-9442-5F1DB7E0A8C8}">
      <dgm:prSet/>
      <dgm:spPr/>
      <dgm:t>
        <a:bodyPr/>
        <a:lstStyle/>
        <a:p>
          <a:endParaRPr lang="sv-SE"/>
        </a:p>
      </dgm:t>
    </dgm:pt>
    <dgm:pt modelId="{C681533B-BC65-4E14-AA94-66C14537A4A4}" type="sibTrans" cxnId="{A62B02F5-9D0C-4B83-9442-5F1DB7E0A8C8}">
      <dgm:prSet/>
      <dgm:spPr/>
      <dgm:t>
        <a:bodyPr/>
        <a:lstStyle/>
        <a:p>
          <a:endParaRPr lang="sv-SE"/>
        </a:p>
      </dgm:t>
    </dgm:pt>
    <dgm:pt modelId="{7CCB093F-ABE8-46A9-9C97-94878B36D9A3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Efter</a:t>
          </a:r>
        </a:p>
      </dgm:t>
    </dgm:pt>
    <dgm:pt modelId="{CC8EA0FC-2065-4E90-8526-AAF7C4890C65}" type="parTrans" cxnId="{E226222F-0250-4540-B395-CA07AB5FAF4E}">
      <dgm:prSet/>
      <dgm:spPr/>
      <dgm:t>
        <a:bodyPr/>
        <a:lstStyle/>
        <a:p>
          <a:endParaRPr lang="sv-SE"/>
        </a:p>
      </dgm:t>
    </dgm:pt>
    <dgm:pt modelId="{822EC0D7-2C9F-4F98-92D4-2210B7AD606C}" type="sibTrans" cxnId="{E226222F-0250-4540-B395-CA07AB5FAF4E}">
      <dgm:prSet/>
      <dgm:spPr/>
      <dgm:t>
        <a:bodyPr/>
        <a:lstStyle/>
        <a:p>
          <a:endParaRPr lang="sv-SE"/>
        </a:p>
      </dgm:t>
    </dgm:pt>
    <dgm:pt modelId="{F8002779-409B-48A0-A019-8F445FA807F5}" type="pres">
      <dgm:prSet presAssocID="{548D25E5-4869-4105-847A-5B0619CB9E34}" presName="CompostProcess" presStyleCnt="0">
        <dgm:presLayoutVars>
          <dgm:dir/>
          <dgm:resizeHandles val="exact"/>
        </dgm:presLayoutVars>
      </dgm:prSet>
      <dgm:spPr/>
    </dgm:pt>
    <dgm:pt modelId="{48A89730-4797-47F0-9B3B-C5E6C47FF901}" type="pres">
      <dgm:prSet presAssocID="{548D25E5-4869-4105-847A-5B0619CB9E34}" presName="arrow" presStyleLbl="bgShp" presStyleIdx="0" presStyleCnt="1"/>
      <dgm:spPr/>
    </dgm:pt>
    <dgm:pt modelId="{63C556D5-5626-408C-9E90-AE25F9E27BBE}" type="pres">
      <dgm:prSet presAssocID="{548D25E5-4869-4105-847A-5B0619CB9E34}" presName="linearProcess" presStyleCnt="0"/>
      <dgm:spPr/>
    </dgm:pt>
    <dgm:pt modelId="{4707F100-B50A-4223-9EF8-F19F0EB03788}" type="pres">
      <dgm:prSet presAssocID="{0351DA85-5D9E-4C6D-BE05-B45DCC7DBC41}" presName="textNode" presStyleLbl="node1" presStyleIdx="0" presStyleCnt="3">
        <dgm:presLayoutVars>
          <dgm:bulletEnabled val="1"/>
        </dgm:presLayoutVars>
      </dgm:prSet>
      <dgm:spPr/>
    </dgm:pt>
    <dgm:pt modelId="{B4A81FE9-91B1-4207-835C-5F0C0CF812C8}" type="pres">
      <dgm:prSet presAssocID="{E93E3F5D-F261-4294-8311-D84B08856E36}" presName="sibTrans" presStyleCnt="0"/>
      <dgm:spPr/>
    </dgm:pt>
    <dgm:pt modelId="{7F38E2B7-47B8-49E3-8ECF-C1A0FD3DFE96}" type="pres">
      <dgm:prSet presAssocID="{6C8A8CEC-4AC5-4883-87D1-D9383DC2918F}" presName="textNode" presStyleLbl="node1" presStyleIdx="1" presStyleCnt="3">
        <dgm:presLayoutVars>
          <dgm:bulletEnabled val="1"/>
        </dgm:presLayoutVars>
      </dgm:prSet>
      <dgm:spPr/>
    </dgm:pt>
    <dgm:pt modelId="{7A18F9F3-BCC6-458A-A880-B5C8D5C507F8}" type="pres">
      <dgm:prSet presAssocID="{C681533B-BC65-4E14-AA94-66C14537A4A4}" presName="sibTrans" presStyleCnt="0"/>
      <dgm:spPr/>
    </dgm:pt>
    <dgm:pt modelId="{4B81722B-C743-48BC-AE9A-B4B7A0D4C437}" type="pres">
      <dgm:prSet presAssocID="{7CCB093F-ABE8-46A9-9C97-94878B36D9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03D0629-D763-45D7-93F2-3E71677FB481}" type="presOf" srcId="{0351DA85-5D9E-4C6D-BE05-B45DCC7DBC41}" destId="{4707F100-B50A-4223-9EF8-F19F0EB03788}" srcOrd="0" destOrd="0" presId="urn:microsoft.com/office/officeart/2005/8/layout/hProcess9"/>
    <dgm:cxn modelId="{66D1752D-E9B1-4773-80F4-6BE19A8B408A}" type="presOf" srcId="{6C8A8CEC-4AC5-4883-87D1-D9383DC2918F}" destId="{7F38E2B7-47B8-49E3-8ECF-C1A0FD3DFE96}" srcOrd="0" destOrd="0" presId="urn:microsoft.com/office/officeart/2005/8/layout/hProcess9"/>
    <dgm:cxn modelId="{E226222F-0250-4540-B395-CA07AB5FAF4E}" srcId="{548D25E5-4869-4105-847A-5B0619CB9E34}" destId="{7CCB093F-ABE8-46A9-9C97-94878B36D9A3}" srcOrd="2" destOrd="0" parTransId="{CC8EA0FC-2065-4E90-8526-AAF7C4890C65}" sibTransId="{822EC0D7-2C9F-4F98-92D4-2210B7AD606C}"/>
    <dgm:cxn modelId="{F5B07173-2A7C-4D5E-BEE1-EE571CABB3C7}" srcId="{548D25E5-4869-4105-847A-5B0619CB9E34}" destId="{0351DA85-5D9E-4C6D-BE05-B45DCC7DBC41}" srcOrd="0" destOrd="0" parTransId="{DEF315C5-FEAB-4777-9A2B-5F86946747FF}" sibTransId="{E93E3F5D-F261-4294-8311-D84B08856E36}"/>
    <dgm:cxn modelId="{ABFA8457-126D-426D-B543-CFFD222965E1}" type="presOf" srcId="{548D25E5-4869-4105-847A-5B0619CB9E34}" destId="{F8002779-409B-48A0-A019-8F445FA807F5}" srcOrd="0" destOrd="0" presId="urn:microsoft.com/office/officeart/2005/8/layout/hProcess9"/>
    <dgm:cxn modelId="{4A83A29F-D549-4B82-88FB-2E8284CDF737}" type="presOf" srcId="{7CCB093F-ABE8-46A9-9C97-94878B36D9A3}" destId="{4B81722B-C743-48BC-AE9A-B4B7A0D4C437}" srcOrd="0" destOrd="0" presId="urn:microsoft.com/office/officeart/2005/8/layout/hProcess9"/>
    <dgm:cxn modelId="{A62B02F5-9D0C-4B83-9442-5F1DB7E0A8C8}" srcId="{548D25E5-4869-4105-847A-5B0619CB9E34}" destId="{6C8A8CEC-4AC5-4883-87D1-D9383DC2918F}" srcOrd="1" destOrd="0" parTransId="{2450E28A-2A3F-452B-A9B0-71FA3844E615}" sibTransId="{C681533B-BC65-4E14-AA94-66C14537A4A4}"/>
    <dgm:cxn modelId="{731B7C43-1212-40DA-B2FD-A45A4DF5EAAE}" type="presParOf" srcId="{F8002779-409B-48A0-A019-8F445FA807F5}" destId="{48A89730-4797-47F0-9B3B-C5E6C47FF901}" srcOrd="0" destOrd="0" presId="urn:microsoft.com/office/officeart/2005/8/layout/hProcess9"/>
    <dgm:cxn modelId="{C234C40E-0F9E-4D7D-BC5C-D5AC49E63948}" type="presParOf" srcId="{F8002779-409B-48A0-A019-8F445FA807F5}" destId="{63C556D5-5626-408C-9E90-AE25F9E27BBE}" srcOrd="1" destOrd="0" presId="urn:microsoft.com/office/officeart/2005/8/layout/hProcess9"/>
    <dgm:cxn modelId="{ACDD3796-6701-433D-8C2E-72CFFE4C67C7}" type="presParOf" srcId="{63C556D5-5626-408C-9E90-AE25F9E27BBE}" destId="{4707F100-B50A-4223-9EF8-F19F0EB03788}" srcOrd="0" destOrd="0" presId="urn:microsoft.com/office/officeart/2005/8/layout/hProcess9"/>
    <dgm:cxn modelId="{7A6A94A3-C369-42D2-A523-D4EB97B14D34}" type="presParOf" srcId="{63C556D5-5626-408C-9E90-AE25F9E27BBE}" destId="{B4A81FE9-91B1-4207-835C-5F0C0CF812C8}" srcOrd="1" destOrd="0" presId="urn:microsoft.com/office/officeart/2005/8/layout/hProcess9"/>
    <dgm:cxn modelId="{806AA8AE-6649-470F-89F0-980478B1EC50}" type="presParOf" srcId="{63C556D5-5626-408C-9E90-AE25F9E27BBE}" destId="{7F38E2B7-47B8-49E3-8ECF-C1A0FD3DFE96}" srcOrd="2" destOrd="0" presId="urn:microsoft.com/office/officeart/2005/8/layout/hProcess9"/>
    <dgm:cxn modelId="{B39389A8-6630-4B8F-A33A-6ECEC8EEF2C4}" type="presParOf" srcId="{63C556D5-5626-408C-9E90-AE25F9E27BBE}" destId="{7A18F9F3-BCC6-458A-A880-B5C8D5C507F8}" srcOrd="3" destOrd="0" presId="urn:microsoft.com/office/officeart/2005/8/layout/hProcess9"/>
    <dgm:cxn modelId="{F041E275-B777-4B96-B88F-10939000FECD}" type="presParOf" srcId="{63C556D5-5626-408C-9E90-AE25F9E27BBE}" destId="{4B81722B-C743-48BC-AE9A-B4B7A0D4C4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D25E5-4869-4105-847A-5B0619CB9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51DA85-5D9E-4C6D-BE05-B45DCC7DBC41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Före</a:t>
          </a:r>
        </a:p>
      </dgm:t>
    </dgm:pt>
    <dgm:pt modelId="{DEF315C5-FEAB-4777-9A2B-5F86946747FF}" type="parTrans" cxnId="{F5B07173-2A7C-4D5E-BEE1-EE571CABB3C7}">
      <dgm:prSet/>
      <dgm:spPr/>
      <dgm:t>
        <a:bodyPr/>
        <a:lstStyle/>
        <a:p>
          <a:endParaRPr lang="sv-SE"/>
        </a:p>
      </dgm:t>
    </dgm:pt>
    <dgm:pt modelId="{E93E3F5D-F261-4294-8311-D84B08856E36}" type="sibTrans" cxnId="{F5B07173-2A7C-4D5E-BEE1-EE571CABB3C7}">
      <dgm:prSet/>
      <dgm:spPr/>
      <dgm:t>
        <a:bodyPr/>
        <a:lstStyle/>
        <a:p>
          <a:endParaRPr lang="sv-SE"/>
        </a:p>
      </dgm:t>
    </dgm:pt>
    <dgm:pt modelId="{6C8A8CEC-4AC5-4883-87D1-D9383DC2918F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Under</a:t>
          </a:r>
        </a:p>
      </dgm:t>
    </dgm:pt>
    <dgm:pt modelId="{2450E28A-2A3F-452B-A9B0-71FA3844E615}" type="parTrans" cxnId="{A62B02F5-9D0C-4B83-9442-5F1DB7E0A8C8}">
      <dgm:prSet/>
      <dgm:spPr/>
      <dgm:t>
        <a:bodyPr/>
        <a:lstStyle/>
        <a:p>
          <a:endParaRPr lang="sv-SE"/>
        </a:p>
      </dgm:t>
    </dgm:pt>
    <dgm:pt modelId="{C681533B-BC65-4E14-AA94-66C14537A4A4}" type="sibTrans" cxnId="{A62B02F5-9D0C-4B83-9442-5F1DB7E0A8C8}">
      <dgm:prSet/>
      <dgm:spPr/>
      <dgm:t>
        <a:bodyPr/>
        <a:lstStyle/>
        <a:p>
          <a:endParaRPr lang="sv-SE"/>
        </a:p>
      </dgm:t>
    </dgm:pt>
    <dgm:pt modelId="{7CCB093F-ABE8-46A9-9C97-94878B36D9A3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Efter</a:t>
          </a:r>
        </a:p>
      </dgm:t>
    </dgm:pt>
    <dgm:pt modelId="{CC8EA0FC-2065-4E90-8526-AAF7C4890C65}" type="parTrans" cxnId="{E226222F-0250-4540-B395-CA07AB5FAF4E}">
      <dgm:prSet/>
      <dgm:spPr/>
      <dgm:t>
        <a:bodyPr/>
        <a:lstStyle/>
        <a:p>
          <a:endParaRPr lang="sv-SE"/>
        </a:p>
      </dgm:t>
    </dgm:pt>
    <dgm:pt modelId="{822EC0D7-2C9F-4F98-92D4-2210B7AD606C}" type="sibTrans" cxnId="{E226222F-0250-4540-B395-CA07AB5FAF4E}">
      <dgm:prSet/>
      <dgm:spPr/>
      <dgm:t>
        <a:bodyPr/>
        <a:lstStyle/>
        <a:p>
          <a:endParaRPr lang="sv-SE"/>
        </a:p>
      </dgm:t>
    </dgm:pt>
    <dgm:pt modelId="{F8002779-409B-48A0-A019-8F445FA807F5}" type="pres">
      <dgm:prSet presAssocID="{548D25E5-4869-4105-847A-5B0619CB9E34}" presName="CompostProcess" presStyleCnt="0">
        <dgm:presLayoutVars>
          <dgm:dir/>
          <dgm:resizeHandles val="exact"/>
        </dgm:presLayoutVars>
      </dgm:prSet>
      <dgm:spPr/>
    </dgm:pt>
    <dgm:pt modelId="{48A89730-4797-47F0-9B3B-C5E6C47FF901}" type="pres">
      <dgm:prSet presAssocID="{548D25E5-4869-4105-847A-5B0619CB9E34}" presName="arrow" presStyleLbl="bgShp" presStyleIdx="0" presStyleCnt="1"/>
      <dgm:spPr/>
    </dgm:pt>
    <dgm:pt modelId="{63C556D5-5626-408C-9E90-AE25F9E27BBE}" type="pres">
      <dgm:prSet presAssocID="{548D25E5-4869-4105-847A-5B0619CB9E34}" presName="linearProcess" presStyleCnt="0"/>
      <dgm:spPr/>
    </dgm:pt>
    <dgm:pt modelId="{4707F100-B50A-4223-9EF8-F19F0EB03788}" type="pres">
      <dgm:prSet presAssocID="{0351DA85-5D9E-4C6D-BE05-B45DCC7DBC41}" presName="textNode" presStyleLbl="node1" presStyleIdx="0" presStyleCnt="3">
        <dgm:presLayoutVars>
          <dgm:bulletEnabled val="1"/>
        </dgm:presLayoutVars>
      </dgm:prSet>
      <dgm:spPr/>
    </dgm:pt>
    <dgm:pt modelId="{B4A81FE9-91B1-4207-835C-5F0C0CF812C8}" type="pres">
      <dgm:prSet presAssocID="{E93E3F5D-F261-4294-8311-D84B08856E36}" presName="sibTrans" presStyleCnt="0"/>
      <dgm:spPr/>
    </dgm:pt>
    <dgm:pt modelId="{7F38E2B7-47B8-49E3-8ECF-C1A0FD3DFE96}" type="pres">
      <dgm:prSet presAssocID="{6C8A8CEC-4AC5-4883-87D1-D9383DC2918F}" presName="textNode" presStyleLbl="node1" presStyleIdx="1" presStyleCnt="3">
        <dgm:presLayoutVars>
          <dgm:bulletEnabled val="1"/>
        </dgm:presLayoutVars>
      </dgm:prSet>
      <dgm:spPr/>
    </dgm:pt>
    <dgm:pt modelId="{7A18F9F3-BCC6-458A-A880-B5C8D5C507F8}" type="pres">
      <dgm:prSet presAssocID="{C681533B-BC65-4E14-AA94-66C14537A4A4}" presName="sibTrans" presStyleCnt="0"/>
      <dgm:spPr/>
    </dgm:pt>
    <dgm:pt modelId="{4B81722B-C743-48BC-AE9A-B4B7A0D4C437}" type="pres">
      <dgm:prSet presAssocID="{7CCB093F-ABE8-46A9-9C97-94878B36D9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1DA132F-1D01-4AF6-947F-61A54C65A090}" type="presOf" srcId="{548D25E5-4869-4105-847A-5B0619CB9E34}" destId="{F8002779-409B-48A0-A019-8F445FA807F5}" srcOrd="0" destOrd="0" presId="urn:microsoft.com/office/officeart/2005/8/layout/hProcess9"/>
    <dgm:cxn modelId="{E226222F-0250-4540-B395-CA07AB5FAF4E}" srcId="{548D25E5-4869-4105-847A-5B0619CB9E34}" destId="{7CCB093F-ABE8-46A9-9C97-94878B36D9A3}" srcOrd="2" destOrd="0" parTransId="{CC8EA0FC-2065-4E90-8526-AAF7C4890C65}" sibTransId="{822EC0D7-2C9F-4F98-92D4-2210B7AD606C}"/>
    <dgm:cxn modelId="{C817883B-641C-45D8-BEBF-262011CC8C67}" type="presOf" srcId="{0351DA85-5D9E-4C6D-BE05-B45DCC7DBC41}" destId="{4707F100-B50A-4223-9EF8-F19F0EB03788}" srcOrd="0" destOrd="0" presId="urn:microsoft.com/office/officeart/2005/8/layout/hProcess9"/>
    <dgm:cxn modelId="{8662B263-CA34-4213-A963-AB815C08151D}" type="presOf" srcId="{6C8A8CEC-4AC5-4883-87D1-D9383DC2918F}" destId="{7F38E2B7-47B8-49E3-8ECF-C1A0FD3DFE96}" srcOrd="0" destOrd="0" presId="urn:microsoft.com/office/officeart/2005/8/layout/hProcess9"/>
    <dgm:cxn modelId="{F5B07173-2A7C-4D5E-BEE1-EE571CABB3C7}" srcId="{548D25E5-4869-4105-847A-5B0619CB9E34}" destId="{0351DA85-5D9E-4C6D-BE05-B45DCC7DBC41}" srcOrd="0" destOrd="0" parTransId="{DEF315C5-FEAB-4777-9A2B-5F86946747FF}" sibTransId="{E93E3F5D-F261-4294-8311-D84B08856E36}"/>
    <dgm:cxn modelId="{A62B02F5-9D0C-4B83-9442-5F1DB7E0A8C8}" srcId="{548D25E5-4869-4105-847A-5B0619CB9E34}" destId="{6C8A8CEC-4AC5-4883-87D1-D9383DC2918F}" srcOrd="1" destOrd="0" parTransId="{2450E28A-2A3F-452B-A9B0-71FA3844E615}" sibTransId="{C681533B-BC65-4E14-AA94-66C14537A4A4}"/>
    <dgm:cxn modelId="{C95FFAFD-EAB5-4793-8691-42EE38D126E3}" type="presOf" srcId="{7CCB093F-ABE8-46A9-9C97-94878B36D9A3}" destId="{4B81722B-C743-48BC-AE9A-B4B7A0D4C437}" srcOrd="0" destOrd="0" presId="urn:microsoft.com/office/officeart/2005/8/layout/hProcess9"/>
    <dgm:cxn modelId="{579FED3F-DDF8-4C39-BFE0-65CDBF387082}" type="presParOf" srcId="{F8002779-409B-48A0-A019-8F445FA807F5}" destId="{48A89730-4797-47F0-9B3B-C5E6C47FF901}" srcOrd="0" destOrd="0" presId="urn:microsoft.com/office/officeart/2005/8/layout/hProcess9"/>
    <dgm:cxn modelId="{548AC4F5-89CC-4639-A20C-9374FF2061D2}" type="presParOf" srcId="{F8002779-409B-48A0-A019-8F445FA807F5}" destId="{63C556D5-5626-408C-9E90-AE25F9E27BBE}" srcOrd="1" destOrd="0" presId="urn:microsoft.com/office/officeart/2005/8/layout/hProcess9"/>
    <dgm:cxn modelId="{F2A4AB96-103B-495D-8337-4889CE64476F}" type="presParOf" srcId="{63C556D5-5626-408C-9E90-AE25F9E27BBE}" destId="{4707F100-B50A-4223-9EF8-F19F0EB03788}" srcOrd="0" destOrd="0" presId="urn:microsoft.com/office/officeart/2005/8/layout/hProcess9"/>
    <dgm:cxn modelId="{A4188DE2-5ABA-43E9-A504-C4D78A14388E}" type="presParOf" srcId="{63C556D5-5626-408C-9E90-AE25F9E27BBE}" destId="{B4A81FE9-91B1-4207-835C-5F0C0CF812C8}" srcOrd="1" destOrd="0" presId="urn:microsoft.com/office/officeart/2005/8/layout/hProcess9"/>
    <dgm:cxn modelId="{1E16C98F-509C-4B2E-A907-EAD222A5E0A6}" type="presParOf" srcId="{63C556D5-5626-408C-9E90-AE25F9E27BBE}" destId="{7F38E2B7-47B8-49E3-8ECF-C1A0FD3DFE96}" srcOrd="2" destOrd="0" presId="urn:microsoft.com/office/officeart/2005/8/layout/hProcess9"/>
    <dgm:cxn modelId="{87EAF9C1-093A-410D-AD18-8635E535B36F}" type="presParOf" srcId="{63C556D5-5626-408C-9E90-AE25F9E27BBE}" destId="{7A18F9F3-BCC6-458A-A880-B5C8D5C507F8}" srcOrd="3" destOrd="0" presId="urn:microsoft.com/office/officeart/2005/8/layout/hProcess9"/>
    <dgm:cxn modelId="{63DB3A70-4E55-4E4D-8D08-1590B8180B54}" type="presParOf" srcId="{63C556D5-5626-408C-9E90-AE25F9E27BBE}" destId="{4B81722B-C743-48BC-AE9A-B4B7A0D4C4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8D25E5-4869-4105-847A-5B0619CB9E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51DA85-5D9E-4C6D-BE05-B45DCC7DBC41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Før</a:t>
          </a:r>
        </a:p>
      </dgm:t>
    </dgm:pt>
    <dgm:pt modelId="{DEF315C5-FEAB-4777-9A2B-5F86946747FF}" type="parTrans" cxnId="{F5B07173-2A7C-4D5E-BEE1-EE571CABB3C7}">
      <dgm:prSet/>
      <dgm:spPr/>
      <dgm:t>
        <a:bodyPr/>
        <a:lstStyle/>
        <a:p>
          <a:endParaRPr lang="sv-SE"/>
        </a:p>
      </dgm:t>
    </dgm:pt>
    <dgm:pt modelId="{E93E3F5D-F261-4294-8311-D84B08856E36}" type="sibTrans" cxnId="{F5B07173-2A7C-4D5E-BEE1-EE571CABB3C7}">
      <dgm:prSet/>
      <dgm:spPr/>
      <dgm:t>
        <a:bodyPr/>
        <a:lstStyle/>
        <a:p>
          <a:endParaRPr lang="sv-SE"/>
        </a:p>
      </dgm:t>
    </dgm:pt>
    <dgm:pt modelId="{6C8A8CEC-4AC5-4883-87D1-D9383DC2918F}">
      <dgm:prSet phldrT="[Text]"/>
      <dgm:spPr>
        <a:solidFill>
          <a:srgbClr val="F59C04"/>
        </a:solidFill>
      </dgm:spPr>
      <dgm:t>
        <a:bodyPr/>
        <a:lstStyle/>
        <a:p>
          <a:r>
            <a:rPr lang="sv-SE"/>
            <a:t>Under</a:t>
          </a:r>
        </a:p>
      </dgm:t>
    </dgm:pt>
    <dgm:pt modelId="{2450E28A-2A3F-452B-A9B0-71FA3844E615}" type="parTrans" cxnId="{A62B02F5-9D0C-4B83-9442-5F1DB7E0A8C8}">
      <dgm:prSet/>
      <dgm:spPr/>
      <dgm:t>
        <a:bodyPr/>
        <a:lstStyle/>
        <a:p>
          <a:endParaRPr lang="sv-SE"/>
        </a:p>
      </dgm:t>
    </dgm:pt>
    <dgm:pt modelId="{C681533B-BC65-4E14-AA94-66C14537A4A4}" type="sibTrans" cxnId="{A62B02F5-9D0C-4B83-9442-5F1DB7E0A8C8}">
      <dgm:prSet/>
      <dgm:spPr/>
      <dgm:t>
        <a:bodyPr/>
        <a:lstStyle/>
        <a:p>
          <a:endParaRPr lang="sv-SE"/>
        </a:p>
      </dgm:t>
    </dgm:pt>
    <dgm:pt modelId="{7CCB093F-ABE8-46A9-9C97-94878B36D9A3}">
      <dgm:prSet phldrT="[Text]"/>
      <dgm:spPr>
        <a:solidFill>
          <a:srgbClr val="F59C04"/>
        </a:solidFill>
      </dgm:spPr>
      <dgm:t>
        <a:bodyPr/>
        <a:lstStyle/>
        <a:p>
          <a:r>
            <a:rPr lang="sv-SE" dirty="0"/>
            <a:t>Etter</a:t>
          </a:r>
        </a:p>
      </dgm:t>
    </dgm:pt>
    <dgm:pt modelId="{CC8EA0FC-2065-4E90-8526-AAF7C4890C65}" type="parTrans" cxnId="{E226222F-0250-4540-B395-CA07AB5FAF4E}">
      <dgm:prSet/>
      <dgm:spPr/>
      <dgm:t>
        <a:bodyPr/>
        <a:lstStyle/>
        <a:p>
          <a:endParaRPr lang="sv-SE"/>
        </a:p>
      </dgm:t>
    </dgm:pt>
    <dgm:pt modelId="{822EC0D7-2C9F-4F98-92D4-2210B7AD606C}" type="sibTrans" cxnId="{E226222F-0250-4540-B395-CA07AB5FAF4E}">
      <dgm:prSet/>
      <dgm:spPr/>
      <dgm:t>
        <a:bodyPr/>
        <a:lstStyle/>
        <a:p>
          <a:endParaRPr lang="sv-SE"/>
        </a:p>
      </dgm:t>
    </dgm:pt>
    <dgm:pt modelId="{F8002779-409B-48A0-A019-8F445FA807F5}" type="pres">
      <dgm:prSet presAssocID="{548D25E5-4869-4105-847A-5B0619CB9E34}" presName="CompostProcess" presStyleCnt="0">
        <dgm:presLayoutVars>
          <dgm:dir/>
          <dgm:resizeHandles val="exact"/>
        </dgm:presLayoutVars>
      </dgm:prSet>
      <dgm:spPr/>
    </dgm:pt>
    <dgm:pt modelId="{48A89730-4797-47F0-9B3B-C5E6C47FF901}" type="pres">
      <dgm:prSet presAssocID="{548D25E5-4869-4105-847A-5B0619CB9E34}" presName="arrow" presStyleLbl="bgShp" presStyleIdx="0" presStyleCnt="1"/>
      <dgm:spPr/>
    </dgm:pt>
    <dgm:pt modelId="{63C556D5-5626-408C-9E90-AE25F9E27BBE}" type="pres">
      <dgm:prSet presAssocID="{548D25E5-4869-4105-847A-5B0619CB9E34}" presName="linearProcess" presStyleCnt="0"/>
      <dgm:spPr/>
    </dgm:pt>
    <dgm:pt modelId="{4707F100-B50A-4223-9EF8-F19F0EB03788}" type="pres">
      <dgm:prSet presAssocID="{0351DA85-5D9E-4C6D-BE05-B45DCC7DBC41}" presName="textNode" presStyleLbl="node1" presStyleIdx="0" presStyleCnt="3">
        <dgm:presLayoutVars>
          <dgm:bulletEnabled val="1"/>
        </dgm:presLayoutVars>
      </dgm:prSet>
      <dgm:spPr/>
    </dgm:pt>
    <dgm:pt modelId="{B4A81FE9-91B1-4207-835C-5F0C0CF812C8}" type="pres">
      <dgm:prSet presAssocID="{E93E3F5D-F261-4294-8311-D84B08856E36}" presName="sibTrans" presStyleCnt="0"/>
      <dgm:spPr/>
    </dgm:pt>
    <dgm:pt modelId="{7F38E2B7-47B8-49E3-8ECF-C1A0FD3DFE96}" type="pres">
      <dgm:prSet presAssocID="{6C8A8CEC-4AC5-4883-87D1-D9383DC2918F}" presName="textNode" presStyleLbl="node1" presStyleIdx="1" presStyleCnt="3">
        <dgm:presLayoutVars>
          <dgm:bulletEnabled val="1"/>
        </dgm:presLayoutVars>
      </dgm:prSet>
      <dgm:spPr/>
    </dgm:pt>
    <dgm:pt modelId="{7A18F9F3-BCC6-458A-A880-B5C8D5C507F8}" type="pres">
      <dgm:prSet presAssocID="{C681533B-BC65-4E14-AA94-66C14537A4A4}" presName="sibTrans" presStyleCnt="0"/>
      <dgm:spPr/>
    </dgm:pt>
    <dgm:pt modelId="{4B81722B-C743-48BC-AE9A-B4B7A0D4C437}" type="pres">
      <dgm:prSet presAssocID="{7CCB093F-ABE8-46A9-9C97-94878B36D9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BDD8010-CE72-4082-BCDA-6C8D0817B006}" type="presOf" srcId="{0351DA85-5D9E-4C6D-BE05-B45DCC7DBC41}" destId="{4707F100-B50A-4223-9EF8-F19F0EB03788}" srcOrd="0" destOrd="0" presId="urn:microsoft.com/office/officeart/2005/8/layout/hProcess9"/>
    <dgm:cxn modelId="{E226222F-0250-4540-B395-CA07AB5FAF4E}" srcId="{548D25E5-4869-4105-847A-5B0619CB9E34}" destId="{7CCB093F-ABE8-46A9-9C97-94878B36D9A3}" srcOrd="2" destOrd="0" parTransId="{CC8EA0FC-2065-4E90-8526-AAF7C4890C65}" sibTransId="{822EC0D7-2C9F-4F98-92D4-2210B7AD606C}"/>
    <dgm:cxn modelId="{C3F7F541-43B1-4090-8B9C-E62AB5DD7F8C}" type="presOf" srcId="{548D25E5-4869-4105-847A-5B0619CB9E34}" destId="{F8002779-409B-48A0-A019-8F445FA807F5}" srcOrd="0" destOrd="0" presId="urn:microsoft.com/office/officeart/2005/8/layout/hProcess9"/>
    <dgm:cxn modelId="{F5B07173-2A7C-4D5E-BEE1-EE571CABB3C7}" srcId="{548D25E5-4869-4105-847A-5B0619CB9E34}" destId="{0351DA85-5D9E-4C6D-BE05-B45DCC7DBC41}" srcOrd="0" destOrd="0" parTransId="{DEF315C5-FEAB-4777-9A2B-5F86946747FF}" sibTransId="{E93E3F5D-F261-4294-8311-D84B08856E36}"/>
    <dgm:cxn modelId="{01F657C8-C183-4080-9436-F91415C7E188}" type="presOf" srcId="{6C8A8CEC-4AC5-4883-87D1-D9383DC2918F}" destId="{7F38E2B7-47B8-49E3-8ECF-C1A0FD3DFE96}" srcOrd="0" destOrd="0" presId="urn:microsoft.com/office/officeart/2005/8/layout/hProcess9"/>
    <dgm:cxn modelId="{B696E9E5-FF6B-4A3E-81B3-64A081F1BF22}" type="presOf" srcId="{7CCB093F-ABE8-46A9-9C97-94878B36D9A3}" destId="{4B81722B-C743-48BC-AE9A-B4B7A0D4C437}" srcOrd="0" destOrd="0" presId="urn:microsoft.com/office/officeart/2005/8/layout/hProcess9"/>
    <dgm:cxn modelId="{A62B02F5-9D0C-4B83-9442-5F1DB7E0A8C8}" srcId="{548D25E5-4869-4105-847A-5B0619CB9E34}" destId="{6C8A8CEC-4AC5-4883-87D1-D9383DC2918F}" srcOrd="1" destOrd="0" parTransId="{2450E28A-2A3F-452B-A9B0-71FA3844E615}" sibTransId="{C681533B-BC65-4E14-AA94-66C14537A4A4}"/>
    <dgm:cxn modelId="{03391A27-DC01-4F5C-899B-1752E21A1C2D}" type="presParOf" srcId="{F8002779-409B-48A0-A019-8F445FA807F5}" destId="{48A89730-4797-47F0-9B3B-C5E6C47FF901}" srcOrd="0" destOrd="0" presId="urn:microsoft.com/office/officeart/2005/8/layout/hProcess9"/>
    <dgm:cxn modelId="{F0E71CE0-476C-4DB9-B36C-A196328CDE12}" type="presParOf" srcId="{F8002779-409B-48A0-A019-8F445FA807F5}" destId="{63C556D5-5626-408C-9E90-AE25F9E27BBE}" srcOrd="1" destOrd="0" presId="urn:microsoft.com/office/officeart/2005/8/layout/hProcess9"/>
    <dgm:cxn modelId="{376B0BDA-F744-45A8-8B0F-C5B6C709634D}" type="presParOf" srcId="{63C556D5-5626-408C-9E90-AE25F9E27BBE}" destId="{4707F100-B50A-4223-9EF8-F19F0EB03788}" srcOrd="0" destOrd="0" presId="urn:microsoft.com/office/officeart/2005/8/layout/hProcess9"/>
    <dgm:cxn modelId="{AA3598B5-5DC3-40FA-B1AE-1F7C6BC6444A}" type="presParOf" srcId="{63C556D5-5626-408C-9E90-AE25F9E27BBE}" destId="{B4A81FE9-91B1-4207-835C-5F0C0CF812C8}" srcOrd="1" destOrd="0" presId="urn:microsoft.com/office/officeart/2005/8/layout/hProcess9"/>
    <dgm:cxn modelId="{C80B5E45-44C4-4E45-AFC8-0E9A26D51B29}" type="presParOf" srcId="{63C556D5-5626-408C-9E90-AE25F9E27BBE}" destId="{7F38E2B7-47B8-49E3-8ECF-C1A0FD3DFE96}" srcOrd="2" destOrd="0" presId="urn:microsoft.com/office/officeart/2005/8/layout/hProcess9"/>
    <dgm:cxn modelId="{F39A952B-A9C6-488C-961E-E2AD624DF621}" type="presParOf" srcId="{63C556D5-5626-408C-9E90-AE25F9E27BBE}" destId="{7A18F9F3-BCC6-458A-A880-B5C8D5C507F8}" srcOrd="3" destOrd="0" presId="urn:microsoft.com/office/officeart/2005/8/layout/hProcess9"/>
    <dgm:cxn modelId="{5D83231B-1465-42EE-A792-A38E2CE40D47}" type="presParOf" srcId="{63C556D5-5626-408C-9E90-AE25F9E27BBE}" destId="{4B81722B-C743-48BC-AE9A-B4B7A0D4C4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9730-4797-47F0-9B3B-C5E6C47FF901}">
      <dsp:nvSpPr>
        <dsp:cNvPr id="0" name=""/>
        <dsp:cNvSpPr/>
      </dsp:nvSpPr>
      <dsp:spPr>
        <a:xfrm>
          <a:off x="800814" y="0"/>
          <a:ext cx="9075896" cy="35230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F100-B50A-4223-9EF8-F19F0EB03788}">
      <dsp:nvSpPr>
        <dsp:cNvPr id="0" name=""/>
        <dsp:cNvSpPr/>
      </dsp:nvSpPr>
      <dsp:spPr>
        <a:xfrm>
          <a:off x="0" y="1056917"/>
          <a:ext cx="3203257" cy="1409222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800" kern="1200" dirty="0"/>
            <a:t>Før</a:t>
          </a:r>
        </a:p>
      </dsp:txBody>
      <dsp:txXfrm>
        <a:off x="68793" y="1125710"/>
        <a:ext cx="3065671" cy="1271636"/>
      </dsp:txXfrm>
    </dsp:sp>
    <dsp:sp modelId="{7F38E2B7-47B8-49E3-8ECF-C1A0FD3DFE96}">
      <dsp:nvSpPr>
        <dsp:cNvPr id="0" name=""/>
        <dsp:cNvSpPr/>
      </dsp:nvSpPr>
      <dsp:spPr>
        <a:xfrm>
          <a:off x="3737133" y="1056917"/>
          <a:ext cx="3203257" cy="1409222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800" kern="1200"/>
            <a:t>Under</a:t>
          </a:r>
        </a:p>
      </dsp:txBody>
      <dsp:txXfrm>
        <a:off x="3805926" y="1125710"/>
        <a:ext cx="3065671" cy="1271636"/>
      </dsp:txXfrm>
    </dsp:sp>
    <dsp:sp modelId="{4B81722B-C743-48BC-AE9A-B4B7A0D4C437}">
      <dsp:nvSpPr>
        <dsp:cNvPr id="0" name=""/>
        <dsp:cNvSpPr/>
      </dsp:nvSpPr>
      <dsp:spPr>
        <a:xfrm>
          <a:off x="7474267" y="1056917"/>
          <a:ext cx="3203257" cy="1409222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800" kern="1200" dirty="0"/>
            <a:t>Etter</a:t>
          </a:r>
        </a:p>
      </dsp:txBody>
      <dsp:txXfrm>
        <a:off x="7543060" y="1125710"/>
        <a:ext cx="3065671" cy="1271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9730-4797-47F0-9B3B-C5E6C47FF901}">
      <dsp:nvSpPr>
        <dsp:cNvPr id="0" name=""/>
        <dsp:cNvSpPr/>
      </dsp:nvSpPr>
      <dsp:spPr>
        <a:xfrm>
          <a:off x="818706" y="0"/>
          <a:ext cx="9248281" cy="39588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F100-B50A-4223-9EF8-F19F0EB03788}">
      <dsp:nvSpPr>
        <dsp:cNvPr id="0" name=""/>
        <dsp:cNvSpPr/>
      </dsp:nvSpPr>
      <dsp:spPr>
        <a:xfrm>
          <a:off x="0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/>
            <a:t>Före</a:t>
          </a:r>
        </a:p>
      </dsp:txBody>
      <dsp:txXfrm>
        <a:off x="77302" y="1264962"/>
        <a:ext cx="3109495" cy="1428943"/>
      </dsp:txXfrm>
    </dsp:sp>
    <dsp:sp modelId="{7F38E2B7-47B8-49E3-8ECF-C1A0FD3DFE96}">
      <dsp:nvSpPr>
        <dsp:cNvPr id="0" name=""/>
        <dsp:cNvSpPr/>
      </dsp:nvSpPr>
      <dsp:spPr>
        <a:xfrm>
          <a:off x="3808115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/>
            <a:t>Under</a:t>
          </a:r>
        </a:p>
      </dsp:txBody>
      <dsp:txXfrm>
        <a:off x="3885417" y="1264962"/>
        <a:ext cx="3109495" cy="1428943"/>
      </dsp:txXfrm>
    </dsp:sp>
    <dsp:sp modelId="{4B81722B-C743-48BC-AE9A-B4B7A0D4C437}">
      <dsp:nvSpPr>
        <dsp:cNvPr id="0" name=""/>
        <dsp:cNvSpPr/>
      </dsp:nvSpPr>
      <dsp:spPr>
        <a:xfrm>
          <a:off x="7616231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/>
            <a:t>Efter</a:t>
          </a:r>
        </a:p>
      </dsp:txBody>
      <dsp:txXfrm>
        <a:off x="7693533" y="1264962"/>
        <a:ext cx="3109495" cy="1428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9730-4797-47F0-9B3B-C5E6C47FF901}">
      <dsp:nvSpPr>
        <dsp:cNvPr id="0" name=""/>
        <dsp:cNvSpPr/>
      </dsp:nvSpPr>
      <dsp:spPr>
        <a:xfrm>
          <a:off x="816024" y="0"/>
          <a:ext cx="9248281" cy="39588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F100-B50A-4223-9EF8-F19F0EB03788}">
      <dsp:nvSpPr>
        <dsp:cNvPr id="0" name=""/>
        <dsp:cNvSpPr/>
      </dsp:nvSpPr>
      <dsp:spPr>
        <a:xfrm>
          <a:off x="0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/>
            <a:t>Före</a:t>
          </a:r>
        </a:p>
      </dsp:txBody>
      <dsp:txXfrm>
        <a:off x="77302" y="1264962"/>
        <a:ext cx="3109495" cy="1428943"/>
      </dsp:txXfrm>
    </dsp:sp>
    <dsp:sp modelId="{7F38E2B7-47B8-49E3-8ECF-C1A0FD3DFE96}">
      <dsp:nvSpPr>
        <dsp:cNvPr id="0" name=""/>
        <dsp:cNvSpPr/>
      </dsp:nvSpPr>
      <dsp:spPr>
        <a:xfrm>
          <a:off x="3808115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/>
            <a:t>Under</a:t>
          </a:r>
        </a:p>
      </dsp:txBody>
      <dsp:txXfrm>
        <a:off x="3885417" y="1264962"/>
        <a:ext cx="3109495" cy="1428943"/>
      </dsp:txXfrm>
    </dsp:sp>
    <dsp:sp modelId="{4B81722B-C743-48BC-AE9A-B4B7A0D4C437}">
      <dsp:nvSpPr>
        <dsp:cNvPr id="0" name=""/>
        <dsp:cNvSpPr/>
      </dsp:nvSpPr>
      <dsp:spPr>
        <a:xfrm>
          <a:off x="7616231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/>
            <a:t>Efter</a:t>
          </a:r>
        </a:p>
      </dsp:txBody>
      <dsp:txXfrm>
        <a:off x="7693533" y="1264962"/>
        <a:ext cx="3109495" cy="1428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9730-4797-47F0-9B3B-C5E6C47FF901}">
      <dsp:nvSpPr>
        <dsp:cNvPr id="0" name=""/>
        <dsp:cNvSpPr/>
      </dsp:nvSpPr>
      <dsp:spPr>
        <a:xfrm>
          <a:off x="816024" y="0"/>
          <a:ext cx="9248281" cy="39588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F100-B50A-4223-9EF8-F19F0EB03788}">
      <dsp:nvSpPr>
        <dsp:cNvPr id="0" name=""/>
        <dsp:cNvSpPr/>
      </dsp:nvSpPr>
      <dsp:spPr>
        <a:xfrm>
          <a:off x="0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 dirty="0"/>
            <a:t>Före</a:t>
          </a:r>
        </a:p>
      </dsp:txBody>
      <dsp:txXfrm>
        <a:off x="77302" y="1264962"/>
        <a:ext cx="3109495" cy="1428943"/>
      </dsp:txXfrm>
    </dsp:sp>
    <dsp:sp modelId="{7F38E2B7-47B8-49E3-8ECF-C1A0FD3DFE96}">
      <dsp:nvSpPr>
        <dsp:cNvPr id="0" name=""/>
        <dsp:cNvSpPr/>
      </dsp:nvSpPr>
      <dsp:spPr>
        <a:xfrm>
          <a:off x="3808115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/>
            <a:t>Under</a:t>
          </a:r>
        </a:p>
      </dsp:txBody>
      <dsp:txXfrm>
        <a:off x="3885417" y="1264962"/>
        <a:ext cx="3109495" cy="1428943"/>
      </dsp:txXfrm>
    </dsp:sp>
    <dsp:sp modelId="{4B81722B-C743-48BC-AE9A-B4B7A0D4C437}">
      <dsp:nvSpPr>
        <dsp:cNvPr id="0" name=""/>
        <dsp:cNvSpPr/>
      </dsp:nvSpPr>
      <dsp:spPr>
        <a:xfrm>
          <a:off x="7616231" y="1187660"/>
          <a:ext cx="3264099" cy="1583547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500" kern="1200"/>
            <a:t>Efter</a:t>
          </a:r>
        </a:p>
      </dsp:txBody>
      <dsp:txXfrm>
        <a:off x="7693533" y="1264962"/>
        <a:ext cx="3109495" cy="1428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9730-4797-47F0-9B3B-C5E6C47FF901}">
      <dsp:nvSpPr>
        <dsp:cNvPr id="0" name=""/>
        <dsp:cNvSpPr/>
      </dsp:nvSpPr>
      <dsp:spPr>
        <a:xfrm>
          <a:off x="366593" y="0"/>
          <a:ext cx="4154726" cy="42814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7F100-B50A-4223-9EF8-F19F0EB03788}">
      <dsp:nvSpPr>
        <dsp:cNvPr id="0" name=""/>
        <dsp:cNvSpPr/>
      </dsp:nvSpPr>
      <dsp:spPr>
        <a:xfrm>
          <a:off x="849" y="1284446"/>
          <a:ext cx="1540749" cy="1712595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Før</a:t>
          </a:r>
        </a:p>
      </dsp:txBody>
      <dsp:txXfrm>
        <a:off x="76062" y="1359659"/>
        <a:ext cx="1390323" cy="1562169"/>
      </dsp:txXfrm>
    </dsp:sp>
    <dsp:sp modelId="{7F38E2B7-47B8-49E3-8ECF-C1A0FD3DFE96}">
      <dsp:nvSpPr>
        <dsp:cNvPr id="0" name=""/>
        <dsp:cNvSpPr/>
      </dsp:nvSpPr>
      <dsp:spPr>
        <a:xfrm>
          <a:off x="1673581" y="1284446"/>
          <a:ext cx="1540749" cy="1712595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/>
            <a:t>Under</a:t>
          </a:r>
        </a:p>
      </dsp:txBody>
      <dsp:txXfrm>
        <a:off x="1748794" y="1359659"/>
        <a:ext cx="1390323" cy="1562169"/>
      </dsp:txXfrm>
    </dsp:sp>
    <dsp:sp modelId="{4B81722B-C743-48BC-AE9A-B4B7A0D4C437}">
      <dsp:nvSpPr>
        <dsp:cNvPr id="0" name=""/>
        <dsp:cNvSpPr/>
      </dsp:nvSpPr>
      <dsp:spPr>
        <a:xfrm>
          <a:off x="3346314" y="1284446"/>
          <a:ext cx="1540749" cy="1712595"/>
        </a:xfrm>
        <a:prstGeom prst="roundRect">
          <a:avLst/>
        </a:prstGeom>
        <a:solidFill>
          <a:srgbClr val="F59C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Etter</a:t>
          </a:r>
        </a:p>
      </dsp:txBody>
      <dsp:txXfrm>
        <a:off x="3421527" y="1359659"/>
        <a:ext cx="1390323" cy="156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5267-9EDE-4B84-BF23-60337C9ADE15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D11B-95AB-4245-91CC-2EF9329FDA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0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/>
            <a:r>
              <a:rPr lang="sv-SE" dirty="0"/>
              <a:t>Är man nya för varandra? Som en gammal avlägsen släkting? Eller är ni gamla vänner?</a:t>
            </a:r>
          </a:p>
          <a:p>
            <a:pPr lv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991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Kommunikationskonceptet hjälper oss att tänka kommunikation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96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Ska man jobba systematiskt med sina mötesplatser behöver allt hänga ihop</a:t>
            </a:r>
            <a:r>
              <a:rPr lang="sv-SE" baseline="0"/>
              <a:t> </a:t>
            </a:r>
            <a:r>
              <a:rPr lang="sv-SE"/>
              <a:t>– och väldigt mycket utgå</a:t>
            </a:r>
            <a:r>
              <a:rPr lang="sv-SE" baseline="0"/>
              <a:t> från de behov de vi möter har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45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Ska man jobba systematiskt med sina mötesplatser behöver allt hänga ihop</a:t>
            </a:r>
            <a:r>
              <a:rPr lang="sv-SE" baseline="0"/>
              <a:t> </a:t>
            </a:r>
            <a:r>
              <a:rPr lang="sv-SE"/>
              <a:t>– och väldigt mycket utgå</a:t>
            </a:r>
            <a:r>
              <a:rPr lang="sv-SE" baseline="0"/>
              <a:t> från de behov de vi möter har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61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Ska man jobba systematiskt med sina mötesplatser behöver allt hänga ihop</a:t>
            </a:r>
            <a:r>
              <a:rPr lang="sv-SE" baseline="0"/>
              <a:t> </a:t>
            </a:r>
            <a:r>
              <a:rPr lang="sv-SE"/>
              <a:t>– och väldigt mycket utgå</a:t>
            </a:r>
            <a:r>
              <a:rPr lang="sv-SE" baseline="0"/>
              <a:t> från de behov de vi möter har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0669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Ska man jobba systematiskt med sina mötesplatser behöver allt hänga ihop</a:t>
            </a:r>
            <a:r>
              <a:rPr lang="sv-SE" baseline="0"/>
              <a:t> </a:t>
            </a:r>
            <a:r>
              <a:rPr lang="sv-SE"/>
              <a:t>– och väldigt mycket utgå</a:t>
            </a:r>
            <a:r>
              <a:rPr lang="sv-SE" baseline="0"/>
              <a:t> från de behov de vi möter har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869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vet att vi har många möten med människor, I alla de fall där vi vet att vi möter människor kan vi tänka</a:t>
            </a:r>
            <a:r>
              <a:rPr lang="sv-SE" baseline="0"/>
              <a:t> till kring hur vi gör mötet så bra som möjligt – utifrån de behov besökaren har.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13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På intranätet finns en workshop du kan göra med dina kollegor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6512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Allhelgona är en tradition som inte får dragkraft från handeln</a:t>
            </a:r>
            <a:r>
              <a:rPr lang="sv-SE" baseline="0"/>
              <a:t> som tex jul. Människor behöver bli både påminda och bekräftade i sina val. Det finns en del insikter att göra kring allhelgona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503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Allhelgona är en tradition som inte får dragkraft från handeln</a:t>
            </a:r>
            <a:r>
              <a:rPr lang="sv-SE" baseline="0"/>
              <a:t> som tex jul. Människor behöver bli både påminda och bekräftade i sina val. Det finns en del insikter att göra kring allhelgona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51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Allhelgona är en tradition som inte får dragkraft från handeln</a:t>
            </a:r>
            <a:r>
              <a:rPr lang="sv-SE" baseline="0"/>
              <a:t> som tex jul. Människor behöver bli både påminda och bekräftade i sina val. Det finns en del insikter att göra kring allhelgona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961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Signifikante</a:t>
            </a:r>
            <a:r>
              <a:rPr lang="nb-NO" baseline="0" dirty="0"/>
              <a:t> forskjeller mellom medlemsgruppene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D11B-95AB-4245-91CC-2EF9329FDA5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4290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Kommunikationskonceptet hjälper oss att tänka kommunikation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702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vet att vi har många möten med människor, I alla de fall där vi vet att vi möter människor kan vi tänka</a:t>
            </a:r>
            <a:r>
              <a:rPr lang="sv-SE" baseline="0"/>
              <a:t> till kring hur vi gör mötet så bra som möjligt – utifrån de behov besökaren har.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709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Innan vi fortsätter är det dags att applådera sig själv och varandra – för håll i er nu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60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Kommunikationskonceptet hjälper oss att tänka kommunikation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52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Kommunikationskonceptet hjälper oss att tänka kommunikation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99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Kommunikationskonceptet hjälper oss att tänka kommunikation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83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kan</a:t>
            </a:r>
            <a:r>
              <a:rPr lang="sv-SE" baseline="0"/>
              <a:t> säkert alla berätta om dåliga upplevelser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054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Kommunikationskonceptet hjälper oss att tänka kommunikation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4ED15-FB7D-DE4F-9EE0-9758032B4BD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30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vet att vi har många möten med människor, I alla de fall där vi vet att vi möter människor kan vi tänka</a:t>
            </a:r>
            <a:r>
              <a:rPr lang="sv-SE" baseline="0"/>
              <a:t> till kring hur vi gör mötet så bra som möjligt – utifrån de behov besökaren har.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00FA-BB84-E243-B1EB-2BD8D72B4A7A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071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7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84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37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3B8322CD-FBDD-8148-A3C6-D4B77F31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2599"/>
            <a:ext cx="9456797" cy="29289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logofromfile">
            <a:extLst>
              <a:ext uri="{FF2B5EF4-FFF2-40B4-BE49-F238E27FC236}">
                <a16:creationId xmlns:a16="http://schemas.microsoft.com/office/drawing/2014/main" id="{9BD8BC74-8C7F-8444-B57E-76B22AAC9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82666" y="6228000"/>
            <a:ext cx="1800389" cy="241492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EF3601-4AFD-5943-BC43-4798F835C7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418" y="587830"/>
            <a:ext cx="1513508" cy="1812471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4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06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145087" y="6472147"/>
            <a:ext cx="1901825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fld id="{33667C9C-D835-1043-ADC3-7958A18B563D}" type="datetime1">
              <a:rPr lang="sv-SE" smtClean="0"/>
              <a:t>2021-11-19</a:t>
            </a:fld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8272" y="6472147"/>
            <a:ext cx="3305969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6838" y="6472147"/>
            <a:ext cx="446547" cy="152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FDB6F04-D3C7-6B47-9989-671AF2CFAC3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91" y="6406554"/>
            <a:ext cx="1778067" cy="238549"/>
          </a:xfrm>
          <a:prstGeom prst="rect">
            <a:avLst/>
          </a:prstGeom>
        </p:spPr>
      </p:pic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160890" y="1825625"/>
            <a:ext cx="4787149" cy="4282212"/>
          </a:xfr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1"/>
          </p:nvPr>
        </p:nvSpPr>
        <p:spPr>
          <a:xfrm>
            <a:off x="6101917" y="1825625"/>
            <a:ext cx="4888638" cy="4282212"/>
          </a:xfrm>
        </p:spPr>
        <p:txBody>
          <a:bodyPr lIns="90000" rIns="90000"/>
          <a:lstStyle>
            <a:lvl1pPr marL="270900" indent="-270900">
              <a:spcBef>
                <a:spcPts val="1600"/>
              </a:spcBef>
              <a:buFont typeface="Arial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60890" y="429295"/>
            <a:ext cx="9829665" cy="124873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  <a:latin typeface="+mn-lt"/>
                <a:ea typeface="FoundrySterling-LightOSF" charset="0"/>
                <a:cs typeface="FoundrySterling-LightOSF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151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tern_Wallpaper3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2997"/>
          <a:stretch/>
        </p:blipFill>
        <p:spPr>
          <a:xfrm>
            <a:off x="-1" y="1"/>
            <a:ext cx="12192001" cy="6833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068" y="427038"/>
            <a:ext cx="10992617" cy="5956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7040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4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15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96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3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63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6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31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9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1BEF-74DC-4B61-8E38-B8C61781EBF9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2D96-FCEC-4592-89A4-D33D39FADE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0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94" y="4568055"/>
            <a:ext cx="5369156" cy="49149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4664" y="1970238"/>
            <a:ext cx="11199043" cy="1248738"/>
          </a:xfrm>
        </p:spPr>
        <p:txBody>
          <a:bodyPr>
            <a:normAutofit fontScale="90000"/>
          </a:bodyPr>
          <a:lstStyle/>
          <a:p>
            <a:r>
              <a:rPr lang="sv-SE" sz="6000" b="1" dirty="0">
                <a:solidFill>
                  <a:srgbClr val="145E87"/>
                </a:solidFill>
              </a:rPr>
              <a:t>- Å møte folk der de er</a:t>
            </a:r>
            <a:br>
              <a:rPr lang="sv-SE" sz="6000" b="1" dirty="0">
                <a:solidFill>
                  <a:srgbClr val="145E87"/>
                </a:solidFill>
              </a:rPr>
            </a:br>
            <a:endParaRPr lang="sv-SE" sz="6000" b="1" dirty="0">
              <a:solidFill>
                <a:srgbClr val="145E87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624553" y="50224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Helhetsintrycket</a:t>
            </a:r>
          </a:p>
          <a:p>
            <a:r>
              <a:rPr lang="sv-SE" dirty="0">
                <a:solidFill>
                  <a:schemeClr val="bg1"/>
                </a:solidFill>
              </a:rPr>
              <a:t>Redovisning per moment med kommentarer</a:t>
            </a:r>
          </a:p>
          <a:p>
            <a:r>
              <a:rPr lang="sv-SE" dirty="0">
                <a:solidFill>
                  <a:schemeClr val="bg1"/>
                </a:solidFill>
              </a:rPr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237678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31220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400" dirty="0"/>
              <a:t>I ulike faser av livet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76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10672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800" dirty="0"/>
              <a:t>Når og der mennesker søker </a:t>
            </a:r>
          </a:p>
          <a:p>
            <a:pPr marL="685800" indent="-685800">
              <a:buFontTx/>
              <a:buChar char="-"/>
            </a:pPr>
            <a:r>
              <a:rPr lang="sv-SE" sz="4800" b="1" dirty="0"/>
              <a:t>i deres hverdagsliv</a:t>
            </a:r>
          </a:p>
          <a:p>
            <a:pPr marL="685800" indent="-685800">
              <a:buFontTx/>
              <a:buChar char="-"/>
            </a:pPr>
            <a:r>
              <a:rPr lang="sv-SE" sz="4800" b="1" dirty="0">
                <a:solidFill>
                  <a:schemeClr val="bg1"/>
                </a:solidFill>
              </a:rPr>
              <a:t>Gjennom året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239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10672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800" dirty="0"/>
              <a:t>Kan du huske </a:t>
            </a:r>
          </a:p>
          <a:p>
            <a:r>
              <a:rPr lang="sv-SE" sz="4800" dirty="0"/>
              <a:t>ett godt møte?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294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10672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800" dirty="0"/>
              <a:t>Kan du huske </a:t>
            </a:r>
          </a:p>
          <a:p>
            <a:r>
              <a:rPr lang="sv-SE" sz="4800" dirty="0"/>
              <a:t>et dårlig møte?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65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Lett å google 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1"/>
          </p:nvPr>
        </p:nvSpPr>
        <p:spPr>
          <a:xfrm>
            <a:off x="6101916" y="1825625"/>
            <a:ext cx="5409363" cy="4282212"/>
          </a:xfrm>
        </p:spPr>
        <p:txBody>
          <a:bodyPr/>
          <a:lstStyle/>
          <a:p>
            <a:pPr marL="0" indent="0">
              <a:buNone/>
            </a:pPr>
            <a:endParaRPr lang="sv-SE" sz="5400"/>
          </a:p>
          <a:p>
            <a:pPr marL="0" indent="0">
              <a:buNone/>
            </a:pPr>
            <a:r>
              <a:rPr lang="sv-SE" sz="5400"/>
              <a:t>      Kränkt?</a:t>
            </a:r>
          </a:p>
          <a:p>
            <a:pPr marL="0" indent="0">
              <a:buNone/>
            </a:pPr>
            <a:r>
              <a:rPr lang="sv-SE" sz="5400"/>
              <a:t>   men lite va? 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59C04"/>
                </a:solidFill>
              </a:rPr>
              <a:t>Veldig lett å gjenfortelle….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90" y="2371949"/>
            <a:ext cx="4813012" cy="3705906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7" name="Rektangel 6"/>
          <p:cNvSpPr/>
          <p:nvPr/>
        </p:nvSpPr>
        <p:spPr>
          <a:xfrm>
            <a:off x="6281656" y="1825626"/>
            <a:ext cx="5229624" cy="4282212"/>
          </a:xfrm>
          <a:prstGeom prst="rect">
            <a:avLst/>
          </a:prstGeom>
          <a:solidFill>
            <a:srgbClr val="F59C04"/>
          </a:solidFill>
          <a:ln>
            <a:solidFill>
              <a:srgbClr val="F59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/>
              <a:t>Krenket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/>
              <a:t>Frustrert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/>
              <a:t>Dårlig kaffe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/>
              <a:t>Sure miner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/>
              <a:t>Vi fikk ingen informasjon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9811265" y="6170141"/>
            <a:ext cx="2141838" cy="687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84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10672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800" dirty="0"/>
              <a:t>Bra historier skapes også i våre møter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505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De tre største møteplassene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10240" t="11793" r="20326"/>
          <a:stretch/>
        </p:blipFill>
        <p:spPr>
          <a:xfrm>
            <a:off x="1160890" y="1642559"/>
            <a:ext cx="2472690" cy="14147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/>
          <a:srcRect l="1666"/>
          <a:stretch/>
        </p:blipFill>
        <p:spPr>
          <a:xfrm>
            <a:off x="1167765" y="3116377"/>
            <a:ext cx="2500484" cy="155750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5"/>
          <a:srcRect l="7072" r="4155"/>
          <a:stretch/>
        </p:blipFill>
        <p:spPr>
          <a:xfrm>
            <a:off x="1160890" y="4702543"/>
            <a:ext cx="2494207" cy="1463040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689288" y="1579982"/>
            <a:ext cx="2265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Kirkegården</a:t>
            </a:r>
          </a:p>
          <a:p>
            <a:r>
              <a:rPr lang="sv-SE" dirty="0"/>
              <a:t>Spontant og planlagt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3662996" y="3087790"/>
            <a:ext cx="275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Kirkelige handlinger</a:t>
            </a:r>
          </a:p>
          <a:p>
            <a:r>
              <a:rPr lang="sv-SE" dirty="0"/>
              <a:t>Dåp, vigsel, begravelse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689288" y="4952520"/>
            <a:ext cx="208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Menighetsblad</a:t>
            </a:r>
            <a:br>
              <a:rPr lang="sv-SE" b="1" dirty="0"/>
            </a:br>
            <a:endParaRPr lang="sv-SE" dirty="0"/>
          </a:p>
        </p:txBody>
      </p:sp>
      <p:sp>
        <p:nvSpPr>
          <p:cNvPr id="4" name="Hjärta 3"/>
          <p:cNvSpPr/>
          <p:nvPr/>
        </p:nvSpPr>
        <p:spPr>
          <a:xfrm>
            <a:off x="6576201" y="1761529"/>
            <a:ext cx="4128744" cy="4346308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29 % av deltagere på julaften er ung 15-29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811265" y="6170141"/>
            <a:ext cx="2141838" cy="687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31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10672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800" dirty="0"/>
              <a:t>Møtets ulike deler - systematisk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194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30" y="556763"/>
            <a:ext cx="6733430" cy="55261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07" y="2202610"/>
            <a:ext cx="4009371" cy="19094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208" y="233934"/>
            <a:ext cx="4009371" cy="193987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208" y="4140849"/>
            <a:ext cx="4009370" cy="1942039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31157" y="3389745"/>
            <a:ext cx="3425888" cy="2780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00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30" y="556763"/>
            <a:ext cx="6733430" cy="552612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31157" y="612557"/>
            <a:ext cx="3425888" cy="2780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innehåll 2"/>
          <p:cNvSpPr txBox="1">
            <a:spLocks/>
          </p:cNvSpPr>
          <p:nvPr/>
        </p:nvSpPr>
        <p:spPr>
          <a:xfrm>
            <a:off x="7552007" y="338655"/>
            <a:ext cx="4149663" cy="2308639"/>
          </a:xfrm>
          <a:prstGeom prst="rect">
            <a:avLst/>
          </a:prstGeom>
          <a:solidFill>
            <a:srgbClr val="567818"/>
          </a:solidFill>
        </p:spPr>
        <p:txBody>
          <a:bodyPr vert="horz" lIns="90000" tIns="45720" rIns="90000" bIns="45720" rtlCol="0" anchor="ctr">
            <a:normAutofit/>
          </a:bodyPr>
          <a:lstStyle>
            <a:lvl1pPr marL="270900" indent="-2709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3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 dirty="0">
                <a:solidFill>
                  <a:schemeClr val="bg1"/>
                </a:solidFill>
              </a:rPr>
              <a:t>Strategi: </a:t>
            </a:r>
            <a:br>
              <a:rPr lang="sv-SE" sz="36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Du har alltid kommet rett</a:t>
            </a:r>
          </a:p>
        </p:txBody>
      </p:sp>
    </p:spTree>
    <p:extLst>
      <p:ext uri="{BB962C8B-B14F-4D97-AF65-F5344CB8AC3E}">
        <p14:creationId xmlns:p14="http://schemas.microsoft.com/office/powerpoint/2010/main" val="110207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12134" t="28043" r="12029" b="20185"/>
          <a:stretch/>
        </p:blipFill>
        <p:spPr>
          <a:xfrm>
            <a:off x="1546171" y="1268760"/>
            <a:ext cx="9001000" cy="345638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51584" y="494116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Kommunikasjon som oppdrag</a:t>
            </a:r>
          </a:p>
          <a:p>
            <a:r>
              <a:rPr lang="nb-NO" sz="4400" dirty="0"/>
              <a:t>- Læringsprosess ett år</a:t>
            </a:r>
          </a:p>
        </p:txBody>
      </p:sp>
    </p:spTree>
    <p:extLst>
      <p:ext uri="{BB962C8B-B14F-4D97-AF65-F5344CB8AC3E}">
        <p14:creationId xmlns:p14="http://schemas.microsoft.com/office/powerpoint/2010/main" val="448946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30" y="556763"/>
            <a:ext cx="6733430" cy="552612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00275" y="609599"/>
            <a:ext cx="3425888" cy="2780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50" y="752973"/>
            <a:ext cx="3421495" cy="249339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451" y="3463636"/>
            <a:ext cx="3443106" cy="25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30" y="556763"/>
            <a:ext cx="6733430" cy="552612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11238" y="3389745"/>
            <a:ext cx="3425888" cy="2780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4"/>
          <p:cNvSpPr txBox="1">
            <a:spLocks/>
          </p:cNvSpPr>
          <p:nvPr/>
        </p:nvSpPr>
        <p:spPr>
          <a:xfrm>
            <a:off x="7773699" y="3833091"/>
            <a:ext cx="4072404" cy="2274745"/>
          </a:xfrm>
          <a:prstGeom prst="rect">
            <a:avLst/>
          </a:prstGeom>
        </p:spPr>
        <p:txBody>
          <a:bodyPr/>
          <a:lstStyle>
            <a:lvl1pPr marL="162900" indent="-19890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3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/>
              <a:t>Vise i handling </a:t>
            </a:r>
            <a:br>
              <a:rPr lang="sv-SE" b="1" dirty="0"/>
            </a:br>
            <a:r>
              <a:rPr lang="sv-SE" b="1" dirty="0"/>
              <a:t>- vi bryr oss om deg</a:t>
            </a:r>
          </a:p>
          <a:p>
            <a:pPr marL="0" indent="0">
              <a:buNone/>
            </a:pPr>
            <a:r>
              <a:rPr lang="sv-SE" sz="2000" dirty="0"/>
              <a:t>Språk</a:t>
            </a:r>
            <a:br>
              <a:rPr lang="sv-SE" sz="2000" dirty="0"/>
            </a:br>
            <a:r>
              <a:rPr lang="sv-SE" sz="2000" dirty="0"/>
              <a:t>Barneperspektiv</a:t>
            </a:r>
            <a:br>
              <a:rPr lang="sv-SE" sz="2000" dirty="0"/>
            </a:br>
            <a:r>
              <a:rPr lang="sv-SE" sz="2000" dirty="0"/>
              <a:t>Funktsjonsvariasjon</a:t>
            </a:r>
            <a:br>
              <a:rPr lang="sv-SE" sz="2000" dirty="0"/>
            </a:br>
            <a:r>
              <a:rPr lang="sv-SE" sz="2000" dirty="0"/>
              <a:t>Trygghet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589" y="277830"/>
            <a:ext cx="3940548" cy="32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Platshållare för innehåll 14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538944515"/>
              </p:ext>
            </p:extLst>
          </p:nvPr>
        </p:nvGraphicFramePr>
        <p:xfrm>
          <a:off x="971550" y="2057400"/>
          <a:ext cx="10677525" cy="352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Møtet har flere deler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811265" y="6170141"/>
            <a:ext cx="2141838" cy="687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03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5" y="-104346"/>
            <a:ext cx="9990324" cy="633614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11265" y="6170141"/>
            <a:ext cx="2141838" cy="6878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48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" b="10391"/>
          <a:stretch/>
        </p:blipFill>
        <p:spPr>
          <a:xfrm>
            <a:off x="-1" y="-24863"/>
            <a:ext cx="12356431" cy="744754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38479" y="684332"/>
            <a:ext cx="88315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Allhelgona - mötet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graphicFrame>
        <p:nvGraphicFramePr>
          <p:cNvPr id="7" name="Platshållare för innehåll 14"/>
          <p:cNvGraphicFramePr>
            <a:graphicFrameLocks/>
          </p:cNvGraphicFramePr>
          <p:nvPr/>
        </p:nvGraphicFramePr>
        <p:xfrm>
          <a:off x="647272" y="1753562"/>
          <a:ext cx="10880331" cy="39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845127" y="4813231"/>
            <a:ext cx="298713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Hitta volontärer</a:t>
            </a:r>
          </a:p>
          <a:p>
            <a:r>
              <a:rPr lang="sv-SE" dirty="0">
                <a:solidFill>
                  <a:schemeClr val="bg1"/>
                </a:solidFill>
              </a:rPr>
              <a:t>Packa ljus i kartonger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Hitta graven</a:t>
            </a:r>
          </a:p>
          <a:p>
            <a:r>
              <a:rPr lang="sv-SE" dirty="0">
                <a:solidFill>
                  <a:schemeClr val="bg1"/>
                </a:solidFill>
              </a:rPr>
              <a:t>Berätta när det är bemannat på kyrkogården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DA1A65-5254-4A83-8AF8-6282C46716BB}"/>
              </a:ext>
            </a:extLst>
          </p:cNvPr>
          <p:cNvSpPr/>
          <p:nvPr/>
        </p:nvSpPr>
        <p:spPr>
          <a:xfrm>
            <a:off x="623843" y="1825625"/>
            <a:ext cx="3393353" cy="4955319"/>
          </a:xfrm>
          <a:prstGeom prst="rect">
            <a:avLst/>
          </a:prstGeom>
          <a:noFill/>
          <a:ln w="66675">
            <a:solidFill>
              <a:srgbClr val="F59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92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" b="10391"/>
          <a:stretch/>
        </p:blipFill>
        <p:spPr>
          <a:xfrm>
            <a:off x="-1" y="-24863"/>
            <a:ext cx="12356431" cy="744754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38479" y="684332"/>
            <a:ext cx="88315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Allhelgona - mötet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graphicFrame>
        <p:nvGraphicFramePr>
          <p:cNvPr id="7" name="Platshållare för innehåll 14"/>
          <p:cNvGraphicFramePr>
            <a:graphicFrameLocks/>
          </p:cNvGraphicFramePr>
          <p:nvPr/>
        </p:nvGraphicFramePr>
        <p:xfrm>
          <a:off x="647272" y="1753562"/>
          <a:ext cx="10880331" cy="39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4523392" y="4895305"/>
            <a:ext cx="312809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Hitta grav och tända ljus</a:t>
            </a:r>
          </a:p>
          <a:p>
            <a:r>
              <a:rPr lang="sv-SE" dirty="0">
                <a:solidFill>
                  <a:schemeClr val="bg1"/>
                </a:solidFill>
              </a:rPr>
              <a:t>Tala sorg</a:t>
            </a:r>
          </a:p>
          <a:p>
            <a:r>
              <a:rPr lang="sv-SE" dirty="0">
                <a:solidFill>
                  <a:schemeClr val="bg1"/>
                </a:solidFill>
              </a:rPr>
              <a:t>Visitkort om sorgegrupp</a:t>
            </a:r>
          </a:p>
          <a:p>
            <a:r>
              <a:rPr lang="sv-SE" dirty="0">
                <a:solidFill>
                  <a:schemeClr val="bg1"/>
                </a:solidFill>
              </a:rPr>
              <a:t>Pysselhörna för barn</a:t>
            </a:r>
          </a:p>
          <a:p>
            <a:r>
              <a:rPr lang="sv-SE" dirty="0">
                <a:solidFill>
                  <a:schemeClr val="bg1"/>
                </a:solidFill>
              </a:rPr>
              <a:t>Hitta toaletten</a:t>
            </a:r>
          </a:p>
          <a:p>
            <a:r>
              <a:rPr lang="sv-SE" dirty="0">
                <a:solidFill>
                  <a:schemeClr val="bg1"/>
                </a:solidFill>
              </a:rPr>
              <a:t>Vara ensam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DA1A65-5254-4A83-8AF8-6282C46716BB}"/>
              </a:ext>
            </a:extLst>
          </p:cNvPr>
          <p:cNvSpPr/>
          <p:nvPr/>
        </p:nvSpPr>
        <p:spPr>
          <a:xfrm>
            <a:off x="4469260" y="1753562"/>
            <a:ext cx="3393353" cy="4998088"/>
          </a:xfrm>
          <a:prstGeom prst="rect">
            <a:avLst/>
          </a:prstGeom>
          <a:noFill/>
          <a:ln w="66675">
            <a:solidFill>
              <a:srgbClr val="F59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03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" b="10391"/>
          <a:stretch/>
        </p:blipFill>
        <p:spPr>
          <a:xfrm>
            <a:off x="-1" y="-24863"/>
            <a:ext cx="12356431" cy="744754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38479" y="684332"/>
            <a:ext cx="88315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</a:rPr>
              <a:t>Allhelgona - mötet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graphicFrame>
        <p:nvGraphicFramePr>
          <p:cNvPr id="7" name="Platshållare för innehåll 14"/>
          <p:cNvGraphicFramePr>
            <a:graphicFrameLocks/>
          </p:cNvGraphicFramePr>
          <p:nvPr/>
        </p:nvGraphicFramePr>
        <p:xfrm>
          <a:off x="647272" y="1753562"/>
          <a:ext cx="10880331" cy="39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8343820" y="4708217"/>
            <a:ext cx="3128090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Hur håller vi i kontakten?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Tända fler ljus på webben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Aftonbön</a:t>
            </a:r>
          </a:p>
          <a:p>
            <a:r>
              <a:rPr lang="sv-SE" dirty="0">
                <a:solidFill>
                  <a:schemeClr val="bg1"/>
                </a:solidFill>
              </a:rPr>
              <a:t>Se bilderna på ljusen</a:t>
            </a:r>
          </a:p>
          <a:p>
            <a:r>
              <a:rPr lang="sv-SE" dirty="0">
                <a:solidFill>
                  <a:schemeClr val="bg1"/>
                </a:solidFill>
              </a:rPr>
              <a:t>FB/Instagram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Jourhavande präst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DA1A65-5254-4A83-8AF8-6282C46716BB}"/>
              </a:ext>
            </a:extLst>
          </p:cNvPr>
          <p:cNvSpPr/>
          <p:nvPr/>
        </p:nvSpPr>
        <p:spPr>
          <a:xfrm>
            <a:off x="8211189" y="1678033"/>
            <a:ext cx="3393353" cy="5027667"/>
          </a:xfrm>
          <a:prstGeom prst="rect">
            <a:avLst/>
          </a:prstGeom>
          <a:noFill/>
          <a:ln w="66675">
            <a:solidFill>
              <a:srgbClr val="F59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46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10672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endParaRPr lang="sv-SE" sz="4000" dirty="0">
              <a:solidFill>
                <a:schemeClr val="bg1"/>
              </a:solidFill>
            </a:endParaRPr>
          </a:p>
          <a:p>
            <a:r>
              <a:rPr lang="sv-SE" sz="4000" dirty="0">
                <a:solidFill>
                  <a:schemeClr val="bg1"/>
                </a:solidFill>
              </a:rPr>
              <a:t>Relasjon</a:t>
            </a:r>
          </a:p>
          <a:p>
            <a:r>
              <a:rPr lang="sv-SE" sz="4000" dirty="0">
                <a:solidFill>
                  <a:schemeClr val="bg1"/>
                </a:solidFill>
              </a:rPr>
              <a:t>I ulike livsfaser</a:t>
            </a:r>
          </a:p>
          <a:p>
            <a:r>
              <a:rPr lang="sv-SE" sz="4000" dirty="0">
                <a:solidFill>
                  <a:schemeClr val="bg1"/>
                </a:solidFill>
              </a:rPr>
              <a:t>Der de er</a:t>
            </a:r>
          </a:p>
          <a:p>
            <a:r>
              <a:rPr lang="sv-SE" sz="4000" dirty="0">
                <a:solidFill>
                  <a:schemeClr val="bg1"/>
                </a:solidFill>
              </a:rPr>
              <a:t>Med omsorg</a:t>
            </a:r>
          </a:p>
          <a:p>
            <a:r>
              <a:rPr lang="sv-SE" sz="4000" dirty="0">
                <a:solidFill>
                  <a:schemeClr val="bg1"/>
                </a:solidFill>
              </a:rPr>
              <a:t>En historie som bærer</a:t>
            </a:r>
          </a:p>
          <a:p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263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en </a:t>
            </a:r>
            <a:r>
              <a:rPr lang="nb-NO" dirty="0" err="1"/>
              <a:t>idèskisse</a:t>
            </a:r>
            <a:r>
              <a:rPr lang="nb-NO" dirty="0"/>
              <a:t> til et innhold på sosiale medier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Diskuter hvilken målgruppe dere vil jobbe spesielt med framover</a:t>
            </a:r>
          </a:p>
          <a:p>
            <a:r>
              <a:rPr lang="nb-NO" dirty="0"/>
              <a:t>Snakk sammen om hvilke tanker dere ønsker at de som ser det skal sitte igjen med, og lag en </a:t>
            </a:r>
            <a:r>
              <a:rPr lang="nb-NO" dirty="0" err="1"/>
              <a:t>idèskisse</a:t>
            </a:r>
            <a:r>
              <a:rPr lang="nb-NO" dirty="0"/>
              <a:t> til innlegget og når det skal publiseres. </a:t>
            </a:r>
          </a:p>
          <a:p>
            <a:r>
              <a:rPr lang="nb-NO" dirty="0"/>
              <a:t>Presentasjon i plenum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54" y="4284370"/>
            <a:ext cx="105530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8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12"/>
          <p:cNvSpPr>
            <a:spLocks noGrp="1"/>
          </p:cNvSpPr>
          <p:nvPr>
            <p:ph idx="1"/>
          </p:nvPr>
        </p:nvSpPr>
        <p:spPr>
          <a:xfrm>
            <a:off x="817949" y="1861779"/>
            <a:ext cx="4787149" cy="4282212"/>
          </a:xfrm>
        </p:spPr>
        <p:txBody>
          <a:bodyPr/>
          <a:lstStyle/>
          <a:p>
            <a:endParaRPr lang="sv-SE" dirty="0"/>
          </a:p>
        </p:txBody>
      </p:sp>
      <p:graphicFrame>
        <p:nvGraphicFramePr>
          <p:cNvPr id="15" name="Platshållare för innehåll 14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399828514"/>
              </p:ext>
            </p:extLst>
          </p:nvPr>
        </p:nvGraphicFramePr>
        <p:xfrm>
          <a:off x="6102350" y="1825625"/>
          <a:ext cx="4887913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437" y="242773"/>
            <a:ext cx="10883626" cy="1248738"/>
          </a:xfrm>
        </p:spPr>
        <p:txBody>
          <a:bodyPr/>
          <a:lstStyle/>
          <a:p>
            <a:r>
              <a:rPr lang="sv-SE" sz="3600" dirty="0">
                <a:solidFill>
                  <a:srgbClr val="F59C04"/>
                </a:solidFill>
              </a:rPr>
              <a:t>1. Tenk på 2-3 møter utenfor kirken i løpet av året </a:t>
            </a:r>
            <a:br>
              <a:rPr lang="sv-SE" sz="3600" dirty="0">
                <a:solidFill>
                  <a:srgbClr val="F59C04"/>
                </a:solidFill>
              </a:rPr>
            </a:br>
            <a:r>
              <a:rPr lang="sv-SE" sz="3600" dirty="0">
                <a:solidFill>
                  <a:srgbClr val="F59C04"/>
                </a:solidFill>
              </a:rPr>
              <a:t>2. Velg neste møte og møteplass- bruk malen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8"/>
          <a:srcRect l="10240" t="11793" r="20326"/>
          <a:stretch/>
        </p:blipFill>
        <p:spPr>
          <a:xfrm>
            <a:off x="1160890" y="1642559"/>
            <a:ext cx="2472690" cy="14147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9"/>
          <a:srcRect l="1666"/>
          <a:stretch/>
        </p:blipFill>
        <p:spPr>
          <a:xfrm>
            <a:off x="1167765" y="3116377"/>
            <a:ext cx="2500484" cy="155750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90" y="4702542"/>
            <a:ext cx="2494207" cy="166280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837019" y="1399928"/>
            <a:ext cx="1564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Allehelgen</a:t>
            </a:r>
            <a:br>
              <a:rPr lang="sv-SE" dirty="0"/>
            </a:br>
            <a:r>
              <a:rPr lang="sv-SE" dirty="0"/>
              <a:t>Kjøpesenter</a:t>
            </a:r>
          </a:p>
          <a:p>
            <a:r>
              <a:rPr lang="sv-SE" dirty="0"/>
              <a:t>Kirkegård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756870" y="3237169"/>
            <a:ext cx="156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dåp </a:t>
            </a:r>
          </a:p>
          <a:p>
            <a:r>
              <a:rPr lang="sv-SE" dirty="0"/>
              <a:t>vigsel</a:t>
            </a:r>
          </a:p>
          <a:p>
            <a:r>
              <a:rPr lang="sv-SE" dirty="0"/>
              <a:t>begravelse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809408" y="4924665"/>
            <a:ext cx="17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lokalsamfunnet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733935" y="6107113"/>
            <a:ext cx="2310581" cy="647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46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>
            <a:extLst>
              <a:ext uri="{FF2B5EF4-FFF2-40B4-BE49-F238E27FC236}">
                <a16:creationId xmlns:a16="http://schemas.microsoft.com/office/drawing/2014/main" id="{FAAAA718-1F9E-134E-8914-8E9B144D94B7}"/>
              </a:ext>
            </a:extLst>
          </p:cNvPr>
          <p:cNvSpPr/>
          <p:nvPr/>
        </p:nvSpPr>
        <p:spPr>
          <a:xfrm>
            <a:off x="2931220" y="1278294"/>
            <a:ext cx="6503617" cy="3440182"/>
          </a:xfrm>
          <a:prstGeom prst="wedgeRoundRectCallout">
            <a:avLst>
              <a:gd name="adj1" fmla="val -36864"/>
              <a:gd name="adj2" fmla="val 75534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r>
              <a:rPr lang="sv-SE" sz="4400" dirty="0"/>
              <a:t>Relasjon og møter</a:t>
            </a:r>
            <a:endParaRPr lang="sv-SE" sz="4400" b="1" dirty="0">
              <a:solidFill>
                <a:schemeClr val="bg1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9899009" y="6023295"/>
            <a:ext cx="2046914" cy="6291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1437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86570" y="497841"/>
            <a:ext cx="10716150" cy="1148080"/>
          </a:xfrm>
        </p:spPr>
        <p:txBody>
          <a:bodyPr/>
          <a:lstStyle/>
          <a:p>
            <a:r>
              <a:rPr lang="sv-SE" dirty="0">
                <a:solidFill>
                  <a:srgbClr val="F59C04"/>
                </a:solidFill>
              </a:rPr>
              <a:t>Lekse: Bruk kunnskapen deres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39319" y="1882930"/>
            <a:ext cx="10192910" cy="4276889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Hva vil dere at mennesker skal oppleve?</a:t>
            </a:r>
          </a:p>
          <a:p>
            <a:r>
              <a:rPr lang="sv-SE" dirty="0"/>
              <a:t>Hvilke behov har de? Livshendelser</a:t>
            </a:r>
          </a:p>
          <a:p>
            <a:r>
              <a:rPr lang="sv-SE" dirty="0"/>
              <a:t>Hvordan kommuniserer dere?</a:t>
            </a:r>
            <a:br>
              <a:rPr lang="sv-SE" dirty="0"/>
            </a:br>
            <a:r>
              <a:rPr lang="sv-SE" dirty="0"/>
              <a:t>På web, sosiale medier </a:t>
            </a:r>
            <a:br>
              <a:rPr lang="sv-SE" dirty="0"/>
            </a:br>
            <a:r>
              <a:rPr lang="sv-SE" dirty="0"/>
              <a:t>– med pressen</a:t>
            </a:r>
          </a:p>
          <a:p>
            <a:r>
              <a:rPr lang="sv-SE" dirty="0"/>
              <a:t>Hvilke bilder trengs? Hvordan ser</a:t>
            </a:r>
          </a:p>
          <a:p>
            <a:pPr marL="0" indent="0">
              <a:buNone/>
            </a:pPr>
            <a:r>
              <a:rPr lang="sv-SE" dirty="0"/>
              <a:t>   bildene ut?</a:t>
            </a:r>
          </a:p>
          <a:p>
            <a:r>
              <a:rPr lang="sv-SE" dirty="0"/>
              <a:t>Hvordan vil dere være tilstede under møtet mötet?</a:t>
            </a:r>
          </a:p>
          <a:p>
            <a:r>
              <a:rPr lang="sv-SE" dirty="0"/>
              <a:t>Samle erfaringene – ta med til</a:t>
            </a:r>
            <a:br>
              <a:rPr lang="sv-SE" dirty="0"/>
            </a:br>
            <a:r>
              <a:rPr lang="sv-SE" dirty="0"/>
              <a:t>neste gang dere skal gjøre noe lignende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66" y="2432946"/>
            <a:ext cx="5876234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1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 neste gang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A. Planlegg og gjennomfør et fysisk møte enten knyttet til kirkelig handling (dåp?) eller utenfor kirkerommet</a:t>
            </a:r>
          </a:p>
          <a:p>
            <a:pPr marL="0" indent="0">
              <a:buNone/>
            </a:pPr>
            <a:r>
              <a:rPr lang="nb-NO" dirty="0"/>
              <a:t>B. Presenter erfaringer fra dette møtet i neste samling </a:t>
            </a:r>
          </a:p>
          <a:p>
            <a:pPr marL="0" indent="0">
              <a:buNone/>
            </a:pPr>
            <a:r>
              <a:rPr lang="nb-NO" dirty="0"/>
              <a:t>C. Publiser innholdet dere har lagd på sosiale medier, del gjerne erfaringer på respons på neste samling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077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FB0D554-3E95-4906-829B-D44A54479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9" t="20001" r="15938" b="7500"/>
          <a:stretch/>
        </p:blipFill>
        <p:spPr>
          <a:xfrm>
            <a:off x="409574" y="266699"/>
            <a:ext cx="9801226" cy="5716469"/>
          </a:xfrm>
          <a:prstGeom prst="rect">
            <a:avLst/>
          </a:prstGeom>
        </p:spPr>
      </p:pic>
      <p:sp>
        <p:nvSpPr>
          <p:cNvPr id="2" name="Frihåndsform 1"/>
          <p:cNvSpPr/>
          <p:nvPr/>
        </p:nvSpPr>
        <p:spPr>
          <a:xfrm>
            <a:off x="117987" y="2890684"/>
            <a:ext cx="2438400" cy="2507226"/>
          </a:xfrm>
          <a:custGeom>
            <a:avLst/>
            <a:gdLst>
              <a:gd name="connsiteX0" fmla="*/ 1887794 w 2438400"/>
              <a:gd name="connsiteY0" fmla="*/ 0 h 2507226"/>
              <a:gd name="connsiteX1" fmla="*/ 1425678 w 2438400"/>
              <a:gd name="connsiteY1" fmla="*/ 19664 h 2507226"/>
              <a:gd name="connsiteX2" fmla="*/ 1140542 w 2438400"/>
              <a:gd name="connsiteY2" fmla="*/ 39329 h 2507226"/>
              <a:gd name="connsiteX3" fmla="*/ 943897 w 2438400"/>
              <a:gd name="connsiteY3" fmla="*/ 88490 h 2507226"/>
              <a:gd name="connsiteX4" fmla="*/ 786581 w 2438400"/>
              <a:gd name="connsiteY4" fmla="*/ 147484 h 2507226"/>
              <a:gd name="connsiteX5" fmla="*/ 707923 w 2438400"/>
              <a:gd name="connsiteY5" fmla="*/ 186813 h 2507226"/>
              <a:gd name="connsiteX6" fmla="*/ 491613 w 2438400"/>
              <a:gd name="connsiteY6" fmla="*/ 334297 h 2507226"/>
              <a:gd name="connsiteX7" fmla="*/ 265471 w 2438400"/>
              <a:gd name="connsiteY7" fmla="*/ 462116 h 2507226"/>
              <a:gd name="connsiteX8" fmla="*/ 206478 w 2438400"/>
              <a:gd name="connsiteY8" fmla="*/ 501445 h 2507226"/>
              <a:gd name="connsiteX9" fmla="*/ 98323 w 2438400"/>
              <a:gd name="connsiteY9" fmla="*/ 629264 h 2507226"/>
              <a:gd name="connsiteX10" fmla="*/ 68826 w 2438400"/>
              <a:gd name="connsiteY10" fmla="*/ 688258 h 2507226"/>
              <a:gd name="connsiteX11" fmla="*/ 39329 w 2438400"/>
              <a:gd name="connsiteY11" fmla="*/ 806245 h 2507226"/>
              <a:gd name="connsiteX12" fmla="*/ 19665 w 2438400"/>
              <a:gd name="connsiteY12" fmla="*/ 865239 h 2507226"/>
              <a:gd name="connsiteX13" fmla="*/ 9832 w 2438400"/>
              <a:gd name="connsiteY13" fmla="*/ 924232 h 2507226"/>
              <a:gd name="connsiteX14" fmla="*/ 0 w 2438400"/>
              <a:gd name="connsiteY14" fmla="*/ 973393 h 2507226"/>
              <a:gd name="connsiteX15" fmla="*/ 9832 w 2438400"/>
              <a:gd name="connsiteY15" fmla="*/ 1248697 h 2507226"/>
              <a:gd name="connsiteX16" fmla="*/ 29497 w 2438400"/>
              <a:gd name="connsiteY16" fmla="*/ 1307690 h 2507226"/>
              <a:gd name="connsiteX17" fmla="*/ 49161 w 2438400"/>
              <a:gd name="connsiteY17" fmla="*/ 1406013 h 2507226"/>
              <a:gd name="connsiteX18" fmla="*/ 58994 w 2438400"/>
              <a:gd name="connsiteY18" fmla="*/ 1445342 h 2507226"/>
              <a:gd name="connsiteX19" fmla="*/ 68826 w 2438400"/>
              <a:gd name="connsiteY19" fmla="*/ 1514168 h 2507226"/>
              <a:gd name="connsiteX20" fmla="*/ 88490 w 2438400"/>
              <a:gd name="connsiteY20" fmla="*/ 1573161 h 2507226"/>
              <a:gd name="connsiteX21" fmla="*/ 108155 w 2438400"/>
              <a:gd name="connsiteY21" fmla="*/ 1641987 h 2507226"/>
              <a:gd name="connsiteX22" fmla="*/ 117987 w 2438400"/>
              <a:gd name="connsiteY22" fmla="*/ 1691148 h 2507226"/>
              <a:gd name="connsiteX23" fmla="*/ 186813 w 2438400"/>
              <a:gd name="connsiteY23" fmla="*/ 1789471 h 2507226"/>
              <a:gd name="connsiteX24" fmla="*/ 216310 w 2438400"/>
              <a:gd name="connsiteY24" fmla="*/ 1848464 h 2507226"/>
              <a:gd name="connsiteX25" fmla="*/ 294968 w 2438400"/>
              <a:gd name="connsiteY25" fmla="*/ 1927122 h 2507226"/>
              <a:gd name="connsiteX26" fmla="*/ 353961 w 2438400"/>
              <a:gd name="connsiteY26" fmla="*/ 2005781 h 2507226"/>
              <a:gd name="connsiteX27" fmla="*/ 383458 w 2438400"/>
              <a:gd name="connsiteY27" fmla="*/ 2045110 h 2507226"/>
              <a:gd name="connsiteX28" fmla="*/ 412955 w 2438400"/>
              <a:gd name="connsiteY28" fmla="*/ 2064774 h 2507226"/>
              <a:gd name="connsiteX29" fmla="*/ 452284 w 2438400"/>
              <a:gd name="connsiteY29" fmla="*/ 2104103 h 2507226"/>
              <a:gd name="connsiteX30" fmla="*/ 521110 w 2438400"/>
              <a:gd name="connsiteY30" fmla="*/ 2153264 h 2507226"/>
              <a:gd name="connsiteX31" fmla="*/ 589936 w 2438400"/>
              <a:gd name="connsiteY31" fmla="*/ 2212258 h 2507226"/>
              <a:gd name="connsiteX32" fmla="*/ 648929 w 2438400"/>
              <a:gd name="connsiteY32" fmla="*/ 2281084 h 2507226"/>
              <a:gd name="connsiteX33" fmla="*/ 678426 w 2438400"/>
              <a:gd name="connsiteY33" fmla="*/ 2300748 h 2507226"/>
              <a:gd name="connsiteX34" fmla="*/ 717755 w 2438400"/>
              <a:gd name="connsiteY34" fmla="*/ 2340077 h 2507226"/>
              <a:gd name="connsiteX35" fmla="*/ 747252 w 2438400"/>
              <a:gd name="connsiteY35" fmla="*/ 2349910 h 2507226"/>
              <a:gd name="connsiteX36" fmla="*/ 776748 w 2438400"/>
              <a:gd name="connsiteY36" fmla="*/ 2369574 h 2507226"/>
              <a:gd name="connsiteX37" fmla="*/ 816078 w 2438400"/>
              <a:gd name="connsiteY37" fmla="*/ 2379406 h 2507226"/>
              <a:gd name="connsiteX38" fmla="*/ 894736 w 2438400"/>
              <a:gd name="connsiteY38" fmla="*/ 2399071 h 2507226"/>
              <a:gd name="connsiteX39" fmla="*/ 943897 w 2438400"/>
              <a:gd name="connsiteY39" fmla="*/ 2428568 h 2507226"/>
              <a:gd name="connsiteX40" fmla="*/ 1071716 w 2438400"/>
              <a:gd name="connsiteY40" fmla="*/ 2467897 h 2507226"/>
              <a:gd name="connsiteX41" fmla="*/ 1111045 w 2438400"/>
              <a:gd name="connsiteY41" fmla="*/ 2477729 h 2507226"/>
              <a:gd name="connsiteX42" fmla="*/ 1140542 w 2438400"/>
              <a:gd name="connsiteY42" fmla="*/ 2487561 h 2507226"/>
              <a:gd name="connsiteX43" fmla="*/ 1278194 w 2438400"/>
              <a:gd name="connsiteY43" fmla="*/ 2507226 h 2507226"/>
              <a:gd name="connsiteX44" fmla="*/ 1710813 w 2438400"/>
              <a:gd name="connsiteY44" fmla="*/ 2497393 h 2507226"/>
              <a:gd name="connsiteX45" fmla="*/ 1759974 w 2438400"/>
              <a:gd name="connsiteY45" fmla="*/ 2487561 h 2507226"/>
              <a:gd name="connsiteX46" fmla="*/ 1848465 w 2438400"/>
              <a:gd name="connsiteY46" fmla="*/ 2467897 h 2507226"/>
              <a:gd name="connsiteX47" fmla="*/ 1897626 w 2438400"/>
              <a:gd name="connsiteY47" fmla="*/ 2448232 h 2507226"/>
              <a:gd name="connsiteX48" fmla="*/ 1995948 w 2438400"/>
              <a:gd name="connsiteY48" fmla="*/ 2438400 h 2507226"/>
              <a:gd name="connsiteX49" fmla="*/ 2094271 w 2438400"/>
              <a:gd name="connsiteY49" fmla="*/ 2418735 h 2507226"/>
              <a:gd name="connsiteX50" fmla="*/ 2163097 w 2438400"/>
              <a:gd name="connsiteY50" fmla="*/ 2399071 h 2507226"/>
              <a:gd name="connsiteX51" fmla="*/ 2192594 w 2438400"/>
              <a:gd name="connsiteY51" fmla="*/ 2369574 h 2507226"/>
              <a:gd name="connsiteX52" fmla="*/ 2222090 w 2438400"/>
              <a:gd name="connsiteY52" fmla="*/ 2349910 h 2507226"/>
              <a:gd name="connsiteX53" fmla="*/ 2241755 w 2438400"/>
              <a:gd name="connsiteY53" fmla="*/ 2310581 h 2507226"/>
              <a:gd name="connsiteX54" fmla="*/ 2290916 w 2438400"/>
              <a:gd name="connsiteY54" fmla="*/ 2222090 h 2507226"/>
              <a:gd name="connsiteX55" fmla="*/ 2320413 w 2438400"/>
              <a:gd name="connsiteY55" fmla="*/ 2163097 h 2507226"/>
              <a:gd name="connsiteX56" fmla="*/ 2340078 w 2438400"/>
              <a:gd name="connsiteY56" fmla="*/ 2084439 h 2507226"/>
              <a:gd name="connsiteX57" fmla="*/ 2349910 w 2438400"/>
              <a:gd name="connsiteY57" fmla="*/ 2015613 h 2507226"/>
              <a:gd name="connsiteX58" fmla="*/ 2369574 w 2438400"/>
              <a:gd name="connsiteY58" fmla="*/ 1986116 h 2507226"/>
              <a:gd name="connsiteX59" fmla="*/ 2389239 w 2438400"/>
              <a:gd name="connsiteY59" fmla="*/ 1897626 h 2507226"/>
              <a:gd name="connsiteX60" fmla="*/ 2418736 w 2438400"/>
              <a:gd name="connsiteY60" fmla="*/ 1799303 h 2507226"/>
              <a:gd name="connsiteX61" fmla="*/ 2428568 w 2438400"/>
              <a:gd name="connsiteY61" fmla="*/ 1720645 h 2507226"/>
              <a:gd name="connsiteX62" fmla="*/ 2438400 w 2438400"/>
              <a:gd name="connsiteY62" fmla="*/ 1681316 h 2507226"/>
              <a:gd name="connsiteX63" fmla="*/ 2428568 w 2438400"/>
              <a:gd name="connsiteY63" fmla="*/ 1484671 h 2507226"/>
              <a:gd name="connsiteX64" fmla="*/ 2418736 w 2438400"/>
              <a:gd name="connsiteY64" fmla="*/ 1209368 h 2507226"/>
              <a:gd name="connsiteX65" fmla="*/ 2408903 w 2438400"/>
              <a:gd name="connsiteY65" fmla="*/ 1160206 h 2507226"/>
              <a:gd name="connsiteX66" fmla="*/ 2399071 w 2438400"/>
              <a:gd name="connsiteY66" fmla="*/ 1101213 h 2507226"/>
              <a:gd name="connsiteX67" fmla="*/ 2389239 w 2438400"/>
              <a:gd name="connsiteY67" fmla="*/ 914400 h 2507226"/>
              <a:gd name="connsiteX68" fmla="*/ 2379407 w 2438400"/>
              <a:gd name="connsiteY68" fmla="*/ 884903 h 2507226"/>
              <a:gd name="connsiteX69" fmla="*/ 2359742 w 2438400"/>
              <a:gd name="connsiteY69" fmla="*/ 609600 h 2507226"/>
              <a:gd name="connsiteX70" fmla="*/ 2349910 w 2438400"/>
              <a:gd name="connsiteY70" fmla="*/ 560439 h 2507226"/>
              <a:gd name="connsiteX71" fmla="*/ 2320413 w 2438400"/>
              <a:gd name="connsiteY71" fmla="*/ 393290 h 2507226"/>
              <a:gd name="connsiteX72" fmla="*/ 2310581 w 2438400"/>
              <a:gd name="connsiteY72" fmla="*/ 363793 h 2507226"/>
              <a:gd name="connsiteX73" fmla="*/ 2290916 w 2438400"/>
              <a:gd name="connsiteY73" fmla="*/ 275303 h 2507226"/>
              <a:gd name="connsiteX74" fmla="*/ 2281084 w 2438400"/>
              <a:gd name="connsiteY74" fmla="*/ 245806 h 2507226"/>
              <a:gd name="connsiteX75" fmla="*/ 2290916 w 2438400"/>
              <a:gd name="connsiteY75" fmla="*/ 285135 h 2507226"/>
              <a:gd name="connsiteX76" fmla="*/ 2330245 w 2438400"/>
              <a:gd name="connsiteY76" fmla="*/ 442451 h 2507226"/>
              <a:gd name="connsiteX77" fmla="*/ 2349910 w 2438400"/>
              <a:gd name="connsiteY77" fmla="*/ 570271 h 2507226"/>
              <a:gd name="connsiteX78" fmla="*/ 2369574 w 2438400"/>
              <a:gd name="connsiteY78" fmla="*/ 629264 h 2507226"/>
              <a:gd name="connsiteX79" fmla="*/ 2379407 w 2438400"/>
              <a:gd name="connsiteY79" fmla="*/ 688258 h 2507226"/>
              <a:gd name="connsiteX80" fmla="*/ 2399071 w 2438400"/>
              <a:gd name="connsiteY80" fmla="*/ 983226 h 2507226"/>
              <a:gd name="connsiteX81" fmla="*/ 2408903 w 2438400"/>
              <a:gd name="connsiteY81" fmla="*/ 1042219 h 2507226"/>
              <a:gd name="connsiteX82" fmla="*/ 2428568 w 2438400"/>
              <a:gd name="connsiteY82" fmla="*/ 1219200 h 2507226"/>
              <a:gd name="connsiteX83" fmla="*/ 2418736 w 2438400"/>
              <a:gd name="connsiteY83" fmla="*/ 2271251 h 2507226"/>
              <a:gd name="connsiteX84" fmla="*/ 2408903 w 2438400"/>
              <a:gd name="connsiteY84" fmla="*/ 2300748 h 2507226"/>
              <a:gd name="connsiteX85" fmla="*/ 2428568 w 2438400"/>
              <a:gd name="connsiteY85" fmla="*/ 2084439 h 2507226"/>
              <a:gd name="connsiteX86" fmla="*/ 2438400 w 2438400"/>
              <a:gd name="connsiteY86" fmla="*/ 1986116 h 2507226"/>
              <a:gd name="connsiteX87" fmla="*/ 2428568 w 2438400"/>
              <a:gd name="connsiteY87" fmla="*/ 1573161 h 2507226"/>
              <a:gd name="connsiteX88" fmla="*/ 2408903 w 2438400"/>
              <a:gd name="connsiteY88" fmla="*/ 1415845 h 2507226"/>
              <a:gd name="connsiteX89" fmla="*/ 2389239 w 2438400"/>
              <a:gd name="connsiteY89" fmla="*/ 1258529 h 2507226"/>
              <a:gd name="connsiteX90" fmla="*/ 2369574 w 2438400"/>
              <a:gd name="connsiteY90" fmla="*/ 1032387 h 2507226"/>
              <a:gd name="connsiteX91" fmla="*/ 2359742 w 2438400"/>
              <a:gd name="connsiteY91" fmla="*/ 963561 h 2507226"/>
              <a:gd name="connsiteX92" fmla="*/ 2340078 w 2438400"/>
              <a:gd name="connsiteY92" fmla="*/ 727587 h 2507226"/>
              <a:gd name="connsiteX93" fmla="*/ 2330245 w 2438400"/>
              <a:gd name="connsiteY93" fmla="*/ 540774 h 2507226"/>
              <a:gd name="connsiteX94" fmla="*/ 2320413 w 2438400"/>
              <a:gd name="connsiteY94" fmla="*/ 462116 h 2507226"/>
              <a:gd name="connsiteX95" fmla="*/ 2310581 w 2438400"/>
              <a:gd name="connsiteY95" fmla="*/ 314632 h 2507226"/>
              <a:gd name="connsiteX96" fmla="*/ 2281084 w 2438400"/>
              <a:gd name="connsiteY96" fmla="*/ 196645 h 2507226"/>
              <a:gd name="connsiteX97" fmla="*/ 2251587 w 2438400"/>
              <a:gd name="connsiteY97" fmla="*/ 176981 h 2507226"/>
              <a:gd name="connsiteX98" fmla="*/ 2241755 w 2438400"/>
              <a:gd name="connsiteY98" fmla="*/ 147484 h 2507226"/>
              <a:gd name="connsiteX99" fmla="*/ 2212258 w 2438400"/>
              <a:gd name="connsiteY99" fmla="*/ 137651 h 2507226"/>
              <a:gd name="connsiteX100" fmla="*/ 2182761 w 2438400"/>
              <a:gd name="connsiteY100" fmla="*/ 117987 h 2507226"/>
              <a:gd name="connsiteX101" fmla="*/ 2163097 w 2438400"/>
              <a:gd name="connsiteY101" fmla="*/ 88490 h 2507226"/>
              <a:gd name="connsiteX102" fmla="*/ 2133600 w 2438400"/>
              <a:gd name="connsiteY102" fmla="*/ 78658 h 2507226"/>
              <a:gd name="connsiteX103" fmla="*/ 2084439 w 2438400"/>
              <a:gd name="connsiteY103" fmla="*/ 68826 h 25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438400" h="2507226">
                <a:moveTo>
                  <a:pt x="1887794" y="0"/>
                </a:moveTo>
                <a:lnTo>
                  <a:pt x="1425678" y="19664"/>
                </a:lnTo>
                <a:cubicBezTo>
                  <a:pt x="1366271" y="22364"/>
                  <a:pt x="1216241" y="27974"/>
                  <a:pt x="1140542" y="39329"/>
                </a:cubicBezTo>
                <a:cubicBezTo>
                  <a:pt x="1072234" y="49575"/>
                  <a:pt x="1009156" y="65900"/>
                  <a:pt x="943897" y="88490"/>
                </a:cubicBezTo>
                <a:cubicBezTo>
                  <a:pt x="890974" y="106810"/>
                  <a:pt x="836673" y="122438"/>
                  <a:pt x="786581" y="147484"/>
                </a:cubicBezTo>
                <a:cubicBezTo>
                  <a:pt x="760362" y="160594"/>
                  <a:pt x="732314" y="170553"/>
                  <a:pt x="707923" y="186813"/>
                </a:cubicBezTo>
                <a:cubicBezTo>
                  <a:pt x="521997" y="310763"/>
                  <a:pt x="804598" y="177805"/>
                  <a:pt x="491613" y="334297"/>
                </a:cubicBezTo>
                <a:cubicBezTo>
                  <a:pt x="375800" y="392204"/>
                  <a:pt x="410469" y="372355"/>
                  <a:pt x="265471" y="462116"/>
                </a:cubicBezTo>
                <a:cubicBezTo>
                  <a:pt x="245376" y="474556"/>
                  <a:pt x="223190" y="484734"/>
                  <a:pt x="206478" y="501445"/>
                </a:cubicBezTo>
                <a:cubicBezTo>
                  <a:pt x="168504" y="539418"/>
                  <a:pt x="122624" y="580662"/>
                  <a:pt x="98323" y="629264"/>
                </a:cubicBezTo>
                <a:lnTo>
                  <a:pt x="68826" y="688258"/>
                </a:lnTo>
                <a:cubicBezTo>
                  <a:pt x="56741" y="748686"/>
                  <a:pt x="60121" y="738669"/>
                  <a:pt x="39329" y="806245"/>
                </a:cubicBezTo>
                <a:cubicBezTo>
                  <a:pt x="33233" y="826057"/>
                  <a:pt x="24692" y="845130"/>
                  <a:pt x="19665" y="865239"/>
                </a:cubicBezTo>
                <a:cubicBezTo>
                  <a:pt x="14830" y="884579"/>
                  <a:pt x="13398" y="904618"/>
                  <a:pt x="9832" y="924232"/>
                </a:cubicBezTo>
                <a:cubicBezTo>
                  <a:pt x="6842" y="940674"/>
                  <a:pt x="3277" y="957006"/>
                  <a:pt x="0" y="973393"/>
                </a:cubicBezTo>
                <a:cubicBezTo>
                  <a:pt x="3277" y="1065161"/>
                  <a:pt x="1761" y="1157226"/>
                  <a:pt x="9832" y="1248697"/>
                </a:cubicBezTo>
                <a:cubicBezTo>
                  <a:pt x="11654" y="1269345"/>
                  <a:pt x="23541" y="1287836"/>
                  <a:pt x="29497" y="1307690"/>
                </a:cubicBezTo>
                <a:cubicBezTo>
                  <a:pt x="43200" y="1353364"/>
                  <a:pt x="38531" y="1352862"/>
                  <a:pt x="49161" y="1406013"/>
                </a:cubicBezTo>
                <a:cubicBezTo>
                  <a:pt x="51811" y="1419264"/>
                  <a:pt x="56577" y="1432047"/>
                  <a:pt x="58994" y="1445342"/>
                </a:cubicBezTo>
                <a:cubicBezTo>
                  <a:pt x="63140" y="1468143"/>
                  <a:pt x="63615" y="1491587"/>
                  <a:pt x="68826" y="1514168"/>
                </a:cubicBezTo>
                <a:cubicBezTo>
                  <a:pt x="73487" y="1534365"/>
                  <a:pt x="82394" y="1553350"/>
                  <a:pt x="88490" y="1573161"/>
                </a:cubicBezTo>
                <a:cubicBezTo>
                  <a:pt x="95507" y="1595966"/>
                  <a:pt x="102368" y="1618839"/>
                  <a:pt x="108155" y="1641987"/>
                </a:cubicBezTo>
                <a:cubicBezTo>
                  <a:pt x="112208" y="1658200"/>
                  <a:pt x="111781" y="1675632"/>
                  <a:pt x="117987" y="1691148"/>
                </a:cubicBezTo>
                <a:cubicBezTo>
                  <a:pt x="138281" y="1741882"/>
                  <a:pt x="157508" y="1743421"/>
                  <a:pt x="186813" y="1789471"/>
                </a:cubicBezTo>
                <a:cubicBezTo>
                  <a:pt x="198617" y="1808019"/>
                  <a:pt x="204507" y="1829916"/>
                  <a:pt x="216310" y="1848464"/>
                </a:cubicBezTo>
                <a:cubicBezTo>
                  <a:pt x="246482" y="1895877"/>
                  <a:pt x="253994" y="1896392"/>
                  <a:pt x="294968" y="1927122"/>
                </a:cubicBezTo>
                <a:cubicBezTo>
                  <a:pt x="351321" y="2021044"/>
                  <a:pt x="296617" y="1938879"/>
                  <a:pt x="353961" y="2005781"/>
                </a:cubicBezTo>
                <a:cubicBezTo>
                  <a:pt x="364626" y="2018223"/>
                  <a:pt x="371870" y="2033523"/>
                  <a:pt x="383458" y="2045110"/>
                </a:cubicBezTo>
                <a:cubicBezTo>
                  <a:pt x="391814" y="2053466"/>
                  <a:pt x="403983" y="2057084"/>
                  <a:pt x="412955" y="2064774"/>
                </a:cubicBezTo>
                <a:cubicBezTo>
                  <a:pt x="427032" y="2076840"/>
                  <a:pt x="437935" y="2092363"/>
                  <a:pt x="452284" y="2104103"/>
                </a:cubicBezTo>
                <a:cubicBezTo>
                  <a:pt x="474105" y="2121956"/>
                  <a:pt x="499289" y="2135411"/>
                  <a:pt x="521110" y="2153264"/>
                </a:cubicBezTo>
                <a:cubicBezTo>
                  <a:pt x="626024" y="2239102"/>
                  <a:pt x="508536" y="2157990"/>
                  <a:pt x="589936" y="2212258"/>
                </a:cubicBezTo>
                <a:cubicBezTo>
                  <a:pt x="613130" y="2247050"/>
                  <a:pt x="611841" y="2249294"/>
                  <a:pt x="648929" y="2281084"/>
                </a:cubicBezTo>
                <a:cubicBezTo>
                  <a:pt x="657901" y="2288774"/>
                  <a:pt x="669454" y="2293058"/>
                  <a:pt x="678426" y="2300748"/>
                </a:cubicBezTo>
                <a:cubicBezTo>
                  <a:pt x="692503" y="2312814"/>
                  <a:pt x="702669" y="2329301"/>
                  <a:pt x="717755" y="2340077"/>
                </a:cubicBezTo>
                <a:cubicBezTo>
                  <a:pt x="726189" y="2346101"/>
                  <a:pt x="737982" y="2345275"/>
                  <a:pt x="747252" y="2349910"/>
                </a:cubicBezTo>
                <a:cubicBezTo>
                  <a:pt x="757821" y="2355195"/>
                  <a:pt x="765887" y="2364919"/>
                  <a:pt x="776748" y="2369574"/>
                </a:cubicBezTo>
                <a:cubicBezTo>
                  <a:pt x="789169" y="2374897"/>
                  <a:pt x="803085" y="2375693"/>
                  <a:pt x="816078" y="2379406"/>
                </a:cubicBezTo>
                <a:cubicBezTo>
                  <a:pt x="886633" y="2399565"/>
                  <a:pt x="794768" y="2379078"/>
                  <a:pt x="894736" y="2399071"/>
                </a:cubicBezTo>
                <a:cubicBezTo>
                  <a:pt x="911123" y="2408903"/>
                  <a:pt x="926804" y="2420022"/>
                  <a:pt x="943897" y="2428568"/>
                </a:cubicBezTo>
                <a:cubicBezTo>
                  <a:pt x="988446" y="2450842"/>
                  <a:pt x="1021424" y="2455324"/>
                  <a:pt x="1071716" y="2467897"/>
                </a:cubicBezTo>
                <a:cubicBezTo>
                  <a:pt x="1084826" y="2471174"/>
                  <a:pt x="1098225" y="2473456"/>
                  <a:pt x="1111045" y="2477729"/>
                </a:cubicBezTo>
                <a:cubicBezTo>
                  <a:pt x="1120877" y="2481006"/>
                  <a:pt x="1130425" y="2485313"/>
                  <a:pt x="1140542" y="2487561"/>
                </a:cubicBezTo>
                <a:cubicBezTo>
                  <a:pt x="1176989" y="2495660"/>
                  <a:pt x="1244185" y="2502974"/>
                  <a:pt x="1278194" y="2507226"/>
                </a:cubicBezTo>
                <a:lnTo>
                  <a:pt x="1710813" y="2497393"/>
                </a:lnTo>
                <a:cubicBezTo>
                  <a:pt x="1727511" y="2496711"/>
                  <a:pt x="1743532" y="2490550"/>
                  <a:pt x="1759974" y="2487561"/>
                </a:cubicBezTo>
                <a:cubicBezTo>
                  <a:pt x="1814529" y="2477642"/>
                  <a:pt x="1807677" y="2483193"/>
                  <a:pt x="1848465" y="2467897"/>
                </a:cubicBezTo>
                <a:cubicBezTo>
                  <a:pt x="1864991" y="2461700"/>
                  <a:pt x="1880319" y="2451693"/>
                  <a:pt x="1897626" y="2448232"/>
                </a:cubicBezTo>
                <a:cubicBezTo>
                  <a:pt x="1929924" y="2441772"/>
                  <a:pt x="1963265" y="2442485"/>
                  <a:pt x="1995948" y="2438400"/>
                </a:cubicBezTo>
                <a:cubicBezTo>
                  <a:pt x="2030297" y="2434107"/>
                  <a:pt x="2061342" y="2428144"/>
                  <a:pt x="2094271" y="2418735"/>
                </a:cubicBezTo>
                <a:cubicBezTo>
                  <a:pt x="2192969" y="2390535"/>
                  <a:pt x="2040201" y="2429794"/>
                  <a:pt x="2163097" y="2399071"/>
                </a:cubicBezTo>
                <a:cubicBezTo>
                  <a:pt x="2172929" y="2389239"/>
                  <a:pt x="2181912" y="2378476"/>
                  <a:pt x="2192594" y="2369574"/>
                </a:cubicBezTo>
                <a:cubicBezTo>
                  <a:pt x="2201672" y="2362009"/>
                  <a:pt x="2214525" y="2358988"/>
                  <a:pt x="2222090" y="2349910"/>
                </a:cubicBezTo>
                <a:cubicBezTo>
                  <a:pt x="2231473" y="2338650"/>
                  <a:pt x="2234637" y="2323394"/>
                  <a:pt x="2241755" y="2310581"/>
                </a:cubicBezTo>
                <a:cubicBezTo>
                  <a:pt x="2265063" y="2268628"/>
                  <a:pt x="2273236" y="2263344"/>
                  <a:pt x="2290916" y="2222090"/>
                </a:cubicBezTo>
                <a:cubicBezTo>
                  <a:pt x="2315338" y="2165103"/>
                  <a:pt x="2282624" y="2219778"/>
                  <a:pt x="2320413" y="2163097"/>
                </a:cubicBezTo>
                <a:cubicBezTo>
                  <a:pt x="2333076" y="2125108"/>
                  <a:pt x="2332169" y="2131893"/>
                  <a:pt x="2340078" y="2084439"/>
                </a:cubicBezTo>
                <a:cubicBezTo>
                  <a:pt x="2343888" y="2061579"/>
                  <a:pt x="2343251" y="2037811"/>
                  <a:pt x="2349910" y="2015613"/>
                </a:cubicBezTo>
                <a:cubicBezTo>
                  <a:pt x="2353305" y="2004294"/>
                  <a:pt x="2363019" y="1995948"/>
                  <a:pt x="2369574" y="1986116"/>
                </a:cubicBezTo>
                <a:cubicBezTo>
                  <a:pt x="2376129" y="1956619"/>
                  <a:pt x="2383670" y="1927325"/>
                  <a:pt x="2389239" y="1897626"/>
                </a:cubicBezTo>
                <a:cubicBezTo>
                  <a:pt x="2405744" y="1809599"/>
                  <a:pt x="2383665" y="1851908"/>
                  <a:pt x="2418736" y="1799303"/>
                </a:cubicBezTo>
                <a:cubicBezTo>
                  <a:pt x="2422013" y="1773084"/>
                  <a:pt x="2424224" y="1746709"/>
                  <a:pt x="2428568" y="1720645"/>
                </a:cubicBezTo>
                <a:cubicBezTo>
                  <a:pt x="2430789" y="1707316"/>
                  <a:pt x="2438400" y="1694829"/>
                  <a:pt x="2438400" y="1681316"/>
                </a:cubicBezTo>
                <a:cubicBezTo>
                  <a:pt x="2438400" y="1615686"/>
                  <a:pt x="2431300" y="1550244"/>
                  <a:pt x="2428568" y="1484671"/>
                </a:cubicBezTo>
                <a:cubicBezTo>
                  <a:pt x="2424745" y="1392924"/>
                  <a:pt x="2424291" y="1301026"/>
                  <a:pt x="2418736" y="1209368"/>
                </a:cubicBezTo>
                <a:cubicBezTo>
                  <a:pt x="2417725" y="1192687"/>
                  <a:pt x="2411893" y="1176648"/>
                  <a:pt x="2408903" y="1160206"/>
                </a:cubicBezTo>
                <a:cubicBezTo>
                  <a:pt x="2405337" y="1140592"/>
                  <a:pt x="2402348" y="1120877"/>
                  <a:pt x="2399071" y="1101213"/>
                </a:cubicBezTo>
                <a:cubicBezTo>
                  <a:pt x="2395794" y="1038942"/>
                  <a:pt x="2394884" y="976501"/>
                  <a:pt x="2389239" y="914400"/>
                </a:cubicBezTo>
                <a:cubicBezTo>
                  <a:pt x="2388301" y="904078"/>
                  <a:pt x="2380693" y="895187"/>
                  <a:pt x="2379407" y="884903"/>
                </a:cubicBezTo>
                <a:cubicBezTo>
                  <a:pt x="2372336" y="828337"/>
                  <a:pt x="2364874" y="660925"/>
                  <a:pt x="2359742" y="609600"/>
                </a:cubicBezTo>
                <a:cubicBezTo>
                  <a:pt x="2358079" y="592971"/>
                  <a:pt x="2352657" y="576923"/>
                  <a:pt x="2349910" y="560439"/>
                </a:cubicBezTo>
                <a:cubicBezTo>
                  <a:pt x="2341688" y="511106"/>
                  <a:pt x="2335484" y="438505"/>
                  <a:pt x="2320413" y="393290"/>
                </a:cubicBezTo>
                <a:cubicBezTo>
                  <a:pt x="2317136" y="383458"/>
                  <a:pt x="2313095" y="373848"/>
                  <a:pt x="2310581" y="363793"/>
                </a:cubicBezTo>
                <a:cubicBezTo>
                  <a:pt x="2290307" y="282699"/>
                  <a:pt x="2311101" y="345951"/>
                  <a:pt x="2290916" y="275303"/>
                </a:cubicBezTo>
                <a:cubicBezTo>
                  <a:pt x="2288069" y="265338"/>
                  <a:pt x="2281084" y="235442"/>
                  <a:pt x="2281084" y="245806"/>
                </a:cubicBezTo>
                <a:cubicBezTo>
                  <a:pt x="2281084" y="259319"/>
                  <a:pt x="2288499" y="271840"/>
                  <a:pt x="2290916" y="285135"/>
                </a:cubicBezTo>
                <a:cubicBezTo>
                  <a:pt x="2322677" y="459823"/>
                  <a:pt x="2269898" y="231242"/>
                  <a:pt x="2330245" y="442451"/>
                </a:cubicBezTo>
                <a:cubicBezTo>
                  <a:pt x="2347471" y="502740"/>
                  <a:pt x="2334510" y="498404"/>
                  <a:pt x="2349910" y="570271"/>
                </a:cubicBezTo>
                <a:cubicBezTo>
                  <a:pt x="2354253" y="590539"/>
                  <a:pt x="2364547" y="609155"/>
                  <a:pt x="2369574" y="629264"/>
                </a:cubicBezTo>
                <a:cubicBezTo>
                  <a:pt x="2374409" y="648605"/>
                  <a:pt x="2376129" y="668593"/>
                  <a:pt x="2379407" y="688258"/>
                </a:cubicBezTo>
                <a:cubicBezTo>
                  <a:pt x="2384073" y="772246"/>
                  <a:pt x="2389245" y="894792"/>
                  <a:pt x="2399071" y="983226"/>
                </a:cubicBezTo>
                <a:cubicBezTo>
                  <a:pt x="2401272" y="1003040"/>
                  <a:pt x="2406701" y="1022405"/>
                  <a:pt x="2408903" y="1042219"/>
                </a:cubicBezTo>
                <a:cubicBezTo>
                  <a:pt x="2431880" y="1249003"/>
                  <a:pt x="2406445" y="1086458"/>
                  <a:pt x="2428568" y="1219200"/>
                </a:cubicBezTo>
                <a:cubicBezTo>
                  <a:pt x="2425291" y="1569884"/>
                  <a:pt x="2425111" y="1920610"/>
                  <a:pt x="2418736" y="2271251"/>
                </a:cubicBezTo>
                <a:cubicBezTo>
                  <a:pt x="2418548" y="2281614"/>
                  <a:pt x="2408903" y="2311112"/>
                  <a:pt x="2408903" y="2300748"/>
                </a:cubicBezTo>
                <a:cubicBezTo>
                  <a:pt x="2408903" y="2215135"/>
                  <a:pt x="2419760" y="2163712"/>
                  <a:pt x="2428568" y="2084439"/>
                </a:cubicBezTo>
                <a:cubicBezTo>
                  <a:pt x="2432205" y="2051703"/>
                  <a:pt x="2435123" y="2018890"/>
                  <a:pt x="2438400" y="1986116"/>
                </a:cubicBezTo>
                <a:cubicBezTo>
                  <a:pt x="2435123" y="1848464"/>
                  <a:pt x="2433963" y="1710746"/>
                  <a:pt x="2428568" y="1573161"/>
                </a:cubicBezTo>
                <a:cubicBezTo>
                  <a:pt x="2426147" y="1511431"/>
                  <a:pt x="2415148" y="1475169"/>
                  <a:pt x="2408903" y="1415845"/>
                </a:cubicBezTo>
                <a:cubicBezTo>
                  <a:pt x="2392968" y="1264469"/>
                  <a:pt x="2410348" y="1342967"/>
                  <a:pt x="2389239" y="1258529"/>
                </a:cubicBezTo>
                <a:cubicBezTo>
                  <a:pt x="2382684" y="1183148"/>
                  <a:pt x="2377103" y="1107677"/>
                  <a:pt x="2369574" y="1032387"/>
                </a:cubicBezTo>
                <a:cubicBezTo>
                  <a:pt x="2367268" y="1009327"/>
                  <a:pt x="2361590" y="986662"/>
                  <a:pt x="2359742" y="963561"/>
                </a:cubicBezTo>
                <a:cubicBezTo>
                  <a:pt x="2339549" y="711143"/>
                  <a:pt x="2362746" y="863599"/>
                  <a:pt x="2340078" y="727587"/>
                </a:cubicBezTo>
                <a:cubicBezTo>
                  <a:pt x="2336800" y="665316"/>
                  <a:pt x="2334852" y="602961"/>
                  <a:pt x="2330245" y="540774"/>
                </a:cubicBezTo>
                <a:cubicBezTo>
                  <a:pt x="2328293" y="514423"/>
                  <a:pt x="2322702" y="488440"/>
                  <a:pt x="2320413" y="462116"/>
                </a:cubicBezTo>
                <a:cubicBezTo>
                  <a:pt x="2316145" y="413031"/>
                  <a:pt x="2315252" y="363681"/>
                  <a:pt x="2310581" y="314632"/>
                </a:cubicBezTo>
                <a:cubicBezTo>
                  <a:pt x="2309327" y="301462"/>
                  <a:pt x="2294589" y="205648"/>
                  <a:pt x="2281084" y="196645"/>
                </a:cubicBezTo>
                <a:lnTo>
                  <a:pt x="2251587" y="176981"/>
                </a:lnTo>
                <a:cubicBezTo>
                  <a:pt x="2248310" y="167149"/>
                  <a:pt x="2249083" y="154813"/>
                  <a:pt x="2241755" y="147484"/>
                </a:cubicBezTo>
                <a:cubicBezTo>
                  <a:pt x="2234426" y="140155"/>
                  <a:pt x="2221528" y="142286"/>
                  <a:pt x="2212258" y="137651"/>
                </a:cubicBezTo>
                <a:cubicBezTo>
                  <a:pt x="2201689" y="132366"/>
                  <a:pt x="2192593" y="124542"/>
                  <a:pt x="2182761" y="117987"/>
                </a:cubicBezTo>
                <a:cubicBezTo>
                  <a:pt x="2176206" y="108155"/>
                  <a:pt x="2172324" y="95872"/>
                  <a:pt x="2163097" y="88490"/>
                </a:cubicBezTo>
                <a:cubicBezTo>
                  <a:pt x="2155004" y="82016"/>
                  <a:pt x="2143565" y="81505"/>
                  <a:pt x="2133600" y="78658"/>
                </a:cubicBezTo>
                <a:cubicBezTo>
                  <a:pt x="2096405" y="68031"/>
                  <a:pt x="2106495" y="68826"/>
                  <a:pt x="2084439" y="688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9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B2A3B10-B296-4A92-AB37-DEEC65B9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9" t="18610" r="14844" b="7917"/>
          <a:stretch/>
        </p:blipFill>
        <p:spPr>
          <a:xfrm>
            <a:off x="-209551" y="0"/>
            <a:ext cx="10505229" cy="59436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6E284AA-57AB-4AA3-84A2-8D92EF058656}"/>
              </a:ext>
            </a:extLst>
          </p:cNvPr>
          <p:cNvSpPr txBox="1"/>
          <p:nvPr/>
        </p:nvSpPr>
        <p:spPr>
          <a:xfrm>
            <a:off x="10295678" y="0"/>
            <a:ext cx="1971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Økning åpne kirker og konfirmasjon-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Tre viktige møter:</a:t>
            </a:r>
          </a:p>
          <a:p>
            <a:r>
              <a:rPr lang="nb-NO" dirty="0"/>
              <a:t>1. Kirkegård</a:t>
            </a:r>
          </a:p>
          <a:p>
            <a:r>
              <a:rPr lang="nb-NO" dirty="0"/>
              <a:t>2. Kirkelige handlinger</a:t>
            </a:r>
          </a:p>
          <a:p>
            <a:r>
              <a:rPr lang="nb-NO" dirty="0"/>
              <a:t>Og………</a:t>
            </a:r>
          </a:p>
          <a:p>
            <a:r>
              <a:rPr lang="nb-NO" dirty="0"/>
              <a:t>3. Menighetsblad</a:t>
            </a:r>
          </a:p>
        </p:txBody>
      </p:sp>
    </p:spTree>
    <p:extLst>
      <p:ext uri="{BB962C8B-B14F-4D97-AF65-F5344CB8AC3E}">
        <p14:creationId xmlns:p14="http://schemas.microsoft.com/office/powerpoint/2010/main" val="28298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AD37E-EE1B-419C-A17A-B3DBC5CA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utfordring på sosiale medier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4EE68D-9EA9-4E7E-9342-6D2CF6DBD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83" t="18666" r="15583" b="7555"/>
          <a:stretch/>
        </p:blipFill>
        <p:spPr>
          <a:xfrm>
            <a:off x="-379652" y="109486"/>
            <a:ext cx="12951304" cy="6492875"/>
          </a:xfrm>
          <a:prstGeom prst="rect">
            <a:avLst/>
          </a:prstGeom>
        </p:spPr>
      </p:pic>
      <p:sp>
        <p:nvSpPr>
          <p:cNvPr id="3" name="Frihåndsform 2"/>
          <p:cNvSpPr/>
          <p:nvPr/>
        </p:nvSpPr>
        <p:spPr>
          <a:xfrm>
            <a:off x="373626" y="4807974"/>
            <a:ext cx="4172102" cy="904568"/>
          </a:xfrm>
          <a:custGeom>
            <a:avLst/>
            <a:gdLst>
              <a:gd name="connsiteX0" fmla="*/ 1504335 w 4172102"/>
              <a:gd name="connsiteY0" fmla="*/ 157316 h 904568"/>
              <a:gd name="connsiteX1" fmla="*/ 1435509 w 4172102"/>
              <a:gd name="connsiteY1" fmla="*/ 186813 h 904568"/>
              <a:gd name="connsiteX2" fmla="*/ 1396180 w 4172102"/>
              <a:gd name="connsiteY2" fmla="*/ 176981 h 904568"/>
              <a:gd name="connsiteX3" fmla="*/ 1189703 w 4172102"/>
              <a:gd name="connsiteY3" fmla="*/ 157316 h 904568"/>
              <a:gd name="connsiteX4" fmla="*/ 1150374 w 4172102"/>
              <a:gd name="connsiteY4" fmla="*/ 147484 h 904568"/>
              <a:gd name="connsiteX5" fmla="*/ 1091380 w 4172102"/>
              <a:gd name="connsiteY5" fmla="*/ 137652 h 904568"/>
              <a:gd name="connsiteX6" fmla="*/ 1061884 w 4172102"/>
              <a:gd name="connsiteY6" fmla="*/ 127820 h 904568"/>
              <a:gd name="connsiteX7" fmla="*/ 963561 w 4172102"/>
              <a:gd name="connsiteY7" fmla="*/ 117987 h 904568"/>
              <a:gd name="connsiteX8" fmla="*/ 934064 w 4172102"/>
              <a:gd name="connsiteY8" fmla="*/ 108155 h 904568"/>
              <a:gd name="connsiteX9" fmla="*/ 658761 w 4172102"/>
              <a:gd name="connsiteY9" fmla="*/ 88491 h 904568"/>
              <a:gd name="connsiteX10" fmla="*/ 471948 w 4172102"/>
              <a:gd name="connsiteY10" fmla="*/ 108155 h 904568"/>
              <a:gd name="connsiteX11" fmla="*/ 412955 w 4172102"/>
              <a:gd name="connsiteY11" fmla="*/ 127820 h 904568"/>
              <a:gd name="connsiteX12" fmla="*/ 353961 w 4172102"/>
              <a:gd name="connsiteY12" fmla="*/ 157316 h 904568"/>
              <a:gd name="connsiteX13" fmla="*/ 314632 w 4172102"/>
              <a:gd name="connsiteY13" fmla="*/ 186813 h 904568"/>
              <a:gd name="connsiteX14" fmla="*/ 275303 w 4172102"/>
              <a:gd name="connsiteY14" fmla="*/ 206478 h 904568"/>
              <a:gd name="connsiteX15" fmla="*/ 206477 w 4172102"/>
              <a:gd name="connsiteY15" fmla="*/ 255639 h 904568"/>
              <a:gd name="connsiteX16" fmla="*/ 108155 w 4172102"/>
              <a:gd name="connsiteY16" fmla="*/ 324465 h 904568"/>
              <a:gd name="connsiteX17" fmla="*/ 78658 w 4172102"/>
              <a:gd name="connsiteY17" fmla="*/ 344129 h 904568"/>
              <a:gd name="connsiteX18" fmla="*/ 49161 w 4172102"/>
              <a:gd name="connsiteY18" fmla="*/ 373626 h 904568"/>
              <a:gd name="connsiteX19" fmla="*/ 39329 w 4172102"/>
              <a:gd name="connsiteY19" fmla="*/ 403123 h 904568"/>
              <a:gd name="connsiteX20" fmla="*/ 0 w 4172102"/>
              <a:gd name="connsiteY20" fmla="*/ 462116 h 904568"/>
              <a:gd name="connsiteX21" fmla="*/ 9832 w 4172102"/>
              <a:gd name="connsiteY21" fmla="*/ 540774 h 904568"/>
              <a:gd name="connsiteX22" fmla="*/ 68826 w 4172102"/>
              <a:gd name="connsiteY22" fmla="*/ 589936 h 904568"/>
              <a:gd name="connsiteX23" fmla="*/ 127819 w 4172102"/>
              <a:gd name="connsiteY23" fmla="*/ 609600 h 904568"/>
              <a:gd name="connsiteX24" fmla="*/ 245806 w 4172102"/>
              <a:gd name="connsiteY24" fmla="*/ 648929 h 904568"/>
              <a:gd name="connsiteX25" fmla="*/ 304800 w 4172102"/>
              <a:gd name="connsiteY25" fmla="*/ 668594 h 904568"/>
              <a:gd name="connsiteX26" fmla="*/ 403122 w 4172102"/>
              <a:gd name="connsiteY26" fmla="*/ 698091 h 904568"/>
              <a:gd name="connsiteX27" fmla="*/ 570271 w 4172102"/>
              <a:gd name="connsiteY27" fmla="*/ 707923 h 904568"/>
              <a:gd name="connsiteX28" fmla="*/ 658761 w 4172102"/>
              <a:gd name="connsiteY28" fmla="*/ 717755 h 904568"/>
              <a:gd name="connsiteX29" fmla="*/ 698090 w 4172102"/>
              <a:gd name="connsiteY29" fmla="*/ 727587 h 904568"/>
              <a:gd name="connsiteX30" fmla="*/ 1061884 w 4172102"/>
              <a:gd name="connsiteY30" fmla="*/ 757084 h 904568"/>
              <a:gd name="connsiteX31" fmla="*/ 1858297 w 4172102"/>
              <a:gd name="connsiteY31" fmla="*/ 747252 h 904568"/>
              <a:gd name="connsiteX32" fmla="*/ 2015613 w 4172102"/>
              <a:gd name="connsiteY32" fmla="*/ 737420 h 904568"/>
              <a:gd name="connsiteX33" fmla="*/ 2399071 w 4172102"/>
              <a:gd name="connsiteY33" fmla="*/ 747252 h 904568"/>
              <a:gd name="connsiteX34" fmla="*/ 2467897 w 4172102"/>
              <a:gd name="connsiteY34" fmla="*/ 757084 h 904568"/>
              <a:gd name="connsiteX35" fmla="*/ 2595716 w 4172102"/>
              <a:gd name="connsiteY35" fmla="*/ 776749 h 904568"/>
              <a:gd name="connsiteX36" fmla="*/ 2713703 w 4172102"/>
              <a:gd name="connsiteY36" fmla="*/ 806245 h 904568"/>
              <a:gd name="connsiteX37" fmla="*/ 2743200 w 4172102"/>
              <a:gd name="connsiteY37" fmla="*/ 816078 h 904568"/>
              <a:gd name="connsiteX38" fmla="*/ 2861187 w 4172102"/>
              <a:gd name="connsiteY38" fmla="*/ 835742 h 904568"/>
              <a:gd name="connsiteX39" fmla="*/ 2959509 w 4172102"/>
              <a:gd name="connsiteY39" fmla="*/ 855407 h 904568"/>
              <a:gd name="connsiteX40" fmla="*/ 3097161 w 4172102"/>
              <a:gd name="connsiteY40" fmla="*/ 894736 h 904568"/>
              <a:gd name="connsiteX41" fmla="*/ 3175819 w 4172102"/>
              <a:gd name="connsiteY41" fmla="*/ 904568 h 904568"/>
              <a:gd name="connsiteX42" fmla="*/ 3274142 w 4172102"/>
              <a:gd name="connsiteY42" fmla="*/ 894736 h 904568"/>
              <a:gd name="connsiteX43" fmla="*/ 3480619 w 4172102"/>
              <a:gd name="connsiteY43" fmla="*/ 884903 h 904568"/>
              <a:gd name="connsiteX44" fmla="*/ 3519948 w 4172102"/>
              <a:gd name="connsiteY44" fmla="*/ 865239 h 904568"/>
              <a:gd name="connsiteX45" fmla="*/ 3657600 w 4172102"/>
              <a:gd name="connsiteY45" fmla="*/ 855407 h 904568"/>
              <a:gd name="connsiteX46" fmla="*/ 3726426 w 4172102"/>
              <a:gd name="connsiteY46" fmla="*/ 845574 h 904568"/>
              <a:gd name="connsiteX47" fmla="*/ 3814916 w 4172102"/>
              <a:gd name="connsiteY47" fmla="*/ 835742 h 904568"/>
              <a:gd name="connsiteX48" fmla="*/ 3854245 w 4172102"/>
              <a:gd name="connsiteY48" fmla="*/ 816078 h 904568"/>
              <a:gd name="connsiteX49" fmla="*/ 3883742 w 4172102"/>
              <a:gd name="connsiteY49" fmla="*/ 786581 h 904568"/>
              <a:gd name="connsiteX50" fmla="*/ 3923071 w 4172102"/>
              <a:gd name="connsiteY50" fmla="*/ 766916 h 904568"/>
              <a:gd name="connsiteX51" fmla="*/ 3972232 w 4172102"/>
              <a:gd name="connsiteY51" fmla="*/ 727587 h 904568"/>
              <a:gd name="connsiteX52" fmla="*/ 4060722 w 4172102"/>
              <a:gd name="connsiteY52" fmla="*/ 648929 h 904568"/>
              <a:gd name="connsiteX53" fmla="*/ 4159045 w 4172102"/>
              <a:gd name="connsiteY53" fmla="*/ 540774 h 904568"/>
              <a:gd name="connsiteX54" fmla="*/ 4159045 w 4172102"/>
              <a:gd name="connsiteY54" fmla="*/ 393291 h 904568"/>
              <a:gd name="connsiteX55" fmla="*/ 4139380 w 4172102"/>
              <a:gd name="connsiteY55" fmla="*/ 363794 h 904568"/>
              <a:gd name="connsiteX56" fmla="*/ 4119716 w 4172102"/>
              <a:gd name="connsiteY56" fmla="*/ 294968 h 904568"/>
              <a:gd name="connsiteX57" fmla="*/ 4100051 w 4172102"/>
              <a:gd name="connsiteY57" fmla="*/ 265471 h 904568"/>
              <a:gd name="connsiteX58" fmla="*/ 4080387 w 4172102"/>
              <a:gd name="connsiteY58" fmla="*/ 216310 h 904568"/>
              <a:gd name="connsiteX59" fmla="*/ 4041058 w 4172102"/>
              <a:gd name="connsiteY59" fmla="*/ 137652 h 904568"/>
              <a:gd name="connsiteX60" fmla="*/ 3962400 w 4172102"/>
              <a:gd name="connsiteY60" fmla="*/ 39329 h 904568"/>
              <a:gd name="connsiteX61" fmla="*/ 3932903 w 4172102"/>
              <a:gd name="connsiteY61" fmla="*/ 29497 h 904568"/>
              <a:gd name="connsiteX62" fmla="*/ 3903406 w 4172102"/>
              <a:gd name="connsiteY62" fmla="*/ 9832 h 904568"/>
              <a:gd name="connsiteX63" fmla="*/ 3873909 w 4172102"/>
              <a:gd name="connsiteY63" fmla="*/ 0 h 904568"/>
              <a:gd name="connsiteX64" fmla="*/ 3480619 w 4172102"/>
              <a:gd name="connsiteY64" fmla="*/ 9832 h 904568"/>
              <a:gd name="connsiteX65" fmla="*/ 3421626 w 4172102"/>
              <a:gd name="connsiteY65" fmla="*/ 19665 h 904568"/>
              <a:gd name="connsiteX66" fmla="*/ 3323303 w 4172102"/>
              <a:gd name="connsiteY66" fmla="*/ 29497 h 904568"/>
              <a:gd name="connsiteX67" fmla="*/ 3283974 w 4172102"/>
              <a:gd name="connsiteY67" fmla="*/ 39329 h 904568"/>
              <a:gd name="connsiteX68" fmla="*/ 3077497 w 4172102"/>
              <a:gd name="connsiteY68" fmla="*/ 58994 h 904568"/>
              <a:gd name="connsiteX69" fmla="*/ 3038168 w 4172102"/>
              <a:gd name="connsiteY69" fmla="*/ 68826 h 904568"/>
              <a:gd name="connsiteX70" fmla="*/ 2920180 w 4172102"/>
              <a:gd name="connsiteY70" fmla="*/ 88491 h 904568"/>
              <a:gd name="connsiteX71" fmla="*/ 2841522 w 4172102"/>
              <a:gd name="connsiteY71" fmla="*/ 108155 h 904568"/>
              <a:gd name="connsiteX72" fmla="*/ 2812026 w 4172102"/>
              <a:gd name="connsiteY72" fmla="*/ 117987 h 904568"/>
              <a:gd name="connsiteX73" fmla="*/ 2743200 w 4172102"/>
              <a:gd name="connsiteY73" fmla="*/ 127820 h 904568"/>
              <a:gd name="connsiteX74" fmla="*/ 2605548 w 4172102"/>
              <a:gd name="connsiteY74" fmla="*/ 147484 h 904568"/>
              <a:gd name="connsiteX75" fmla="*/ 1966451 w 4172102"/>
              <a:gd name="connsiteY75" fmla="*/ 157316 h 904568"/>
              <a:gd name="connsiteX76" fmla="*/ 1691148 w 4172102"/>
              <a:gd name="connsiteY76" fmla="*/ 176981 h 904568"/>
              <a:gd name="connsiteX77" fmla="*/ 1533832 w 4172102"/>
              <a:gd name="connsiteY77" fmla="*/ 167149 h 904568"/>
              <a:gd name="connsiteX78" fmla="*/ 1740309 w 4172102"/>
              <a:gd name="connsiteY78" fmla="*/ 157316 h 9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172102" h="904568">
                <a:moveTo>
                  <a:pt x="1504335" y="157316"/>
                </a:moveTo>
                <a:cubicBezTo>
                  <a:pt x="1481393" y="167148"/>
                  <a:pt x="1460067" y="182348"/>
                  <a:pt x="1435509" y="186813"/>
                </a:cubicBezTo>
                <a:cubicBezTo>
                  <a:pt x="1422214" y="189230"/>
                  <a:pt x="1409536" y="179036"/>
                  <a:pt x="1396180" y="176981"/>
                </a:cubicBezTo>
                <a:cubicBezTo>
                  <a:pt x="1345877" y="169242"/>
                  <a:pt x="1234326" y="161035"/>
                  <a:pt x="1189703" y="157316"/>
                </a:cubicBezTo>
                <a:cubicBezTo>
                  <a:pt x="1176593" y="154039"/>
                  <a:pt x="1163625" y="150134"/>
                  <a:pt x="1150374" y="147484"/>
                </a:cubicBezTo>
                <a:cubicBezTo>
                  <a:pt x="1130825" y="143574"/>
                  <a:pt x="1110841" y="141977"/>
                  <a:pt x="1091380" y="137652"/>
                </a:cubicBezTo>
                <a:cubicBezTo>
                  <a:pt x="1081263" y="135404"/>
                  <a:pt x="1072127" y="129396"/>
                  <a:pt x="1061884" y="127820"/>
                </a:cubicBezTo>
                <a:cubicBezTo>
                  <a:pt x="1029329" y="122811"/>
                  <a:pt x="996335" y="121265"/>
                  <a:pt x="963561" y="117987"/>
                </a:cubicBezTo>
                <a:cubicBezTo>
                  <a:pt x="953729" y="114710"/>
                  <a:pt x="944227" y="110188"/>
                  <a:pt x="934064" y="108155"/>
                </a:cubicBezTo>
                <a:cubicBezTo>
                  <a:pt x="848415" y="91026"/>
                  <a:pt x="735598" y="92150"/>
                  <a:pt x="658761" y="88491"/>
                </a:cubicBezTo>
                <a:cubicBezTo>
                  <a:pt x="627242" y="91118"/>
                  <a:pt x="515505" y="98103"/>
                  <a:pt x="471948" y="108155"/>
                </a:cubicBezTo>
                <a:cubicBezTo>
                  <a:pt x="451751" y="112816"/>
                  <a:pt x="430202" y="116322"/>
                  <a:pt x="412955" y="127820"/>
                </a:cubicBezTo>
                <a:cubicBezTo>
                  <a:pt x="374834" y="153233"/>
                  <a:pt x="394669" y="143747"/>
                  <a:pt x="353961" y="157316"/>
                </a:cubicBezTo>
                <a:cubicBezTo>
                  <a:pt x="340851" y="167148"/>
                  <a:pt x="328528" y="178128"/>
                  <a:pt x="314632" y="186813"/>
                </a:cubicBezTo>
                <a:cubicBezTo>
                  <a:pt x="302203" y="194581"/>
                  <a:pt x="286431" y="196939"/>
                  <a:pt x="275303" y="206478"/>
                </a:cubicBezTo>
                <a:cubicBezTo>
                  <a:pt x="208206" y="263990"/>
                  <a:pt x="286024" y="235753"/>
                  <a:pt x="206477" y="255639"/>
                </a:cubicBezTo>
                <a:cubicBezTo>
                  <a:pt x="70820" y="346078"/>
                  <a:pt x="210094" y="251652"/>
                  <a:pt x="108155" y="324465"/>
                </a:cubicBezTo>
                <a:cubicBezTo>
                  <a:pt x="98539" y="331333"/>
                  <a:pt x="87736" y="336564"/>
                  <a:pt x="78658" y="344129"/>
                </a:cubicBezTo>
                <a:cubicBezTo>
                  <a:pt x="67976" y="353031"/>
                  <a:pt x="58993" y="363794"/>
                  <a:pt x="49161" y="373626"/>
                </a:cubicBezTo>
                <a:cubicBezTo>
                  <a:pt x="45884" y="383458"/>
                  <a:pt x="44362" y="394063"/>
                  <a:pt x="39329" y="403123"/>
                </a:cubicBezTo>
                <a:cubicBezTo>
                  <a:pt x="27852" y="423783"/>
                  <a:pt x="0" y="462116"/>
                  <a:pt x="0" y="462116"/>
                </a:cubicBezTo>
                <a:cubicBezTo>
                  <a:pt x="3277" y="488335"/>
                  <a:pt x="802" y="515941"/>
                  <a:pt x="9832" y="540774"/>
                </a:cubicBezTo>
                <a:cubicBezTo>
                  <a:pt x="14295" y="553048"/>
                  <a:pt x="56135" y="584296"/>
                  <a:pt x="68826" y="589936"/>
                </a:cubicBezTo>
                <a:cubicBezTo>
                  <a:pt x="87767" y="598354"/>
                  <a:pt x="109279" y="600330"/>
                  <a:pt x="127819" y="609600"/>
                </a:cubicBezTo>
                <a:cubicBezTo>
                  <a:pt x="204644" y="648012"/>
                  <a:pt x="165126" y="635483"/>
                  <a:pt x="245806" y="648929"/>
                </a:cubicBezTo>
                <a:cubicBezTo>
                  <a:pt x="265471" y="655484"/>
                  <a:pt x="285320" y="661510"/>
                  <a:pt x="304800" y="668594"/>
                </a:cubicBezTo>
                <a:cubicBezTo>
                  <a:pt x="350017" y="685036"/>
                  <a:pt x="355081" y="693724"/>
                  <a:pt x="403122" y="698091"/>
                </a:cubicBezTo>
                <a:cubicBezTo>
                  <a:pt x="458705" y="703144"/>
                  <a:pt x="514623" y="703642"/>
                  <a:pt x="570271" y="707923"/>
                </a:cubicBezTo>
                <a:cubicBezTo>
                  <a:pt x="599862" y="710199"/>
                  <a:pt x="629264" y="714478"/>
                  <a:pt x="658761" y="717755"/>
                </a:cubicBezTo>
                <a:cubicBezTo>
                  <a:pt x="671871" y="721032"/>
                  <a:pt x="684761" y="725365"/>
                  <a:pt x="698090" y="727587"/>
                </a:cubicBezTo>
                <a:cubicBezTo>
                  <a:pt x="869398" y="756139"/>
                  <a:pt x="856239" y="748143"/>
                  <a:pt x="1061884" y="757084"/>
                </a:cubicBezTo>
                <a:lnTo>
                  <a:pt x="1858297" y="747252"/>
                </a:lnTo>
                <a:cubicBezTo>
                  <a:pt x="1910827" y="746169"/>
                  <a:pt x="1963072" y="737420"/>
                  <a:pt x="2015613" y="737420"/>
                </a:cubicBezTo>
                <a:cubicBezTo>
                  <a:pt x="2143474" y="737420"/>
                  <a:pt x="2271252" y="743975"/>
                  <a:pt x="2399071" y="747252"/>
                </a:cubicBezTo>
                <a:lnTo>
                  <a:pt x="2467897" y="757084"/>
                </a:lnTo>
                <a:cubicBezTo>
                  <a:pt x="2645372" y="784387"/>
                  <a:pt x="2395995" y="748215"/>
                  <a:pt x="2595716" y="776749"/>
                </a:cubicBezTo>
                <a:cubicBezTo>
                  <a:pt x="2685176" y="812532"/>
                  <a:pt x="2602743" y="784053"/>
                  <a:pt x="2713703" y="806245"/>
                </a:cubicBezTo>
                <a:cubicBezTo>
                  <a:pt x="2723866" y="808278"/>
                  <a:pt x="2733145" y="813564"/>
                  <a:pt x="2743200" y="816078"/>
                </a:cubicBezTo>
                <a:cubicBezTo>
                  <a:pt x="2794341" y="828864"/>
                  <a:pt x="2804585" y="825753"/>
                  <a:pt x="2861187" y="835742"/>
                </a:cubicBezTo>
                <a:cubicBezTo>
                  <a:pt x="2894102" y="841550"/>
                  <a:pt x="2927084" y="847301"/>
                  <a:pt x="2959509" y="855407"/>
                </a:cubicBezTo>
                <a:cubicBezTo>
                  <a:pt x="3024800" y="871730"/>
                  <a:pt x="3023612" y="885543"/>
                  <a:pt x="3097161" y="894736"/>
                </a:cubicBezTo>
                <a:lnTo>
                  <a:pt x="3175819" y="904568"/>
                </a:lnTo>
                <a:cubicBezTo>
                  <a:pt x="3208593" y="901291"/>
                  <a:pt x="3241273" y="896857"/>
                  <a:pt x="3274142" y="894736"/>
                </a:cubicBezTo>
                <a:cubicBezTo>
                  <a:pt x="3342903" y="890300"/>
                  <a:pt x="3412206" y="893113"/>
                  <a:pt x="3480619" y="884903"/>
                </a:cubicBezTo>
                <a:cubicBezTo>
                  <a:pt x="3495172" y="883157"/>
                  <a:pt x="3505490" y="867649"/>
                  <a:pt x="3519948" y="865239"/>
                </a:cubicBezTo>
                <a:cubicBezTo>
                  <a:pt x="3565323" y="857677"/>
                  <a:pt x="3611716" y="858684"/>
                  <a:pt x="3657600" y="855407"/>
                </a:cubicBezTo>
                <a:lnTo>
                  <a:pt x="3726426" y="845574"/>
                </a:lnTo>
                <a:cubicBezTo>
                  <a:pt x="3755875" y="841893"/>
                  <a:pt x="3785998" y="842415"/>
                  <a:pt x="3814916" y="835742"/>
                </a:cubicBezTo>
                <a:cubicBezTo>
                  <a:pt x="3829198" y="832446"/>
                  <a:pt x="3841135" y="822633"/>
                  <a:pt x="3854245" y="816078"/>
                </a:cubicBezTo>
                <a:cubicBezTo>
                  <a:pt x="3864077" y="806246"/>
                  <a:pt x="3872427" y="794663"/>
                  <a:pt x="3883742" y="786581"/>
                </a:cubicBezTo>
                <a:cubicBezTo>
                  <a:pt x="3895669" y="778062"/>
                  <a:pt x="3911811" y="776299"/>
                  <a:pt x="3923071" y="766916"/>
                </a:cubicBezTo>
                <a:cubicBezTo>
                  <a:pt x="3982369" y="717501"/>
                  <a:pt x="3901804" y="751064"/>
                  <a:pt x="3972232" y="727587"/>
                </a:cubicBezTo>
                <a:cubicBezTo>
                  <a:pt x="4066269" y="602205"/>
                  <a:pt x="3915465" y="794186"/>
                  <a:pt x="4060722" y="648929"/>
                </a:cubicBezTo>
                <a:cubicBezTo>
                  <a:pt x="4141135" y="568516"/>
                  <a:pt x="4110081" y="606059"/>
                  <a:pt x="4159045" y="540774"/>
                </a:cubicBezTo>
                <a:cubicBezTo>
                  <a:pt x="4174641" y="478390"/>
                  <a:pt x="4178180" y="482585"/>
                  <a:pt x="4159045" y="393291"/>
                </a:cubicBezTo>
                <a:cubicBezTo>
                  <a:pt x="4156569" y="381736"/>
                  <a:pt x="4145935" y="373626"/>
                  <a:pt x="4139380" y="363794"/>
                </a:cubicBezTo>
                <a:cubicBezTo>
                  <a:pt x="4132825" y="340852"/>
                  <a:pt x="4128577" y="317121"/>
                  <a:pt x="4119716" y="294968"/>
                </a:cubicBezTo>
                <a:cubicBezTo>
                  <a:pt x="4115327" y="283996"/>
                  <a:pt x="4105336" y="276040"/>
                  <a:pt x="4100051" y="265471"/>
                </a:cubicBezTo>
                <a:cubicBezTo>
                  <a:pt x="4092158" y="249685"/>
                  <a:pt x="4087783" y="232335"/>
                  <a:pt x="4080387" y="216310"/>
                </a:cubicBezTo>
                <a:cubicBezTo>
                  <a:pt x="4068103" y="189694"/>
                  <a:pt x="4054168" y="163871"/>
                  <a:pt x="4041058" y="137652"/>
                </a:cubicBezTo>
                <a:cubicBezTo>
                  <a:pt x="4023579" y="102694"/>
                  <a:pt x="4004012" y="53199"/>
                  <a:pt x="3962400" y="39329"/>
                </a:cubicBezTo>
                <a:lnTo>
                  <a:pt x="3932903" y="29497"/>
                </a:lnTo>
                <a:cubicBezTo>
                  <a:pt x="3923071" y="22942"/>
                  <a:pt x="3913975" y="15117"/>
                  <a:pt x="3903406" y="9832"/>
                </a:cubicBezTo>
                <a:cubicBezTo>
                  <a:pt x="3894136" y="5197"/>
                  <a:pt x="3884273" y="0"/>
                  <a:pt x="3873909" y="0"/>
                </a:cubicBezTo>
                <a:cubicBezTo>
                  <a:pt x="3742771" y="0"/>
                  <a:pt x="3611716" y="6555"/>
                  <a:pt x="3480619" y="9832"/>
                </a:cubicBezTo>
                <a:cubicBezTo>
                  <a:pt x="3460955" y="13110"/>
                  <a:pt x="3441408" y="17192"/>
                  <a:pt x="3421626" y="19665"/>
                </a:cubicBezTo>
                <a:cubicBezTo>
                  <a:pt x="3388943" y="23751"/>
                  <a:pt x="3355910" y="24839"/>
                  <a:pt x="3323303" y="29497"/>
                </a:cubicBezTo>
                <a:cubicBezTo>
                  <a:pt x="3309926" y="31408"/>
                  <a:pt x="3297303" y="37108"/>
                  <a:pt x="3283974" y="39329"/>
                </a:cubicBezTo>
                <a:cubicBezTo>
                  <a:pt x="3219125" y="50137"/>
                  <a:pt x="3140755" y="54128"/>
                  <a:pt x="3077497" y="58994"/>
                </a:cubicBezTo>
                <a:cubicBezTo>
                  <a:pt x="3064387" y="62271"/>
                  <a:pt x="3051463" y="66409"/>
                  <a:pt x="3038168" y="68826"/>
                </a:cubicBezTo>
                <a:cubicBezTo>
                  <a:pt x="2947490" y="85312"/>
                  <a:pt x="2995895" y="71018"/>
                  <a:pt x="2920180" y="88491"/>
                </a:cubicBezTo>
                <a:cubicBezTo>
                  <a:pt x="2893846" y="94568"/>
                  <a:pt x="2867161" y="99609"/>
                  <a:pt x="2841522" y="108155"/>
                </a:cubicBezTo>
                <a:cubicBezTo>
                  <a:pt x="2831690" y="111432"/>
                  <a:pt x="2822189" y="115954"/>
                  <a:pt x="2812026" y="117987"/>
                </a:cubicBezTo>
                <a:cubicBezTo>
                  <a:pt x="2789301" y="122532"/>
                  <a:pt x="2766001" y="123674"/>
                  <a:pt x="2743200" y="127820"/>
                </a:cubicBezTo>
                <a:cubicBezTo>
                  <a:pt x="2662269" y="142535"/>
                  <a:pt x="2740833" y="143876"/>
                  <a:pt x="2605548" y="147484"/>
                </a:cubicBezTo>
                <a:cubicBezTo>
                  <a:pt x="2392566" y="153163"/>
                  <a:pt x="2179483" y="154039"/>
                  <a:pt x="1966451" y="157316"/>
                </a:cubicBezTo>
                <a:cubicBezTo>
                  <a:pt x="1854995" y="179609"/>
                  <a:pt x="1881201" y="176981"/>
                  <a:pt x="1691148" y="176981"/>
                </a:cubicBezTo>
                <a:cubicBezTo>
                  <a:pt x="1638607" y="176981"/>
                  <a:pt x="1586271" y="170426"/>
                  <a:pt x="1533832" y="167149"/>
                </a:cubicBezTo>
                <a:cubicBezTo>
                  <a:pt x="1401113" y="140603"/>
                  <a:pt x="1467959" y="157316"/>
                  <a:pt x="1740309" y="1573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0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A389B5-8852-480E-90A8-C4ECB356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 utviklingen!!!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081FC3-69ED-42EE-A275-D2D89CD28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" t="22917" r="26797" b="8750"/>
          <a:stretch/>
        </p:blipFill>
        <p:spPr>
          <a:xfrm>
            <a:off x="428318" y="636945"/>
            <a:ext cx="10762418" cy="5876926"/>
          </a:xfrm>
          <a:prstGeom prst="rect">
            <a:avLst/>
          </a:prstGeom>
        </p:spPr>
      </p:pic>
      <p:sp>
        <p:nvSpPr>
          <p:cNvPr id="3" name="Frihåndsform 2"/>
          <p:cNvSpPr/>
          <p:nvPr/>
        </p:nvSpPr>
        <p:spPr>
          <a:xfrm>
            <a:off x="1917290" y="4487093"/>
            <a:ext cx="8613058" cy="875071"/>
          </a:xfrm>
          <a:custGeom>
            <a:avLst/>
            <a:gdLst>
              <a:gd name="connsiteX0" fmla="*/ 1012723 w 8613058"/>
              <a:gd name="connsiteY0" fmla="*/ 88490 h 875071"/>
              <a:gd name="connsiteX1" fmla="*/ 727587 w 8613058"/>
              <a:gd name="connsiteY1" fmla="*/ 78658 h 875071"/>
              <a:gd name="connsiteX2" fmla="*/ 619433 w 8613058"/>
              <a:gd name="connsiteY2" fmla="*/ 58993 h 875071"/>
              <a:gd name="connsiteX3" fmla="*/ 550607 w 8613058"/>
              <a:gd name="connsiteY3" fmla="*/ 49161 h 875071"/>
              <a:gd name="connsiteX4" fmla="*/ 481781 w 8613058"/>
              <a:gd name="connsiteY4" fmla="*/ 58993 h 875071"/>
              <a:gd name="connsiteX5" fmla="*/ 383458 w 8613058"/>
              <a:gd name="connsiteY5" fmla="*/ 68826 h 875071"/>
              <a:gd name="connsiteX6" fmla="*/ 304800 w 8613058"/>
              <a:gd name="connsiteY6" fmla="*/ 88490 h 875071"/>
              <a:gd name="connsiteX7" fmla="*/ 265471 w 8613058"/>
              <a:gd name="connsiteY7" fmla="*/ 108155 h 875071"/>
              <a:gd name="connsiteX8" fmla="*/ 206478 w 8613058"/>
              <a:gd name="connsiteY8" fmla="*/ 127819 h 875071"/>
              <a:gd name="connsiteX9" fmla="*/ 176981 w 8613058"/>
              <a:gd name="connsiteY9" fmla="*/ 147484 h 875071"/>
              <a:gd name="connsiteX10" fmla="*/ 147484 w 8613058"/>
              <a:gd name="connsiteY10" fmla="*/ 176981 h 875071"/>
              <a:gd name="connsiteX11" fmla="*/ 117987 w 8613058"/>
              <a:gd name="connsiteY11" fmla="*/ 186813 h 875071"/>
              <a:gd name="connsiteX12" fmla="*/ 108155 w 8613058"/>
              <a:gd name="connsiteY12" fmla="*/ 216310 h 875071"/>
              <a:gd name="connsiteX13" fmla="*/ 88491 w 8613058"/>
              <a:gd name="connsiteY13" fmla="*/ 245806 h 875071"/>
              <a:gd name="connsiteX14" fmla="*/ 117987 w 8613058"/>
              <a:gd name="connsiteY14" fmla="*/ 265471 h 875071"/>
              <a:gd name="connsiteX15" fmla="*/ 216310 w 8613058"/>
              <a:gd name="connsiteY15" fmla="*/ 285135 h 875071"/>
              <a:gd name="connsiteX16" fmla="*/ 186813 w 8613058"/>
              <a:gd name="connsiteY16" fmla="*/ 275303 h 875071"/>
              <a:gd name="connsiteX17" fmla="*/ 127820 w 8613058"/>
              <a:gd name="connsiteY17" fmla="*/ 285135 h 875071"/>
              <a:gd name="connsiteX18" fmla="*/ 78658 w 8613058"/>
              <a:gd name="connsiteY18" fmla="*/ 353961 h 875071"/>
              <a:gd name="connsiteX19" fmla="*/ 49162 w 8613058"/>
              <a:gd name="connsiteY19" fmla="*/ 383458 h 875071"/>
              <a:gd name="connsiteX20" fmla="*/ 29497 w 8613058"/>
              <a:gd name="connsiteY20" fmla="*/ 412955 h 875071"/>
              <a:gd name="connsiteX21" fmla="*/ 19665 w 8613058"/>
              <a:gd name="connsiteY21" fmla="*/ 442451 h 875071"/>
              <a:gd name="connsiteX22" fmla="*/ 0 w 8613058"/>
              <a:gd name="connsiteY22" fmla="*/ 521110 h 875071"/>
              <a:gd name="connsiteX23" fmla="*/ 9833 w 8613058"/>
              <a:gd name="connsiteY23" fmla="*/ 599768 h 875071"/>
              <a:gd name="connsiteX24" fmla="*/ 19665 w 8613058"/>
              <a:gd name="connsiteY24" fmla="*/ 648929 h 875071"/>
              <a:gd name="connsiteX25" fmla="*/ 108155 w 8613058"/>
              <a:gd name="connsiteY25" fmla="*/ 698090 h 875071"/>
              <a:gd name="connsiteX26" fmla="*/ 471949 w 8613058"/>
              <a:gd name="connsiteY26" fmla="*/ 737419 h 875071"/>
              <a:gd name="connsiteX27" fmla="*/ 511278 w 8613058"/>
              <a:gd name="connsiteY27" fmla="*/ 747251 h 875071"/>
              <a:gd name="connsiteX28" fmla="*/ 1022555 w 8613058"/>
              <a:gd name="connsiteY28" fmla="*/ 747251 h 875071"/>
              <a:gd name="connsiteX29" fmla="*/ 1091381 w 8613058"/>
              <a:gd name="connsiteY29" fmla="*/ 727587 h 875071"/>
              <a:gd name="connsiteX30" fmla="*/ 1258529 w 8613058"/>
              <a:gd name="connsiteY30" fmla="*/ 717755 h 875071"/>
              <a:gd name="connsiteX31" fmla="*/ 1425678 w 8613058"/>
              <a:gd name="connsiteY31" fmla="*/ 688258 h 875071"/>
              <a:gd name="connsiteX32" fmla="*/ 1474839 w 8613058"/>
              <a:gd name="connsiteY32" fmla="*/ 678426 h 875071"/>
              <a:gd name="connsiteX33" fmla="*/ 1779639 w 8613058"/>
              <a:gd name="connsiteY33" fmla="*/ 668593 h 875071"/>
              <a:gd name="connsiteX34" fmla="*/ 2821858 w 8613058"/>
              <a:gd name="connsiteY34" fmla="*/ 688258 h 875071"/>
              <a:gd name="connsiteX35" fmla="*/ 2851355 w 8613058"/>
              <a:gd name="connsiteY35" fmla="*/ 698090 h 875071"/>
              <a:gd name="connsiteX36" fmla="*/ 3038168 w 8613058"/>
              <a:gd name="connsiteY36" fmla="*/ 707922 h 875071"/>
              <a:gd name="connsiteX37" fmla="*/ 3156155 w 8613058"/>
              <a:gd name="connsiteY37" fmla="*/ 727587 h 875071"/>
              <a:gd name="connsiteX38" fmla="*/ 3254478 w 8613058"/>
              <a:gd name="connsiteY38" fmla="*/ 737419 h 875071"/>
              <a:gd name="connsiteX39" fmla="*/ 3401962 w 8613058"/>
              <a:gd name="connsiteY39" fmla="*/ 757084 h 875071"/>
              <a:gd name="connsiteX40" fmla="*/ 4119716 w 8613058"/>
              <a:gd name="connsiteY40" fmla="*/ 747251 h 875071"/>
              <a:gd name="connsiteX41" fmla="*/ 4198375 w 8613058"/>
              <a:gd name="connsiteY41" fmla="*/ 737419 h 875071"/>
              <a:gd name="connsiteX42" fmla="*/ 4227871 w 8613058"/>
              <a:gd name="connsiteY42" fmla="*/ 727587 h 875071"/>
              <a:gd name="connsiteX43" fmla="*/ 5201265 w 8613058"/>
              <a:gd name="connsiteY43" fmla="*/ 707922 h 875071"/>
              <a:gd name="connsiteX44" fmla="*/ 5279923 w 8613058"/>
              <a:gd name="connsiteY44" fmla="*/ 698090 h 875071"/>
              <a:gd name="connsiteX45" fmla="*/ 5329084 w 8613058"/>
              <a:gd name="connsiteY45" fmla="*/ 688258 h 875071"/>
              <a:gd name="connsiteX46" fmla="*/ 5447071 w 8613058"/>
              <a:gd name="connsiteY46" fmla="*/ 698090 h 875071"/>
              <a:gd name="connsiteX47" fmla="*/ 5604387 w 8613058"/>
              <a:gd name="connsiteY47" fmla="*/ 727587 h 875071"/>
              <a:gd name="connsiteX48" fmla="*/ 5633884 w 8613058"/>
              <a:gd name="connsiteY48" fmla="*/ 737419 h 875071"/>
              <a:gd name="connsiteX49" fmla="*/ 5683045 w 8613058"/>
              <a:gd name="connsiteY49" fmla="*/ 747251 h 875071"/>
              <a:gd name="connsiteX50" fmla="*/ 5712542 w 8613058"/>
              <a:gd name="connsiteY50" fmla="*/ 757084 h 875071"/>
              <a:gd name="connsiteX51" fmla="*/ 5889523 w 8613058"/>
              <a:gd name="connsiteY51" fmla="*/ 766916 h 875071"/>
              <a:gd name="connsiteX52" fmla="*/ 7177549 w 8613058"/>
              <a:gd name="connsiteY52" fmla="*/ 786581 h 875071"/>
              <a:gd name="connsiteX53" fmla="*/ 7413523 w 8613058"/>
              <a:gd name="connsiteY53" fmla="*/ 806245 h 875071"/>
              <a:gd name="connsiteX54" fmla="*/ 7443020 w 8613058"/>
              <a:gd name="connsiteY54" fmla="*/ 816077 h 875071"/>
              <a:gd name="connsiteX55" fmla="*/ 7492181 w 8613058"/>
              <a:gd name="connsiteY55" fmla="*/ 835742 h 875071"/>
              <a:gd name="connsiteX56" fmla="*/ 7610168 w 8613058"/>
              <a:gd name="connsiteY56" fmla="*/ 845574 h 875071"/>
              <a:gd name="connsiteX57" fmla="*/ 7777316 w 8613058"/>
              <a:gd name="connsiteY57" fmla="*/ 865239 h 875071"/>
              <a:gd name="connsiteX58" fmla="*/ 7875639 w 8613058"/>
              <a:gd name="connsiteY58" fmla="*/ 875071 h 875071"/>
              <a:gd name="connsiteX59" fmla="*/ 8190271 w 8613058"/>
              <a:gd name="connsiteY59" fmla="*/ 865239 h 875071"/>
              <a:gd name="connsiteX60" fmla="*/ 8259097 w 8613058"/>
              <a:gd name="connsiteY60" fmla="*/ 855406 h 875071"/>
              <a:gd name="connsiteX61" fmla="*/ 8386916 w 8613058"/>
              <a:gd name="connsiteY61" fmla="*/ 845574 h 875071"/>
              <a:gd name="connsiteX62" fmla="*/ 8426245 w 8613058"/>
              <a:gd name="connsiteY62" fmla="*/ 825910 h 875071"/>
              <a:gd name="connsiteX63" fmla="*/ 8495071 w 8613058"/>
              <a:gd name="connsiteY63" fmla="*/ 816077 h 875071"/>
              <a:gd name="connsiteX64" fmla="*/ 8534400 w 8613058"/>
              <a:gd name="connsiteY64" fmla="*/ 806245 h 875071"/>
              <a:gd name="connsiteX65" fmla="*/ 8544233 w 8613058"/>
              <a:gd name="connsiteY65" fmla="*/ 776748 h 875071"/>
              <a:gd name="connsiteX66" fmla="*/ 8573729 w 8613058"/>
              <a:gd name="connsiteY66" fmla="*/ 757084 h 875071"/>
              <a:gd name="connsiteX67" fmla="*/ 8593394 w 8613058"/>
              <a:gd name="connsiteY67" fmla="*/ 698090 h 875071"/>
              <a:gd name="connsiteX68" fmla="*/ 8603226 w 8613058"/>
              <a:gd name="connsiteY68" fmla="*/ 668593 h 875071"/>
              <a:gd name="connsiteX69" fmla="*/ 8613058 w 8613058"/>
              <a:gd name="connsiteY69" fmla="*/ 639097 h 875071"/>
              <a:gd name="connsiteX70" fmla="*/ 8603226 w 8613058"/>
              <a:gd name="connsiteY70" fmla="*/ 353961 h 875071"/>
              <a:gd name="connsiteX71" fmla="*/ 8593394 w 8613058"/>
              <a:gd name="connsiteY71" fmla="*/ 304800 h 875071"/>
              <a:gd name="connsiteX72" fmla="*/ 8563897 w 8613058"/>
              <a:gd name="connsiteY72" fmla="*/ 235974 h 875071"/>
              <a:gd name="connsiteX73" fmla="*/ 8554065 w 8613058"/>
              <a:gd name="connsiteY73" fmla="*/ 196645 h 875071"/>
              <a:gd name="connsiteX74" fmla="*/ 8544233 w 8613058"/>
              <a:gd name="connsiteY74" fmla="*/ 167148 h 875071"/>
              <a:gd name="connsiteX75" fmla="*/ 8524568 w 8613058"/>
              <a:gd name="connsiteY75" fmla="*/ 117987 h 875071"/>
              <a:gd name="connsiteX76" fmla="*/ 8475407 w 8613058"/>
              <a:gd name="connsiteY76" fmla="*/ 78658 h 875071"/>
              <a:gd name="connsiteX77" fmla="*/ 8416413 w 8613058"/>
              <a:gd name="connsiteY77" fmla="*/ 29497 h 875071"/>
              <a:gd name="connsiteX78" fmla="*/ 8318091 w 8613058"/>
              <a:gd name="connsiteY78" fmla="*/ 0 h 875071"/>
              <a:gd name="connsiteX79" fmla="*/ 8180439 w 8613058"/>
              <a:gd name="connsiteY79" fmla="*/ 9832 h 875071"/>
              <a:gd name="connsiteX80" fmla="*/ 8091949 w 8613058"/>
              <a:gd name="connsiteY80" fmla="*/ 58993 h 875071"/>
              <a:gd name="connsiteX81" fmla="*/ 8062452 w 8613058"/>
              <a:gd name="connsiteY81" fmla="*/ 68826 h 875071"/>
              <a:gd name="connsiteX82" fmla="*/ 7993626 w 8613058"/>
              <a:gd name="connsiteY82" fmla="*/ 108155 h 875071"/>
              <a:gd name="connsiteX83" fmla="*/ 7944465 w 8613058"/>
              <a:gd name="connsiteY83" fmla="*/ 117987 h 875071"/>
              <a:gd name="connsiteX84" fmla="*/ 7905136 w 8613058"/>
              <a:gd name="connsiteY84" fmla="*/ 127819 h 875071"/>
              <a:gd name="connsiteX85" fmla="*/ 7875639 w 8613058"/>
              <a:gd name="connsiteY85" fmla="*/ 137651 h 875071"/>
              <a:gd name="connsiteX86" fmla="*/ 7767484 w 8613058"/>
              <a:gd name="connsiteY86" fmla="*/ 157316 h 875071"/>
              <a:gd name="connsiteX87" fmla="*/ 7305368 w 8613058"/>
              <a:gd name="connsiteY87" fmla="*/ 147484 h 875071"/>
              <a:gd name="connsiteX88" fmla="*/ 7187381 w 8613058"/>
              <a:gd name="connsiteY88" fmla="*/ 127819 h 875071"/>
              <a:gd name="connsiteX89" fmla="*/ 6685936 w 8613058"/>
              <a:gd name="connsiteY89" fmla="*/ 137651 h 875071"/>
              <a:gd name="connsiteX90" fmla="*/ 6617110 w 8613058"/>
              <a:gd name="connsiteY90" fmla="*/ 157316 h 875071"/>
              <a:gd name="connsiteX91" fmla="*/ 6567949 w 8613058"/>
              <a:gd name="connsiteY91" fmla="*/ 167148 h 875071"/>
              <a:gd name="connsiteX92" fmla="*/ 6538452 w 8613058"/>
              <a:gd name="connsiteY92" fmla="*/ 176981 h 875071"/>
              <a:gd name="connsiteX93" fmla="*/ 6440129 w 8613058"/>
              <a:gd name="connsiteY93" fmla="*/ 186813 h 875071"/>
              <a:gd name="connsiteX94" fmla="*/ 6204155 w 8613058"/>
              <a:gd name="connsiteY94" fmla="*/ 206477 h 875071"/>
              <a:gd name="connsiteX95" fmla="*/ 6115665 w 8613058"/>
              <a:gd name="connsiteY95" fmla="*/ 216310 h 875071"/>
              <a:gd name="connsiteX96" fmla="*/ 5938684 w 8613058"/>
              <a:gd name="connsiteY96" fmla="*/ 245806 h 875071"/>
              <a:gd name="connsiteX97" fmla="*/ 5663381 w 8613058"/>
              <a:gd name="connsiteY97" fmla="*/ 255639 h 875071"/>
              <a:gd name="connsiteX98" fmla="*/ 5397910 w 8613058"/>
              <a:gd name="connsiteY98" fmla="*/ 265471 h 875071"/>
              <a:gd name="connsiteX99" fmla="*/ 5289755 w 8613058"/>
              <a:gd name="connsiteY99" fmla="*/ 245806 h 875071"/>
              <a:gd name="connsiteX100" fmla="*/ 5260258 w 8613058"/>
              <a:gd name="connsiteY100" fmla="*/ 235974 h 875071"/>
              <a:gd name="connsiteX101" fmla="*/ 5220929 w 8613058"/>
              <a:gd name="connsiteY101" fmla="*/ 226142 h 875071"/>
              <a:gd name="connsiteX102" fmla="*/ 5191433 w 8613058"/>
              <a:gd name="connsiteY102" fmla="*/ 216310 h 875071"/>
              <a:gd name="connsiteX103" fmla="*/ 5102942 w 8613058"/>
              <a:gd name="connsiteY103" fmla="*/ 206477 h 875071"/>
              <a:gd name="connsiteX104" fmla="*/ 4984955 w 8613058"/>
              <a:gd name="connsiteY104" fmla="*/ 186813 h 875071"/>
              <a:gd name="connsiteX105" fmla="*/ 4758813 w 8613058"/>
              <a:gd name="connsiteY105" fmla="*/ 196645 h 875071"/>
              <a:gd name="connsiteX106" fmla="*/ 4709652 w 8613058"/>
              <a:gd name="connsiteY106" fmla="*/ 206477 h 875071"/>
              <a:gd name="connsiteX107" fmla="*/ 4621162 w 8613058"/>
              <a:gd name="connsiteY107" fmla="*/ 216310 h 875071"/>
              <a:gd name="connsiteX108" fmla="*/ 4522839 w 8613058"/>
              <a:gd name="connsiteY108" fmla="*/ 235974 h 875071"/>
              <a:gd name="connsiteX109" fmla="*/ 4345858 w 8613058"/>
              <a:gd name="connsiteY109" fmla="*/ 226142 h 875071"/>
              <a:gd name="connsiteX110" fmla="*/ 4277033 w 8613058"/>
              <a:gd name="connsiteY110" fmla="*/ 216310 h 875071"/>
              <a:gd name="connsiteX111" fmla="*/ 4149213 w 8613058"/>
              <a:gd name="connsiteY111" fmla="*/ 206477 h 875071"/>
              <a:gd name="connsiteX112" fmla="*/ 4070555 w 8613058"/>
              <a:gd name="connsiteY112" fmla="*/ 186813 h 875071"/>
              <a:gd name="connsiteX113" fmla="*/ 4011562 w 8613058"/>
              <a:gd name="connsiteY113" fmla="*/ 167148 h 875071"/>
              <a:gd name="connsiteX114" fmla="*/ 3962400 w 8613058"/>
              <a:gd name="connsiteY114" fmla="*/ 157316 h 875071"/>
              <a:gd name="connsiteX115" fmla="*/ 3903407 w 8613058"/>
              <a:gd name="connsiteY115" fmla="*/ 137651 h 875071"/>
              <a:gd name="connsiteX116" fmla="*/ 3785420 w 8613058"/>
              <a:gd name="connsiteY116" fmla="*/ 108155 h 875071"/>
              <a:gd name="connsiteX117" fmla="*/ 3529781 w 8613058"/>
              <a:gd name="connsiteY117" fmla="*/ 98322 h 875071"/>
              <a:gd name="connsiteX118" fmla="*/ 3401962 w 8613058"/>
              <a:gd name="connsiteY118" fmla="*/ 88490 h 875071"/>
              <a:gd name="connsiteX119" fmla="*/ 3362633 w 8613058"/>
              <a:gd name="connsiteY119" fmla="*/ 78658 h 875071"/>
              <a:gd name="connsiteX120" fmla="*/ 2438400 w 8613058"/>
              <a:gd name="connsiteY120" fmla="*/ 58993 h 875071"/>
              <a:gd name="connsiteX121" fmla="*/ 2379407 w 8613058"/>
              <a:gd name="connsiteY121" fmla="*/ 49161 h 875071"/>
              <a:gd name="connsiteX122" fmla="*/ 2163097 w 8613058"/>
              <a:gd name="connsiteY122" fmla="*/ 68826 h 875071"/>
              <a:gd name="connsiteX123" fmla="*/ 2064775 w 8613058"/>
              <a:gd name="connsiteY123" fmla="*/ 88490 h 875071"/>
              <a:gd name="connsiteX124" fmla="*/ 2025445 w 8613058"/>
              <a:gd name="connsiteY124" fmla="*/ 98322 h 875071"/>
              <a:gd name="connsiteX125" fmla="*/ 1868129 w 8613058"/>
              <a:gd name="connsiteY125" fmla="*/ 108155 h 875071"/>
              <a:gd name="connsiteX126" fmla="*/ 1828800 w 8613058"/>
              <a:gd name="connsiteY126" fmla="*/ 117987 h 875071"/>
              <a:gd name="connsiteX127" fmla="*/ 1799304 w 8613058"/>
              <a:gd name="connsiteY127" fmla="*/ 127819 h 875071"/>
              <a:gd name="connsiteX128" fmla="*/ 1681316 w 8613058"/>
              <a:gd name="connsiteY128" fmla="*/ 137651 h 875071"/>
              <a:gd name="connsiteX129" fmla="*/ 1465007 w 8613058"/>
              <a:gd name="connsiteY129" fmla="*/ 117987 h 875071"/>
              <a:gd name="connsiteX130" fmla="*/ 1406013 w 8613058"/>
              <a:gd name="connsiteY130" fmla="*/ 98322 h 875071"/>
              <a:gd name="connsiteX131" fmla="*/ 1376516 w 8613058"/>
              <a:gd name="connsiteY131" fmla="*/ 88490 h 875071"/>
              <a:gd name="connsiteX132" fmla="*/ 1347020 w 8613058"/>
              <a:gd name="connsiteY132" fmla="*/ 78658 h 875071"/>
              <a:gd name="connsiteX133" fmla="*/ 1317523 w 8613058"/>
              <a:gd name="connsiteY133" fmla="*/ 68826 h 875071"/>
              <a:gd name="connsiteX134" fmla="*/ 1179871 w 8613058"/>
              <a:gd name="connsiteY134" fmla="*/ 78658 h 875071"/>
              <a:gd name="connsiteX135" fmla="*/ 1140542 w 8613058"/>
              <a:gd name="connsiteY135" fmla="*/ 98322 h 8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8613058" h="875071">
                <a:moveTo>
                  <a:pt x="1012723" y="88490"/>
                </a:moveTo>
                <a:cubicBezTo>
                  <a:pt x="917678" y="85213"/>
                  <a:pt x="822534" y="84083"/>
                  <a:pt x="727587" y="78658"/>
                </a:cubicBezTo>
                <a:cubicBezTo>
                  <a:pt x="702629" y="77232"/>
                  <a:pt x="645793" y="63387"/>
                  <a:pt x="619433" y="58993"/>
                </a:cubicBezTo>
                <a:cubicBezTo>
                  <a:pt x="596573" y="55183"/>
                  <a:pt x="573549" y="52438"/>
                  <a:pt x="550607" y="49161"/>
                </a:cubicBezTo>
                <a:cubicBezTo>
                  <a:pt x="527665" y="52438"/>
                  <a:pt x="504797" y="56285"/>
                  <a:pt x="481781" y="58993"/>
                </a:cubicBezTo>
                <a:cubicBezTo>
                  <a:pt x="449069" y="62842"/>
                  <a:pt x="415948" y="63411"/>
                  <a:pt x="383458" y="68826"/>
                </a:cubicBezTo>
                <a:cubicBezTo>
                  <a:pt x="356799" y="73269"/>
                  <a:pt x="304800" y="88490"/>
                  <a:pt x="304800" y="88490"/>
                </a:cubicBezTo>
                <a:cubicBezTo>
                  <a:pt x="291690" y="95045"/>
                  <a:pt x="279080" y="102711"/>
                  <a:pt x="265471" y="108155"/>
                </a:cubicBezTo>
                <a:cubicBezTo>
                  <a:pt x="246226" y="115853"/>
                  <a:pt x="206478" y="127819"/>
                  <a:pt x="206478" y="127819"/>
                </a:cubicBezTo>
                <a:cubicBezTo>
                  <a:pt x="196646" y="134374"/>
                  <a:pt x="186059" y="139919"/>
                  <a:pt x="176981" y="147484"/>
                </a:cubicBezTo>
                <a:cubicBezTo>
                  <a:pt x="166299" y="156386"/>
                  <a:pt x="159054" y="169268"/>
                  <a:pt x="147484" y="176981"/>
                </a:cubicBezTo>
                <a:cubicBezTo>
                  <a:pt x="138860" y="182730"/>
                  <a:pt x="127819" y="183536"/>
                  <a:pt x="117987" y="186813"/>
                </a:cubicBezTo>
                <a:cubicBezTo>
                  <a:pt x="114710" y="196645"/>
                  <a:pt x="112790" y="207040"/>
                  <a:pt x="108155" y="216310"/>
                </a:cubicBezTo>
                <a:cubicBezTo>
                  <a:pt x="102871" y="226879"/>
                  <a:pt x="86174" y="234219"/>
                  <a:pt x="88491" y="245806"/>
                </a:cubicBezTo>
                <a:cubicBezTo>
                  <a:pt x="90808" y="257393"/>
                  <a:pt x="106693" y="261996"/>
                  <a:pt x="117987" y="265471"/>
                </a:cubicBezTo>
                <a:cubicBezTo>
                  <a:pt x="149932" y="275300"/>
                  <a:pt x="248018" y="295704"/>
                  <a:pt x="216310" y="285135"/>
                </a:cubicBezTo>
                <a:lnTo>
                  <a:pt x="186813" y="275303"/>
                </a:lnTo>
                <a:cubicBezTo>
                  <a:pt x="167149" y="278580"/>
                  <a:pt x="146037" y="277038"/>
                  <a:pt x="127820" y="285135"/>
                </a:cubicBezTo>
                <a:cubicBezTo>
                  <a:pt x="95717" y="299403"/>
                  <a:pt x="96364" y="329172"/>
                  <a:pt x="78658" y="353961"/>
                </a:cubicBezTo>
                <a:cubicBezTo>
                  <a:pt x="70576" y="365276"/>
                  <a:pt x="58064" y="372776"/>
                  <a:pt x="49162" y="383458"/>
                </a:cubicBezTo>
                <a:cubicBezTo>
                  <a:pt x="41597" y="392536"/>
                  <a:pt x="36052" y="403123"/>
                  <a:pt x="29497" y="412955"/>
                </a:cubicBezTo>
                <a:cubicBezTo>
                  <a:pt x="26220" y="422787"/>
                  <a:pt x="22392" y="432452"/>
                  <a:pt x="19665" y="442451"/>
                </a:cubicBezTo>
                <a:cubicBezTo>
                  <a:pt x="12554" y="468525"/>
                  <a:pt x="0" y="521110"/>
                  <a:pt x="0" y="521110"/>
                </a:cubicBezTo>
                <a:cubicBezTo>
                  <a:pt x="3278" y="547329"/>
                  <a:pt x="5815" y="573652"/>
                  <a:pt x="9833" y="599768"/>
                </a:cubicBezTo>
                <a:cubicBezTo>
                  <a:pt x="12374" y="616285"/>
                  <a:pt x="9405" y="635738"/>
                  <a:pt x="19665" y="648929"/>
                </a:cubicBezTo>
                <a:cubicBezTo>
                  <a:pt x="30413" y="662748"/>
                  <a:pt x="81176" y="694493"/>
                  <a:pt x="108155" y="698090"/>
                </a:cubicBezTo>
                <a:cubicBezTo>
                  <a:pt x="207584" y="711347"/>
                  <a:pt x="358570" y="726081"/>
                  <a:pt x="471949" y="737419"/>
                </a:cubicBezTo>
                <a:cubicBezTo>
                  <a:pt x="485059" y="740696"/>
                  <a:pt x="497883" y="745465"/>
                  <a:pt x="511278" y="747251"/>
                </a:cubicBezTo>
                <a:cubicBezTo>
                  <a:pt x="688205" y="770842"/>
                  <a:pt x="824925" y="752072"/>
                  <a:pt x="1022555" y="747251"/>
                </a:cubicBezTo>
                <a:cubicBezTo>
                  <a:pt x="1040252" y="741352"/>
                  <a:pt x="1074097" y="729233"/>
                  <a:pt x="1091381" y="727587"/>
                </a:cubicBezTo>
                <a:cubicBezTo>
                  <a:pt x="1146942" y="722296"/>
                  <a:pt x="1202813" y="721032"/>
                  <a:pt x="1258529" y="717755"/>
                </a:cubicBezTo>
                <a:cubicBezTo>
                  <a:pt x="1360441" y="703195"/>
                  <a:pt x="1304631" y="712467"/>
                  <a:pt x="1425678" y="688258"/>
                </a:cubicBezTo>
                <a:cubicBezTo>
                  <a:pt x="1442065" y="684981"/>
                  <a:pt x="1458136" y="678965"/>
                  <a:pt x="1474839" y="678426"/>
                </a:cubicBezTo>
                <a:lnTo>
                  <a:pt x="1779639" y="668593"/>
                </a:lnTo>
                <a:cubicBezTo>
                  <a:pt x="2387119" y="696208"/>
                  <a:pt x="1480792" y="657430"/>
                  <a:pt x="2821858" y="688258"/>
                </a:cubicBezTo>
                <a:cubicBezTo>
                  <a:pt x="2832219" y="688496"/>
                  <a:pt x="2841033" y="697152"/>
                  <a:pt x="2851355" y="698090"/>
                </a:cubicBezTo>
                <a:cubicBezTo>
                  <a:pt x="2913456" y="703735"/>
                  <a:pt x="2975897" y="704645"/>
                  <a:pt x="3038168" y="707922"/>
                </a:cubicBezTo>
                <a:cubicBezTo>
                  <a:pt x="3094935" y="726846"/>
                  <a:pt x="3059897" y="717455"/>
                  <a:pt x="3156155" y="727587"/>
                </a:cubicBezTo>
                <a:lnTo>
                  <a:pt x="3254478" y="737419"/>
                </a:lnTo>
                <a:cubicBezTo>
                  <a:pt x="3311677" y="743774"/>
                  <a:pt x="3345968" y="749084"/>
                  <a:pt x="3401962" y="757084"/>
                </a:cubicBezTo>
                <a:lnTo>
                  <a:pt x="4119716" y="747251"/>
                </a:lnTo>
                <a:cubicBezTo>
                  <a:pt x="4146132" y="746599"/>
                  <a:pt x="4172377" y="742146"/>
                  <a:pt x="4198375" y="737419"/>
                </a:cubicBezTo>
                <a:cubicBezTo>
                  <a:pt x="4208572" y="735565"/>
                  <a:pt x="4217512" y="727892"/>
                  <a:pt x="4227871" y="727587"/>
                </a:cubicBezTo>
                <a:lnTo>
                  <a:pt x="5201265" y="707922"/>
                </a:lnTo>
                <a:cubicBezTo>
                  <a:pt x="5227484" y="704645"/>
                  <a:pt x="5253807" y="702108"/>
                  <a:pt x="5279923" y="698090"/>
                </a:cubicBezTo>
                <a:cubicBezTo>
                  <a:pt x="5296440" y="695549"/>
                  <a:pt x="5312372" y="688258"/>
                  <a:pt x="5329084" y="688258"/>
                </a:cubicBezTo>
                <a:cubicBezTo>
                  <a:pt x="5368549" y="688258"/>
                  <a:pt x="5407742" y="694813"/>
                  <a:pt x="5447071" y="698090"/>
                </a:cubicBezTo>
                <a:cubicBezTo>
                  <a:pt x="5586525" y="737935"/>
                  <a:pt x="5439827" y="700161"/>
                  <a:pt x="5604387" y="727587"/>
                </a:cubicBezTo>
                <a:cubicBezTo>
                  <a:pt x="5614610" y="729291"/>
                  <a:pt x="5623829" y="734905"/>
                  <a:pt x="5633884" y="737419"/>
                </a:cubicBezTo>
                <a:cubicBezTo>
                  <a:pt x="5650097" y="741472"/>
                  <a:pt x="5666832" y="743198"/>
                  <a:pt x="5683045" y="747251"/>
                </a:cubicBezTo>
                <a:cubicBezTo>
                  <a:pt x="5693100" y="749765"/>
                  <a:pt x="5702224" y="756101"/>
                  <a:pt x="5712542" y="757084"/>
                </a:cubicBezTo>
                <a:cubicBezTo>
                  <a:pt x="5771360" y="762686"/>
                  <a:pt x="5830529" y="763639"/>
                  <a:pt x="5889523" y="766916"/>
                </a:cubicBezTo>
                <a:cubicBezTo>
                  <a:pt x="6355226" y="844532"/>
                  <a:pt x="5875293" y="767707"/>
                  <a:pt x="7177549" y="786581"/>
                </a:cubicBezTo>
                <a:cubicBezTo>
                  <a:pt x="7207549" y="787016"/>
                  <a:pt x="7376255" y="802857"/>
                  <a:pt x="7413523" y="806245"/>
                </a:cubicBezTo>
                <a:cubicBezTo>
                  <a:pt x="7423355" y="809522"/>
                  <a:pt x="7433316" y="812438"/>
                  <a:pt x="7443020" y="816077"/>
                </a:cubicBezTo>
                <a:cubicBezTo>
                  <a:pt x="7459546" y="822274"/>
                  <a:pt x="7474800" y="832675"/>
                  <a:pt x="7492181" y="835742"/>
                </a:cubicBezTo>
                <a:cubicBezTo>
                  <a:pt x="7531046" y="842601"/>
                  <a:pt x="7570880" y="841832"/>
                  <a:pt x="7610168" y="845574"/>
                </a:cubicBezTo>
                <a:cubicBezTo>
                  <a:pt x="7716471" y="855698"/>
                  <a:pt x="7676731" y="854063"/>
                  <a:pt x="7777316" y="865239"/>
                </a:cubicBezTo>
                <a:cubicBezTo>
                  <a:pt x="7810052" y="868876"/>
                  <a:pt x="7842865" y="871794"/>
                  <a:pt x="7875639" y="875071"/>
                </a:cubicBezTo>
                <a:cubicBezTo>
                  <a:pt x="7980516" y="871794"/>
                  <a:pt x="8085480" y="870613"/>
                  <a:pt x="8190271" y="865239"/>
                </a:cubicBezTo>
                <a:cubicBezTo>
                  <a:pt x="8213416" y="864052"/>
                  <a:pt x="8236037" y="857712"/>
                  <a:pt x="8259097" y="855406"/>
                </a:cubicBezTo>
                <a:cubicBezTo>
                  <a:pt x="8301617" y="851154"/>
                  <a:pt x="8344310" y="848851"/>
                  <a:pt x="8386916" y="845574"/>
                </a:cubicBezTo>
                <a:cubicBezTo>
                  <a:pt x="8400026" y="839019"/>
                  <a:pt x="8412104" y="829767"/>
                  <a:pt x="8426245" y="825910"/>
                </a:cubicBezTo>
                <a:cubicBezTo>
                  <a:pt x="8448603" y="819812"/>
                  <a:pt x="8472270" y="820223"/>
                  <a:pt x="8495071" y="816077"/>
                </a:cubicBezTo>
                <a:cubicBezTo>
                  <a:pt x="8508366" y="813660"/>
                  <a:pt x="8521290" y="809522"/>
                  <a:pt x="8534400" y="806245"/>
                </a:cubicBezTo>
                <a:cubicBezTo>
                  <a:pt x="8537678" y="796413"/>
                  <a:pt x="8537758" y="784841"/>
                  <a:pt x="8544233" y="776748"/>
                </a:cubicBezTo>
                <a:cubicBezTo>
                  <a:pt x="8551615" y="767521"/>
                  <a:pt x="8567466" y="767104"/>
                  <a:pt x="8573729" y="757084"/>
                </a:cubicBezTo>
                <a:cubicBezTo>
                  <a:pt x="8584715" y="739506"/>
                  <a:pt x="8586839" y="717755"/>
                  <a:pt x="8593394" y="698090"/>
                </a:cubicBezTo>
                <a:lnTo>
                  <a:pt x="8603226" y="668593"/>
                </a:lnTo>
                <a:lnTo>
                  <a:pt x="8613058" y="639097"/>
                </a:lnTo>
                <a:cubicBezTo>
                  <a:pt x="8609781" y="544052"/>
                  <a:pt x="8608810" y="448899"/>
                  <a:pt x="8603226" y="353961"/>
                </a:cubicBezTo>
                <a:cubicBezTo>
                  <a:pt x="8602245" y="337278"/>
                  <a:pt x="8598679" y="320654"/>
                  <a:pt x="8593394" y="304800"/>
                </a:cubicBezTo>
                <a:cubicBezTo>
                  <a:pt x="8585501" y="281121"/>
                  <a:pt x="8572427" y="259431"/>
                  <a:pt x="8563897" y="235974"/>
                </a:cubicBezTo>
                <a:cubicBezTo>
                  <a:pt x="8559279" y="223274"/>
                  <a:pt x="8557777" y="209638"/>
                  <a:pt x="8554065" y="196645"/>
                </a:cubicBezTo>
                <a:cubicBezTo>
                  <a:pt x="8551218" y="186680"/>
                  <a:pt x="8547872" y="176852"/>
                  <a:pt x="8544233" y="167148"/>
                </a:cubicBezTo>
                <a:cubicBezTo>
                  <a:pt x="8538036" y="150622"/>
                  <a:pt x="8535404" y="131919"/>
                  <a:pt x="8524568" y="117987"/>
                </a:cubicBezTo>
                <a:cubicBezTo>
                  <a:pt x="8511684" y="101422"/>
                  <a:pt x="8491200" y="92477"/>
                  <a:pt x="8475407" y="78658"/>
                </a:cubicBezTo>
                <a:cubicBezTo>
                  <a:pt x="8451503" y="57742"/>
                  <a:pt x="8445625" y="42480"/>
                  <a:pt x="8416413" y="29497"/>
                </a:cubicBezTo>
                <a:cubicBezTo>
                  <a:pt x="8385631" y="15816"/>
                  <a:pt x="8350781" y="8172"/>
                  <a:pt x="8318091" y="0"/>
                </a:cubicBezTo>
                <a:cubicBezTo>
                  <a:pt x="8272207" y="3277"/>
                  <a:pt x="8226125" y="4457"/>
                  <a:pt x="8180439" y="9832"/>
                </a:cubicBezTo>
                <a:cubicBezTo>
                  <a:pt x="8134613" y="15223"/>
                  <a:pt x="8145675" y="41083"/>
                  <a:pt x="8091949" y="58993"/>
                </a:cubicBezTo>
                <a:cubicBezTo>
                  <a:pt x="8082117" y="62271"/>
                  <a:pt x="8071722" y="64191"/>
                  <a:pt x="8062452" y="68826"/>
                </a:cubicBezTo>
                <a:cubicBezTo>
                  <a:pt x="8019304" y="90400"/>
                  <a:pt x="8045330" y="90920"/>
                  <a:pt x="7993626" y="108155"/>
                </a:cubicBezTo>
                <a:cubicBezTo>
                  <a:pt x="7977772" y="113440"/>
                  <a:pt x="7960779" y="114362"/>
                  <a:pt x="7944465" y="117987"/>
                </a:cubicBezTo>
                <a:cubicBezTo>
                  <a:pt x="7931274" y="120918"/>
                  <a:pt x="7918129" y="124107"/>
                  <a:pt x="7905136" y="127819"/>
                </a:cubicBezTo>
                <a:cubicBezTo>
                  <a:pt x="7895171" y="130666"/>
                  <a:pt x="7885802" y="135618"/>
                  <a:pt x="7875639" y="137651"/>
                </a:cubicBezTo>
                <a:cubicBezTo>
                  <a:pt x="7699480" y="172884"/>
                  <a:pt x="7884081" y="128168"/>
                  <a:pt x="7767484" y="157316"/>
                </a:cubicBezTo>
                <a:cubicBezTo>
                  <a:pt x="7613445" y="154039"/>
                  <a:pt x="7459243" y="155308"/>
                  <a:pt x="7305368" y="147484"/>
                </a:cubicBezTo>
                <a:cubicBezTo>
                  <a:pt x="7265548" y="145459"/>
                  <a:pt x="7187381" y="127819"/>
                  <a:pt x="7187381" y="127819"/>
                </a:cubicBezTo>
                <a:cubicBezTo>
                  <a:pt x="7020233" y="131096"/>
                  <a:pt x="6852893" y="129015"/>
                  <a:pt x="6685936" y="137651"/>
                </a:cubicBezTo>
                <a:cubicBezTo>
                  <a:pt x="6662108" y="138884"/>
                  <a:pt x="6640258" y="151529"/>
                  <a:pt x="6617110" y="157316"/>
                </a:cubicBezTo>
                <a:cubicBezTo>
                  <a:pt x="6600897" y="161369"/>
                  <a:pt x="6584162" y="163095"/>
                  <a:pt x="6567949" y="167148"/>
                </a:cubicBezTo>
                <a:cubicBezTo>
                  <a:pt x="6557894" y="169662"/>
                  <a:pt x="6548696" y="175405"/>
                  <a:pt x="6538452" y="176981"/>
                </a:cubicBezTo>
                <a:cubicBezTo>
                  <a:pt x="6505897" y="181990"/>
                  <a:pt x="6472865" y="183176"/>
                  <a:pt x="6440129" y="186813"/>
                </a:cubicBezTo>
                <a:cubicBezTo>
                  <a:pt x="6198954" y="213610"/>
                  <a:pt x="6607330" y="174222"/>
                  <a:pt x="6204155" y="206477"/>
                </a:cubicBezTo>
                <a:cubicBezTo>
                  <a:pt x="6174571" y="208844"/>
                  <a:pt x="6144980" y="211681"/>
                  <a:pt x="6115665" y="216310"/>
                </a:cubicBezTo>
                <a:cubicBezTo>
                  <a:pt x="6036303" y="228841"/>
                  <a:pt x="6015033" y="241564"/>
                  <a:pt x="5938684" y="245806"/>
                </a:cubicBezTo>
                <a:cubicBezTo>
                  <a:pt x="5846999" y="250900"/>
                  <a:pt x="5755149" y="252361"/>
                  <a:pt x="5663381" y="255639"/>
                </a:cubicBezTo>
                <a:cubicBezTo>
                  <a:pt x="5539019" y="297092"/>
                  <a:pt x="5625092" y="276289"/>
                  <a:pt x="5397910" y="265471"/>
                </a:cubicBezTo>
                <a:cubicBezTo>
                  <a:pt x="5281313" y="236323"/>
                  <a:pt x="5465914" y="281039"/>
                  <a:pt x="5289755" y="245806"/>
                </a:cubicBezTo>
                <a:cubicBezTo>
                  <a:pt x="5279592" y="243773"/>
                  <a:pt x="5270223" y="238821"/>
                  <a:pt x="5260258" y="235974"/>
                </a:cubicBezTo>
                <a:cubicBezTo>
                  <a:pt x="5247265" y="232262"/>
                  <a:pt x="5233922" y="229854"/>
                  <a:pt x="5220929" y="226142"/>
                </a:cubicBezTo>
                <a:cubicBezTo>
                  <a:pt x="5210964" y="223295"/>
                  <a:pt x="5201656" y="218014"/>
                  <a:pt x="5191433" y="216310"/>
                </a:cubicBezTo>
                <a:cubicBezTo>
                  <a:pt x="5162158" y="211431"/>
                  <a:pt x="5132391" y="210158"/>
                  <a:pt x="5102942" y="206477"/>
                </a:cubicBezTo>
                <a:cubicBezTo>
                  <a:pt x="5037893" y="198346"/>
                  <a:pt x="5042188" y="198259"/>
                  <a:pt x="4984955" y="186813"/>
                </a:cubicBezTo>
                <a:cubicBezTo>
                  <a:pt x="4909574" y="190090"/>
                  <a:pt x="4834073" y="191269"/>
                  <a:pt x="4758813" y="196645"/>
                </a:cubicBezTo>
                <a:cubicBezTo>
                  <a:pt x="4742144" y="197836"/>
                  <a:pt x="4726196" y="204114"/>
                  <a:pt x="4709652" y="206477"/>
                </a:cubicBezTo>
                <a:cubicBezTo>
                  <a:pt x="4680272" y="210674"/>
                  <a:pt x="4650659" y="213032"/>
                  <a:pt x="4621162" y="216310"/>
                </a:cubicBezTo>
                <a:cubicBezTo>
                  <a:pt x="4595174" y="222807"/>
                  <a:pt x="4546947" y="235974"/>
                  <a:pt x="4522839" y="235974"/>
                </a:cubicBezTo>
                <a:cubicBezTo>
                  <a:pt x="4463754" y="235974"/>
                  <a:pt x="4404852" y="229419"/>
                  <a:pt x="4345858" y="226142"/>
                </a:cubicBezTo>
                <a:cubicBezTo>
                  <a:pt x="4322916" y="222865"/>
                  <a:pt x="4300093" y="218616"/>
                  <a:pt x="4277033" y="216310"/>
                </a:cubicBezTo>
                <a:cubicBezTo>
                  <a:pt x="4234513" y="212058"/>
                  <a:pt x="4191516" y="212520"/>
                  <a:pt x="4149213" y="206477"/>
                </a:cubicBezTo>
                <a:cubicBezTo>
                  <a:pt x="4122458" y="202655"/>
                  <a:pt x="4096541" y="194238"/>
                  <a:pt x="4070555" y="186813"/>
                </a:cubicBezTo>
                <a:cubicBezTo>
                  <a:pt x="4050624" y="181119"/>
                  <a:pt x="4031888" y="171213"/>
                  <a:pt x="4011562" y="167148"/>
                </a:cubicBezTo>
                <a:cubicBezTo>
                  <a:pt x="3995175" y="163871"/>
                  <a:pt x="3978523" y="161713"/>
                  <a:pt x="3962400" y="157316"/>
                </a:cubicBezTo>
                <a:cubicBezTo>
                  <a:pt x="3942402" y="151862"/>
                  <a:pt x="3923071" y="144206"/>
                  <a:pt x="3903407" y="137651"/>
                </a:cubicBezTo>
                <a:cubicBezTo>
                  <a:pt x="3863893" y="124479"/>
                  <a:pt x="3829660" y="111947"/>
                  <a:pt x="3785420" y="108155"/>
                </a:cubicBezTo>
                <a:cubicBezTo>
                  <a:pt x="3700456" y="100872"/>
                  <a:pt x="3614945" y="102689"/>
                  <a:pt x="3529781" y="98322"/>
                </a:cubicBezTo>
                <a:cubicBezTo>
                  <a:pt x="3487105" y="96133"/>
                  <a:pt x="3444568" y="91767"/>
                  <a:pt x="3401962" y="88490"/>
                </a:cubicBezTo>
                <a:cubicBezTo>
                  <a:pt x="3388852" y="85213"/>
                  <a:pt x="3376140" y="79071"/>
                  <a:pt x="3362633" y="78658"/>
                </a:cubicBezTo>
                <a:lnTo>
                  <a:pt x="2438400" y="58993"/>
                </a:lnTo>
                <a:cubicBezTo>
                  <a:pt x="2418736" y="55716"/>
                  <a:pt x="2399343" y="49161"/>
                  <a:pt x="2379407" y="49161"/>
                </a:cubicBezTo>
                <a:cubicBezTo>
                  <a:pt x="2288408" y="49161"/>
                  <a:pt x="2243253" y="57374"/>
                  <a:pt x="2163097" y="68826"/>
                </a:cubicBezTo>
                <a:cubicBezTo>
                  <a:pt x="2102520" y="89018"/>
                  <a:pt x="2164195" y="70414"/>
                  <a:pt x="2064775" y="88490"/>
                </a:cubicBezTo>
                <a:cubicBezTo>
                  <a:pt x="2051480" y="90907"/>
                  <a:pt x="2038891" y="96977"/>
                  <a:pt x="2025445" y="98322"/>
                </a:cubicBezTo>
                <a:cubicBezTo>
                  <a:pt x="1973165" y="103550"/>
                  <a:pt x="1920568" y="104877"/>
                  <a:pt x="1868129" y="108155"/>
                </a:cubicBezTo>
                <a:cubicBezTo>
                  <a:pt x="1855019" y="111432"/>
                  <a:pt x="1841793" y="114275"/>
                  <a:pt x="1828800" y="117987"/>
                </a:cubicBezTo>
                <a:cubicBezTo>
                  <a:pt x="1818835" y="120834"/>
                  <a:pt x="1809577" y="126449"/>
                  <a:pt x="1799304" y="127819"/>
                </a:cubicBezTo>
                <a:cubicBezTo>
                  <a:pt x="1760185" y="133035"/>
                  <a:pt x="1720645" y="134374"/>
                  <a:pt x="1681316" y="137651"/>
                </a:cubicBezTo>
                <a:cubicBezTo>
                  <a:pt x="1609213" y="131096"/>
                  <a:pt x="1536680" y="128226"/>
                  <a:pt x="1465007" y="117987"/>
                </a:cubicBezTo>
                <a:cubicBezTo>
                  <a:pt x="1444487" y="115056"/>
                  <a:pt x="1425678" y="104877"/>
                  <a:pt x="1406013" y="98322"/>
                </a:cubicBezTo>
                <a:lnTo>
                  <a:pt x="1376516" y="88490"/>
                </a:lnTo>
                <a:lnTo>
                  <a:pt x="1347020" y="78658"/>
                </a:lnTo>
                <a:lnTo>
                  <a:pt x="1317523" y="68826"/>
                </a:lnTo>
                <a:cubicBezTo>
                  <a:pt x="1271639" y="72103"/>
                  <a:pt x="1225591" y="73578"/>
                  <a:pt x="1179871" y="78658"/>
                </a:cubicBezTo>
                <a:cubicBezTo>
                  <a:pt x="1137363" y="83381"/>
                  <a:pt x="1140542" y="76409"/>
                  <a:pt x="1140542" y="98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 4"/>
          <p:cNvSpPr/>
          <p:nvPr/>
        </p:nvSpPr>
        <p:spPr>
          <a:xfrm>
            <a:off x="1651819" y="3777738"/>
            <a:ext cx="8613058" cy="875071"/>
          </a:xfrm>
          <a:custGeom>
            <a:avLst/>
            <a:gdLst>
              <a:gd name="connsiteX0" fmla="*/ 1012723 w 8613058"/>
              <a:gd name="connsiteY0" fmla="*/ 88490 h 875071"/>
              <a:gd name="connsiteX1" fmla="*/ 727587 w 8613058"/>
              <a:gd name="connsiteY1" fmla="*/ 78658 h 875071"/>
              <a:gd name="connsiteX2" fmla="*/ 619433 w 8613058"/>
              <a:gd name="connsiteY2" fmla="*/ 58993 h 875071"/>
              <a:gd name="connsiteX3" fmla="*/ 550607 w 8613058"/>
              <a:gd name="connsiteY3" fmla="*/ 49161 h 875071"/>
              <a:gd name="connsiteX4" fmla="*/ 481781 w 8613058"/>
              <a:gd name="connsiteY4" fmla="*/ 58993 h 875071"/>
              <a:gd name="connsiteX5" fmla="*/ 383458 w 8613058"/>
              <a:gd name="connsiteY5" fmla="*/ 68826 h 875071"/>
              <a:gd name="connsiteX6" fmla="*/ 304800 w 8613058"/>
              <a:gd name="connsiteY6" fmla="*/ 88490 h 875071"/>
              <a:gd name="connsiteX7" fmla="*/ 265471 w 8613058"/>
              <a:gd name="connsiteY7" fmla="*/ 108155 h 875071"/>
              <a:gd name="connsiteX8" fmla="*/ 206478 w 8613058"/>
              <a:gd name="connsiteY8" fmla="*/ 127819 h 875071"/>
              <a:gd name="connsiteX9" fmla="*/ 176981 w 8613058"/>
              <a:gd name="connsiteY9" fmla="*/ 147484 h 875071"/>
              <a:gd name="connsiteX10" fmla="*/ 147484 w 8613058"/>
              <a:gd name="connsiteY10" fmla="*/ 176981 h 875071"/>
              <a:gd name="connsiteX11" fmla="*/ 117987 w 8613058"/>
              <a:gd name="connsiteY11" fmla="*/ 186813 h 875071"/>
              <a:gd name="connsiteX12" fmla="*/ 108155 w 8613058"/>
              <a:gd name="connsiteY12" fmla="*/ 216310 h 875071"/>
              <a:gd name="connsiteX13" fmla="*/ 88491 w 8613058"/>
              <a:gd name="connsiteY13" fmla="*/ 245806 h 875071"/>
              <a:gd name="connsiteX14" fmla="*/ 117987 w 8613058"/>
              <a:gd name="connsiteY14" fmla="*/ 265471 h 875071"/>
              <a:gd name="connsiteX15" fmla="*/ 216310 w 8613058"/>
              <a:gd name="connsiteY15" fmla="*/ 285135 h 875071"/>
              <a:gd name="connsiteX16" fmla="*/ 186813 w 8613058"/>
              <a:gd name="connsiteY16" fmla="*/ 275303 h 875071"/>
              <a:gd name="connsiteX17" fmla="*/ 127820 w 8613058"/>
              <a:gd name="connsiteY17" fmla="*/ 285135 h 875071"/>
              <a:gd name="connsiteX18" fmla="*/ 78658 w 8613058"/>
              <a:gd name="connsiteY18" fmla="*/ 353961 h 875071"/>
              <a:gd name="connsiteX19" fmla="*/ 49162 w 8613058"/>
              <a:gd name="connsiteY19" fmla="*/ 383458 h 875071"/>
              <a:gd name="connsiteX20" fmla="*/ 29497 w 8613058"/>
              <a:gd name="connsiteY20" fmla="*/ 412955 h 875071"/>
              <a:gd name="connsiteX21" fmla="*/ 19665 w 8613058"/>
              <a:gd name="connsiteY21" fmla="*/ 442451 h 875071"/>
              <a:gd name="connsiteX22" fmla="*/ 0 w 8613058"/>
              <a:gd name="connsiteY22" fmla="*/ 521110 h 875071"/>
              <a:gd name="connsiteX23" fmla="*/ 9833 w 8613058"/>
              <a:gd name="connsiteY23" fmla="*/ 599768 h 875071"/>
              <a:gd name="connsiteX24" fmla="*/ 19665 w 8613058"/>
              <a:gd name="connsiteY24" fmla="*/ 648929 h 875071"/>
              <a:gd name="connsiteX25" fmla="*/ 108155 w 8613058"/>
              <a:gd name="connsiteY25" fmla="*/ 698090 h 875071"/>
              <a:gd name="connsiteX26" fmla="*/ 471949 w 8613058"/>
              <a:gd name="connsiteY26" fmla="*/ 737419 h 875071"/>
              <a:gd name="connsiteX27" fmla="*/ 511278 w 8613058"/>
              <a:gd name="connsiteY27" fmla="*/ 747251 h 875071"/>
              <a:gd name="connsiteX28" fmla="*/ 1022555 w 8613058"/>
              <a:gd name="connsiteY28" fmla="*/ 747251 h 875071"/>
              <a:gd name="connsiteX29" fmla="*/ 1091381 w 8613058"/>
              <a:gd name="connsiteY29" fmla="*/ 727587 h 875071"/>
              <a:gd name="connsiteX30" fmla="*/ 1258529 w 8613058"/>
              <a:gd name="connsiteY30" fmla="*/ 717755 h 875071"/>
              <a:gd name="connsiteX31" fmla="*/ 1425678 w 8613058"/>
              <a:gd name="connsiteY31" fmla="*/ 688258 h 875071"/>
              <a:gd name="connsiteX32" fmla="*/ 1474839 w 8613058"/>
              <a:gd name="connsiteY32" fmla="*/ 678426 h 875071"/>
              <a:gd name="connsiteX33" fmla="*/ 1779639 w 8613058"/>
              <a:gd name="connsiteY33" fmla="*/ 668593 h 875071"/>
              <a:gd name="connsiteX34" fmla="*/ 2821858 w 8613058"/>
              <a:gd name="connsiteY34" fmla="*/ 688258 h 875071"/>
              <a:gd name="connsiteX35" fmla="*/ 2851355 w 8613058"/>
              <a:gd name="connsiteY35" fmla="*/ 698090 h 875071"/>
              <a:gd name="connsiteX36" fmla="*/ 3038168 w 8613058"/>
              <a:gd name="connsiteY36" fmla="*/ 707922 h 875071"/>
              <a:gd name="connsiteX37" fmla="*/ 3156155 w 8613058"/>
              <a:gd name="connsiteY37" fmla="*/ 727587 h 875071"/>
              <a:gd name="connsiteX38" fmla="*/ 3254478 w 8613058"/>
              <a:gd name="connsiteY38" fmla="*/ 737419 h 875071"/>
              <a:gd name="connsiteX39" fmla="*/ 3401962 w 8613058"/>
              <a:gd name="connsiteY39" fmla="*/ 757084 h 875071"/>
              <a:gd name="connsiteX40" fmla="*/ 4119716 w 8613058"/>
              <a:gd name="connsiteY40" fmla="*/ 747251 h 875071"/>
              <a:gd name="connsiteX41" fmla="*/ 4198375 w 8613058"/>
              <a:gd name="connsiteY41" fmla="*/ 737419 h 875071"/>
              <a:gd name="connsiteX42" fmla="*/ 4227871 w 8613058"/>
              <a:gd name="connsiteY42" fmla="*/ 727587 h 875071"/>
              <a:gd name="connsiteX43" fmla="*/ 5201265 w 8613058"/>
              <a:gd name="connsiteY43" fmla="*/ 707922 h 875071"/>
              <a:gd name="connsiteX44" fmla="*/ 5279923 w 8613058"/>
              <a:gd name="connsiteY44" fmla="*/ 698090 h 875071"/>
              <a:gd name="connsiteX45" fmla="*/ 5329084 w 8613058"/>
              <a:gd name="connsiteY45" fmla="*/ 688258 h 875071"/>
              <a:gd name="connsiteX46" fmla="*/ 5447071 w 8613058"/>
              <a:gd name="connsiteY46" fmla="*/ 698090 h 875071"/>
              <a:gd name="connsiteX47" fmla="*/ 5604387 w 8613058"/>
              <a:gd name="connsiteY47" fmla="*/ 727587 h 875071"/>
              <a:gd name="connsiteX48" fmla="*/ 5633884 w 8613058"/>
              <a:gd name="connsiteY48" fmla="*/ 737419 h 875071"/>
              <a:gd name="connsiteX49" fmla="*/ 5683045 w 8613058"/>
              <a:gd name="connsiteY49" fmla="*/ 747251 h 875071"/>
              <a:gd name="connsiteX50" fmla="*/ 5712542 w 8613058"/>
              <a:gd name="connsiteY50" fmla="*/ 757084 h 875071"/>
              <a:gd name="connsiteX51" fmla="*/ 5889523 w 8613058"/>
              <a:gd name="connsiteY51" fmla="*/ 766916 h 875071"/>
              <a:gd name="connsiteX52" fmla="*/ 7177549 w 8613058"/>
              <a:gd name="connsiteY52" fmla="*/ 786581 h 875071"/>
              <a:gd name="connsiteX53" fmla="*/ 7413523 w 8613058"/>
              <a:gd name="connsiteY53" fmla="*/ 806245 h 875071"/>
              <a:gd name="connsiteX54" fmla="*/ 7443020 w 8613058"/>
              <a:gd name="connsiteY54" fmla="*/ 816077 h 875071"/>
              <a:gd name="connsiteX55" fmla="*/ 7492181 w 8613058"/>
              <a:gd name="connsiteY55" fmla="*/ 835742 h 875071"/>
              <a:gd name="connsiteX56" fmla="*/ 7610168 w 8613058"/>
              <a:gd name="connsiteY56" fmla="*/ 845574 h 875071"/>
              <a:gd name="connsiteX57" fmla="*/ 7777316 w 8613058"/>
              <a:gd name="connsiteY57" fmla="*/ 865239 h 875071"/>
              <a:gd name="connsiteX58" fmla="*/ 7875639 w 8613058"/>
              <a:gd name="connsiteY58" fmla="*/ 875071 h 875071"/>
              <a:gd name="connsiteX59" fmla="*/ 8190271 w 8613058"/>
              <a:gd name="connsiteY59" fmla="*/ 865239 h 875071"/>
              <a:gd name="connsiteX60" fmla="*/ 8259097 w 8613058"/>
              <a:gd name="connsiteY60" fmla="*/ 855406 h 875071"/>
              <a:gd name="connsiteX61" fmla="*/ 8386916 w 8613058"/>
              <a:gd name="connsiteY61" fmla="*/ 845574 h 875071"/>
              <a:gd name="connsiteX62" fmla="*/ 8426245 w 8613058"/>
              <a:gd name="connsiteY62" fmla="*/ 825910 h 875071"/>
              <a:gd name="connsiteX63" fmla="*/ 8495071 w 8613058"/>
              <a:gd name="connsiteY63" fmla="*/ 816077 h 875071"/>
              <a:gd name="connsiteX64" fmla="*/ 8534400 w 8613058"/>
              <a:gd name="connsiteY64" fmla="*/ 806245 h 875071"/>
              <a:gd name="connsiteX65" fmla="*/ 8544233 w 8613058"/>
              <a:gd name="connsiteY65" fmla="*/ 776748 h 875071"/>
              <a:gd name="connsiteX66" fmla="*/ 8573729 w 8613058"/>
              <a:gd name="connsiteY66" fmla="*/ 757084 h 875071"/>
              <a:gd name="connsiteX67" fmla="*/ 8593394 w 8613058"/>
              <a:gd name="connsiteY67" fmla="*/ 698090 h 875071"/>
              <a:gd name="connsiteX68" fmla="*/ 8603226 w 8613058"/>
              <a:gd name="connsiteY68" fmla="*/ 668593 h 875071"/>
              <a:gd name="connsiteX69" fmla="*/ 8613058 w 8613058"/>
              <a:gd name="connsiteY69" fmla="*/ 639097 h 875071"/>
              <a:gd name="connsiteX70" fmla="*/ 8603226 w 8613058"/>
              <a:gd name="connsiteY70" fmla="*/ 353961 h 875071"/>
              <a:gd name="connsiteX71" fmla="*/ 8593394 w 8613058"/>
              <a:gd name="connsiteY71" fmla="*/ 304800 h 875071"/>
              <a:gd name="connsiteX72" fmla="*/ 8563897 w 8613058"/>
              <a:gd name="connsiteY72" fmla="*/ 235974 h 875071"/>
              <a:gd name="connsiteX73" fmla="*/ 8554065 w 8613058"/>
              <a:gd name="connsiteY73" fmla="*/ 196645 h 875071"/>
              <a:gd name="connsiteX74" fmla="*/ 8544233 w 8613058"/>
              <a:gd name="connsiteY74" fmla="*/ 167148 h 875071"/>
              <a:gd name="connsiteX75" fmla="*/ 8524568 w 8613058"/>
              <a:gd name="connsiteY75" fmla="*/ 117987 h 875071"/>
              <a:gd name="connsiteX76" fmla="*/ 8475407 w 8613058"/>
              <a:gd name="connsiteY76" fmla="*/ 78658 h 875071"/>
              <a:gd name="connsiteX77" fmla="*/ 8416413 w 8613058"/>
              <a:gd name="connsiteY77" fmla="*/ 29497 h 875071"/>
              <a:gd name="connsiteX78" fmla="*/ 8318091 w 8613058"/>
              <a:gd name="connsiteY78" fmla="*/ 0 h 875071"/>
              <a:gd name="connsiteX79" fmla="*/ 8180439 w 8613058"/>
              <a:gd name="connsiteY79" fmla="*/ 9832 h 875071"/>
              <a:gd name="connsiteX80" fmla="*/ 8091949 w 8613058"/>
              <a:gd name="connsiteY80" fmla="*/ 58993 h 875071"/>
              <a:gd name="connsiteX81" fmla="*/ 8062452 w 8613058"/>
              <a:gd name="connsiteY81" fmla="*/ 68826 h 875071"/>
              <a:gd name="connsiteX82" fmla="*/ 7993626 w 8613058"/>
              <a:gd name="connsiteY82" fmla="*/ 108155 h 875071"/>
              <a:gd name="connsiteX83" fmla="*/ 7944465 w 8613058"/>
              <a:gd name="connsiteY83" fmla="*/ 117987 h 875071"/>
              <a:gd name="connsiteX84" fmla="*/ 7905136 w 8613058"/>
              <a:gd name="connsiteY84" fmla="*/ 127819 h 875071"/>
              <a:gd name="connsiteX85" fmla="*/ 7875639 w 8613058"/>
              <a:gd name="connsiteY85" fmla="*/ 137651 h 875071"/>
              <a:gd name="connsiteX86" fmla="*/ 7767484 w 8613058"/>
              <a:gd name="connsiteY86" fmla="*/ 157316 h 875071"/>
              <a:gd name="connsiteX87" fmla="*/ 7305368 w 8613058"/>
              <a:gd name="connsiteY87" fmla="*/ 147484 h 875071"/>
              <a:gd name="connsiteX88" fmla="*/ 7187381 w 8613058"/>
              <a:gd name="connsiteY88" fmla="*/ 127819 h 875071"/>
              <a:gd name="connsiteX89" fmla="*/ 6685936 w 8613058"/>
              <a:gd name="connsiteY89" fmla="*/ 137651 h 875071"/>
              <a:gd name="connsiteX90" fmla="*/ 6617110 w 8613058"/>
              <a:gd name="connsiteY90" fmla="*/ 157316 h 875071"/>
              <a:gd name="connsiteX91" fmla="*/ 6567949 w 8613058"/>
              <a:gd name="connsiteY91" fmla="*/ 167148 h 875071"/>
              <a:gd name="connsiteX92" fmla="*/ 6538452 w 8613058"/>
              <a:gd name="connsiteY92" fmla="*/ 176981 h 875071"/>
              <a:gd name="connsiteX93" fmla="*/ 6440129 w 8613058"/>
              <a:gd name="connsiteY93" fmla="*/ 186813 h 875071"/>
              <a:gd name="connsiteX94" fmla="*/ 6204155 w 8613058"/>
              <a:gd name="connsiteY94" fmla="*/ 206477 h 875071"/>
              <a:gd name="connsiteX95" fmla="*/ 6115665 w 8613058"/>
              <a:gd name="connsiteY95" fmla="*/ 216310 h 875071"/>
              <a:gd name="connsiteX96" fmla="*/ 5938684 w 8613058"/>
              <a:gd name="connsiteY96" fmla="*/ 245806 h 875071"/>
              <a:gd name="connsiteX97" fmla="*/ 5663381 w 8613058"/>
              <a:gd name="connsiteY97" fmla="*/ 255639 h 875071"/>
              <a:gd name="connsiteX98" fmla="*/ 5397910 w 8613058"/>
              <a:gd name="connsiteY98" fmla="*/ 265471 h 875071"/>
              <a:gd name="connsiteX99" fmla="*/ 5289755 w 8613058"/>
              <a:gd name="connsiteY99" fmla="*/ 245806 h 875071"/>
              <a:gd name="connsiteX100" fmla="*/ 5260258 w 8613058"/>
              <a:gd name="connsiteY100" fmla="*/ 235974 h 875071"/>
              <a:gd name="connsiteX101" fmla="*/ 5220929 w 8613058"/>
              <a:gd name="connsiteY101" fmla="*/ 226142 h 875071"/>
              <a:gd name="connsiteX102" fmla="*/ 5191433 w 8613058"/>
              <a:gd name="connsiteY102" fmla="*/ 216310 h 875071"/>
              <a:gd name="connsiteX103" fmla="*/ 5102942 w 8613058"/>
              <a:gd name="connsiteY103" fmla="*/ 206477 h 875071"/>
              <a:gd name="connsiteX104" fmla="*/ 4984955 w 8613058"/>
              <a:gd name="connsiteY104" fmla="*/ 186813 h 875071"/>
              <a:gd name="connsiteX105" fmla="*/ 4758813 w 8613058"/>
              <a:gd name="connsiteY105" fmla="*/ 196645 h 875071"/>
              <a:gd name="connsiteX106" fmla="*/ 4709652 w 8613058"/>
              <a:gd name="connsiteY106" fmla="*/ 206477 h 875071"/>
              <a:gd name="connsiteX107" fmla="*/ 4621162 w 8613058"/>
              <a:gd name="connsiteY107" fmla="*/ 216310 h 875071"/>
              <a:gd name="connsiteX108" fmla="*/ 4522839 w 8613058"/>
              <a:gd name="connsiteY108" fmla="*/ 235974 h 875071"/>
              <a:gd name="connsiteX109" fmla="*/ 4345858 w 8613058"/>
              <a:gd name="connsiteY109" fmla="*/ 226142 h 875071"/>
              <a:gd name="connsiteX110" fmla="*/ 4277033 w 8613058"/>
              <a:gd name="connsiteY110" fmla="*/ 216310 h 875071"/>
              <a:gd name="connsiteX111" fmla="*/ 4149213 w 8613058"/>
              <a:gd name="connsiteY111" fmla="*/ 206477 h 875071"/>
              <a:gd name="connsiteX112" fmla="*/ 4070555 w 8613058"/>
              <a:gd name="connsiteY112" fmla="*/ 186813 h 875071"/>
              <a:gd name="connsiteX113" fmla="*/ 4011562 w 8613058"/>
              <a:gd name="connsiteY113" fmla="*/ 167148 h 875071"/>
              <a:gd name="connsiteX114" fmla="*/ 3962400 w 8613058"/>
              <a:gd name="connsiteY114" fmla="*/ 157316 h 875071"/>
              <a:gd name="connsiteX115" fmla="*/ 3903407 w 8613058"/>
              <a:gd name="connsiteY115" fmla="*/ 137651 h 875071"/>
              <a:gd name="connsiteX116" fmla="*/ 3785420 w 8613058"/>
              <a:gd name="connsiteY116" fmla="*/ 108155 h 875071"/>
              <a:gd name="connsiteX117" fmla="*/ 3529781 w 8613058"/>
              <a:gd name="connsiteY117" fmla="*/ 98322 h 875071"/>
              <a:gd name="connsiteX118" fmla="*/ 3401962 w 8613058"/>
              <a:gd name="connsiteY118" fmla="*/ 88490 h 875071"/>
              <a:gd name="connsiteX119" fmla="*/ 3362633 w 8613058"/>
              <a:gd name="connsiteY119" fmla="*/ 78658 h 875071"/>
              <a:gd name="connsiteX120" fmla="*/ 2438400 w 8613058"/>
              <a:gd name="connsiteY120" fmla="*/ 58993 h 875071"/>
              <a:gd name="connsiteX121" fmla="*/ 2379407 w 8613058"/>
              <a:gd name="connsiteY121" fmla="*/ 49161 h 875071"/>
              <a:gd name="connsiteX122" fmla="*/ 2163097 w 8613058"/>
              <a:gd name="connsiteY122" fmla="*/ 68826 h 875071"/>
              <a:gd name="connsiteX123" fmla="*/ 2064775 w 8613058"/>
              <a:gd name="connsiteY123" fmla="*/ 88490 h 875071"/>
              <a:gd name="connsiteX124" fmla="*/ 2025445 w 8613058"/>
              <a:gd name="connsiteY124" fmla="*/ 98322 h 875071"/>
              <a:gd name="connsiteX125" fmla="*/ 1868129 w 8613058"/>
              <a:gd name="connsiteY125" fmla="*/ 108155 h 875071"/>
              <a:gd name="connsiteX126" fmla="*/ 1828800 w 8613058"/>
              <a:gd name="connsiteY126" fmla="*/ 117987 h 875071"/>
              <a:gd name="connsiteX127" fmla="*/ 1799304 w 8613058"/>
              <a:gd name="connsiteY127" fmla="*/ 127819 h 875071"/>
              <a:gd name="connsiteX128" fmla="*/ 1681316 w 8613058"/>
              <a:gd name="connsiteY128" fmla="*/ 137651 h 875071"/>
              <a:gd name="connsiteX129" fmla="*/ 1465007 w 8613058"/>
              <a:gd name="connsiteY129" fmla="*/ 117987 h 875071"/>
              <a:gd name="connsiteX130" fmla="*/ 1406013 w 8613058"/>
              <a:gd name="connsiteY130" fmla="*/ 98322 h 875071"/>
              <a:gd name="connsiteX131" fmla="*/ 1376516 w 8613058"/>
              <a:gd name="connsiteY131" fmla="*/ 88490 h 875071"/>
              <a:gd name="connsiteX132" fmla="*/ 1347020 w 8613058"/>
              <a:gd name="connsiteY132" fmla="*/ 78658 h 875071"/>
              <a:gd name="connsiteX133" fmla="*/ 1317523 w 8613058"/>
              <a:gd name="connsiteY133" fmla="*/ 68826 h 875071"/>
              <a:gd name="connsiteX134" fmla="*/ 1179871 w 8613058"/>
              <a:gd name="connsiteY134" fmla="*/ 78658 h 875071"/>
              <a:gd name="connsiteX135" fmla="*/ 1140542 w 8613058"/>
              <a:gd name="connsiteY135" fmla="*/ 98322 h 8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8613058" h="875071">
                <a:moveTo>
                  <a:pt x="1012723" y="88490"/>
                </a:moveTo>
                <a:cubicBezTo>
                  <a:pt x="917678" y="85213"/>
                  <a:pt x="822534" y="84083"/>
                  <a:pt x="727587" y="78658"/>
                </a:cubicBezTo>
                <a:cubicBezTo>
                  <a:pt x="702629" y="77232"/>
                  <a:pt x="645793" y="63387"/>
                  <a:pt x="619433" y="58993"/>
                </a:cubicBezTo>
                <a:cubicBezTo>
                  <a:pt x="596573" y="55183"/>
                  <a:pt x="573549" y="52438"/>
                  <a:pt x="550607" y="49161"/>
                </a:cubicBezTo>
                <a:cubicBezTo>
                  <a:pt x="527665" y="52438"/>
                  <a:pt x="504797" y="56285"/>
                  <a:pt x="481781" y="58993"/>
                </a:cubicBezTo>
                <a:cubicBezTo>
                  <a:pt x="449069" y="62842"/>
                  <a:pt x="415948" y="63411"/>
                  <a:pt x="383458" y="68826"/>
                </a:cubicBezTo>
                <a:cubicBezTo>
                  <a:pt x="356799" y="73269"/>
                  <a:pt x="304800" y="88490"/>
                  <a:pt x="304800" y="88490"/>
                </a:cubicBezTo>
                <a:cubicBezTo>
                  <a:pt x="291690" y="95045"/>
                  <a:pt x="279080" y="102711"/>
                  <a:pt x="265471" y="108155"/>
                </a:cubicBezTo>
                <a:cubicBezTo>
                  <a:pt x="246226" y="115853"/>
                  <a:pt x="206478" y="127819"/>
                  <a:pt x="206478" y="127819"/>
                </a:cubicBezTo>
                <a:cubicBezTo>
                  <a:pt x="196646" y="134374"/>
                  <a:pt x="186059" y="139919"/>
                  <a:pt x="176981" y="147484"/>
                </a:cubicBezTo>
                <a:cubicBezTo>
                  <a:pt x="166299" y="156386"/>
                  <a:pt x="159054" y="169268"/>
                  <a:pt x="147484" y="176981"/>
                </a:cubicBezTo>
                <a:cubicBezTo>
                  <a:pt x="138860" y="182730"/>
                  <a:pt x="127819" y="183536"/>
                  <a:pt x="117987" y="186813"/>
                </a:cubicBezTo>
                <a:cubicBezTo>
                  <a:pt x="114710" y="196645"/>
                  <a:pt x="112790" y="207040"/>
                  <a:pt x="108155" y="216310"/>
                </a:cubicBezTo>
                <a:cubicBezTo>
                  <a:pt x="102871" y="226879"/>
                  <a:pt x="86174" y="234219"/>
                  <a:pt x="88491" y="245806"/>
                </a:cubicBezTo>
                <a:cubicBezTo>
                  <a:pt x="90808" y="257393"/>
                  <a:pt x="106693" y="261996"/>
                  <a:pt x="117987" y="265471"/>
                </a:cubicBezTo>
                <a:cubicBezTo>
                  <a:pt x="149932" y="275300"/>
                  <a:pt x="248018" y="295704"/>
                  <a:pt x="216310" y="285135"/>
                </a:cubicBezTo>
                <a:lnTo>
                  <a:pt x="186813" y="275303"/>
                </a:lnTo>
                <a:cubicBezTo>
                  <a:pt x="167149" y="278580"/>
                  <a:pt x="146037" y="277038"/>
                  <a:pt x="127820" y="285135"/>
                </a:cubicBezTo>
                <a:cubicBezTo>
                  <a:pt x="95717" y="299403"/>
                  <a:pt x="96364" y="329172"/>
                  <a:pt x="78658" y="353961"/>
                </a:cubicBezTo>
                <a:cubicBezTo>
                  <a:pt x="70576" y="365276"/>
                  <a:pt x="58064" y="372776"/>
                  <a:pt x="49162" y="383458"/>
                </a:cubicBezTo>
                <a:cubicBezTo>
                  <a:pt x="41597" y="392536"/>
                  <a:pt x="36052" y="403123"/>
                  <a:pt x="29497" y="412955"/>
                </a:cubicBezTo>
                <a:cubicBezTo>
                  <a:pt x="26220" y="422787"/>
                  <a:pt x="22392" y="432452"/>
                  <a:pt x="19665" y="442451"/>
                </a:cubicBezTo>
                <a:cubicBezTo>
                  <a:pt x="12554" y="468525"/>
                  <a:pt x="0" y="521110"/>
                  <a:pt x="0" y="521110"/>
                </a:cubicBezTo>
                <a:cubicBezTo>
                  <a:pt x="3278" y="547329"/>
                  <a:pt x="5815" y="573652"/>
                  <a:pt x="9833" y="599768"/>
                </a:cubicBezTo>
                <a:cubicBezTo>
                  <a:pt x="12374" y="616285"/>
                  <a:pt x="9405" y="635738"/>
                  <a:pt x="19665" y="648929"/>
                </a:cubicBezTo>
                <a:cubicBezTo>
                  <a:pt x="30413" y="662748"/>
                  <a:pt x="81176" y="694493"/>
                  <a:pt x="108155" y="698090"/>
                </a:cubicBezTo>
                <a:cubicBezTo>
                  <a:pt x="207584" y="711347"/>
                  <a:pt x="358570" y="726081"/>
                  <a:pt x="471949" y="737419"/>
                </a:cubicBezTo>
                <a:cubicBezTo>
                  <a:pt x="485059" y="740696"/>
                  <a:pt x="497883" y="745465"/>
                  <a:pt x="511278" y="747251"/>
                </a:cubicBezTo>
                <a:cubicBezTo>
                  <a:pt x="688205" y="770842"/>
                  <a:pt x="824925" y="752072"/>
                  <a:pt x="1022555" y="747251"/>
                </a:cubicBezTo>
                <a:cubicBezTo>
                  <a:pt x="1040252" y="741352"/>
                  <a:pt x="1074097" y="729233"/>
                  <a:pt x="1091381" y="727587"/>
                </a:cubicBezTo>
                <a:cubicBezTo>
                  <a:pt x="1146942" y="722296"/>
                  <a:pt x="1202813" y="721032"/>
                  <a:pt x="1258529" y="717755"/>
                </a:cubicBezTo>
                <a:cubicBezTo>
                  <a:pt x="1360441" y="703195"/>
                  <a:pt x="1304631" y="712467"/>
                  <a:pt x="1425678" y="688258"/>
                </a:cubicBezTo>
                <a:cubicBezTo>
                  <a:pt x="1442065" y="684981"/>
                  <a:pt x="1458136" y="678965"/>
                  <a:pt x="1474839" y="678426"/>
                </a:cubicBezTo>
                <a:lnTo>
                  <a:pt x="1779639" y="668593"/>
                </a:lnTo>
                <a:cubicBezTo>
                  <a:pt x="2387119" y="696208"/>
                  <a:pt x="1480792" y="657430"/>
                  <a:pt x="2821858" y="688258"/>
                </a:cubicBezTo>
                <a:cubicBezTo>
                  <a:pt x="2832219" y="688496"/>
                  <a:pt x="2841033" y="697152"/>
                  <a:pt x="2851355" y="698090"/>
                </a:cubicBezTo>
                <a:cubicBezTo>
                  <a:pt x="2913456" y="703735"/>
                  <a:pt x="2975897" y="704645"/>
                  <a:pt x="3038168" y="707922"/>
                </a:cubicBezTo>
                <a:cubicBezTo>
                  <a:pt x="3094935" y="726846"/>
                  <a:pt x="3059897" y="717455"/>
                  <a:pt x="3156155" y="727587"/>
                </a:cubicBezTo>
                <a:lnTo>
                  <a:pt x="3254478" y="737419"/>
                </a:lnTo>
                <a:cubicBezTo>
                  <a:pt x="3311677" y="743774"/>
                  <a:pt x="3345968" y="749084"/>
                  <a:pt x="3401962" y="757084"/>
                </a:cubicBezTo>
                <a:lnTo>
                  <a:pt x="4119716" y="747251"/>
                </a:lnTo>
                <a:cubicBezTo>
                  <a:pt x="4146132" y="746599"/>
                  <a:pt x="4172377" y="742146"/>
                  <a:pt x="4198375" y="737419"/>
                </a:cubicBezTo>
                <a:cubicBezTo>
                  <a:pt x="4208572" y="735565"/>
                  <a:pt x="4217512" y="727892"/>
                  <a:pt x="4227871" y="727587"/>
                </a:cubicBezTo>
                <a:lnTo>
                  <a:pt x="5201265" y="707922"/>
                </a:lnTo>
                <a:cubicBezTo>
                  <a:pt x="5227484" y="704645"/>
                  <a:pt x="5253807" y="702108"/>
                  <a:pt x="5279923" y="698090"/>
                </a:cubicBezTo>
                <a:cubicBezTo>
                  <a:pt x="5296440" y="695549"/>
                  <a:pt x="5312372" y="688258"/>
                  <a:pt x="5329084" y="688258"/>
                </a:cubicBezTo>
                <a:cubicBezTo>
                  <a:pt x="5368549" y="688258"/>
                  <a:pt x="5407742" y="694813"/>
                  <a:pt x="5447071" y="698090"/>
                </a:cubicBezTo>
                <a:cubicBezTo>
                  <a:pt x="5586525" y="737935"/>
                  <a:pt x="5439827" y="700161"/>
                  <a:pt x="5604387" y="727587"/>
                </a:cubicBezTo>
                <a:cubicBezTo>
                  <a:pt x="5614610" y="729291"/>
                  <a:pt x="5623829" y="734905"/>
                  <a:pt x="5633884" y="737419"/>
                </a:cubicBezTo>
                <a:cubicBezTo>
                  <a:pt x="5650097" y="741472"/>
                  <a:pt x="5666832" y="743198"/>
                  <a:pt x="5683045" y="747251"/>
                </a:cubicBezTo>
                <a:cubicBezTo>
                  <a:pt x="5693100" y="749765"/>
                  <a:pt x="5702224" y="756101"/>
                  <a:pt x="5712542" y="757084"/>
                </a:cubicBezTo>
                <a:cubicBezTo>
                  <a:pt x="5771360" y="762686"/>
                  <a:pt x="5830529" y="763639"/>
                  <a:pt x="5889523" y="766916"/>
                </a:cubicBezTo>
                <a:cubicBezTo>
                  <a:pt x="6355226" y="844532"/>
                  <a:pt x="5875293" y="767707"/>
                  <a:pt x="7177549" y="786581"/>
                </a:cubicBezTo>
                <a:cubicBezTo>
                  <a:pt x="7207549" y="787016"/>
                  <a:pt x="7376255" y="802857"/>
                  <a:pt x="7413523" y="806245"/>
                </a:cubicBezTo>
                <a:cubicBezTo>
                  <a:pt x="7423355" y="809522"/>
                  <a:pt x="7433316" y="812438"/>
                  <a:pt x="7443020" y="816077"/>
                </a:cubicBezTo>
                <a:cubicBezTo>
                  <a:pt x="7459546" y="822274"/>
                  <a:pt x="7474800" y="832675"/>
                  <a:pt x="7492181" y="835742"/>
                </a:cubicBezTo>
                <a:cubicBezTo>
                  <a:pt x="7531046" y="842601"/>
                  <a:pt x="7570880" y="841832"/>
                  <a:pt x="7610168" y="845574"/>
                </a:cubicBezTo>
                <a:cubicBezTo>
                  <a:pt x="7716471" y="855698"/>
                  <a:pt x="7676731" y="854063"/>
                  <a:pt x="7777316" y="865239"/>
                </a:cubicBezTo>
                <a:cubicBezTo>
                  <a:pt x="7810052" y="868876"/>
                  <a:pt x="7842865" y="871794"/>
                  <a:pt x="7875639" y="875071"/>
                </a:cubicBezTo>
                <a:cubicBezTo>
                  <a:pt x="7980516" y="871794"/>
                  <a:pt x="8085480" y="870613"/>
                  <a:pt x="8190271" y="865239"/>
                </a:cubicBezTo>
                <a:cubicBezTo>
                  <a:pt x="8213416" y="864052"/>
                  <a:pt x="8236037" y="857712"/>
                  <a:pt x="8259097" y="855406"/>
                </a:cubicBezTo>
                <a:cubicBezTo>
                  <a:pt x="8301617" y="851154"/>
                  <a:pt x="8344310" y="848851"/>
                  <a:pt x="8386916" y="845574"/>
                </a:cubicBezTo>
                <a:cubicBezTo>
                  <a:pt x="8400026" y="839019"/>
                  <a:pt x="8412104" y="829767"/>
                  <a:pt x="8426245" y="825910"/>
                </a:cubicBezTo>
                <a:cubicBezTo>
                  <a:pt x="8448603" y="819812"/>
                  <a:pt x="8472270" y="820223"/>
                  <a:pt x="8495071" y="816077"/>
                </a:cubicBezTo>
                <a:cubicBezTo>
                  <a:pt x="8508366" y="813660"/>
                  <a:pt x="8521290" y="809522"/>
                  <a:pt x="8534400" y="806245"/>
                </a:cubicBezTo>
                <a:cubicBezTo>
                  <a:pt x="8537678" y="796413"/>
                  <a:pt x="8537758" y="784841"/>
                  <a:pt x="8544233" y="776748"/>
                </a:cubicBezTo>
                <a:cubicBezTo>
                  <a:pt x="8551615" y="767521"/>
                  <a:pt x="8567466" y="767104"/>
                  <a:pt x="8573729" y="757084"/>
                </a:cubicBezTo>
                <a:cubicBezTo>
                  <a:pt x="8584715" y="739506"/>
                  <a:pt x="8586839" y="717755"/>
                  <a:pt x="8593394" y="698090"/>
                </a:cubicBezTo>
                <a:lnTo>
                  <a:pt x="8603226" y="668593"/>
                </a:lnTo>
                <a:lnTo>
                  <a:pt x="8613058" y="639097"/>
                </a:lnTo>
                <a:cubicBezTo>
                  <a:pt x="8609781" y="544052"/>
                  <a:pt x="8608810" y="448899"/>
                  <a:pt x="8603226" y="353961"/>
                </a:cubicBezTo>
                <a:cubicBezTo>
                  <a:pt x="8602245" y="337278"/>
                  <a:pt x="8598679" y="320654"/>
                  <a:pt x="8593394" y="304800"/>
                </a:cubicBezTo>
                <a:cubicBezTo>
                  <a:pt x="8585501" y="281121"/>
                  <a:pt x="8572427" y="259431"/>
                  <a:pt x="8563897" y="235974"/>
                </a:cubicBezTo>
                <a:cubicBezTo>
                  <a:pt x="8559279" y="223274"/>
                  <a:pt x="8557777" y="209638"/>
                  <a:pt x="8554065" y="196645"/>
                </a:cubicBezTo>
                <a:cubicBezTo>
                  <a:pt x="8551218" y="186680"/>
                  <a:pt x="8547872" y="176852"/>
                  <a:pt x="8544233" y="167148"/>
                </a:cubicBezTo>
                <a:cubicBezTo>
                  <a:pt x="8538036" y="150622"/>
                  <a:pt x="8535404" y="131919"/>
                  <a:pt x="8524568" y="117987"/>
                </a:cubicBezTo>
                <a:cubicBezTo>
                  <a:pt x="8511684" y="101422"/>
                  <a:pt x="8491200" y="92477"/>
                  <a:pt x="8475407" y="78658"/>
                </a:cubicBezTo>
                <a:cubicBezTo>
                  <a:pt x="8451503" y="57742"/>
                  <a:pt x="8445625" y="42480"/>
                  <a:pt x="8416413" y="29497"/>
                </a:cubicBezTo>
                <a:cubicBezTo>
                  <a:pt x="8385631" y="15816"/>
                  <a:pt x="8350781" y="8172"/>
                  <a:pt x="8318091" y="0"/>
                </a:cubicBezTo>
                <a:cubicBezTo>
                  <a:pt x="8272207" y="3277"/>
                  <a:pt x="8226125" y="4457"/>
                  <a:pt x="8180439" y="9832"/>
                </a:cubicBezTo>
                <a:cubicBezTo>
                  <a:pt x="8134613" y="15223"/>
                  <a:pt x="8145675" y="41083"/>
                  <a:pt x="8091949" y="58993"/>
                </a:cubicBezTo>
                <a:cubicBezTo>
                  <a:pt x="8082117" y="62271"/>
                  <a:pt x="8071722" y="64191"/>
                  <a:pt x="8062452" y="68826"/>
                </a:cubicBezTo>
                <a:cubicBezTo>
                  <a:pt x="8019304" y="90400"/>
                  <a:pt x="8045330" y="90920"/>
                  <a:pt x="7993626" y="108155"/>
                </a:cubicBezTo>
                <a:cubicBezTo>
                  <a:pt x="7977772" y="113440"/>
                  <a:pt x="7960779" y="114362"/>
                  <a:pt x="7944465" y="117987"/>
                </a:cubicBezTo>
                <a:cubicBezTo>
                  <a:pt x="7931274" y="120918"/>
                  <a:pt x="7918129" y="124107"/>
                  <a:pt x="7905136" y="127819"/>
                </a:cubicBezTo>
                <a:cubicBezTo>
                  <a:pt x="7895171" y="130666"/>
                  <a:pt x="7885802" y="135618"/>
                  <a:pt x="7875639" y="137651"/>
                </a:cubicBezTo>
                <a:cubicBezTo>
                  <a:pt x="7699480" y="172884"/>
                  <a:pt x="7884081" y="128168"/>
                  <a:pt x="7767484" y="157316"/>
                </a:cubicBezTo>
                <a:cubicBezTo>
                  <a:pt x="7613445" y="154039"/>
                  <a:pt x="7459243" y="155308"/>
                  <a:pt x="7305368" y="147484"/>
                </a:cubicBezTo>
                <a:cubicBezTo>
                  <a:pt x="7265548" y="145459"/>
                  <a:pt x="7187381" y="127819"/>
                  <a:pt x="7187381" y="127819"/>
                </a:cubicBezTo>
                <a:cubicBezTo>
                  <a:pt x="7020233" y="131096"/>
                  <a:pt x="6852893" y="129015"/>
                  <a:pt x="6685936" y="137651"/>
                </a:cubicBezTo>
                <a:cubicBezTo>
                  <a:pt x="6662108" y="138884"/>
                  <a:pt x="6640258" y="151529"/>
                  <a:pt x="6617110" y="157316"/>
                </a:cubicBezTo>
                <a:cubicBezTo>
                  <a:pt x="6600897" y="161369"/>
                  <a:pt x="6584162" y="163095"/>
                  <a:pt x="6567949" y="167148"/>
                </a:cubicBezTo>
                <a:cubicBezTo>
                  <a:pt x="6557894" y="169662"/>
                  <a:pt x="6548696" y="175405"/>
                  <a:pt x="6538452" y="176981"/>
                </a:cubicBezTo>
                <a:cubicBezTo>
                  <a:pt x="6505897" y="181990"/>
                  <a:pt x="6472865" y="183176"/>
                  <a:pt x="6440129" y="186813"/>
                </a:cubicBezTo>
                <a:cubicBezTo>
                  <a:pt x="6198954" y="213610"/>
                  <a:pt x="6607330" y="174222"/>
                  <a:pt x="6204155" y="206477"/>
                </a:cubicBezTo>
                <a:cubicBezTo>
                  <a:pt x="6174571" y="208844"/>
                  <a:pt x="6144980" y="211681"/>
                  <a:pt x="6115665" y="216310"/>
                </a:cubicBezTo>
                <a:cubicBezTo>
                  <a:pt x="6036303" y="228841"/>
                  <a:pt x="6015033" y="241564"/>
                  <a:pt x="5938684" y="245806"/>
                </a:cubicBezTo>
                <a:cubicBezTo>
                  <a:pt x="5846999" y="250900"/>
                  <a:pt x="5755149" y="252361"/>
                  <a:pt x="5663381" y="255639"/>
                </a:cubicBezTo>
                <a:cubicBezTo>
                  <a:pt x="5539019" y="297092"/>
                  <a:pt x="5625092" y="276289"/>
                  <a:pt x="5397910" y="265471"/>
                </a:cubicBezTo>
                <a:cubicBezTo>
                  <a:pt x="5281313" y="236323"/>
                  <a:pt x="5465914" y="281039"/>
                  <a:pt x="5289755" y="245806"/>
                </a:cubicBezTo>
                <a:cubicBezTo>
                  <a:pt x="5279592" y="243773"/>
                  <a:pt x="5270223" y="238821"/>
                  <a:pt x="5260258" y="235974"/>
                </a:cubicBezTo>
                <a:cubicBezTo>
                  <a:pt x="5247265" y="232262"/>
                  <a:pt x="5233922" y="229854"/>
                  <a:pt x="5220929" y="226142"/>
                </a:cubicBezTo>
                <a:cubicBezTo>
                  <a:pt x="5210964" y="223295"/>
                  <a:pt x="5201656" y="218014"/>
                  <a:pt x="5191433" y="216310"/>
                </a:cubicBezTo>
                <a:cubicBezTo>
                  <a:pt x="5162158" y="211431"/>
                  <a:pt x="5132391" y="210158"/>
                  <a:pt x="5102942" y="206477"/>
                </a:cubicBezTo>
                <a:cubicBezTo>
                  <a:pt x="5037893" y="198346"/>
                  <a:pt x="5042188" y="198259"/>
                  <a:pt x="4984955" y="186813"/>
                </a:cubicBezTo>
                <a:cubicBezTo>
                  <a:pt x="4909574" y="190090"/>
                  <a:pt x="4834073" y="191269"/>
                  <a:pt x="4758813" y="196645"/>
                </a:cubicBezTo>
                <a:cubicBezTo>
                  <a:pt x="4742144" y="197836"/>
                  <a:pt x="4726196" y="204114"/>
                  <a:pt x="4709652" y="206477"/>
                </a:cubicBezTo>
                <a:cubicBezTo>
                  <a:pt x="4680272" y="210674"/>
                  <a:pt x="4650659" y="213032"/>
                  <a:pt x="4621162" y="216310"/>
                </a:cubicBezTo>
                <a:cubicBezTo>
                  <a:pt x="4595174" y="222807"/>
                  <a:pt x="4546947" y="235974"/>
                  <a:pt x="4522839" y="235974"/>
                </a:cubicBezTo>
                <a:cubicBezTo>
                  <a:pt x="4463754" y="235974"/>
                  <a:pt x="4404852" y="229419"/>
                  <a:pt x="4345858" y="226142"/>
                </a:cubicBezTo>
                <a:cubicBezTo>
                  <a:pt x="4322916" y="222865"/>
                  <a:pt x="4300093" y="218616"/>
                  <a:pt x="4277033" y="216310"/>
                </a:cubicBezTo>
                <a:cubicBezTo>
                  <a:pt x="4234513" y="212058"/>
                  <a:pt x="4191516" y="212520"/>
                  <a:pt x="4149213" y="206477"/>
                </a:cubicBezTo>
                <a:cubicBezTo>
                  <a:pt x="4122458" y="202655"/>
                  <a:pt x="4096541" y="194238"/>
                  <a:pt x="4070555" y="186813"/>
                </a:cubicBezTo>
                <a:cubicBezTo>
                  <a:pt x="4050624" y="181119"/>
                  <a:pt x="4031888" y="171213"/>
                  <a:pt x="4011562" y="167148"/>
                </a:cubicBezTo>
                <a:cubicBezTo>
                  <a:pt x="3995175" y="163871"/>
                  <a:pt x="3978523" y="161713"/>
                  <a:pt x="3962400" y="157316"/>
                </a:cubicBezTo>
                <a:cubicBezTo>
                  <a:pt x="3942402" y="151862"/>
                  <a:pt x="3923071" y="144206"/>
                  <a:pt x="3903407" y="137651"/>
                </a:cubicBezTo>
                <a:cubicBezTo>
                  <a:pt x="3863893" y="124479"/>
                  <a:pt x="3829660" y="111947"/>
                  <a:pt x="3785420" y="108155"/>
                </a:cubicBezTo>
                <a:cubicBezTo>
                  <a:pt x="3700456" y="100872"/>
                  <a:pt x="3614945" y="102689"/>
                  <a:pt x="3529781" y="98322"/>
                </a:cubicBezTo>
                <a:cubicBezTo>
                  <a:pt x="3487105" y="96133"/>
                  <a:pt x="3444568" y="91767"/>
                  <a:pt x="3401962" y="88490"/>
                </a:cubicBezTo>
                <a:cubicBezTo>
                  <a:pt x="3388852" y="85213"/>
                  <a:pt x="3376140" y="79071"/>
                  <a:pt x="3362633" y="78658"/>
                </a:cubicBezTo>
                <a:lnTo>
                  <a:pt x="2438400" y="58993"/>
                </a:lnTo>
                <a:cubicBezTo>
                  <a:pt x="2418736" y="55716"/>
                  <a:pt x="2399343" y="49161"/>
                  <a:pt x="2379407" y="49161"/>
                </a:cubicBezTo>
                <a:cubicBezTo>
                  <a:pt x="2288408" y="49161"/>
                  <a:pt x="2243253" y="57374"/>
                  <a:pt x="2163097" y="68826"/>
                </a:cubicBezTo>
                <a:cubicBezTo>
                  <a:pt x="2102520" y="89018"/>
                  <a:pt x="2164195" y="70414"/>
                  <a:pt x="2064775" y="88490"/>
                </a:cubicBezTo>
                <a:cubicBezTo>
                  <a:pt x="2051480" y="90907"/>
                  <a:pt x="2038891" y="96977"/>
                  <a:pt x="2025445" y="98322"/>
                </a:cubicBezTo>
                <a:cubicBezTo>
                  <a:pt x="1973165" y="103550"/>
                  <a:pt x="1920568" y="104877"/>
                  <a:pt x="1868129" y="108155"/>
                </a:cubicBezTo>
                <a:cubicBezTo>
                  <a:pt x="1855019" y="111432"/>
                  <a:pt x="1841793" y="114275"/>
                  <a:pt x="1828800" y="117987"/>
                </a:cubicBezTo>
                <a:cubicBezTo>
                  <a:pt x="1818835" y="120834"/>
                  <a:pt x="1809577" y="126449"/>
                  <a:pt x="1799304" y="127819"/>
                </a:cubicBezTo>
                <a:cubicBezTo>
                  <a:pt x="1760185" y="133035"/>
                  <a:pt x="1720645" y="134374"/>
                  <a:pt x="1681316" y="137651"/>
                </a:cubicBezTo>
                <a:cubicBezTo>
                  <a:pt x="1609213" y="131096"/>
                  <a:pt x="1536680" y="128226"/>
                  <a:pt x="1465007" y="117987"/>
                </a:cubicBezTo>
                <a:cubicBezTo>
                  <a:pt x="1444487" y="115056"/>
                  <a:pt x="1425678" y="104877"/>
                  <a:pt x="1406013" y="98322"/>
                </a:cubicBezTo>
                <a:lnTo>
                  <a:pt x="1376516" y="88490"/>
                </a:lnTo>
                <a:lnTo>
                  <a:pt x="1347020" y="78658"/>
                </a:lnTo>
                <a:lnTo>
                  <a:pt x="1317523" y="68826"/>
                </a:lnTo>
                <a:cubicBezTo>
                  <a:pt x="1271639" y="72103"/>
                  <a:pt x="1225591" y="73578"/>
                  <a:pt x="1179871" y="78658"/>
                </a:cubicBezTo>
                <a:cubicBezTo>
                  <a:pt x="1137363" y="83381"/>
                  <a:pt x="1140542" y="76409"/>
                  <a:pt x="1140542" y="98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8288594" y="365125"/>
            <a:ext cx="282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Signifikante forskjeller på medlemsgruppene og aldersgruppene</a:t>
            </a:r>
          </a:p>
        </p:txBody>
      </p:sp>
    </p:spTree>
    <p:extLst>
      <p:ext uri="{BB962C8B-B14F-4D97-AF65-F5344CB8AC3E}">
        <p14:creationId xmlns:p14="http://schemas.microsoft.com/office/powerpoint/2010/main" val="28535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6D63E9C-003B-4946-846A-FF4145AC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EA176C0-ED0F-4737-8243-FEBD8D19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7" y="187808"/>
            <a:ext cx="10155872" cy="610432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617B286-DCEB-4879-AFFD-5B1A7D0E533A}"/>
              </a:ext>
            </a:extLst>
          </p:cNvPr>
          <p:cNvSpPr txBox="1"/>
          <p:nvPr/>
        </p:nvSpPr>
        <p:spPr>
          <a:xfrm>
            <a:off x="8588829" y="1449613"/>
            <a:ext cx="32330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Signifikante forskjeller mellom gruppene!</a:t>
            </a:r>
          </a:p>
          <a:p>
            <a:r>
              <a:rPr lang="nb-NO" dirty="0">
                <a:cs typeface="Arial"/>
              </a:rPr>
              <a:t>Unge 15-29 signifikant mer uenige enn øvrige grupper.</a:t>
            </a:r>
          </a:p>
          <a:p>
            <a:endParaRPr lang="nb-NO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45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 dirty="0"/>
              <a:t>Om det er et mål å skape flere møter- hvordan?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423400" y="6134100"/>
            <a:ext cx="2641600" cy="495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408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0BE25E7F1F6B4AB25C021F6DE5A4C9" ma:contentTypeVersion="9" ma:contentTypeDescription="Opprett et nytt dokument." ma:contentTypeScope="" ma:versionID="902d5312da5d9934909d5ef9cec21bbc">
  <xsd:schema xmlns:xsd="http://www.w3.org/2001/XMLSchema" xmlns:xs="http://www.w3.org/2001/XMLSchema" xmlns:p="http://schemas.microsoft.com/office/2006/metadata/properties" xmlns:ns2="f9123cb2-c3d7-43fc-84f4-19d99b3139a9" targetNamespace="http://schemas.microsoft.com/office/2006/metadata/properties" ma:root="true" ma:fieldsID="30b45aff13c4ec8721233bb91ec23de0" ns2:_="">
    <xsd:import namespace="f9123cb2-c3d7-43fc-84f4-19d99b313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23cb2-c3d7-43fc-84f4-19d99b313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502F5-E7EE-404C-8827-7E69B4A57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23cb2-c3d7-43fc-84f4-19d99b313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C60BF-5303-4E16-8771-4A9EE173B3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5C0A4D-0CAD-4FB4-8CEF-6222CF09CF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933</Words>
  <Application>Microsoft Office PowerPoint</Application>
  <PresentationFormat>Widescreen</PresentationFormat>
  <Paragraphs>174</Paragraphs>
  <Slides>31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- Å møte folk der de er </vt:lpstr>
      <vt:lpstr>PowerPoint-presentasjon</vt:lpstr>
      <vt:lpstr>PowerPoint-presentasjon</vt:lpstr>
      <vt:lpstr>PowerPoint-presentasjon</vt:lpstr>
      <vt:lpstr>PowerPoint-presentasjon</vt:lpstr>
      <vt:lpstr>Fortsatt utfordring på sosiale medier</vt:lpstr>
      <vt:lpstr>Sjekk utviklingen!!!</vt:lpstr>
      <vt:lpstr>PowerPoint-presentasjon</vt:lpstr>
      <vt:lpstr>Om det er et mål å skape flere møter- hvordan?</vt:lpstr>
      <vt:lpstr>PowerPoint-presentasjon</vt:lpstr>
      <vt:lpstr>PowerPoint-presentasjon</vt:lpstr>
      <vt:lpstr>PowerPoint-presentasjon</vt:lpstr>
      <vt:lpstr>PowerPoint-presentasjon</vt:lpstr>
      <vt:lpstr>Veldig lett å gjenfortelle….</vt:lpstr>
      <vt:lpstr>PowerPoint-presentasjon</vt:lpstr>
      <vt:lpstr>De tre største møteplassene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Møtet har flere deler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en idèskisse til et innhold på sosiale medier</vt:lpstr>
      <vt:lpstr>1. Tenk på 2-3 møter utenfor kirken i løpet av året  2. Velg neste møte og møteplass- bruk malen</vt:lpstr>
      <vt:lpstr>Lekse: Bruk kunnskapen deres</vt:lpstr>
      <vt:lpstr>Til neste gang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karianne nes</dc:creator>
  <cp:lastModifiedBy>Karianne Hjørnevik Nes</cp:lastModifiedBy>
  <cp:revision>15</cp:revision>
  <dcterms:created xsi:type="dcterms:W3CDTF">2021-11-17T22:36:47Z</dcterms:created>
  <dcterms:modified xsi:type="dcterms:W3CDTF">2021-11-19T09:44:37Z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0x010100220BE25E7F1F6B4AB25C021F6DE5A4C9</vt:lpwstr>
  </property>
</Properties>
</file>