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87" r:id="rId4"/>
    <p:sldId id="257" r:id="rId5"/>
    <p:sldId id="258" r:id="rId6"/>
    <p:sldId id="264" r:id="rId7"/>
    <p:sldId id="260" r:id="rId8"/>
    <p:sldId id="261" r:id="rId9"/>
    <p:sldId id="262" r:id="rId10"/>
    <p:sldId id="286" r:id="rId11"/>
    <p:sldId id="263" r:id="rId12"/>
    <p:sldId id="265" r:id="rId13"/>
    <p:sldId id="267" r:id="rId14"/>
    <p:sldId id="279" r:id="rId15"/>
    <p:sldId id="277" r:id="rId16"/>
    <p:sldId id="281" r:id="rId17"/>
    <p:sldId id="285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B9E3E-389D-4CE8-89B1-07B96C5DCBAD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663850-83D5-4213-80F0-E80A8F893FA0}">
      <dgm:prSet/>
      <dgm:spPr/>
      <dgm:t>
        <a:bodyPr/>
        <a:lstStyle/>
        <a:p>
          <a:r>
            <a:rPr lang="nb-NO"/>
            <a:t>Glemmen om Tro, tvil og Taizè, pluss allehelgen</a:t>
          </a:r>
          <a:endParaRPr lang="en-US"/>
        </a:p>
      </dgm:t>
    </dgm:pt>
    <dgm:pt modelId="{6574509F-8362-49C8-843E-81CD1114A2AE}" type="parTrans" cxnId="{D4A0A569-233F-4289-90C0-18937839577F}">
      <dgm:prSet/>
      <dgm:spPr/>
      <dgm:t>
        <a:bodyPr/>
        <a:lstStyle/>
        <a:p>
          <a:endParaRPr lang="en-US"/>
        </a:p>
      </dgm:t>
    </dgm:pt>
    <dgm:pt modelId="{5E325DDD-E6FD-466D-BC85-5C8F544A5EB2}" type="sibTrans" cxnId="{D4A0A569-233F-4289-90C0-18937839577F}">
      <dgm:prSet/>
      <dgm:spPr/>
      <dgm:t>
        <a:bodyPr/>
        <a:lstStyle/>
        <a:p>
          <a:endParaRPr lang="en-US"/>
        </a:p>
      </dgm:t>
    </dgm:pt>
    <dgm:pt modelId="{61F9B91D-92DD-4F77-99B7-0336FECC4A93}">
      <dgm:prSet/>
      <dgm:spPr/>
      <dgm:t>
        <a:bodyPr/>
        <a:lstStyle/>
        <a:p>
          <a:r>
            <a:rPr lang="nb-NO"/>
            <a:t>Domkirkens instagramside</a:t>
          </a:r>
          <a:endParaRPr lang="en-US"/>
        </a:p>
      </dgm:t>
    </dgm:pt>
    <dgm:pt modelId="{060F092B-B9E4-47D3-90F7-086FE375EF8E}" type="parTrans" cxnId="{560B227F-1407-458A-8A34-CCC19EE6EF00}">
      <dgm:prSet/>
      <dgm:spPr/>
      <dgm:t>
        <a:bodyPr/>
        <a:lstStyle/>
        <a:p>
          <a:endParaRPr lang="en-US"/>
        </a:p>
      </dgm:t>
    </dgm:pt>
    <dgm:pt modelId="{5583054A-6E43-4876-B0E9-F5D516493EA2}" type="sibTrans" cxnId="{560B227F-1407-458A-8A34-CCC19EE6EF00}">
      <dgm:prSet/>
      <dgm:spPr/>
      <dgm:t>
        <a:bodyPr/>
        <a:lstStyle/>
        <a:p>
          <a:endParaRPr lang="en-US"/>
        </a:p>
      </dgm:t>
    </dgm:pt>
    <dgm:pt modelId="{BE9AF7B3-E34D-47BC-89AF-3DEA057A9A75}">
      <dgm:prSet/>
      <dgm:spPr/>
      <dgm:t>
        <a:bodyPr/>
        <a:lstStyle/>
        <a:p>
          <a:r>
            <a:rPr lang="nb-NO"/>
            <a:t>Onsøy og Gressvik 23.september</a:t>
          </a:r>
          <a:endParaRPr lang="en-US"/>
        </a:p>
      </dgm:t>
    </dgm:pt>
    <dgm:pt modelId="{B3AA9C3F-F6EF-444B-B5DF-53B1DEF6957F}" type="parTrans" cxnId="{2209B2E7-36F6-4E53-A3CA-151A24C61EB5}">
      <dgm:prSet/>
      <dgm:spPr/>
      <dgm:t>
        <a:bodyPr/>
        <a:lstStyle/>
        <a:p>
          <a:endParaRPr lang="en-US"/>
        </a:p>
      </dgm:t>
    </dgm:pt>
    <dgm:pt modelId="{C7AF5940-5D60-4DE1-A73B-7BE709AC4335}" type="sibTrans" cxnId="{2209B2E7-36F6-4E53-A3CA-151A24C61EB5}">
      <dgm:prSet/>
      <dgm:spPr/>
      <dgm:t>
        <a:bodyPr/>
        <a:lstStyle/>
        <a:p>
          <a:endParaRPr lang="en-US"/>
        </a:p>
      </dgm:t>
    </dgm:pt>
    <dgm:pt modelId="{B67E82CF-0369-4130-8E33-76BE4823553E}" type="pres">
      <dgm:prSet presAssocID="{C1BB9E3E-389D-4CE8-89B1-07B96C5DCB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CB06C7-5653-4914-B7AF-E8AC80A8886D}" type="pres">
      <dgm:prSet presAssocID="{7B663850-83D5-4213-80F0-E80A8F893FA0}" presName="hierRoot1" presStyleCnt="0"/>
      <dgm:spPr/>
    </dgm:pt>
    <dgm:pt modelId="{94167E1A-0910-4550-B1D8-467DE2613309}" type="pres">
      <dgm:prSet presAssocID="{7B663850-83D5-4213-80F0-E80A8F893FA0}" presName="composite" presStyleCnt="0"/>
      <dgm:spPr/>
    </dgm:pt>
    <dgm:pt modelId="{31FD63B0-0186-46F4-BECB-41C8114BF46F}" type="pres">
      <dgm:prSet presAssocID="{7B663850-83D5-4213-80F0-E80A8F893FA0}" presName="background" presStyleLbl="node0" presStyleIdx="0" presStyleCnt="3"/>
      <dgm:spPr/>
    </dgm:pt>
    <dgm:pt modelId="{7CCAB68A-DA08-412C-BE1F-1582C43E08A1}" type="pres">
      <dgm:prSet presAssocID="{7B663850-83D5-4213-80F0-E80A8F893FA0}" presName="text" presStyleLbl="fgAcc0" presStyleIdx="0" presStyleCnt="3">
        <dgm:presLayoutVars>
          <dgm:chPref val="3"/>
        </dgm:presLayoutVars>
      </dgm:prSet>
      <dgm:spPr/>
    </dgm:pt>
    <dgm:pt modelId="{DB9CF925-C368-405D-9D32-7A8BEAFE910B}" type="pres">
      <dgm:prSet presAssocID="{7B663850-83D5-4213-80F0-E80A8F893FA0}" presName="hierChild2" presStyleCnt="0"/>
      <dgm:spPr/>
    </dgm:pt>
    <dgm:pt modelId="{39A0AF58-AB88-4453-820A-EAC6DC51CE22}" type="pres">
      <dgm:prSet presAssocID="{61F9B91D-92DD-4F77-99B7-0336FECC4A93}" presName="hierRoot1" presStyleCnt="0"/>
      <dgm:spPr/>
    </dgm:pt>
    <dgm:pt modelId="{E687E0E9-FE2B-4388-89C8-E8E06E7B009E}" type="pres">
      <dgm:prSet presAssocID="{61F9B91D-92DD-4F77-99B7-0336FECC4A93}" presName="composite" presStyleCnt="0"/>
      <dgm:spPr/>
    </dgm:pt>
    <dgm:pt modelId="{AC73D2AE-B751-422E-9C79-AA868E38A197}" type="pres">
      <dgm:prSet presAssocID="{61F9B91D-92DD-4F77-99B7-0336FECC4A93}" presName="background" presStyleLbl="node0" presStyleIdx="1" presStyleCnt="3"/>
      <dgm:spPr/>
    </dgm:pt>
    <dgm:pt modelId="{3CF83AE5-D601-4499-B5A1-8ECC333912E8}" type="pres">
      <dgm:prSet presAssocID="{61F9B91D-92DD-4F77-99B7-0336FECC4A93}" presName="text" presStyleLbl="fgAcc0" presStyleIdx="1" presStyleCnt="3">
        <dgm:presLayoutVars>
          <dgm:chPref val="3"/>
        </dgm:presLayoutVars>
      </dgm:prSet>
      <dgm:spPr/>
    </dgm:pt>
    <dgm:pt modelId="{065272A6-CF59-4045-A71E-37BE4183AFB8}" type="pres">
      <dgm:prSet presAssocID="{61F9B91D-92DD-4F77-99B7-0336FECC4A93}" presName="hierChild2" presStyleCnt="0"/>
      <dgm:spPr/>
    </dgm:pt>
    <dgm:pt modelId="{FC88767C-A886-468B-862B-437DD6AFB51C}" type="pres">
      <dgm:prSet presAssocID="{BE9AF7B3-E34D-47BC-89AF-3DEA057A9A75}" presName="hierRoot1" presStyleCnt="0"/>
      <dgm:spPr/>
    </dgm:pt>
    <dgm:pt modelId="{34344D20-30FA-477F-86C6-8A55F59C87FA}" type="pres">
      <dgm:prSet presAssocID="{BE9AF7B3-E34D-47BC-89AF-3DEA057A9A75}" presName="composite" presStyleCnt="0"/>
      <dgm:spPr/>
    </dgm:pt>
    <dgm:pt modelId="{EC371B1E-7F9B-4B2C-8A20-D7CB6F3E10A1}" type="pres">
      <dgm:prSet presAssocID="{BE9AF7B3-E34D-47BC-89AF-3DEA057A9A75}" presName="background" presStyleLbl="node0" presStyleIdx="2" presStyleCnt="3"/>
      <dgm:spPr/>
    </dgm:pt>
    <dgm:pt modelId="{EA1A47CC-CC6E-4B81-B572-9563535FA6E7}" type="pres">
      <dgm:prSet presAssocID="{BE9AF7B3-E34D-47BC-89AF-3DEA057A9A75}" presName="text" presStyleLbl="fgAcc0" presStyleIdx="2" presStyleCnt="3">
        <dgm:presLayoutVars>
          <dgm:chPref val="3"/>
        </dgm:presLayoutVars>
      </dgm:prSet>
      <dgm:spPr/>
    </dgm:pt>
    <dgm:pt modelId="{44FF1E21-8B12-4579-9B08-7E1DD53174E6}" type="pres">
      <dgm:prSet presAssocID="{BE9AF7B3-E34D-47BC-89AF-3DEA057A9A75}" presName="hierChild2" presStyleCnt="0"/>
      <dgm:spPr/>
    </dgm:pt>
  </dgm:ptLst>
  <dgm:cxnLst>
    <dgm:cxn modelId="{FC7FA22D-1A0A-4DC7-8D8D-9725F2A9755E}" type="presOf" srcId="{61F9B91D-92DD-4F77-99B7-0336FECC4A93}" destId="{3CF83AE5-D601-4499-B5A1-8ECC333912E8}" srcOrd="0" destOrd="0" presId="urn:microsoft.com/office/officeart/2005/8/layout/hierarchy1"/>
    <dgm:cxn modelId="{D4A0A569-233F-4289-90C0-18937839577F}" srcId="{C1BB9E3E-389D-4CE8-89B1-07B96C5DCBAD}" destId="{7B663850-83D5-4213-80F0-E80A8F893FA0}" srcOrd="0" destOrd="0" parTransId="{6574509F-8362-49C8-843E-81CD1114A2AE}" sibTransId="{5E325DDD-E6FD-466D-BC85-5C8F544A5EB2}"/>
    <dgm:cxn modelId="{560B227F-1407-458A-8A34-CCC19EE6EF00}" srcId="{C1BB9E3E-389D-4CE8-89B1-07B96C5DCBAD}" destId="{61F9B91D-92DD-4F77-99B7-0336FECC4A93}" srcOrd="1" destOrd="0" parTransId="{060F092B-B9E4-47D3-90F7-086FE375EF8E}" sibTransId="{5583054A-6E43-4876-B0E9-F5D516493EA2}"/>
    <dgm:cxn modelId="{46944BA4-E84D-4B52-A08F-961073A6437E}" type="presOf" srcId="{C1BB9E3E-389D-4CE8-89B1-07B96C5DCBAD}" destId="{B67E82CF-0369-4130-8E33-76BE4823553E}" srcOrd="0" destOrd="0" presId="urn:microsoft.com/office/officeart/2005/8/layout/hierarchy1"/>
    <dgm:cxn modelId="{197BEBAE-BF41-4753-9E16-711453ECB706}" type="presOf" srcId="{7B663850-83D5-4213-80F0-E80A8F893FA0}" destId="{7CCAB68A-DA08-412C-BE1F-1582C43E08A1}" srcOrd="0" destOrd="0" presId="urn:microsoft.com/office/officeart/2005/8/layout/hierarchy1"/>
    <dgm:cxn modelId="{5F6C32DA-2BBA-4573-BB2E-BE0D37E497C3}" type="presOf" srcId="{BE9AF7B3-E34D-47BC-89AF-3DEA057A9A75}" destId="{EA1A47CC-CC6E-4B81-B572-9563535FA6E7}" srcOrd="0" destOrd="0" presId="urn:microsoft.com/office/officeart/2005/8/layout/hierarchy1"/>
    <dgm:cxn modelId="{2209B2E7-36F6-4E53-A3CA-151A24C61EB5}" srcId="{C1BB9E3E-389D-4CE8-89B1-07B96C5DCBAD}" destId="{BE9AF7B3-E34D-47BC-89AF-3DEA057A9A75}" srcOrd="2" destOrd="0" parTransId="{B3AA9C3F-F6EF-444B-B5DF-53B1DEF6957F}" sibTransId="{C7AF5940-5D60-4DE1-A73B-7BE709AC4335}"/>
    <dgm:cxn modelId="{79351150-F526-43BD-AB49-E9378D889816}" type="presParOf" srcId="{B67E82CF-0369-4130-8E33-76BE4823553E}" destId="{CFCB06C7-5653-4914-B7AF-E8AC80A8886D}" srcOrd="0" destOrd="0" presId="urn:microsoft.com/office/officeart/2005/8/layout/hierarchy1"/>
    <dgm:cxn modelId="{10F6DF3A-86D0-49D7-98A4-1F109079A5D7}" type="presParOf" srcId="{CFCB06C7-5653-4914-B7AF-E8AC80A8886D}" destId="{94167E1A-0910-4550-B1D8-467DE2613309}" srcOrd="0" destOrd="0" presId="urn:microsoft.com/office/officeart/2005/8/layout/hierarchy1"/>
    <dgm:cxn modelId="{D673AE50-FA0A-48A1-AF67-A86389C45E0D}" type="presParOf" srcId="{94167E1A-0910-4550-B1D8-467DE2613309}" destId="{31FD63B0-0186-46F4-BECB-41C8114BF46F}" srcOrd="0" destOrd="0" presId="urn:microsoft.com/office/officeart/2005/8/layout/hierarchy1"/>
    <dgm:cxn modelId="{8F781F3E-F96C-44F8-AE08-882F62E6AB0E}" type="presParOf" srcId="{94167E1A-0910-4550-B1D8-467DE2613309}" destId="{7CCAB68A-DA08-412C-BE1F-1582C43E08A1}" srcOrd="1" destOrd="0" presId="urn:microsoft.com/office/officeart/2005/8/layout/hierarchy1"/>
    <dgm:cxn modelId="{8ADCB848-A7F5-4FE5-B6A9-4337AC8F2E15}" type="presParOf" srcId="{CFCB06C7-5653-4914-B7AF-E8AC80A8886D}" destId="{DB9CF925-C368-405D-9D32-7A8BEAFE910B}" srcOrd="1" destOrd="0" presId="urn:microsoft.com/office/officeart/2005/8/layout/hierarchy1"/>
    <dgm:cxn modelId="{57567FA2-DAD1-4B94-8EEC-04945A63D91D}" type="presParOf" srcId="{B67E82CF-0369-4130-8E33-76BE4823553E}" destId="{39A0AF58-AB88-4453-820A-EAC6DC51CE22}" srcOrd="1" destOrd="0" presId="urn:microsoft.com/office/officeart/2005/8/layout/hierarchy1"/>
    <dgm:cxn modelId="{8D88A9B8-7E5A-490D-87C6-B32B47452995}" type="presParOf" srcId="{39A0AF58-AB88-4453-820A-EAC6DC51CE22}" destId="{E687E0E9-FE2B-4388-89C8-E8E06E7B009E}" srcOrd="0" destOrd="0" presId="urn:microsoft.com/office/officeart/2005/8/layout/hierarchy1"/>
    <dgm:cxn modelId="{9C8736FE-DC31-46C5-8EBC-113B07A21BBF}" type="presParOf" srcId="{E687E0E9-FE2B-4388-89C8-E8E06E7B009E}" destId="{AC73D2AE-B751-422E-9C79-AA868E38A197}" srcOrd="0" destOrd="0" presId="urn:microsoft.com/office/officeart/2005/8/layout/hierarchy1"/>
    <dgm:cxn modelId="{6AD30615-4A70-42E9-BE6B-382BC61CFAB7}" type="presParOf" srcId="{E687E0E9-FE2B-4388-89C8-E8E06E7B009E}" destId="{3CF83AE5-D601-4499-B5A1-8ECC333912E8}" srcOrd="1" destOrd="0" presId="urn:microsoft.com/office/officeart/2005/8/layout/hierarchy1"/>
    <dgm:cxn modelId="{D30A5865-87CF-41D3-9EC5-03774FC7FC90}" type="presParOf" srcId="{39A0AF58-AB88-4453-820A-EAC6DC51CE22}" destId="{065272A6-CF59-4045-A71E-37BE4183AFB8}" srcOrd="1" destOrd="0" presId="urn:microsoft.com/office/officeart/2005/8/layout/hierarchy1"/>
    <dgm:cxn modelId="{E998D743-9E81-4075-9F85-BB8F9CF090B2}" type="presParOf" srcId="{B67E82CF-0369-4130-8E33-76BE4823553E}" destId="{FC88767C-A886-468B-862B-437DD6AFB51C}" srcOrd="2" destOrd="0" presId="urn:microsoft.com/office/officeart/2005/8/layout/hierarchy1"/>
    <dgm:cxn modelId="{EC904807-078A-45D7-9343-3F1849640070}" type="presParOf" srcId="{FC88767C-A886-468B-862B-437DD6AFB51C}" destId="{34344D20-30FA-477F-86C6-8A55F59C87FA}" srcOrd="0" destOrd="0" presId="urn:microsoft.com/office/officeart/2005/8/layout/hierarchy1"/>
    <dgm:cxn modelId="{B0758A1A-E220-4374-9FEB-7EDD8F9BD3ED}" type="presParOf" srcId="{34344D20-30FA-477F-86C6-8A55F59C87FA}" destId="{EC371B1E-7F9B-4B2C-8A20-D7CB6F3E10A1}" srcOrd="0" destOrd="0" presId="urn:microsoft.com/office/officeart/2005/8/layout/hierarchy1"/>
    <dgm:cxn modelId="{37884DFF-D4B5-406D-9E31-3D23BA35B031}" type="presParOf" srcId="{34344D20-30FA-477F-86C6-8A55F59C87FA}" destId="{EA1A47CC-CC6E-4B81-B572-9563535FA6E7}" srcOrd="1" destOrd="0" presId="urn:microsoft.com/office/officeart/2005/8/layout/hierarchy1"/>
    <dgm:cxn modelId="{A7246140-8E89-4125-A409-61ED225E7563}" type="presParOf" srcId="{FC88767C-A886-468B-862B-437DD6AFB51C}" destId="{44FF1E21-8B12-4579-9B08-7E1DD53174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D63B0-0186-46F4-BECB-41C8114BF46F}">
      <dsp:nvSpPr>
        <dsp:cNvPr id="0" name=""/>
        <dsp:cNvSpPr/>
      </dsp:nvSpPr>
      <dsp:spPr>
        <a:xfrm>
          <a:off x="0" y="854631"/>
          <a:ext cx="2238280" cy="1421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CAB68A-DA08-412C-BE1F-1582C43E08A1}">
      <dsp:nvSpPr>
        <dsp:cNvPr id="0" name=""/>
        <dsp:cNvSpPr/>
      </dsp:nvSpPr>
      <dsp:spPr>
        <a:xfrm>
          <a:off x="248697" y="1090894"/>
          <a:ext cx="2238280" cy="1421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Glemmen om Tro, tvil og Taizè, pluss allehelgen</a:t>
          </a:r>
          <a:endParaRPr lang="en-US" sz="2200" kern="1200"/>
        </a:p>
      </dsp:txBody>
      <dsp:txXfrm>
        <a:off x="290326" y="1132523"/>
        <a:ext cx="2155022" cy="1338049"/>
      </dsp:txXfrm>
    </dsp:sp>
    <dsp:sp modelId="{AC73D2AE-B751-422E-9C79-AA868E38A197}">
      <dsp:nvSpPr>
        <dsp:cNvPr id="0" name=""/>
        <dsp:cNvSpPr/>
      </dsp:nvSpPr>
      <dsp:spPr>
        <a:xfrm>
          <a:off x="2735675" y="854631"/>
          <a:ext cx="2238280" cy="1421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F83AE5-D601-4499-B5A1-8ECC333912E8}">
      <dsp:nvSpPr>
        <dsp:cNvPr id="0" name=""/>
        <dsp:cNvSpPr/>
      </dsp:nvSpPr>
      <dsp:spPr>
        <a:xfrm>
          <a:off x="2984373" y="1090894"/>
          <a:ext cx="2238280" cy="1421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Domkirkens instagramside</a:t>
          </a:r>
          <a:endParaRPr lang="en-US" sz="2200" kern="1200"/>
        </a:p>
      </dsp:txBody>
      <dsp:txXfrm>
        <a:off x="3026002" y="1132523"/>
        <a:ext cx="2155022" cy="1338049"/>
      </dsp:txXfrm>
    </dsp:sp>
    <dsp:sp modelId="{EC371B1E-7F9B-4B2C-8A20-D7CB6F3E10A1}">
      <dsp:nvSpPr>
        <dsp:cNvPr id="0" name=""/>
        <dsp:cNvSpPr/>
      </dsp:nvSpPr>
      <dsp:spPr>
        <a:xfrm>
          <a:off x="5471351" y="854631"/>
          <a:ext cx="2238280" cy="1421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1A47CC-CC6E-4B81-B572-9563535FA6E7}">
      <dsp:nvSpPr>
        <dsp:cNvPr id="0" name=""/>
        <dsp:cNvSpPr/>
      </dsp:nvSpPr>
      <dsp:spPr>
        <a:xfrm>
          <a:off x="5720049" y="1090894"/>
          <a:ext cx="2238280" cy="1421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Onsøy og Gressvik 23.september</a:t>
          </a:r>
          <a:endParaRPr lang="en-US" sz="2200" kern="1200"/>
        </a:p>
      </dsp:txBody>
      <dsp:txXfrm>
        <a:off x="5761678" y="1132523"/>
        <a:ext cx="2155022" cy="1338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0509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457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1181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0248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281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3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4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0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30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3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4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751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166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6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5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9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02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7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5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046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9455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3323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84DFBB-319E-4098-820D-0BE64DD72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B712813-3908-4D37-89D4-705DF7A2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EA26D2-7360-4688-9BF3-3F98CDA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234B8A-8308-4750-87E4-4E34FDF1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F5C95A-C2D3-4FF6-9298-E6EE79B1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5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8B32B9-296B-401F-8B29-1C0D0DD0E5F8}" type="datetimeFigureOut">
              <a:rPr lang="nb-NO" smtClean="0"/>
              <a:t>17.11.2021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8DB4F0-9D56-47EE-9C7D-79CC3D0A4737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f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408388-D50B-46A4-948B-F100ED272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bruke sosiale medier som møteplass?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DA8DAD-E1EA-4605-BCA2-91205CE99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Hvordan bygge relasjon med de vi ikke ser?</a:t>
            </a:r>
          </a:p>
        </p:txBody>
      </p:sp>
    </p:spTree>
    <p:extLst>
      <p:ext uri="{BB962C8B-B14F-4D97-AF65-F5344CB8AC3E}">
        <p14:creationId xmlns:p14="http://schemas.microsoft.com/office/powerpoint/2010/main" val="311216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6" descr="Hotellklokke">
            <a:extLst>
              <a:ext uri="{FF2B5EF4-FFF2-40B4-BE49-F238E27FC236}">
                <a16:creationId xmlns:a16="http://schemas.microsoft.com/office/drawing/2014/main" id="{1D2BC112-F3FE-4653-AF69-903C3E490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5728" r="-1" b="-1"/>
          <a:stretch/>
        </p:blipFill>
        <p:spPr>
          <a:xfrm>
            <a:off x="19965" y="74643"/>
            <a:ext cx="12191695" cy="6858000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6CCFC05F-DF0D-4B1B-8FD8-51B508CB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2" y="0"/>
            <a:ext cx="11228892" cy="6858000"/>
          </a:xfrm>
          <a:prstGeom prst="rect">
            <a:avLst/>
          </a:prstGeom>
        </p:spPr>
      </p:pic>
      <p:sp>
        <p:nvSpPr>
          <p:cNvPr id="30" name="Rectangle 18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977069C-85EE-48CF-9DED-4B74A792C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078" y="951721"/>
            <a:ext cx="5816024" cy="2623459"/>
          </a:xfrm>
        </p:spPr>
        <p:txBody>
          <a:bodyPr>
            <a:normAutofit/>
          </a:bodyPr>
          <a:lstStyle/>
          <a:p>
            <a:r>
              <a:rPr lang="nb-NO" sz="4100" dirty="0"/>
              <a:t>Tips fra medlemsundersøkelsen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CA6919E3-95FF-4B21-BE13-F682B0526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1794" y="4217437"/>
            <a:ext cx="5676648" cy="1656183"/>
          </a:xfrm>
        </p:spPr>
        <p:txBody>
          <a:bodyPr>
            <a:normAutofit/>
          </a:bodyPr>
          <a:lstStyle/>
          <a:p>
            <a:r>
              <a:rPr lang="nb-NO" sz="2000" dirty="0"/>
              <a:t>Hva er viktig for mennesker, og hva mener medlemmene er kirkens viktigste oppgaver. Hvordan kan det gjenspeiles i våre nettsider?</a:t>
            </a:r>
          </a:p>
        </p:txBody>
      </p:sp>
    </p:spTree>
    <p:extLst>
      <p:ext uri="{BB962C8B-B14F-4D97-AF65-F5344CB8AC3E}">
        <p14:creationId xmlns:p14="http://schemas.microsoft.com/office/powerpoint/2010/main" val="33809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AD37E-EE1B-419C-A17A-B3DBC5CA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Fortsatt utfordring på sosiale medier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4EE68D-9EA9-4E7E-9342-6D2CF6DBD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3" t="18666" r="15583" b="7555"/>
          <a:stretch/>
        </p:blipFill>
        <p:spPr>
          <a:xfrm>
            <a:off x="0" y="955675"/>
            <a:ext cx="11773337" cy="5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9DA9B3-727C-45B8-9F81-99BD7961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C2CD389-3C06-41EE-9E2B-5E2C617C4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3" t="16945" r="11875" b="8889"/>
          <a:stretch/>
        </p:blipFill>
        <p:spPr>
          <a:xfrm>
            <a:off x="485311" y="0"/>
            <a:ext cx="1122137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A389B5-8852-480E-90A8-C4ECB356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 utviklingen!!!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081FC3-69ED-42EE-A275-D2D89CD28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" t="22917" r="26797" b="8750"/>
          <a:stretch/>
        </p:blipFill>
        <p:spPr>
          <a:xfrm>
            <a:off x="438150" y="895349"/>
            <a:ext cx="10762418" cy="58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6D63E9C-003B-4946-846A-FF4145AC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EA176C0-ED0F-4737-8243-FEBD8D19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7" y="187808"/>
            <a:ext cx="10155872" cy="610432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617B286-DCEB-4879-AFFD-5B1A7D0E533A}"/>
              </a:ext>
            </a:extLst>
          </p:cNvPr>
          <p:cNvSpPr txBox="1"/>
          <p:nvPr/>
        </p:nvSpPr>
        <p:spPr>
          <a:xfrm>
            <a:off x="8588829" y="1449613"/>
            <a:ext cx="323305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Signifikante forskjeller mellom gruppene!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Unge 15-29 signifikant mer uenige enn øvrige grupper.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52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3F4D40F-69BB-4A29-A04E-06B88DF84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" t="17334" r="26167" b="8445"/>
          <a:stretch/>
        </p:blipFill>
        <p:spPr>
          <a:xfrm>
            <a:off x="91439" y="-111760"/>
            <a:ext cx="1140353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5FBFF2-F1A6-4DD4-A433-8F86E1A3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30" y="648665"/>
            <a:ext cx="4474139" cy="1077229"/>
          </a:xfrm>
        </p:spPr>
        <p:txBody>
          <a:bodyPr/>
          <a:lstStyle/>
          <a:p>
            <a:r>
              <a:rPr lang="nb-NO" dirty="0"/>
              <a:t>Men vi har ikke tid!!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7A6BE9-26D5-4121-84C1-8323EBC7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Planlegging/publiseringsplaner/</a:t>
            </a:r>
            <a:r>
              <a:rPr lang="nb-NO" dirty="0" err="1"/>
              <a:t>årshjul</a:t>
            </a:r>
            <a:r>
              <a:rPr lang="nb-NO" dirty="0"/>
              <a:t>/strategi</a:t>
            </a:r>
          </a:p>
          <a:p>
            <a:pPr marL="0" indent="0">
              <a:buNone/>
            </a:pPr>
            <a:r>
              <a:rPr lang="nb-NO" dirty="0"/>
              <a:t>All hands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deck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Overkommelig</a:t>
            </a:r>
          </a:p>
          <a:p>
            <a:pPr marL="0" indent="0">
              <a:buNone/>
            </a:pPr>
            <a:r>
              <a:rPr lang="nb-NO" dirty="0"/>
              <a:t>Se hverandre og ros hverandre</a:t>
            </a:r>
          </a:p>
          <a:p>
            <a:pPr marL="0" indent="0">
              <a:buNone/>
            </a:pPr>
            <a:r>
              <a:rPr lang="nb-NO" dirty="0"/>
              <a:t>Lån fra andre</a:t>
            </a:r>
          </a:p>
          <a:p>
            <a:pPr marL="0" indent="0">
              <a:buNone/>
            </a:pPr>
            <a:r>
              <a:rPr lang="nb-NO" dirty="0"/>
              <a:t>Gjenbruk</a:t>
            </a:r>
          </a:p>
          <a:p>
            <a:pPr marL="0" indent="0">
              <a:buNone/>
            </a:pPr>
            <a:r>
              <a:rPr lang="nb-NO" dirty="0"/>
              <a:t>Arbeidsbeskrivelser/synliggjøring</a:t>
            </a:r>
          </a:p>
        </p:txBody>
      </p:sp>
    </p:spTree>
    <p:extLst>
      <p:ext uri="{BB962C8B-B14F-4D97-AF65-F5344CB8AC3E}">
        <p14:creationId xmlns:p14="http://schemas.microsoft.com/office/powerpoint/2010/main" val="93475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E58B8E-80B1-4B7C-9024-CBA10B3E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236" y="881741"/>
            <a:ext cx="5518066" cy="2268559"/>
          </a:xfrm>
        </p:spPr>
        <p:txBody>
          <a:bodyPr/>
          <a:lstStyle/>
          <a:p>
            <a:r>
              <a:rPr lang="nb-NO" dirty="0"/>
              <a:t>Våg å være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39D8F7-E2DD-46C8-81D6-1FB1B499B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0266" y="2444620"/>
            <a:ext cx="5357600" cy="3153747"/>
          </a:xfrm>
        </p:spPr>
        <p:txBody>
          <a:bodyPr>
            <a:normAutofit/>
          </a:bodyPr>
          <a:lstStyle/>
          <a:p>
            <a:r>
              <a:rPr lang="nb-NO" dirty="0"/>
              <a:t>Ekte</a:t>
            </a:r>
          </a:p>
          <a:p>
            <a:r>
              <a:rPr lang="nb-NO" dirty="0"/>
              <a:t>Personlig</a:t>
            </a:r>
          </a:p>
          <a:p>
            <a:r>
              <a:rPr lang="nb-NO" dirty="0"/>
              <a:t>Kreativ</a:t>
            </a:r>
          </a:p>
          <a:p>
            <a:r>
              <a:rPr lang="nb-NO" dirty="0"/>
              <a:t>Spontan</a:t>
            </a:r>
          </a:p>
          <a:p>
            <a:r>
              <a:rPr lang="nb-NO" dirty="0"/>
              <a:t>Aktuell</a:t>
            </a:r>
          </a:p>
          <a:p>
            <a:r>
              <a:rPr lang="nb-NO" dirty="0"/>
              <a:t>Tilstede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986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878D1137-C62D-4D5E-958A-02D0B655F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5" r="2" b="10856"/>
          <a:stretch/>
        </p:blipFill>
        <p:spPr>
          <a:xfrm>
            <a:off x="413497" y="304800"/>
            <a:ext cx="11365006" cy="6096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9361623-DCF5-414F-B215-2B96E2EE8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BBD0DE-41BE-4E78-9C23-BA3AF6872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47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FBA173-9040-4F66-8811-0D24CA2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 vårt digitale oppdrag det samme som det fysiske oppdraget?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3FADCB-79F6-4BF9-88CE-21B5EB37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b-NO" dirty="0"/>
              <a:t>Diakoni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/>
              <a:t>Undervisning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/>
              <a:t>Gudstjeneste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/>
              <a:t>Misjon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Digital tilstedeværelse kan aldri erstatte det fysiske, men være et godt tillegg til. </a:t>
            </a:r>
          </a:p>
        </p:txBody>
      </p:sp>
    </p:spTree>
    <p:extLst>
      <p:ext uri="{BB962C8B-B14F-4D97-AF65-F5344CB8AC3E}">
        <p14:creationId xmlns:p14="http://schemas.microsoft.com/office/powerpoint/2010/main" val="341295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5BF35E-AB97-4CFB-9DC2-43B638C1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0706F57B-7F62-49EF-9B23-B0BDF0C31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D3B78202-005C-497D-8A4B-C001345A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5B871B25-98AE-4AEC-87DE-2FA17CF8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8A0F0AD9-C262-4256-B713-D5BF2AAC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4578B44C-A14C-4022-B8F8-6018F983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FD81DFD4-3A2D-469D-8ACE-C1E55D890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8" name="Rectangle 23">
            <a:extLst>
              <a:ext uri="{FF2B5EF4-FFF2-40B4-BE49-F238E27FC236}">
                <a16:creationId xmlns:a16="http://schemas.microsoft.com/office/drawing/2014/main" id="{4FF45E05-D141-4A25-8E14-BD1B668BA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DE250E4-F24F-4598-AFEF-08BF9B14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28105D-9E29-4F8F-B16B-BC337D04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76B3794-4517-42B9-98DF-F1A43A8B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70691-42ED-46B1-9728-F7B5AF3A7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9B24EF0-D54F-4124-9602-2C7EB814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254" y="211910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Er Facebook «</a:t>
            </a:r>
            <a:r>
              <a:rPr lang="en-US" dirty="0" err="1"/>
              <a:t>ut</a:t>
            </a:r>
            <a:r>
              <a:rPr lang="en-US" dirty="0"/>
              <a:t>» og </a:t>
            </a:r>
            <a:r>
              <a:rPr lang="en-US" dirty="0" err="1"/>
              <a:t>kun</a:t>
            </a:r>
            <a:r>
              <a:rPr lang="en-US" dirty="0"/>
              <a:t> for de </a:t>
            </a:r>
            <a:r>
              <a:rPr lang="en-US" dirty="0" err="1"/>
              <a:t>gamle</a:t>
            </a:r>
            <a:r>
              <a:rPr lang="en-US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ADDB97-DC3A-4C7C-B565-1C1FF5095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AE4E4D7-1A6C-4CDB-9A4F-141D0BC75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-1" b="30967"/>
          <a:stretch/>
        </p:blipFill>
        <p:spPr>
          <a:xfrm>
            <a:off x="1021249" y="875038"/>
            <a:ext cx="10380133" cy="569895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D3DCADB-5BB9-4BD2-875A-9A1C1D970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E9BB63-DA65-4EAA-868B-F905119C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685184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53DD179-FB13-4471-9668-4BA3B227B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253" y="531846"/>
            <a:ext cx="9507894" cy="5868954"/>
          </a:xfrm>
        </p:spPr>
      </p:pic>
    </p:spTree>
    <p:extLst>
      <p:ext uri="{BB962C8B-B14F-4D97-AF65-F5344CB8AC3E}">
        <p14:creationId xmlns:p14="http://schemas.microsoft.com/office/powerpoint/2010/main" val="404632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D5DE6A8-D35D-45F0-B49A-597335AEC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204" y="499186"/>
            <a:ext cx="5518066" cy="2268559"/>
          </a:xfrm>
        </p:spPr>
        <p:txBody>
          <a:bodyPr/>
          <a:lstStyle/>
          <a:p>
            <a:r>
              <a:rPr lang="nb-NO" dirty="0"/>
              <a:t>Instagram </a:t>
            </a:r>
            <a:r>
              <a:rPr lang="nb-NO" dirty="0" err="1"/>
              <a:t>vs</a:t>
            </a:r>
            <a:r>
              <a:rPr lang="nb-NO" dirty="0"/>
              <a:t> Facebook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8DB1AEA3-FA63-40B4-A33E-A09C14850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0265" y="3234276"/>
            <a:ext cx="5357600" cy="2138709"/>
          </a:xfrm>
        </p:spPr>
        <p:txBody>
          <a:bodyPr>
            <a:normAutofit/>
          </a:bodyPr>
          <a:lstStyle/>
          <a:p>
            <a:r>
              <a:rPr lang="nb-NO" dirty="0"/>
              <a:t>Satse alt på ett kort, eller spre budskapet på flere arenaer? </a:t>
            </a:r>
          </a:p>
          <a:p>
            <a:r>
              <a:rPr lang="nb-NO" dirty="0"/>
              <a:t>Kan det ble for mye for folk?</a:t>
            </a:r>
          </a:p>
          <a:p>
            <a:r>
              <a:rPr lang="nb-NO" dirty="0" err="1"/>
              <a:t>Instastory</a:t>
            </a:r>
            <a:r>
              <a:rPr lang="nb-NO" dirty="0"/>
              <a:t>/FB story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306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07A5E4F-B2CF-4910-B0CF-417EAEE4E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7E3877-8A1C-477E-BB3A-18F38AEE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2FEC1C0-5024-424E-B657-652C37F4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EB883C-0E52-4E82-8F38-1D3CB92A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021371-2382-46CE-BF7C-0445DCF60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16B335-94BF-4BBE-A496-165284106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AAE4AD-4670-4D33-BF62-B4B2197CC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E2AD60C-F95D-4A6D-B569-B7D7495F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Forskjellen på informasjon og innhold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1098BB4-B96D-42B4-8357-2EDC0D11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64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B7B3B62-6084-4BA2-90E9-18E8C24D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Sjekk ut følgende:</a:t>
            </a:r>
            <a:br>
              <a:rPr lang="nb-NO" dirty="0"/>
            </a:br>
            <a:endParaRPr lang="nb-NO"/>
          </a:p>
        </p:txBody>
      </p:sp>
      <p:graphicFrame>
        <p:nvGraphicFramePr>
          <p:cNvPr id="8" name="Plassholder for innhold 5">
            <a:extLst>
              <a:ext uri="{FF2B5EF4-FFF2-40B4-BE49-F238E27FC236}">
                <a16:creationId xmlns:a16="http://schemas.microsoft.com/office/drawing/2014/main" id="{01E5C0EC-E2CB-4D21-8597-02ABF273F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584108"/>
              </p:ext>
            </p:extLst>
          </p:nvPr>
        </p:nvGraphicFramePr>
        <p:xfrm>
          <a:off x="2611808" y="2367883"/>
          <a:ext cx="7958330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69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82DD3C-241A-43E4-8558-6CB0F1ED2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963" y="284583"/>
            <a:ext cx="7613780" cy="2268559"/>
          </a:xfrm>
        </p:spPr>
        <p:txBody>
          <a:bodyPr>
            <a:normAutofit fontScale="90000"/>
          </a:bodyPr>
          <a:lstStyle/>
          <a:p>
            <a:r>
              <a:rPr lang="nb-NO" dirty="0"/>
              <a:t>Hvordan gjøre </a:t>
            </a:r>
            <a:r>
              <a:rPr lang="nb-NO" dirty="0" err="1"/>
              <a:t>informasjonsinleggende</a:t>
            </a:r>
            <a:r>
              <a:rPr lang="nb-NO" dirty="0"/>
              <a:t> attraktive…?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F02CEB0A-4AA4-4D92-B79B-C700D1EAE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0266" y="3429000"/>
            <a:ext cx="5357600" cy="1160213"/>
          </a:xfrm>
        </p:spPr>
        <p:txBody>
          <a:bodyPr/>
          <a:lstStyle/>
          <a:p>
            <a:r>
              <a:rPr lang="nb-NO" dirty="0"/>
              <a:t>To fluer i en smekk!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46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EEAEDC-7C41-4025-90BE-501A51AF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763" y="808056"/>
            <a:ext cx="6165919" cy="1077229"/>
          </a:xfrm>
        </p:spPr>
        <p:txBody>
          <a:bodyPr/>
          <a:lstStyle/>
          <a:p>
            <a:r>
              <a:rPr lang="nb-NO" dirty="0"/>
              <a:t>Hvordan bruke kommentarfelt?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A95AFA-915B-4A11-BEF9-7A7FF054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Vær personlig, men profesjonell. Ikke </a:t>
            </a:r>
            <a:r>
              <a:rPr lang="nb-NO" dirty="0" err="1"/>
              <a:t>copy</a:t>
            </a:r>
            <a:r>
              <a:rPr lang="nb-NO" dirty="0"/>
              <a:t> </a:t>
            </a:r>
            <a:r>
              <a:rPr lang="nb-NO" dirty="0" err="1"/>
              <a:t>paste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Ta den som kommenterer på alvor.</a:t>
            </a:r>
          </a:p>
          <a:p>
            <a:pPr marL="0" indent="0">
              <a:buNone/>
            </a:pPr>
            <a:r>
              <a:rPr lang="nb-NO" dirty="0"/>
              <a:t>Skriv gjerne navn og tittel bak.</a:t>
            </a:r>
          </a:p>
          <a:p>
            <a:pPr marL="0" indent="0">
              <a:buNone/>
            </a:pPr>
            <a:r>
              <a:rPr lang="nb-NO" dirty="0"/>
              <a:t>Ha lav terskel for å slette kommentarer som kan oppleves krenkende for andre.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2294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ppt/theme/theme2.xml><?xml version="1.0" encoding="utf-8"?>
<a:theme xmlns:a="http://schemas.openxmlformats.org/drawingml/2006/main" name="Tema1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a1" id="{DF5ED8F8-A143-4DFA-9302-FFB98B2A77EC}" vid="{AE3B8EAF-C28D-455C-AA6C-F35FE0C645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275</TotalTime>
  <Words>255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MS Shell Dlg 2</vt:lpstr>
      <vt:lpstr>Wingdings</vt:lpstr>
      <vt:lpstr>Wingdings 3</vt:lpstr>
      <vt:lpstr>Madison</vt:lpstr>
      <vt:lpstr>Tema1</vt:lpstr>
      <vt:lpstr>Hvordan bruke sosiale medier som møteplass?</vt:lpstr>
      <vt:lpstr>Er vårt digitale oppdrag det samme som det fysiske oppdraget?</vt:lpstr>
      <vt:lpstr>Er Facebook «ut» og kun for de gamle?</vt:lpstr>
      <vt:lpstr>PowerPoint-presentasjon</vt:lpstr>
      <vt:lpstr>Instagram vs Facebook</vt:lpstr>
      <vt:lpstr>Forskjellen på informasjon og innhold</vt:lpstr>
      <vt:lpstr>Sjekk ut følgende: </vt:lpstr>
      <vt:lpstr>Hvordan gjøre informasjonsinleggende attraktive…?</vt:lpstr>
      <vt:lpstr>Hvordan bruke kommentarfelt?</vt:lpstr>
      <vt:lpstr>Tips fra medlemsundersøkelsen</vt:lpstr>
      <vt:lpstr>Fortsatt utfordring på sosiale medier</vt:lpstr>
      <vt:lpstr>PowerPoint-presentasjon</vt:lpstr>
      <vt:lpstr>Sjekk utviklingen!!!</vt:lpstr>
      <vt:lpstr>PowerPoint-presentasjon</vt:lpstr>
      <vt:lpstr>PowerPoint-presentasjon</vt:lpstr>
      <vt:lpstr>Men vi har ikke tid!!</vt:lpstr>
      <vt:lpstr>Våg å være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bruke sosiale medier som møteplass?</dc:title>
  <dc:creator>Kristine Lund Almås</dc:creator>
  <cp:lastModifiedBy>Kristine Lund Almås</cp:lastModifiedBy>
  <cp:revision>5</cp:revision>
  <dcterms:created xsi:type="dcterms:W3CDTF">2021-11-17T16:02:47Z</dcterms:created>
  <dcterms:modified xsi:type="dcterms:W3CDTF">2021-11-17T21:16:36Z</dcterms:modified>
</cp:coreProperties>
</file>