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7.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714" r:id="rId4"/>
  </p:sldMasterIdLst>
  <p:notesMasterIdLst>
    <p:notesMasterId r:id="rId19"/>
  </p:notesMasterIdLst>
  <p:handoutMasterIdLst>
    <p:handoutMasterId r:id="rId20"/>
  </p:handoutMasterIdLst>
  <p:sldIdLst>
    <p:sldId id="256" r:id="rId5"/>
    <p:sldId id="707" r:id="rId6"/>
    <p:sldId id="305" r:id="rId7"/>
    <p:sldId id="306" r:id="rId8"/>
    <p:sldId id="307" r:id="rId9"/>
    <p:sldId id="308" r:id="rId10"/>
    <p:sldId id="309" r:id="rId11"/>
    <p:sldId id="696" r:id="rId12"/>
    <p:sldId id="672" r:id="rId13"/>
    <p:sldId id="671" r:id="rId14"/>
    <p:sldId id="655" r:id="rId15"/>
    <p:sldId id="264" r:id="rId16"/>
    <p:sldId id="709" r:id="rId17"/>
    <p:sldId id="70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5BE9151-89DC-CDC1-5C77-56F685955305}" name="Henriette Pedersen Rogne" initials="HPR" userId="S::henriette.pedersen.rogne@ramboll.com::358404a5-ed51-4dd1-aba8-d529963b0e4b" providerId="AD"/>
  <p188:author id="{B58D1B5F-F68E-2F19-424D-905067C167AB}" name="Ingrid Hågård Bakke" initials="IHB" userId="S::ingrid.h.bakke@ramboll.com::628a8c7f-90ac-4615-8d28-90b0624405e7" providerId="AD"/>
  <p188:author id="{1345E57A-A133-783C-6E71-ACAF8FC2A850}" name="Henriette Bull-Berg" initials="HBB" userId="S::henriette.bullberg@ramboll.com::358404a5-ed51-4dd1-aba8-d529963b0e4b" providerId="AD"/>
  <p188:author id="{5EBBA47D-7E0C-3A85-D1BD-3CAFE946781F}" name="Izat Hanbaly" initials="IH" userId="S::izat.hanbaly@ramboll.com::57a2d320-f3ae-4c37-b3ca-50b003e11cb0" providerId="AD"/>
  <p188:author id="{59F86BA1-AC8B-C3C1-9DC0-DA8880755B87}" name="Ivan Bartulin Sørensen" initials="IBS" userId="S::ivan.bartulin.sorensen@ramboll.com::41ce5fbd-6022-4036-92fd-68724297859f" providerId="AD"/>
  <p188:author id="{E3C1CFD0-E241-D290-AD14-ED4F1E7220A6}" name="Arnt Olaf Storeng" initials="AS" userId="S::arnt@ramboll.com::2670169a-516e-4d72-a816-88a071fe7d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96B"/>
    <a:srgbClr val="B2D580"/>
    <a:srgbClr val="EEE784"/>
    <a:srgbClr val="FBA977"/>
    <a:srgbClr val="63BE7B"/>
    <a:srgbClr val="D0CFC5"/>
    <a:srgbClr val="007272"/>
    <a:srgbClr val="6E2382"/>
    <a:srgbClr val="14555A"/>
    <a:srgbClr val="28B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7DC19B-8F13-4C23-A789-3E5F71B61D22}" v="18" dt="2024-01-16T13:07:08.899"/>
    <p1510:client id="{99C538F2-CD7E-46EB-BA64-BEA4E5D4D767}" v="282" dt="2024-01-16T15:34:33.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85" autoAdjust="0"/>
  </p:normalViewPr>
  <p:slideViewPr>
    <p:cSldViewPr snapToGrid="0">
      <p:cViewPr varScale="1">
        <p:scale>
          <a:sx n="93" d="100"/>
          <a:sy n="93" d="100"/>
        </p:scale>
        <p:origin x="1224" y="84"/>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68766404199473"/>
          <c:y val="0.1759955526392534"/>
          <c:w val="0.46662489063867019"/>
          <c:h val="0.77770815106445024"/>
        </c:manualLayout>
      </c:layout>
      <c:doughnutChart>
        <c:varyColors val="1"/>
        <c:ser>
          <c:idx val="0"/>
          <c:order val="0"/>
          <c:spPr>
            <a:solidFill>
              <a:schemeClr val="bg1"/>
            </a:solidFill>
          </c:spPr>
          <c:dPt>
            <c:idx val="0"/>
            <c:bubble3D val="0"/>
            <c:spPr>
              <a:solidFill>
                <a:schemeClr val="bg1"/>
              </a:solidFill>
              <a:ln w="19050">
                <a:solidFill>
                  <a:schemeClr val="lt1"/>
                </a:solidFill>
              </a:ln>
              <a:effectLst/>
            </c:spPr>
            <c:extLst>
              <c:ext xmlns:c16="http://schemas.microsoft.com/office/drawing/2014/chart" uri="{C3380CC4-5D6E-409C-BE32-E72D297353CC}">
                <c16:uniqueId val="{00000001-51C8-471F-AAC6-68B8710326BA}"/>
              </c:ext>
            </c:extLst>
          </c:dPt>
          <c:dPt>
            <c:idx val="1"/>
            <c:bubble3D val="0"/>
            <c:spPr>
              <a:noFill/>
              <a:ln w="19050">
                <a:noFill/>
              </a:ln>
              <a:effectLst/>
            </c:spPr>
            <c:extLst>
              <c:ext xmlns:c16="http://schemas.microsoft.com/office/drawing/2014/chart" uri="{C3380CC4-5D6E-409C-BE32-E72D297353CC}">
                <c16:uniqueId val="{00000003-51C8-471F-AAC6-68B8710326BA}"/>
              </c:ext>
            </c:extLst>
          </c:dPt>
          <c:val>
            <c:numRef>
              <c:f>Sheet1!$H$9:$H$10</c:f>
              <c:numCache>
                <c:formatCode>General</c:formatCode>
                <c:ptCount val="2"/>
                <c:pt idx="0">
                  <c:v>0.75</c:v>
                </c:pt>
                <c:pt idx="1">
                  <c:v>0.25</c:v>
                </c:pt>
              </c:numCache>
            </c:numRef>
          </c:val>
          <c:extLst>
            <c:ext xmlns:c16="http://schemas.microsoft.com/office/drawing/2014/chart" uri="{C3380CC4-5D6E-409C-BE32-E72D297353CC}">
              <c16:uniqueId val="{00000004-51C8-471F-AAC6-68B8710326B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'uønsket atferd_30 pst eller mer'!$H$15</c:f>
          <c:strCache>
            <c:ptCount val="1"/>
            <c:pt idx="0">
              <c:v>Hvor ofte har du opplevd dette?</c:v>
            </c:pt>
          </c:strCache>
        </c:strRef>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Gotham Rounded Book" pitchFamily="50" charset="0"/>
              <a:ea typeface="+mn-ea"/>
              <a:cs typeface="+mn-cs"/>
            </a:defRPr>
          </a:pPr>
          <a:endParaRPr lang="nb-NO"/>
        </a:p>
      </c:txPr>
    </c:title>
    <c:autoTitleDeleted val="0"/>
    <c:plotArea>
      <c:layout/>
      <c:barChart>
        <c:barDir val="bar"/>
        <c:grouping val="clustered"/>
        <c:varyColors val="0"/>
        <c:ser>
          <c:idx val="0"/>
          <c:order val="0"/>
          <c:tx>
            <c:strRef>
              <c:f>'uønsket atferd_alle pst'!$I$15</c:f>
              <c:strCache>
                <c:ptCount val="1"/>
                <c:pt idx="0">
                  <c:v>2023</c:v>
                </c:pt>
              </c:strCache>
            </c:strRef>
          </c:tx>
          <c:spPr>
            <a:solidFill>
              <a:srgbClr val="05326E"/>
            </a:solidFill>
            <a:ln>
              <a:noFill/>
            </a:ln>
            <a:effectLst/>
          </c:spPr>
          <c:invertIfNegative val="0"/>
          <c:dLbls>
            <c:dLbl>
              <c:idx val="3"/>
              <c:tx>
                <c:rich>
                  <a:bodyPr/>
                  <a:lstStyle/>
                  <a:p>
                    <a:fld id="{5E6774A4-3354-48AB-BA01-0F2E26F3F079}" type="VALUE">
                      <a:rPr lang="en-US">
                        <a:solidFill>
                          <a:schemeClr val="tx1">
                            <a:lumMod val="65000"/>
                            <a:lumOff val="35000"/>
                          </a:schemeClr>
                        </a:solidFill>
                      </a:rPr>
                      <a:pPr/>
                      <a:t>[VERDI]</a:t>
                    </a:fld>
                    <a:endParaRPr lang="nb-NO"/>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3B-4D22-8389-CCBDAF35F4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Gotham Rounded Book" pitchFamily="50" charset="0"/>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'uønsket atferd_alle pst'!$H$16:$H$19</c:f>
              <c:strCache>
                <c:ptCount val="4"/>
                <c:pt idx="0">
                  <c:v>En eller noen få ganger siste 12 mnd. (n=261)</c:v>
                </c:pt>
                <c:pt idx="1">
                  <c:v>Månedlig (n=86)</c:v>
                </c:pt>
                <c:pt idx="2">
                  <c:v>Ukentlig (n=44)</c:v>
                </c:pt>
                <c:pt idx="3">
                  <c:v>Daglig (n=7)</c:v>
                </c:pt>
              </c:strCache>
            </c:strRef>
          </c:cat>
          <c:val>
            <c:numRef>
              <c:f>'uønsket atferd_alle pst'!$I$16:$I$19</c:f>
              <c:numCache>
                <c:formatCode>0%</c:formatCode>
                <c:ptCount val="4"/>
                <c:pt idx="0">
                  <c:v>0.66</c:v>
                </c:pt>
                <c:pt idx="1">
                  <c:v>0.22</c:v>
                </c:pt>
                <c:pt idx="2">
                  <c:v>0.11</c:v>
                </c:pt>
                <c:pt idx="3">
                  <c:v>0.02</c:v>
                </c:pt>
              </c:numCache>
            </c:numRef>
          </c:val>
          <c:extLst>
            <c:ext xmlns:c16="http://schemas.microsoft.com/office/drawing/2014/chart" uri="{C3380CC4-5D6E-409C-BE32-E72D297353CC}">
              <c16:uniqueId val="{00000001-2A3B-4D22-8389-CCBDAF35F440}"/>
            </c:ext>
          </c:extLst>
        </c:ser>
        <c:ser>
          <c:idx val="1"/>
          <c:order val="1"/>
          <c:tx>
            <c:strRef>
              <c:f>'uønsket atferd_alle pst'!$J$15</c:f>
              <c:strCache>
                <c:ptCount val="1"/>
                <c:pt idx="0">
                  <c:v>2021</c:v>
                </c:pt>
              </c:strCache>
            </c:strRef>
          </c:tx>
          <c:spPr>
            <a:solidFill>
              <a:srgbClr val="009DF0"/>
            </a:solidFill>
            <a:ln>
              <a:noFill/>
            </a:ln>
            <a:effectLst/>
          </c:spPr>
          <c:invertIfNegative val="0"/>
          <c:dLbls>
            <c:dLbl>
              <c:idx val="3"/>
              <c:tx>
                <c:rich>
                  <a:bodyPr/>
                  <a:lstStyle/>
                  <a:p>
                    <a:fld id="{68AA7E54-A142-41D3-872C-15BE2B363028}" type="VALUE">
                      <a:rPr lang="en-US">
                        <a:solidFill>
                          <a:schemeClr val="tx1">
                            <a:lumMod val="65000"/>
                            <a:lumOff val="35000"/>
                          </a:schemeClr>
                        </a:solidFill>
                      </a:rPr>
                      <a:pPr/>
                      <a:t>[VERDI]</a:t>
                    </a:fld>
                    <a:endParaRPr lang="nb-NO"/>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A3B-4D22-8389-CCBDAF35F4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Gotham Rounded Book" pitchFamily="50" charset="0"/>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'uønsket atferd_alle pst'!$H$16:$H$19</c:f>
              <c:strCache>
                <c:ptCount val="4"/>
                <c:pt idx="0">
                  <c:v>En eller noen få ganger siste 12 mnd. (n=261)</c:v>
                </c:pt>
                <c:pt idx="1">
                  <c:v>Månedlig (n=86)</c:v>
                </c:pt>
                <c:pt idx="2">
                  <c:v>Ukentlig (n=44)</c:v>
                </c:pt>
                <c:pt idx="3">
                  <c:v>Daglig (n=7)</c:v>
                </c:pt>
              </c:strCache>
            </c:strRef>
          </c:cat>
          <c:val>
            <c:numRef>
              <c:f>'uønsket atferd_alle pst'!$J$16:$J$19</c:f>
              <c:numCache>
                <c:formatCode>0%</c:formatCode>
                <c:ptCount val="4"/>
                <c:pt idx="0">
                  <c:v>0.56999999999999995</c:v>
                </c:pt>
                <c:pt idx="1">
                  <c:v>0.25</c:v>
                </c:pt>
                <c:pt idx="2">
                  <c:v>0.16</c:v>
                </c:pt>
                <c:pt idx="3">
                  <c:v>0.01</c:v>
                </c:pt>
              </c:numCache>
            </c:numRef>
          </c:val>
          <c:extLst>
            <c:ext xmlns:c16="http://schemas.microsoft.com/office/drawing/2014/chart" uri="{C3380CC4-5D6E-409C-BE32-E72D297353CC}">
              <c16:uniqueId val="{00000003-2A3B-4D22-8389-CCBDAF35F440}"/>
            </c:ext>
          </c:extLst>
        </c:ser>
        <c:dLbls>
          <c:dLblPos val="outEnd"/>
          <c:showLegendKey val="0"/>
          <c:showVal val="1"/>
          <c:showCatName val="0"/>
          <c:showSerName val="0"/>
          <c:showPercent val="0"/>
          <c:showBubbleSize val="0"/>
        </c:dLbls>
        <c:gapWidth val="35"/>
        <c:axId val="932765608"/>
        <c:axId val="932765936"/>
      </c:barChart>
      <c:catAx>
        <c:axId val="932765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932765936"/>
        <c:crosses val="autoZero"/>
        <c:auto val="1"/>
        <c:lblAlgn val="ctr"/>
        <c:lblOffset val="100"/>
        <c:noMultiLvlLbl val="0"/>
      </c:catAx>
      <c:valAx>
        <c:axId val="932765936"/>
        <c:scaling>
          <c:orientation val="minMax"/>
        </c:scaling>
        <c:delete val="1"/>
        <c:axPos val="t"/>
        <c:numFmt formatCode="0%" sourceLinked="1"/>
        <c:majorTickMark val="none"/>
        <c:minorTickMark val="none"/>
        <c:tickLblPos val="nextTo"/>
        <c:crossAx val="932765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Gotham Rounded Book" pitchFamily="50" charset="0"/>
                <a:ea typeface="+mn-ea"/>
                <a:cs typeface="+mn-cs"/>
              </a:defRPr>
            </a:pPr>
            <a:r>
              <a:rPr lang="nb-NO" sz="1000" noProof="0"/>
              <a:t>Mobbing</a:t>
            </a:r>
            <a:r>
              <a:rPr lang="en-US" sz="1000"/>
              <a:t> </a:t>
            </a:r>
            <a:r>
              <a:rPr lang="nb-NO" sz="1000" noProof="0"/>
              <a:t>eller</a:t>
            </a:r>
            <a:r>
              <a:rPr lang="en-US" sz="1000"/>
              <a:t> </a:t>
            </a:r>
            <a:r>
              <a:rPr lang="nb-NO" sz="1000" noProof="0"/>
              <a:t>trakassering</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Gotham Rounded Book" pitchFamily="50" charset="0"/>
              <a:ea typeface="+mn-ea"/>
              <a:cs typeface="+mn-cs"/>
            </a:defRPr>
          </a:pPr>
          <a:endParaRPr lang="nb-NO"/>
        </a:p>
      </c:txPr>
    </c:title>
    <c:autoTitleDeleted val="0"/>
    <c:plotArea>
      <c:layout/>
      <c:barChart>
        <c:barDir val="bar"/>
        <c:grouping val="clustered"/>
        <c:varyColors val="0"/>
        <c:ser>
          <c:idx val="0"/>
          <c:order val="0"/>
          <c:tx>
            <c:strRef>
              <c:f>'uønsket atferd_alle pst'!$I$5</c:f>
              <c:strCache>
                <c:ptCount val="1"/>
                <c:pt idx="0">
                  <c:v>2023</c:v>
                </c:pt>
              </c:strCache>
            </c:strRef>
          </c:tx>
          <c:spPr>
            <a:solidFill>
              <a:srgbClr val="05326E"/>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Gotham Rounded Book" pitchFamily="50" charset="0"/>
                      <a:ea typeface="+mn-ea"/>
                      <a:cs typeface="+mn-cs"/>
                    </a:defRPr>
                  </a:pPr>
                  <a:endParaRPr lang="nb-NO"/>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3A-43D9-B784-7A22693999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'uønsket atferd_alle pst'!$H$6:$H$8</c:f>
              <c:strCache>
                <c:ptCount val="3"/>
                <c:pt idx="0">
                  <c:v>Ja (n=362)</c:v>
                </c:pt>
                <c:pt idx="1">
                  <c:v>Nei (n=4115)</c:v>
                </c:pt>
                <c:pt idx="2">
                  <c:v>Ønsker ikke svare (n=274)</c:v>
                </c:pt>
              </c:strCache>
            </c:strRef>
          </c:cat>
          <c:val>
            <c:numRef>
              <c:f>'uønsket atferd_alle pst'!$I$6:$I$8</c:f>
              <c:numCache>
                <c:formatCode>0%</c:formatCode>
                <c:ptCount val="3"/>
                <c:pt idx="0">
                  <c:v>0.08</c:v>
                </c:pt>
                <c:pt idx="1">
                  <c:v>0.87</c:v>
                </c:pt>
                <c:pt idx="2">
                  <c:v>0.06</c:v>
                </c:pt>
              </c:numCache>
            </c:numRef>
          </c:val>
          <c:extLst>
            <c:ext xmlns:c16="http://schemas.microsoft.com/office/drawing/2014/chart" uri="{C3380CC4-5D6E-409C-BE32-E72D297353CC}">
              <c16:uniqueId val="{00000001-FE3A-43D9-B784-7A22693999F4}"/>
            </c:ext>
          </c:extLst>
        </c:ser>
        <c:ser>
          <c:idx val="1"/>
          <c:order val="1"/>
          <c:tx>
            <c:strRef>
              <c:f>'uønsket atferd_alle pst'!$J$5</c:f>
              <c:strCache>
                <c:ptCount val="1"/>
                <c:pt idx="0">
                  <c:v>2021</c:v>
                </c:pt>
              </c:strCache>
            </c:strRef>
          </c:tx>
          <c:spPr>
            <a:solidFill>
              <a:srgbClr val="009DF0"/>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Gotham Rounded Book" pitchFamily="50" charset="0"/>
                      <a:ea typeface="+mn-ea"/>
                      <a:cs typeface="+mn-cs"/>
                    </a:defRPr>
                  </a:pPr>
                  <a:endParaRPr lang="nb-NO"/>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3A-43D9-B784-7A22693999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'uønsket atferd_alle pst'!$H$6:$H$8</c:f>
              <c:strCache>
                <c:ptCount val="3"/>
                <c:pt idx="0">
                  <c:v>Ja (n=362)</c:v>
                </c:pt>
                <c:pt idx="1">
                  <c:v>Nei (n=4115)</c:v>
                </c:pt>
                <c:pt idx="2">
                  <c:v>Ønsker ikke svare (n=274)</c:v>
                </c:pt>
              </c:strCache>
            </c:strRef>
          </c:cat>
          <c:val>
            <c:numRef>
              <c:f>'uønsket atferd_alle pst'!$J$6:$J$8</c:f>
              <c:numCache>
                <c:formatCode>0%</c:formatCode>
                <c:ptCount val="3"/>
                <c:pt idx="0">
                  <c:v>0.08</c:v>
                </c:pt>
                <c:pt idx="1">
                  <c:v>0.87</c:v>
                </c:pt>
                <c:pt idx="2">
                  <c:v>0.05</c:v>
                </c:pt>
              </c:numCache>
            </c:numRef>
          </c:val>
          <c:extLst>
            <c:ext xmlns:c16="http://schemas.microsoft.com/office/drawing/2014/chart" uri="{C3380CC4-5D6E-409C-BE32-E72D297353CC}">
              <c16:uniqueId val="{00000003-FE3A-43D9-B784-7A22693999F4}"/>
            </c:ext>
          </c:extLst>
        </c:ser>
        <c:dLbls>
          <c:dLblPos val="outEnd"/>
          <c:showLegendKey val="0"/>
          <c:showVal val="1"/>
          <c:showCatName val="0"/>
          <c:showSerName val="0"/>
          <c:showPercent val="0"/>
          <c:showBubbleSize val="0"/>
        </c:dLbls>
        <c:gapWidth val="35"/>
        <c:axId val="932765608"/>
        <c:axId val="932765936"/>
      </c:barChart>
      <c:catAx>
        <c:axId val="932765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932765936"/>
        <c:crosses val="autoZero"/>
        <c:auto val="1"/>
        <c:lblAlgn val="ctr"/>
        <c:lblOffset val="100"/>
        <c:noMultiLvlLbl val="0"/>
      </c:catAx>
      <c:valAx>
        <c:axId val="932765936"/>
        <c:scaling>
          <c:orientation val="minMax"/>
        </c:scaling>
        <c:delete val="1"/>
        <c:axPos val="t"/>
        <c:numFmt formatCode="0%" sourceLinked="1"/>
        <c:majorTickMark val="none"/>
        <c:minorTickMark val="none"/>
        <c:tickLblPos val="nextTo"/>
        <c:crossAx val="932765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Gotham Rounded Book" pitchFamily="50"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Gotham Rounded Book" pitchFamily="50" charset="0"/>
                <a:ea typeface="+mn-ea"/>
                <a:cs typeface="+mn-cs"/>
              </a:defRPr>
            </a:pPr>
            <a:r>
              <a:rPr lang="en-US" sz="1000"/>
              <a:t>Uønsket seksuell oppmerksom eller plagsomme/krenkende kommentarer</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Gotham Rounded Book" pitchFamily="50" charset="0"/>
              <a:ea typeface="+mn-ea"/>
              <a:cs typeface="+mn-cs"/>
            </a:defRPr>
          </a:pPr>
          <a:endParaRPr lang="nb-NO"/>
        </a:p>
      </c:txPr>
    </c:title>
    <c:autoTitleDeleted val="0"/>
    <c:plotArea>
      <c:layout/>
      <c:barChart>
        <c:barDir val="bar"/>
        <c:grouping val="clustered"/>
        <c:varyColors val="0"/>
        <c:ser>
          <c:idx val="0"/>
          <c:order val="0"/>
          <c:tx>
            <c:strRef>
              <c:f>'uønsket atferd_alle pst'!$I$10</c:f>
              <c:strCache>
                <c:ptCount val="1"/>
                <c:pt idx="0">
                  <c:v>2023</c:v>
                </c:pt>
              </c:strCache>
            </c:strRef>
          </c:tx>
          <c:spPr>
            <a:solidFill>
              <a:srgbClr val="05326E"/>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Gotham Rounded Book" pitchFamily="50" charset="0"/>
                      <a:ea typeface="+mn-ea"/>
                      <a:cs typeface="+mn-cs"/>
                    </a:defRPr>
                  </a:pPr>
                  <a:endParaRPr lang="nb-NO"/>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C-4435-84B6-0679B876CB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'uønsket atferd_alle pst'!$H$11:$H$13</c:f>
              <c:strCache>
                <c:ptCount val="3"/>
                <c:pt idx="0">
                  <c:v>Ja (n=81)</c:v>
                </c:pt>
                <c:pt idx="1">
                  <c:v>Nei (n=4621)</c:v>
                </c:pt>
                <c:pt idx="2">
                  <c:v>Ønsker ikke svare (n=49)</c:v>
                </c:pt>
              </c:strCache>
            </c:strRef>
          </c:cat>
          <c:val>
            <c:numRef>
              <c:f>'uønsket atferd_alle pst'!$I$11:$I$13</c:f>
              <c:numCache>
                <c:formatCode>0%</c:formatCode>
                <c:ptCount val="3"/>
                <c:pt idx="0">
                  <c:v>0.02</c:v>
                </c:pt>
                <c:pt idx="1">
                  <c:v>0.97</c:v>
                </c:pt>
                <c:pt idx="2">
                  <c:v>0.01</c:v>
                </c:pt>
              </c:numCache>
            </c:numRef>
          </c:val>
          <c:extLst>
            <c:ext xmlns:c16="http://schemas.microsoft.com/office/drawing/2014/chart" uri="{C3380CC4-5D6E-409C-BE32-E72D297353CC}">
              <c16:uniqueId val="{00000001-419C-4435-84B6-0679B876CB32}"/>
            </c:ext>
          </c:extLst>
        </c:ser>
        <c:ser>
          <c:idx val="1"/>
          <c:order val="1"/>
          <c:tx>
            <c:strRef>
              <c:f>'uønsket atferd_alle pst'!$J$10</c:f>
              <c:strCache>
                <c:ptCount val="1"/>
                <c:pt idx="0">
                  <c:v>2021</c:v>
                </c:pt>
              </c:strCache>
            </c:strRef>
          </c:tx>
          <c:spPr>
            <a:solidFill>
              <a:srgbClr val="009DF0"/>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Gotham Rounded Book" pitchFamily="50" charset="0"/>
                      <a:ea typeface="+mn-ea"/>
                      <a:cs typeface="+mn-cs"/>
                    </a:defRPr>
                  </a:pPr>
                  <a:endParaRPr lang="nb-NO"/>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9C-4435-84B6-0679B876CB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'uønsket atferd_alle pst'!$H$11:$H$13</c:f>
              <c:strCache>
                <c:ptCount val="3"/>
                <c:pt idx="0">
                  <c:v>Ja (n=81)</c:v>
                </c:pt>
                <c:pt idx="1">
                  <c:v>Nei (n=4621)</c:v>
                </c:pt>
                <c:pt idx="2">
                  <c:v>Ønsker ikke svare (n=49)</c:v>
                </c:pt>
              </c:strCache>
            </c:strRef>
          </c:cat>
          <c:val>
            <c:numRef>
              <c:f>'uønsket atferd_alle pst'!$J$11:$J$13</c:f>
              <c:numCache>
                <c:formatCode>0%</c:formatCode>
                <c:ptCount val="3"/>
                <c:pt idx="0">
                  <c:v>0.01</c:v>
                </c:pt>
                <c:pt idx="1">
                  <c:v>0.98</c:v>
                </c:pt>
                <c:pt idx="2">
                  <c:v>0.01</c:v>
                </c:pt>
              </c:numCache>
            </c:numRef>
          </c:val>
          <c:extLst>
            <c:ext xmlns:c16="http://schemas.microsoft.com/office/drawing/2014/chart" uri="{C3380CC4-5D6E-409C-BE32-E72D297353CC}">
              <c16:uniqueId val="{00000003-419C-4435-84B6-0679B876CB32}"/>
            </c:ext>
          </c:extLst>
        </c:ser>
        <c:dLbls>
          <c:dLblPos val="outEnd"/>
          <c:showLegendKey val="0"/>
          <c:showVal val="1"/>
          <c:showCatName val="0"/>
          <c:showSerName val="0"/>
          <c:showPercent val="0"/>
          <c:showBubbleSize val="0"/>
        </c:dLbls>
        <c:gapWidth val="35"/>
        <c:axId val="932765608"/>
        <c:axId val="932765936"/>
      </c:barChart>
      <c:catAx>
        <c:axId val="932765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932765936"/>
        <c:crosses val="autoZero"/>
        <c:auto val="1"/>
        <c:lblAlgn val="ctr"/>
        <c:lblOffset val="100"/>
        <c:noMultiLvlLbl val="0"/>
      </c:catAx>
      <c:valAx>
        <c:axId val="932765936"/>
        <c:scaling>
          <c:orientation val="minMax"/>
        </c:scaling>
        <c:delete val="1"/>
        <c:axPos val="t"/>
        <c:numFmt formatCode="0%" sourceLinked="1"/>
        <c:majorTickMark val="none"/>
        <c:minorTickMark val="none"/>
        <c:tickLblPos val="nextTo"/>
        <c:crossAx val="932765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Gotham Rounded Book" pitchFamily="50"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'uønsket atferd_30 pst eller mer'!$H$21</c:f>
          <c:strCache>
            <c:ptCount val="1"/>
            <c:pt idx="0">
              <c:v>Av hvem ble du mobbet/trakassert/opplevd uønsket seksuell oppmerksomhet? (Flere svar mulig)</c:v>
            </c:pt>
          </c:strCache>
        </c:strRef>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Gotham Rounded Book" pitchFamily="50" charset="0"/>
              <a:ea typeface="+mn-ea"/>
              <a:cs typeface="+mn-cs"/>
            </a:defRPr>
          </a:pPr>
          <a:endParaRPr lang="nb-NO"/>
        </a:p>
      </c:txPr>
    </c:title>
    <c:autoTitleDeleted val="0"/>
    <c:plotArea>
      <c:layout/>
      <c:barChart>
        <c:barDir val="bar"/>
        <c:grouping val="clustered"/>
        <c:varyColors val="0"/>
        <c:ser>
          <c:idx val="0"/>
          <c:order val="0"/>
          <c:tx>
            <c:strRef>
              <c:f>'uønsket atferd_alle pst'!$I$21</c:f>
              <c:strCache>
                <c:ptCount val="1"/>
                <c:pt idx="0">
                  <c:v>2023</c:v>
                </c:pt>
              </c:strCache>
            </c:strRef>
          </c:tx>
          <c:spPr>
            <a:solidFill>
              <a:srgbClr val="0532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Gotham Rounded Book" pitchFamily="50" charset="0"/>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'uønsket atferd_alle pst'!$H$22:$H$26</c:f>
              <c:strCache>
                <c:ptCount val="5"/>
                <c:pt idx="0">
                  <c:v>Brukere/publikum (n=48)</c:v>
                </c:pt>
                <c:pt idx="1">
                  <c:v>Kollegaer (n=262)</c:v>
                </c:pt>
                <c:pt idx="2">
                  <c:v>Overordnet (n=111)</c:v>
                </c:pt>
                <c:pt idx="3">
                  <c:v>Folkevalgte (n=38)</c:v>
                </c:pt>
                <c:pt idx="4">
                  <c:v>Frivillige (n=26)</c:v>
                </c:pt>
              </c:strCache>
            </c:strRef>
          </c:cat>
          <c:val>
            <c:numRef>
              <c:f>'uønsket atferd_alle pst'!$I$22:$I$26</c:f>
              <c:numCache>
                <c:formatCode>0%</c:formatCode>
                <c:ptCount val="5"/>
                <c:pt idx="0">
                  <c:v>0.12</c:v>
                </c:pt>
                <c:pt idx="1">
                  <c:v>0.66</c:v>
                </c:pt>
                <c:pt idx="2">
                  <c:v>0.28000000000000003</c:v>
                </c:pt>
                <c:pt idx="3">
                  <c:v>0.1</c:v>
                </c:pt>
                <c:pt idx="4">
                  <c:v>7.0000000000000007E-2</c:v>
                </c:pt>
              </c:numCache>
            </c:numRef>
          </c:val>
          <c:extLst>
            <c:ext xmlns:c16="http://schemas.microsoft.com/office/drawing/2014/chart" uri="{C3380CC4-5D6E-409C-BE32-E72D297353CC}">
              <c16:uniqueId val="{00000000-1D39-4135-991E-E5974FA531BC}"/>
            </c:ext>
          </c:extLst>
        </c:ser>
        <c:ser>
          <c:idx val="1"/>
          <c:order val="1"/>
          <c:tx>
            <c:strRef>
              <c:f>'uønsket atferd_alle pst'!$J$21</c:f>
              <c:strCache>
                <c:ptCount val="1"/>
                <c:pt idx="0">
                  <c:v>2021</c:v>
                </c:pt>
              </c:strCache>
            </c:strRef>
          </c:tx>
          <c:spPr>
            <a:solidFill>
              <a:srgbClr val="009D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Gotham Rounded Book" pitchFamily="50" charset="0"/>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'uønsket atferd_alle pst'!$H$22:$H$26</c:f>
              <c:strCache>
                <c:ptCount val="5"/>
                <c:pt idx="0">
                  <c:v>Brukere/publikum (n=48)</c:v>
                </c:pt>
                <c:pt idx="1">
                  <c:v>Kollegaer (n=262)</c:v>
                </c:pt>
                <c:pt idx="2">
                  <c:v>Overordnet (n=111)</c:v>
                </c:pt>
                <c:pt idx="3">
                  <c:v>Folkevalgte (n=38)</c:v>
                </c:pt>
                <c:pt idx="4">
                  <c:v>Frivillige (n=26)</c:v>
                </c:pt>
              </c:strCache>
            </c:strRef>
          </c:cat>
          <c:val>
            <c:numRef>
              <c:f>'uønsket atferd_alle pst'!$J$22:$J$26</c:f>
              <c:numCache>
                <c:formatCode>0%</c:formatCode>
                <c:ptCount val="5"/>
                <c:pt idx="0">
                  <c:v>0.1</c:v>
                </c:pt>
                <c:pt idx="1">
                  <c:v>0.71</c:v>
                </c:pt>
                <c:pt idx="2">
                  <c:v>0.25</c:v>
                </c:pt>
                <c:pt idx="3">
                  <c:v>7.0000000000000007E-2</c:v>
                </c:pt>
                <c:pt idx="4">
                  <c:v>0.08</c:v>
                </c:pt>
              </c:numCache>
            </c:numRef>
          </c:val>
          <c:extLst>
            <c:ext xmlns:c16="http://schemas.microsoft.com/office/drawing/2014/chart" uri="{C3380CC4-5D6E-409C-BE32-E72D297353CC}">
              <c16:uniqueId val="{00000001-1D39-4135-991E-E5974FA531BC}"/>
            </c:ext>
          </c:extLst>
        </c:ser>
        <c:dLbls>
          <c:dLblPos val="inEnd"/>
          <c:showLegendKey val="0"/>
          <c:showVal val="1"/>
          <c:showCatName val="0"/>
          <c:showSerName val="0"/>
          <c:showPercent val="0"/>
          <c:showBubbleSize val="0"/>
        </c:dLbls>
        <c:gapWidth val="35"/>
        <c:axId val="932765608"/>
        <c:axId val="932765936"/>
      </c:barChart>
      <c:catAx>
        <c:axId val="932765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932765936"/>
        <c:crosses val="autoZero"/>
        <c:auto val="1"/>
        <c:lblAlgn val="ctr"/>
        <c:lblOffset val="100"/>
        <c:noMultiLvlLbl val="0"/>
      </c:catAx>
      <c:valAx>
        <c:axId val="932765936"/>
        <c:scaling>
          <c:orientation val="minMax"/>
        </c:scaling>
        <c:delete val="1"/>
        <c:axPos val="t"/>
        <c:numFmt formatCode="0%" sourceLinked="1"/>
        <c:majorTickMark val="none"/>
        <c:minorTickMark val="none"/>
        <c:tickLblPos val="nextTo"/>
        <c:crossAx val="932765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'uønsket atferd_30 pst eller mer'!$H$28</c:f>
          <c:strCache>
            <c:ptCount val="1"/>
            <c:pt idx="0">
              <c:v>Har du sagt ifra om at du har opplevd mobbing/trakassering/opplevd uønsket seksuell oppmerksomhet? (Flere svar mulig)</c:v>
            </c:pt>
          </c:strCache>
        </c:strRef>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Gotham Rounded Book" pitchFamily="50" charset="0"/>
              <a:ea typeface="+mn-ea"/>
              <a:cs typeface="+mn-cs"/>
            </a:defRPr>
          </a:pPr>
          <a:endParaRPr lang="nb-NO"/>
        </a:p>
      </c:txPr>
    </c:title>
    <c:autoTitleDeleted val="0"/>
    <c:plotArea>
      <c:layout/>
      <c:barChart>
        <c:barDir val="bar"/>
        <c:grouping val="clustered"/>
        <c:varyColors val="0"/>
        <c:ser>
          <c:idx val="0"/>
          <c:order val="0"/>
          <c:tx>
            <c:strRef>
              <c:f>'uønsket atferd_alle pst'!$I$28</c:f>
              <c:strCache>
                <c:ptCount val="1"/>
                <c:pt idx="0">
                  <c:v>2023</c:v>
                </c:pt>
              </c:strCache>
            </c:strRef>
          </c:tx>
          <c:spPr>
            <a:solidFill>
              <a:srgbClr val="0532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Gotham Rounded Book" pitchFamily="50" charset="0"/>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'uønsket atferd_alle pst'!$H$29:$H$32</c:f>
              <c:strCache>
                <c:ptCount val="4"/>
                <c:pt idx="0">
                  <c:v>Ja, til leder eller leders leder (n=252)</c:v>
                </c:pt>
                <c:pt idx="1">
                  <c:v>Ja, til vernetjeneste/tillitsvalgte (n=132)</c:v>
                </c:pt>
                <c:pt idx="2">
                  <c:v>Ja, til andre (n=128)</c:v>
                </c:pt>
                <c:pt idx="3">
                  <c:v>Nei (n=54)</c:v>
                </c:pt>
              </c:strCache>
            </c:strRef>
          </c:cat>
          <c:val>
            <c:numRef>
              <c:f>'uønsket atferd_alle pst'!$I$29:$I$32</c:f>
              <c:numCache>
                <c:formatCode>0%</c:formatCode>
                <c:ptCount val="4"/>
                <c:pt idx="0">
                  <c:v>0.63</c:v>
                </c:pt>
                <c:pt idx="1">
                  <c:v>0.33</c:v>
                </c:pt>
                <c:pt idx="2">
                  <c:v>0.32</c:v>
                </c:pt>
                <c:pt idx="3">
                  <c:v>0.14000000000000001</c:v>
                </c:pt>
              </c:numCache>
            </c:numRef>
          </c:val>
          <c:extLst>
            <c:ext xmlns:c16="http://schemas.microsoft.com/office/drawing/2014/chart" uri="{C3380CC4-5D6E-409C-BE32-E72D297353CC}">
              <c16:uniqueId val="{00000000-1C12-40DD-A719-016657093E2D}"/>
            </c:ext>
          </c:extLst>
        </c:ser>
        <c:ser>
          <c:idx val="1"/>
          <c:order val="1"/>
          <c:tx>
            <c:strRef>
              <c:f>'uønsket atferd_alle pst'!$J$28</c:f>
              <c:strCache>
                <c:ptCount val="1"/>
                <c:pt idx="0">
                  <c:v>2021</c:v>
                </c:pt>
              </c:strCache>
            </c:strRef>
          </c:tx>
          <c:spPr>
            <a:solidFill>
              <a:srgbClr val="009D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Gotham Rounded Book" pitchFamily="50" charset="0"/>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'uønsket atferd_alle pst'!$H$29:$H$32</c:f>
              <c:strCache>
                <c:ptCount val="4"/>
                <c:pt idx="0">
                  <c:v>Ja, til leder eller leders leder (n=252)</c:v>
                </c:pt>
                <c:pt idx="1">
                  <c:v>Ja, til vernetjeneste/tillitsvalgte (n=132)</c:v>
                </c:pt>
                <c:pt idx="2">
                  <c:v>Ja, til andre (n=128)</c:v>
                </c:pt>
                <c:pt idx="3">
                  <c:v>Nei (n=54)</c:v>
                </c:pt>
              </c:strCache>
            </c:strRef>
          </c:cat>
          <c:val>
            <c:numRef>
              <c:f>'uønsket atferd_alle pst'!$J$29:$J$32</c:f>
              <c:numCache>
                <c:formatCode>0%</c:formatCode>
                <c:ptCount val="4"/>
                <c:pt idx="0">
                  <c:v>0.65</c:v>
                </c:pt>
                <c:pt idx="1">
                  <c:v>0.3</c:v>
                </c:pt>
                <c:pt idx="2">
                  <c:v>0.37</c:v>
                </c:pt>
                <c:pt idx="3">
                  <c:v>0.15</c:v>
                </c:pt>
              </c:numCache>
            </c:numRef>
          </c:val>
          <c:extLst>
            <c:ext xmlns:c16="http://schemas.microsoft.com/office/drawing/2014/chart" uri="{C3380CC4-5D6E-409C-BE32-E72D297353CC}">
              <c16:uniqueId val="{00000001-1C12-40DD-A719-016657093E2D}"/>
            </c:ext>
          </c:extLst>
        </c:ser>
        <c:dLbls>
          <c:dLblPos val="inEnd"/>
          <c:showLegendKey val="0"/>
          <c:showVal val="1"/>
          <c:showCatName val="0"/>
          <c:showSerName val="0"/>
          <c:showPercent val="0"/>
          <c:showBubbleSize val="0"/>
        </c:dLbls>
        <c:gapWidth val="35"/>
        <c:axId val="932765608"/>
        <c:axId val="932765936"/>
      </c:barChart>
      <c:catAx>
        <c:axId val="932765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932765936"/>
        <c:crosses val="autoZero"/>
        <c:auto val="1"/>
        <c:lblAlgn val="ctr"/>
        <c:lblOffset val="100"/>
        <c:noMultiLvlLbl val="0"/>
      </c:catAx>
      <c:valAx>
        <c:axId val="932765936"/>
        <c:scaling>
          <c:orientation val="minMax"/>
        </c:scaling>
        <c:delete val="1"/>
        <c:axPos val="t"/>
        <c:numFmt formatCode="0%" sourceLinked="1"/>
        <c:majorTickMark val="none"/>
        <c:minorTickMark val="none"/>
        <c:tickLblPos val="nextTo"/>
        <c:crossAx val="932765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Gotham Rounded Book" pitchFamily="50" charset="0"/>
                <a:ea typeface="+mn-ea"/>
                <a:cs typeface="+mn-cs"/>
              </a:defRPr>
            </a:pPr>
            <a:r>
              <a:rPr lang="nb-NO" sz="1000"/>
              <a:t>Sammenheng mellom grad av oppfølging av medarbeiderundersøkelse</a:t>
            </a:r>
            <a:r>
              <a:rPr lang="nb-NO" sz="1000" baseline="0"/>
              <a:t> og utvalgte tematikker</a:t>
            </a:r>
            <a:endParaRPr lang="nb-NO" sz="100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Gotham Rounded Book" pitchFamily="50" charset="0"/>
              <a:ea typeface="+mn-ea"/>
              <a:cs typeface="+mn-cs"/>
            </a:defRPr>
          </a:pPr>
          <a:endParaRPr lang="nb-NO"/>
        </a:p>
      </c:txPr>
    </c:title>
    <c:autoTitleDeleted val="0"/>
    <c:plotArea>
      <c:layout/>
      <c:lineChart>
        <c:grouping val="standard"/>
        <c:varyColors val="0"/>
        <c:ser>
          <c:idx val="0"/>
          <c:order val="0"/>
          <c:tx>
            <c:strRef>
              <c:f>oppfølging!$H$16</c:f>
              <c:strCache>
                <c:ptCount val="1"/>
                <c:pt idx="0">
                  <c:v>Engasjement (4,4)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oppfølging!$I$15:$L$15</c:f>
              <c:strCache>
                <c:ptCount val="4"/>
                <c:pt idx="0">
                  <c:v>Slett ikke fulgt opp forrige MU (n=714)</c:v>
                </c:pt>
                <c:pt idx="1">
                  <c:v>Verken eller fulgt opp forrige MU (n=920)</c:v>
                </c:pt>
                <c:pt idx="2">
                  <c:v>I noen grad fulgt opp forrige MU (n=1277)</c:v>
                </c:pt>
                <c:pt idx="3">
                  <c:v>I stor grad fulgt opp forrige MU (n=653)</c:v>
                </c:pt>
              </c:strCache>
            </c:strRef>
          </c:cat>
          <c:val>
            <c:numRef>
              <c:f>oppfølging!$I$16:$L$16</c:f>
              <c:numCache>
                <c:formatCode>###0.0</c:formatCode>
                <c:ptCount val="4"/>
                <c:pt idx="0">
                  <c:v>4.0999999999999996</c:v>
                </c:pt>
                <c:pt idx="1">
                  <c:v>4.2</c:v>
                </c:pt>
                <c:pt idx="2">
                  <c:v>4.4000000000000004</c:v>
                </c:pt>
                <c:pt idx="3">
                  <c:v>4.7</c:v>
                </c:pt>
              </c:numCache>
            </c:numRef>
          </c:val>
          <c:smooth val="0"/>
          <c:extLst>
            <c:ext xmlns:c16="http://schemas.microsoft.com/office/drawing/2014/chart" uri="{C3380CC4-5D6E-409C-BE32-E72D297353CC}">
              <c16:uniqueId val="{00000000-F2F1-4533-9589-60ECB4F39D32}"/>
            </c:ext>
          </c:extLst>
        </c:ser>
        <c:ser>
          <c:idx val="1"/>
          <c:order val="1"/>
          <c:tx>
            <c:strRef>
              <c:f>oppfølging!$H$17</c:f>
              <c:strCache>
                <c:ptCount val="1"/>
                <c:pt idx="0">
                  <c:v>Jeg ønsker å være ansatt i Den norske kirke om 2 år (4,2)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oppfølging!$I$15:$L$15</c:f>
              <c:strCache>
                <c:ptCount val="4"/>
                <c:pt idx="0">
                  <c:v>Slett ikke fulgt opp forrige MU (n=714)</c:v>
                </c:pt>
                <c:pt idx="1">
                  <c:v>Verken eller fulgt opp forrige MU (n=920)</c:v>
                </c:pt>
                <c:pt idx="2">
                  <c:v>I noen grad fulgt opp forrige MU (n=1277)</c:v>
                </c:pt>
                <c:pt idx="3">
                  <c:v>I stor grad fulgt opp forrige MU (n=653)</c:v>
                </c:pt>
              </c:strCache>
            </c:strRef>
          </c:cat>
          <c:val>
            <c:numRef>
              <c:f>oppfølging!$I$17:$L$17</c:f>
              <c:numCache>
                <c:formatCode>###0.0</c:formatCode>
                <c:ptCount val="4"/>
                <c:pt idx="0">
                  <c:v>3.8</c:v>
                </c:pt>
                <c:pt idx="1">
                  <c:v>4.0999999999999996</c:v>
                </c:pt>
                <c:pt idx="2">
                  <c:v>4.2</c:v>
                </c:pt>
                <c:pt idx="3">
                  <c:v>4.5999999999999996</c:v>
                </c:pt>
              </c:numCache>
            </c:numRef>
          </c:val>
          <c:smooth val="0"/>
          <c:extLst>
            <c:ext xmlns:c16="http://schemas.microsoft.com/office/drawing/2014/chart" uri="{C3380CC4-5D6E-409C-BE32-E72D297353CC}">
              <c16:uniqueId val="{00000001-F2F1-4533-9589-60ECB4F39D32}"/>
            </c:ext>
          </c:extLst>
        </c:ser>
        <c:ser>
          <c:idx val="2"/>
          <c:order val="2"/>
          <c:tx>
            <c:strRef>
              <c:f>oppfølging!$H$18</c:f>
              <c:strCache>
                <c:ptCount val="1"/>
                <c:pt idx="0">
                  <c:v>Jeg er alt i alt godt tilfreds med jobben min (4,2)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oppfølging!$I$15:$L$15</c:f>
              <c:strCache>
                <c:ptCount val="4"/>
                <c:pt idx="0">
                  <c:v>Slett ikke fulgt opp forrige MU (n=714)</c:v>
                </c:pt>
                <c:pt idx="1">
                  <c:v>Verken eller fulgt opp forrige MU (n=920)</c:v>
                </c:pt>
                <c:pt idx="2">
                  <c:v>I noen grad fulgt opp forrige MU (n=1277)</c:v>
                </c:pt>
                <c:pt idx="3">
                  <c:v>I stor grad fulgt opp forrige MU (n=653)</c:v>
                </c:pt>
              </c:strCache>
            </c:strRef>
          </c:cat>
          <c:val>
            <c:numRef>
              <c:f>oppfølging!$I$18:$L$18</c:f>
              <c:numCache>
                <c:formatCode>###0.0</c:formatCode>
                <c:ptCount val="4"/>
                <c:pt idx="0">
                  <c:v>3.7</c:v>
                </c:pt>
                <c:pt idx="1">
                  <c:v>4.0999999999999996</c:v>
                </c:pt>
                <c:pt idx="2">
                  <c:v>4.2</c:v>
                </c:pt>
                <c:pt idx="3">
                  <c:v>4.7</c:v>
                </c:pt>
              </c:numCache>
            </c:numRef>
          </c:val>
          <c:smooth val="0"/>
          <c:extLst>
            <c:ext xmlns:c16="http://schemas.microsoft.com/office/drawing/2014/chart" uri="{C3380CC4-5D6E-409C-BE32-E72D297353CC}">
              <c16:uniqueId val="{00000002-F2F1-4533-9589-60ECB4F39D32}"/>
            </c:ext>
          </c:extLst>
        </c:ser>
        <c:ser>
          <c:idx val="3"/>
          <c:order val="3"/>
          <c:tx>
            <c:strRef>
              <c:f>oppfølging!$H$19</c:f>
              <c:strCache>
                <c:ptCount val="1"/>
                <c:pt idx="0">
                  <c:v>Jeg kan anbefale andre å søke jobb i Den norske kirke (4)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oppfølging!$I$15:$L$15</c:f>
              <c:strCache>
                <c:ptCount val="4"/>
                <c:pt idx="0">
                  <c:v>Slett ikke fulgt opp forrige MU (n=714)</c:v>
                </c:pt>
                <c:pt idx="1">
                  <c:v>Verken eller fulgt opp forrige MU (n=920)</c:v>
                </c:pt>
                <c:pt idx="2">
                  <c:v>I noen grad fulgt opp forrige MU (n=1277)</c:v>
                </c:pt>
                <c:pt idx="3">
                  <c:v>I stor grad fulgt opp forrige MU (n=653)</c:v>
                </c:pt>
              </c:strCache>
            </c:strRef>
          </c:cat>
          <c:val>
            <c:numRef>
              <c:f>oppfølging!$I$19:$L$19</c:f>
              <c:numCache>
                <c:formatCode>###0.0</c:formatCode>
                <c:ptCount val="4"/>
                <c:pt idx="0">
                  <c:v>3.4</c:v>
                </c:pt>
                <c:pt idx="1">
                  <c:v>3.9</c:v>
                </c:pt>
                <c:pt idx="2">
                  <c:v>4.0999999999999996</c:v>
                </c:pt>
                <c:pt idx="3">
                  <c:v>4.5</c:v>
                </c:pt>
              </c:numCache>
            </c:numRef>
          </c:val>
          <c:smooth val="0"/>
          <c:extLst>
            <c:ext xmlns:c16="http://schemas.microsoft.com/office/drawing/2014/chart" uri="{C3380CC4-5D6E-409C-BE32-E72D297353CC}">
              <c16:uniqueId val="{00000003-F2F1-4533-9589-60ECB4F39D32}"/>
            </c:ext>
          </c:extLst>
        </c:ser>
        <c:dLbls>
          <c:showLegendKey val="0"/>
          <c:showVal val="0"/>
          <c:showCatName val="0"/>
          <c:showSerName val="0"/>
          <c:showPercent val="0"/>
          <c:showBubbleSize val="0"/>
        </c:dLbls>
        <c:marker val="1"/>
        <c:smooth val="0"/>
        <c:axId val="1009606424"/>
        <c:axId val="1009605344"/>
      </c:lineChart>
      <c:catAx>
        <c:axId val="100960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1009605344"/>
        <c:crosses val="autoZero"/>
        <c:auto val="1"/>
        <c:lblAlgn val="ctr"/>
        <c:lblOffset val="100"/>
        <c:noMultiLvlLbl val="0"/>
      </c:catAx>
      <c:valAx>
        <c:axId val="1009605344"/>
        <c:scaling>
          <c:orientation val="minMax"/>
          <c:max val="4.8"/>
          <c:min val="3.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1009606424"/>
        <c:crosses val="autoZero"/>
        <c:crossBetween val="between"/>
        <c:majorUnit val="0.4"/>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Gotham Rounded Book" pitchFamily="50"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0"/>
          <c:dPt>
            <c:idx val="0"/>
            <c:bubble3D val="0"/>
            <c:spPr>
              <a:solidFill>
                <a:schemeClr val="tx2">
                  <a:lumMod val="20000"/>
                  <a:lumOff val="80000"/>
                </a:schemeClr>
              </a:solidFill>
            </c:spPr>
            <c:extLst>
              <c:ext xmlns:c16="http://schemas.microsoft.com/office/drawing/2014/chart" uri="{C3380CC4-5D6E-409C-BE32-E72D297353CC}">
                <c16:uniqueId val="{00000001-29C9-4E02-A639-7AA690A0634C}"/>
              </c:ext>
            </c:extLst>
          </c:dPt>
          <c:dPt>
            <c:idx val="1"/>
            <c:bubble3D val="0"/>
            <c:spPr>
              <a:noFill/>
              <a:ln>
                <a:noFill/>
              </a:ln>
            </c:spPr>
            <c:extLst>
              <c:ext xmlns:c16="http://schemas.microsoft.com/office/drawing/2014/chart" uri="{C3380CC4-5D6E-409C-BE32-E72D297353CC}">
                <c16:uniqueId val="{00000003-29C9-4E02-A639-7AA690A0634C}"/>
              </c:ext>
            </c:extLst>
          </c:dPt>
          <c:val>
            <c:numRef>
              <c:f>Sheet1!$H$31:$H$32</c:f>
              <c:numCache>
                <c:formatCode>General</c:formatCode>
                <c:ptCount val="2"/>
                <c:pt idx="0">
                  <c:v>0.7</c:v>
                </c:pt>
                <c:pt idx="1">
                  <c:v>0.3</c:v>
                </c:pt>
              </c:numCache>
            </c:numRef>
          </c:val>
          <c:extLst>
            <c:ext xmlns:c16="http://schemas.microsoft.com/office/drawing/2014/chart" uri="{C3380CC4-5D6E-409C-BE32-E72D297353CC}">
              <c16:uniqueId val="{00000004-29C9-4E02-A639-7AA690A0634C}"/>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extLst/>
  </c:chart>
  <c:txPr>
    <a:bodyPr/>
    <a:lstStyle/>
    <a:p>
      <a:pPr>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0"/>
          <c:dPt>
            <c:idx val="0"/>
            <c:bubble3D val="0"/>
            <c:spPr>
              <a:solidFill>
                <a:schemeClr val="tx2">
                  <a:lumMod val="20000"/>
                  <a:lumOff val="80000"/>
                </a:schemeClr>
              </a:solidFill>
            </c:spPr>
            <c:extLst>
              <c:ext xmlns:c16="http://schemas.microsoft.com/office/drawing/2014/chart" uri="{C3380CC4-5D6E-409C-BE32-E72D297353CC}">
                <c16:uniqueId val="{00000001-56AF-4F8C-9D42-74CA5EEAF3D8}"/>
              </c:ext>
            </c:extLst>
          </c:dPt>
          <c:dPt>
            <c:idx val="1"/>
            <c:bubble3D val="0"/>
            <c:spPr>
              <a:noFill/>
              <a:ln>
                <a:noFill/>
              </a:ln>
            </c:spPr>
            <c:extLst>
              <c:ext xmlns:c16="http://schemas.microsoft.com/office/drawing/2014/chart" uri="{C3380CC4-5D6E-409C-BE32-E72D297353CC}">
                <c16:uniqueId val="{00000003-56AF-4F8C-9D42-74CA5EEAF3D8}"/>
              </c:ext>
            </c:extLst>
          </c:dPt>
          <c:val>
            <c:numRef>
              <c:f>Sheet1!$H$37:$H$38</c:f>
              <c:numCache>
                <c:formatCode>General</c:formatCode>
                <c:ptCount val="2"/>
                <c:pt idx="0">
                  <c:v>0.89</c:v>
                </c:pt>
                <c:pt idx="1">
                  <c:v>0.11</c:v>
                </c:pt>
              </c:numCache>
            </c:numRef>
          </c:val>
          <c:extLst>
            <c:ext xmlns:c16="http://schemas.microsoft.com/office/drawing/2014/chart" uri="{C3380CC4-5D6E-409C-BE32-E72D297353CC}">
              <c16:uniqueId val="{00000004-56AF-4F8C-9D42-74CA5EEAF3D8}"/>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extLst/>
  </c:chart>
  <c:txPr>
    <a:bodyPr/>
    <a:lstStyle/>
    <a:p>
      <a:pPr>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r>
              <a:rPr lang="nb-NO" sz="1000"/>
              <a:t>Resultater på hovedområder – med sammenligning</a:t>
            </a:r>
            <a:r>
              <a:rPr lang="nb-NO" sz="1000" baseline="0"/>
              <a:t> mot 2021* og ekstern benchmark</a:t>
            </a:r>
            <a:r>
              <a:rPr lang="nb-NO" sz="1000"/>
              <a:t> </a:t>
            </a:r>
          </a:p>
        </c:rich>
      </c:tx>
      <c:layout>
        <c:manualLayout>
          <c:xMode val="edge"/>
          <c:yMode val="edge"/>
          <c:x val="4.2662912216964097E-2"/>
          <c:y val="1.773835920177383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endParaRPr lang="nb-NO"/>
        </a:p>
      </c:txPr>
    </c:title>
    <c:autoTitleDeleted val="0"/>
    <c:plotArea>
      <c:layout/>
      <c:barChart>
        <c:barDir val="bar"/>
        <c:grouping val="clustered"/>
        <c:varyColors val="0"/>
        <c:ser>
          <c:idx val="0"/>
          <c:order val="0"/>
          <c:tx>
            <c:strRef>
              <c:f>'Svarprosent + hovedområder'!$M$35</c:f>
              <c:strCache>
                <c:ptCount val="1"/>
                <c:pt idx="0">
                  <c:v>2023</c:v>
                </c:pt>
              </c:strCache>
            </c:strRef>
          </c:tx>
          <c:spPr>
            <a:solidFill>
              <a:srgbClr val="125A40"/>
            </a:solidFill>
            <a:ln>
              <a:noFill/>
            </a:ln>
            <a:effectLst/>
          </c:spPr>
          <c:invertIfNegative val="0"/>
          <c:dPt>
            <c:idx val="0"/>
            <c:invertIfNegative val="0"/>
            <c:bubble3D val="0"/>
            <c:spPr>
              <a:solidFill>
                <a:srgbClr val="009DF0"/>
              </a:solidFill>
              <a:ln>
                <a:noFill/>
              </a:ln>
              <a:effectLst/>
            </c:spPr>
            <c:extLst>
              <c:ext xmlns:c16="http://schemas.microsoft.com/office/drawing/2014/chart" uri="{C3380CC4-5D6E-409C-BE32-E72D297353CC}">
                <c16:uniqueId val="{00000001-E8CE-43F3-9918-20C443099A7E}"/>
              </c:ext>
            </c:extLst>
          </c:dPt>
          <c:dPt>
            <c:idx val="1"/>
            <c:invertIfNegative val="0"/>
            <c:bubble3D val="0"/>
            <c:spPr>
              <a:solidFill>
                <a:srgbClr val="009DF0"/>
              </a:solidFill>
              <a:ln>
                <a:noFill/>
              </a:ln>
              <a:effectLst/>
            </c:spPr>
            <c:extLst>
              <c:ext xmlns:c16="http://schemas.microsoft.com/office/drawing/2014/chart" uri="{C3380CC4-5D6E-409C-BE32-E72D297353CC}">
                <c16:uniqueId val="{00000003-E8CE-43F3-9918-20C443099A7E}"/>
              </c:ext>
            </c:extLst>
          </c:dPt>
          <c:dPt>
            <c:idx val="2"/>
            <c:invertIfNegative val="0"/>
            <c:bubble3D val="0"/>
            <c:spPr>
              <a:solidFill>
                <a:srgbClr val="009DF0"/>
              </a:solidFill>
              <a:ln>
                <a:noFill/>
              </a:ln>
              <a:effectLst/>
            </c:spPr>
            <c:extLst>
              <c:ext xmlns:c16="http://schemas.microsoft.com/office/drawing/2014/chart" uri="{C3380CC4-5D6E-409C-BE32-E72D297353CC}">
                <c16:uniqueId val="{00000005-E8CE-43F3-9918-20C443099A7E}"/>
              </c:ext>
            </c:extLst>
          </c:dPt>
          <c:dPt>
            <c:idx val="3"/>
            <c:invertIfNegative val="0"/>
            <c:bubble3D val="0"/>
            <c:spPr>
              <a:solidFill>
                <a:srgbClr val="ADD095"/>
              </a:solidFill>
              <a:ln>
                <a:noFill/>
              </a:ln>
              <a:effectLst/>
            </c:spPr>
            <c:extLst>
              <c:ext xmlns:c16="http://schemas.microsoft.com/office/drawing/2014/chart" uri="{C3380CC4-5D6E-409C-BE32-E72D297353CC}">
                <c16:uniqueId val="{00000007-E8CE-43F3-9918-20C443099A7E}"/>
              </c:ext>
            </c:extLst>
          </c:dPt>
          <c:dPt>
            <c:idx val="4"/>
            <c:invertIfNegative val="0"/>
            <c:bubble3D val="0"/>
            <c:spPr>
              <a:solidFill>
                <a:srgbClr val="ADD095"/>
              </a:solidFill>
              <a:ln>
                <a:noFill/>
              </a:ln>
              <a:effectLst/>
            </c:spPr>
            <c:extLst>
              <c:ext xmlns:c16="http://schemas.microsoft.com/office/drawing/2014/chart" uri="{C3380CC4-5D6E-409C-BE32-E72D297353CC}">
                <c16:uniqueId val="{00000009-E8CE-43F3-9918-20C443099A7E}"/>
              </c:ext>
            </c:extLst>
          </c:dPt>
          <c:dPt>
            <c:idx val="5"/>
            <c:invertIfNegative val="0"/>
            <c:bubble3D val="0"/>
            <c:spPr>
              <a:solidFill>
                <a:srgbClr val="ADD095"/>
              </a:solidFill>
              <a:ln>
                <a:noFill/>
              </a:ln>
              <a:effectLst/>
            </c:spPr>
            <c:extLst>
              <c:ext xmlns:c16="http://schemas.microsoft.com/office/drawing/2014/chart" uri="{C3380CC4-5D6E-409C-BE32-E72D297353CC}">
                <c16:uniqueId val="{0000000B-E8CE-43F3-9918-20C443099A7E}"/>
              </c:ext>
            </c:extLst>
          </c:dPt>
          <c:dPt>
            <c:idx val="10"/>
            <c:invertIfNegative val="0"/>
            <c:bubble3D val="0"/>
            <c:spPr>
              <a:solidFill>
                <a:srgbClr val="05326E"/>
              </a:solidFill>
              <a:ln>
                <a:noFill/>
              </a:ln>
              <a:effectLst/>
            </c:spPr>
            <c:extLst>
              <c:ext xmlns:c16="http://schemas.microsoft.com/office/drawing/2014/chart" uri="{C3380CC4-5D6E-409C-BE32-E72D297353CC}">
                <c16:uniqueId val="{0000000D-E8CE-43F3-9918-20C443099A7E}"/>
              </c:ext>
            </c:extLst>
          </c:dPt>
          <c:dPt>
            <c:idx val="11"/>
            <c:invertIfNegative val="0"/>
            <c:bubble3D val="0"/>
            <c:spPr>
              <a:solidFill>
                <a:srgbClr val="05326E"/>
              </a:solidFill>
              <a:ln>
                <a:noFill/>
              </a:ln>
              <a:effectLst/>
            </c:spPr>
            <c:extLst>
              <c:ext xmlns:c16="http://schemas.microsoft.com/office/drawing/2014/chart" uri="{C3380CC4-5D6E-409C-BE32-E72D297353CC}">
                <c16:uniqueId val="{0000000F-E8CE-43F3-9918-20C443099A7E}"/>
              </c:ext>
            </c:extLst>
          </c:dPt>
          <c:dPt>
            <c:idx val="12"/>
            <c:invertIfNegative val="0"/>
            <c:bubble3D val="0"/>
            <c:spPr>
              <a:solidFill>
                <a:srgbClr val="05326E"/>
              </a:solidFill>
              <a:ln>
                <a:noFill/>
              </a:ln>
              <a:effectLst/>
            </c:spPr>
            <c:extLst>
              <c:ext xmlns:c16="http://schemas.microsoft.com/office/drawing/2014/chart" uri="{C3380CC4-5D6E-409C-BE32-E72D297353CC}">
                <c16:uniqueId val="{00000011-E8CE-43F3-9918-20C443099A7E}"/>
              </c:ext>
            </c:extLst>
          </c:dPt>
          <c:dPt>
            <c:idx val="13"/>
            <c:invertIfNegative val="0"/>
            <c:bubble3D val="0"/>
            <c:spPr>
              <a:solidFill>
                <a:srgbClr val="D0CFC5"/>
              </a:solidFill>
              <a:ln>
                <a:noFill/>
              </a:ln>
              <a:effectLst/>
            </c:spPr>
            <c:extLst>
              <c:ext xmlns:c16="http://schemas.microsoft.com/office/drawing/2014/chart" uri="{C3380CC4-5D6E-409C-BE32-E72D297353CC}">
                <c16:uniqueId val="{00000013-E8CE-43F3-9918-20C443099A7E}"/>
              </c:ext>
            </c:extLst>
          </c:dPt>
          <c:dPt>
            <c:idx val="14"/>
            <c:invertIfNegative val="0"/>
            <c:bubble3D val="0"/>
            <c:spPr>
              <a:solidFill>
                <a:srgbClr val="D0CFC5"/>
              </a:solidFill>
              <a:ln>
                <a:noFill/>
              </a:ln>
              <a:effectLst/>
            </c:spPr>
            <c:extLst>
              <c:ext xmlns:c16="http://schemas.microsoft.com/office/drawing/2014/chart" uri="{C3380CC4-5D6E-409C-BE32-E72D297353CC}">
                <c16:uniqueId val="{00000015-E8CE-43F3-9918-20C443099A7E}"/>
              </c:ext>
            </c:extLst>
          </c:dPt>
          <c:dPt>
            <c:idx val="15"/>
            <c:invertIfNegative val="0"/>
            <c:bubble3D val="0"/>
            <c:spPr>
              <a:solidFill>
                <a:srgbClr val="D0CFC5"/>
              </a:solidFill>
              <a:ln>
                <a:noFill/>
              </a:ln>
              <a:effectLst/>
            </c:spPr>
            <c:extLst>
              <c:ext xmlns:c16="http://schemas.microsoft.com/office/drawing/2014/chart" uri="{C3380CC4-5D6E-409C-BE32-E72D297353CC}">
                <c16:uniqueId val="{00000017-E8CE-43F3-9918-20C443099A7E}"/>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Gotham Rounded Book" pitchFamily="50" charset="0"/>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'Svarprosent + hovedområder'!$K$36:$L$51</c:f>
              <c:multiLvlStrCache>
                <c:ptCount val="16"/>
                <c:lvl>
                  <c:pt idx="0">
                    <c:v>Engasjement</c:v>
                  </c:pt>
                  <c:pt idx="1">
                    <c:v>Gjennomføringsevne</c:v>
                  </c:pt>
                  <c:pt idx="2">
                    <c:v>Alt i alt</c:v>
                  </c:pt>
                  <c:pt idx="3">
                    <c:v>Balanse</c:v>
                  </c:pt>
                  <c:pt idx="4">
                    <c:v>Rammevilkår</c:v>
                  </c:pt>
                  <c:pt idx="5">
                    <c:v>Rolleklarhet</c:v>
                  </c:pt>
                  <c:pt idx="6">
                    <c:v>Autonomi</c:v>
                  </c:pt>
                  <c:pt idx="7">
                    <c:v>Utvikling</c:v>
                  </c:pt>
                  <c:pt idx="8">
                    <c:v>Samarbeidsklima</c:v>
                  </c:pt>
                  <c:pt idx="9">
                    <c:v>Prestefellesskapet</c:v>
                  </c:pt>
                  <c:pt idx="10">
                    <c:v>Endring og forbedring</c:v>
                  </c:pt>
                  <c:pt idx="11">
                    <c:v>Ekstern orientering</c:v>
                  </c:pt>
                  <c:pt idx="12">
                    <c:v>Mangfold og inkludering</c:v>
                  </c:pt>
                  <c:pt idx="13">
                    <c:v>Oppgaveorientert ledelse</c:v>
                  </c:pt>
                  <c:pt idx="14">
                    <c:v>Relasjonsorientert ledelse</c:v>
                  </c:pt>
                  <c:pt idx="15">
                    <c:v>Utviklingsorientert ledelse</c:v>
                  </c:pt>
                </c:lvl>
                <c:lvl>
                  <c:pt idx="0">
                    <c:v>Effekter</c:v>
                  </c:pt>
                  <c:pt idx="3">
                    <c:v>Hygiene</c:v>
                  </c:pt>
                  <c:pt idx="6">
                    <c:v>Drivere</c:v>
                  </c:pt>
                  <c:pt idx="10">
                    <c:v>Retning</c:v>
                  </c:pt>
                  <c:pt idx="13">
                    <c:v>Ledelse</c:v>
                  </c:pt>
                </c:lvl>
              </c:multiLvlStrCache>
            </c:multiLvlStrRef>
          </c:cat>
          <c:val>
            <c:numRef>
              <c:f>'Svarprosent + hovedområder'!$M$36:$M$51</c:f>
              <c:numCache>
                <c:formatCode>0.0</c:formatCode>
                <c:ptCount val="16"/>
                <c:pt idx="0">
                  <c:v>4.4000000000000004</c:v>
                </c:pt>
                <c:pt idx="1">
                  <c:v>3.6</c:v>
                </c:pt>
                <c:pt idx="2">
                  <c:v>4.0999999999999996</c:v>
                </c:pt>
                <c:pt idx="3">
                  <c:v>3.7</c:v>
                </c:pt>
                <c:pt idx="4">
                  <c:v>4.0999999999999996</c:v>
                </c:pt>
                <c:pt idx="5">
                  <c:v>3.9</c:v>
                </c:pt>
                <c:pt idx="6">
                  <c:v>4.0999999999999996</c:v>
                </c:pt>
                <c:pt idx="7">
                  <c:v>4.2</c:v>
                </c:pt>
                <c:pt idx="8">
                  <c:v>4</c:v>
                </c:pt>
                <c:pt idx="9">
                  <c:v>3.8</c:v>
                </c:pt>
                <c:pt idx="10">
                  <c:v>3.8</c:v>
                </c:pt>
                <c:pt idx="11">
                  <c:v>3.6</c:v>
                </c:pt>
                <c:pt idx="12">
                  <c:v>4</c:v>
                </c:pt>
                <c:pt idx="13">
                  <c:v>3.9</c:v>
                </c:pt>
                <c:pt idx="14">
                  <c:v>4</c:v>
                </c:pt>
                <c:pt idx="15">
                  <c:v>4.0999999999999996</c:v>
                </c:pt>
              </c:numCache>
            </c:numRef>
          </c:val>
          <c:extLst>
            <c:ext xmlns:c16="http://schemas.microsoft.com/office/drawing/2014/chart" uri="{C3380CC4-5D6E-409C-BE32-E72D297353CC}">
              <c16:uniqueId val="{00000018-5CA2-4AB3-AB2B-D90F050735D5}"/>
            </c:ext>
          </c:extLst>
        </c:ser>
        <c:dLbls>
          <c:dLblPos val="inEnd"/>
          <c:showLegendKey val="0"/>
          <c:showVal val="1"/>
          <c:showCatName val="0"/>
          <c:showSerName val="0"/>
          <c:showPercent val="0"/>
          <c:showBubbleSize val="0"/>
        </c:dLbls>
        <c:gapWidth val="35"/>
        <c:axId val="1301633576"/>
        <c:axId val="1301627456"/>
      </c:barChart>
      <c:catAx>
        <c:axId val="1301633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1301627456"/>
        <c:crosses val="autoZero"/>
        <c:auto val="1"/>
        <c:lblAlgn val="ctr"/>
        <c:lblOffset val="100"/>
        <c:noMultiLvlLbl val="0"/>
      </c:catAx>
      <c:valAx>
        <c:axId val="1301627456"/>
        <c:scaling>
          <c:orientation val="minMax"/>
          <c:max val="5"/>
          <c:min val="1"/>
        </c:scaling>
        <c:delete val="1"/>
        <c:axPos val="t"/>
        <c:numFmt formatCode="0.0" sourceLinked="1"/>
        <c:majorTickMark val="none"/>
        <c:minorTickMark val="none"/>
        <c:tickLblPos val="nextTo"/>
        <c:crossAx val="130163357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r>
              <a:rPr lang="nb-NO" sz="1000"/>
              <a:t>Topp 10 vurderte spørsmål (inkl. effektvariabler)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endParaRPr lang="nb-NO"/>
        </a:p>
      </c:txPr>
    </c:title>
    <c:autoTitleDeleted val="0"/>
    <c:plotArea>
      <c:layout/>
      <c:barChart>
        <c:barDir val="bar"/>
        <c:grouping val="clustered"/>
        <c:varyColors val="0"/>
        <c:ser>
          <c:idx val="0"/>
          <c:order val="0"/>
          <c:spPr>
            <a:solidFill>
              <a:srgbClr val="ADD09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Gotham Rounded Book" pitchFamily="50" charset="0"/>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'Alle spg_ink. effekt'!$P$4:$Q$13</c:f>
              <c:multiLvlStrCache>
                <c:ptCount val="10"/>
                <c:lvl>
                  <c:pt idx="0">
                    <c:v>Jeg føler at den jobben jeg gjør er meningsfull (0,1)</c:v>
                  </c:pt>
                  <c:pt idx="1">
                    <c:v>Jeg yter gjerne en ekstra innsats når det er nødvendig (0,1)</c:v>
                  </c:pt>
                  <c:pt idx="2">
                    <c:v>Jeg føler meg motivert og engasjert i arbeidet mitt (0,1)</c:v>
                  </c:pt>
                  <c:pt idx="3">
                    <c:v>Jeg ønsker å være ansatt i Den norske kirke om 2 år (0)</c:v>
                  </c:pt>
                  <c:pt idx="4">
                    <c:v>Jeg er alt i alt godt tilfreds med jobben min (0,1)</c:v>
                  </c:pt>
                  <c:pt idx="5">
                    <c:v>Mine kunnskaper og evner brukes godt i arbeidet mitt (0)</c:v>
                  </c:pt>
                  <c:pt idx="6">
                    <c:v>Jeg har god anledning til å planlegge egen arbeidsdag (0,1)</c:v>
                  </c:pt>
                  <c:pt idx="7">
                    <c:v>Jeg har kompetansen som trengs for å utføre mine oppgaver på en god måte (0,1)</c:v>
                  </c:pt>
                  <c:pt idx="8">
                    <c:v>Jeg vet hva som forventes av meg i jobben min (0,1)</c:v>
                  </c:pt>
                  <c:pt idx="9">
                    <c:v>Min leder støtter meg når det er nødvendig (0,1)</c:v>
                  </c:pt>
                </c:lvl>
                <c:lvl>
                  <c:pt idx="0">
                    <c:v>Effekt</c:v>
                  </c:pt>
                  <c:pt idx="5">
                    <c:v> </c:v>
                  </c:pt>
                </c:lvl>
              </c:multiLvlStrCache>
            </c:multiLvlStrRef>
          </c:cat>
          <c:val>
            <c:numRef>
              <c:f>'Alle spg_ink. effekt'!$R$4:$R$13</c:f>
              <c:numCache>
                <c:formatCode>General</c:formatCode>
                <c:ptCount val="10"/>
                <c:pt idx="0">
                  <c:v>4.5999999999999996</c:v>
                </c:pt>
                <c:pt idx="1">
                  <c:v>4.5999999999999996</c:v>
                </c:pt>
                <c:pt idx="2">
                  <c:v>4.2</c:v>
                </c:pt>
                <c:pt idx="3">
                  <c:v>4.2</c:v>
                </c:pt>
                <c:pt idx="4">
                  <c:v>4.2</c:v>
                </c:pt>
                <c:pt idx="5">
                  <c:v>4.3</c:v>
                </c:pt>
                <c:pt idx="6">
                  <c:v>4.3</c:v>
                </c:pt>
                <c:pt idx="7">
                  <c:v>4.3</c:v>
                </c:pt>
                <c:pt idx="8">
                  <c:v>4.2</c:v>
                </c:pt>
                <c:pt idx="9">
                  <c:v>4.2</c:v>
                </c:pt>
              </c:numCache>
            </c:numRef>
          </c:val>
          <c:extLst>
            <c:ext xmlns:c16="http://schemas.microsoft.com/office/drawing/2014/chart" uri="{C3380CC4-5D6E-409C-BE32-E72D297353CC}">
              <c16:uniqueId val="{00000000-C7CD-4924-BBDE-4EE8B2C5D764}"/>
            </c:ext>
          </c:extLst>
        </c:ser>
        <c:dLbls>
          <c:dLblPos val="inEnd"/>
          <c:showLegendKey val="0"/>
          <c:showVal val="1"/>
          <c:showCatName val="0"/>
          <c:showSerName val="0"/>
          <c:showPercent val="0"/>
          <c:showBubbleSize val="0"/>
        </c:dLbls>
        <c:gapWidth val="35"/>
        <c:axId val="1301633576"/>
        <c:axId val="1301627456"/>
      </c:barChart>
      <c:catAx>
        <c:axId val="1301633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1301627456"/>
        <c:crosses val="autoZero"/>
        <c:auto val="1"/>
        <c:lblAlgn val="ctr"/>
        <c:lblOffset val="100"/>
        <c:noMultiLvlLbl val="0"/>
      </c:catAx>
      <c:valAx>
        <c:axId val="1301627456"/>
        <c:scaling>
          <c:orientation val="minMax"/>
          <c:max val="5"/>
          <c:min val="1"/>
        </c:scaling>
        <c:delete val="1"/>
        <c:axPos val="t"/>
        <c:numFmt formatCode="General" sourceLinked="1"/>
        <c:majorTickMark val="none"/>
        <c:minorTickMark val="none"/>
        <c:tickLblPos val="nextTo"/>
        <c:crossAx val="130163357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r>
              <a:rPr lang="nb-NO" sz="1000"/>
              <a:t>Laveste 10 vurderte spørsmål (inkl. effektvariabler)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endParaRPr lang="nb-NO"/>
        </a:p>
      </c:txPr>
    </c:title>
    <c:autoTitleDeleted val="0"/>
    <c:plotArea>
      <c:layout/>
      <c:barChart>
        <c:barDir val="bar"/>
        <c:grouping val="clustered"/>
        <c:varyColors val="0"/>
        <c:ser>
          <c:idx val="0"/>
          <c:order val="0"/>
          <c:spPr>
            <a:solidFill>
              <a:srgbClr val="FF88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Gotham Rounded Book" pitchFamily="50" charset="0"/>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'Alle spg_ink. effekt'!$P$29:$Q$38</c:f>
              <c:multiLvlStrCache>
                <c:ptCount val="10"/>
                <c:lvl>
                  <c:pt idx="0">
                    <c:v>Min arbeidssituasjon fører sjelden til at jeg bekymrer meg for min helse (0,2)</c:v>
                  </c:pt>
                  <c:pt idx="1">
                    <c:v>Jeg opplever sjelden at ulike personer har motstridene forventninger til meg i jobben min (0,2)</c:v>
                  </c:pt>
                  <c:pt idx="2">
                    <c:v>På min arbeidsplass diskuterer vi hva slags forventninger folk har til oss (0,1)</c:v>
                  </c:pt>
                  <c:pt idx="3">
                    <c:v>På min arbeidsplass styres vårt arbeid ut fra folks ønsker og behov (0)</c:v>
                  </c:pt>
                  <c:pt idx="4">
                    <c:v>Jeg opplever at informasjonen som gis sentralt fra Den norske kirke når ut til alle ansatte som har behov for informasjonen (-0,1)</c:v>
                  </c:pt>
                  <c:pt idx="5">
                    <c:v>På min arbeidsplass gjennomfører vi de planene som er vedtatt (0)</c:v>
                  </c:pt>
                  <c:pt idx="6">
                    <c:v>På min arbeidsplass gjennomfører vi møter på en effektiv måte (0,1)</c:v>
                  </c:pt>
                  <c:pt idx="7">
                    <c:v>På min arbeidsplass følger vi opp at vi når målene våre (0,1)</c:v>
                  </c:pt>
                  <c:pt idx="8">
                    <c:v>På min arbeidsplass har vi fulgt opp den forrige medarbeiderundersøkelsen (-)</c:v>
                  </c:pt>
                  <c:pt idx="9">
                    <c:v>Jeg opplever ikke at det forekommer belastende konflikter mellom ansatte på min arbeidsplass (-)</c:v>
                  </c:pt>
                </c:lvl>
                <c:lvl>
                  <c:pt idx="2">
                    <c:v>Ekstern orientering</c:v>
                  </c:pt>
                  <c:pt idx="4">
                    <c:v> </c:v>
                  </c:pt>
                  <c:pt idx="5">
                    <c:v>Gjennomføringsevne</c:v>
                  </c:pt>
                  <c:pt idx="8">
                    <c:v> </c:v>
                  </c:pt>
                </c:lvl>
              </c:multiLvlStrCache>
            </c:multiLvlStrRef>
          </c:cat>
          <c:val>
            <c:numRef>
              <c:f>'Alle spg_ink. effekt'!$R$29:$R$38</c:f>
              <c:numCache>
                <c:formatCode>General</c:formatCode>
                <c:ptCount val="10"/>
                <c:pt idx="0">
                  <c:v>3.7</c:v>
                </c:pt>
                <c:pt idx="1">
                  <c:v>3.7</c:v>
                </c:pt>
                <c:pt idx="2">
                  <c:v>3.7</c:v>
                </c:pt>
                <c:pt idx="3">
                  <c:v>3.6</c:v>
                </c:pt>
                <c:pt idx="4">
                  <c:v>3.6</c:v>
                </c:pt>
                <c:pt idx="5">
                  <c:v>3.7</c:v>
                </c:pt>
                <c:pt idx="6">
                  <c:v>3.5</c:v>
                </c:pt>
                <c:pt idx="7">
                  <c:v>3.5</c:v>
                </c:pt>
                <c:pt idx="8">
                  <c:v>3.4</c:v>
                </c:pt>
                <c:pt idx="9">
                  <c:v>3.4</c:v>
                </c:pt>
              </c:numCache>
            </c:numRef>
          </c:val>
          <c:extLst>
            <c:ext xmlns:c16="http://schemas.microsoft.com/office/drawing/2014/chart" uri="{C3380CC4-5D6E-409C-BE32-E72D297353CC}">
              <c16:uniqueId val="{00000000-6847-42EE-96E9-5ECCA6B37809}"/>
            </c:ext>
          </c:extLst>
        </c:ser>
        <c:dLbls>
          <c:dLblPos val="inEnd"/>
          <c:showLegendKey val="0"/>
          <c:showVal val="1"/>
          <c:showCatName val="0"/>
          <c:showSerName val="0"/>
          <c:showPercent val="0"/>
          <c:showBubbleSize val="0"/>
        </c:dLbls>
        <c:gapWidth val="35"/>
        <c:axId val="1301633576"/>
        <c:axId val="1301627456"/>
      </c:barChart>
      <c:catAx>
        <c:axId val="1301633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1301627456"/>
        <c:crosses val="autoZero"/>
        <c:auto val="1"/>
        <c:lblAlgn val="ctr"/>
        <c:lblOffset val="100"/>
        <c:noMultiLvlLbl val="0"/>
      </c:catAx>
      <c:valAx>
        <c:axId val="1301627456"/>
        <c:scaling>
          <c:orientation val="minMax"/>
          <c:max val="5"/>
          <c:min val="1"/>
        </c:scaling>
        <c:delete val="1"/>
        <c:axPos val="t"/>
        <c:numFmt formatCode="General" sourceLinked="1"/>
        <c:majorTickMark val="none"/>
        <c:minorTickMark val="none"/>
        <c:tickLblPos val="nextTo"/>
        <c:crossAx val="130163357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r>
              <a:rPr lang="nb-NO" sz="1000"/>
              <a:t>Størst positiv forskjell til benchmark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endParaRPr lang="nb-NO"/>
        </a:p>
      </c:txPr>
    </c:title>
    <c:autoTitleDeleted val="0"/>
    <c:plotArea>
      <c:layout/>
      <c:barChart>
        <c:barDir val="bar"/>
        <c:grouping val="clustered"/>
        <c:varyColors val="0"/>
        <c:ser>
          <c:idx val="0"/>
          <c:order val="0"/>
          <c:spPr>
            <a:solidFill>
              <a:srgbClr val="ADD09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'Historikk 30 pst eller mer'!$P$78:$Q$85</c:f>
              <c:multiLvlStrCache>
                <c:ptCount val="8"/>
                <c:lvl>
                  <c:pt idx="0">
                    <c:v>Jeg har nødvendig informasjon for å kunne løse mine arbeidsoppgaver på en god måte (4,1)</c:v>
                  </c:pt>
                  <c:pt idx="1">
                    <c:v>Jeg har god anledning til å planlegge egen arbeidsdag (4,3)</c:v>
                  </c:pt>
                  <c:pt idx="2">
                    <c:v>Jeg har muligheten til å påvirke viktige beslutninger som vedrører mitt arbeid (4)</c:v>
                  </c:pt>
                  <c:pt idx="3">
                    <c:v>Mine kunnskaper og evner brukes godt i arbeidet mitt (4,3)</c:v>
                  </c:pt>
                  <c:pt idx="4">
                    <c:v>Jeg har mulighet til å utvikle meg i jobben min (4,1)</c:v>
                  </c:pt>
                  <c:pt idx="5">
                    <c:v>Jeg føler at den jobben jeg gjør er meningsfull (4,5)</c:v>
                  </c:pt>
                  <c:pt idx="6">
                    <c:v>Jeg føler meg motivert og engasjert i arbeidet mitt (4,2)</c:v>
                  </c:pt>
                  <c:pt idx="7">
                    <c:v>Jeg yter gjerne en ekstra innsats når det er nødvendig (4,6)</c:v>
                  </c:pt>
                </c:lvl>
                <c:lvl>
                  <c:pt idx="0">
                    <c:v>Jobbinnhold</c:v>
                  </c:pt>
                  <c:pt idx="5">
                    <c:v>Engasjement</c:v>
                  </c:pt>
                </c:lvl>
              </c:multiLvlStrCache>
            </c:multiLvlStrRef>
          </c:cat>
          <c:val>
            <c:numRef>
              <c:f>'Historikk 30 pst eller mer'!$R$78:$R$85</c:f>
              <c:numCache>
                <c:formatCode>General</c:formatCode>
                <c:ptCount val="8"/>
                <c:pt idx="0">
                  <c:v>0.19999999999999973</c:v>
                </c:pt>
                <c:pt idx="1">
                  <c:v>0.20000000000000018</c:v>
                </c:pt>
                <c:pt idx="2">
                  <c:v>0.10000000000000009</c:v>
                </c:pt>
                <c:pt idx="3">
                  <c:v>9.9999999999999645E-2</c:v>
                </c:pt>
                <c:pt idx="4">
                  <c:v>9.9999999999999645E-2</c:v>
                </c:pt>
                <c:pt idx="5">
                  <c:v>9.9999999999999645E-2</c:v>
                </c:pt>
                <c:pt idx="6">
                  <c:v>0.10000000000000053</c:v>
                </c:pt>
                <c:pt idx="7">
                  <c:v>9.9999999999999645E-2</c:v>
                </c:pt>
              </c:numCache>
            </c:numRef>
          </c:val>
          <c:extLst>
            <c:ext xmlns:c16="http://schemas.microsoft.com/office/drawing/2014/chart" uri="{C3380CC4-5D6E-409C-BE32-E72D297353CC}">
              <c16:uniqueId val="{00000000-CEA6-4AB7-B389-60AF877DA4DE}"/>
            </c:ext>
          </c:extLst>
        </c:ser>
        <c:dLbls>
          <c:dLblPos val="outEnd"/>
          <c:showLegendKey val="0"/>
          <c:showVal val="1"/>
          <c:showCatName val="0"/>
          <c:showSerName val="0"/>
          <c:showPercent val="0"/>
          <c:showBubbleSize val="0"/>
        </c:dLbls>
        <c:gapWidth val="35"/>
        <c:axId val="1301633576"/>
        <c:axId val="1301627456"/>
      </c:barChart>
      <c:catAx>
        <c:axId val="130163357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1301627456"/>
        <c:crosses val="autoZero"/>
        <c:auto val="1"/>
        <c:lblAlgn val="ctr"/>
        <c:lblOffset val="100"/>
        <c:tickLblSkip val="1"/>
        <c:noMultiLvlLbl val="0"/>
      </c:catAx>
      <c:valAx>
        <c:axId val="1301627456"/>
        <c:scaling>
          <c:orientation val="minMax"/>
          <c:max val="1"/>
          <c:min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130163357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r>
              <a:rPr lang="nb-NO" sz="1000"/>
              <a:t>Størst negativ forskjell til benchmark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endParaRPr lang="nb-NO"/>
        </a:p>
      </c:txPr>
    </c:title>
    <c:autoTitleDeleted val="0"/>
    <c:plotArea>
      <c:layout/>
      <c:barChart>
        <c:barDir val="bar"/>
        <c:grouping val="clustered"/>
        <c:varyColors val="0"/>
        <c:ser>
          <c:idx val="0"/>
          <c:order val="0"/>
          <c:spPr>
            <a:solidFill>
              <a:srgbClr val="FF885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'Historikk 30 pst eller mer'!$P$101:$Q$112</c:f>
              <c:multiLvlStrCache>
                <c:ptCount val="12"/>
                <c:lvl>
                  <c:pt idx="0">
                    <c:v>På min arbeidsplass utvikler vi oss, slik at vi kan møte endringer i samfunnet (3,7)</c:v>
                  </c:pt>
                  <c:pt idx="1">
                    <c:v>Jeg er stolt over å være ansatt i Den norske kirke (4)</c:v>
                  </c:pt>
                  <c:pt idx="2">
                    <c:v>På min arbeidsplass er vi gode på å dele kunnskap og erfaring med hverandre (3,9)</c:v>
                  </c:pt>
                  <c:pt idx="3">
                    <c:v>På min arbeidsplass hjelper og støtter vi hverandre (4,1)</c:v>
                  </c:pt>
                  <c:pt idx="4">
                    <c:v>På min arbeidsplass har vi en god dialog hvor alle trygt kan gi uttrykk for sine meninger (3,8)</c:v>
                  </c:pt>
                  <c:pt idx="5">
                    <c:v>I mitt prosti/bispedømme håndterer vi uenighet på en god måte (3,7)</c:v>
                  </c:pt>
                  <c:pt idx="6">
                    <c:v>I mitt prosti/bispedømme er vi gode på å dele kunnskap og erfaringer med hverandre (3,7)</c:v>
                  </c:pt>
                  <c:pt idx="7">
                    <c:v>På min arbeidsplass diskuterer vi hva slags forventninger folk har til oss (3,7)</c:v>
                  </c:pt>
                  <c:pt idx="8">
                    <c:v>På min arbeidsplass styres vårt arbeid ut fra folks ønsker og behov (3,6)</c:v>
                  </c:pt>
                  <c:pt idx="9">
                    <c:v>På min arbeidsplass gjennomfører vi de planene som er vedtatt (3,7)</c:v>
                  </c:pt>
                  <c:pt idx="10">
                    <c:v>På min arbeidsplass følger vi opp at vi når målene våre (3,4)</c:v>
                  </c:pt>
                  <c:pt idx="11">
                    <c:v>På min arbeidsplass gjennomfører vi møter på en effektiv måte (3,5)</c:v>
                  </c:pt>
                </c:lvl>
                <c:lvl>
                  <c:pt idx="2">
                    <c:v>Samarbeid</c:v>
                  </c:pt>
                  <c:pt idx="7">
                    <c:v>Ekstern orientering</c:v>
                  </c:pt>
                  <c:pt idx="9">
                    <c:v>Gjennomføringsevne</c:v>
                  </c:pt>
                </c:lvl>
              </c:multiLvlStrCache>
            </c:multiLvlStrRef>
          </c:cat>
          <c:val>
            <c:numRef>
              <c:f>'Historikk 30 pst eller mer'!$R$101:$R$112</c:f>
              <c:numCache>
                <c:formatCode>General</c:formatCode>
                <c:ptCount val="12"/>
                <c:pt idx="0">
                  <c:v>-0.19999999999999973</c:v>
                </c:pt>
                <c:pt idx="1">
                  <c:v>-0.20000000000000018</c:v>
                </c:pt>
                <c:pt idx="2">
                  <c:v>-0.19999999999999973</c:v>
                </c:pt>
                <c:pt idx="3">
                  <c:v>-0.20000000000000018</c:v>
                </c:pt>
                <c:pt idx="4">
                  <c:v>-0.29999999999999982</c:v>
                </c:pt>
                <c:pt idx="5">
                  <c:v>-0.19999999999999973</c:v>
                </c:pt>
                <c:pt idx="6">
                  <c:v>-0.39999999999999947</c:v>
                </c:pt>
                <c:pt idx="7">
                  <c:v>-0.19999999999999973</c:v>
                </c:pt>
                <c:pt idx="8">
                  <c:v>-0.39999999999999991</c:v>
                </c:pt>
                <c:pt idx="9">
                  <c:v>-0.19999999999999973</c:v>
                </c:pt>
                <c:pt idx="10">
                  <c:v>-0.5</c:v>
                </c:pt>
                <c:pt idx="11">
                  <c:v>-0.5</c:v>
                </c:pt>
              </c:numCache>
            </c:numRef>
          </c:val>
          <c:extLst>
            <c:ext xmlns:c16="http://schemas.microsoft.com/office/drawing/2014/chart" uri="{C3380CC4-5D6E-409C-BE32-E72D297353CC}">
              <c16:uniqueId val="{00000000-265C-4F24-9340-7AA1391365A3}"/>
            </c:ext>
          </c:extLst>
        </c:ser>
        <c:dLbls>
          <c:dLblPos val="outEnd"/>
          <c:showLegendKey val="0"/>
          <c:showVal val="1"/>
          <c:showCatName val="0"/>
          <c:showSerName val="0"/>
          <c:showPercent val="0"/>
          <c:showBubbleSize val="0"/>
        </c:dLbls>
        <c:gapWidth val="35"/>
        <c:axId val="1301633576"/>
        <c:axId val="1301627456"/>
      </c:barChart>
      <c:catAx>
        <c:axId val="130163357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1301627456"/>
        <c:crosses val="autoZero"/>
        <c:auto val="1"/>
        <c:lblAlgn val="ctr"/>
        <c:lblOffset val="100"/>
        <c:tickLblSkip val="1"/>
        <c:noMultiLvlLbl val="0"/>
      </c:catAx>
      <c:valAx>
        <c:axId val="1301627456"/>
        <c:scaling>
          <c:orientation val="minMax"/>
          <c:max val="1"/>
          <c:min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130163357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r>
              <a:rPr lang="nb-NO" sz="1000"/>
              <a:t>Historisk sammenligning mot 2021 – alle</a:t>
            </a:r>
            <a:r>
              <a:rPr lang="nb-NO" sz="1000" baseline="0"/>
              <a:t> ansatte i 2023 (uavhengig av stillingsbrøk)</a:t>
            </a:r>
            <a:r>
              <a:rPr lang="nb-NO" sz="100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endParaRPr lang="nb-NO"/>
        </a:p>
      </c:txPr>
    </c:title>
    <c:autoTitleDeleted val="0"/>
    <c:plotArea>
      <c:layout/>
      <c:barChart>
        <c:barDir val="bar"/>
        <c:grouping val="clustered"/>
        <c:varyColors val="0"/>
        <c:ser>
          <c:idx val="0"/>
          <c:order val="0"/>
          <c:spPr>
            <a:solidFill>
              <a:srgbClr val="ADD095"/>
            </a:solidFill>
            <a:ln>
              <a:noFill/>
            </a:ln>
            <a:effectLst/>
          </c:spPr>
          <c:invertIfNegative val="0"/>
          <c:dPt>
            <c:idx val="9"/>
            <c:invertIfNegative val="0"/>
            <c:bubble3D val="0"/>
            <c:spPr>
              <a:solidFill>
                <a:srgbClr val="FF8855"/>
              </a:solidFill>
              <a:ln>
                <a:noFill/>
              </a:ln>
              <a:effectLst/>
            </c:spPr>
            <c:extLst>
              <c:ext xmlns:c16="http://schemas.microsoft.com/office/drawing/2014/chart" uri="{C3380CC4-5D6E-409C-BE32-E72D297353CC}">
                <c16:uniqueId val="{00000001-5503-448D-894D-DF7048AE807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'Alle spg_ink. effekt'!$P$55:$Q$64</c:f>
              <c:multiLvlStrCache>
                <c:ptCount val="10"/>
                <c:lvl>
                  <c:pt idx="0">
                    <c:v>Jeg opplever sjelden at ulike personer har motstridene forventninger til meg i jobben min (3,7)</c:v>
                  </c:pt>
                  <c:pt idx="1">
                    <c:v>Min arbeidssituasjon fører sjelden til at jeg bekymrer meg for min helse (3,7)</c:v>
                  </c:pt>
                  <c:pt idx="2">
                    <c:v>Min leder er opptatt av å forbedre våre arbeidsprosesser (4)</c:v>
                  </c:pt>
                  <c:pt idx="3">
                    <c:v>Min leder tar nødvendige beslutninger (4)</c:v>
                  </c:pt>
                  <c:pt idx="4">
                    <c:v>Min leder klargjør hva som forventes av meg i mitt arbeid (3,9)</c:v>
                  </c:pt>
                  <c:pt idx="5">
                    <c:v>Min leder støtter meg når det er nødvendig (4,2)</c:v>
                  </c:pt>
                  <c:pt idx="6">
                    <c:v>Min leder gir meg tilstrekkelige tilbakemeldinger om arbeidet mitt (både positive og negative) (3,8)</c:v>
                  </c:pt>
                  <c:pt idx="7">
                    <c:v>I min virksomhet tar ledere og medarbeidere et felles ansvar for likestilling, inkludering og mangfold (4)</c:v>
                  </c:pt>
                  <c:pt idx="8">
                    <c:v>I min virksomhet gir like kvalifikasjoner like muligheter, uavhengig av bakgrunn (4)</c:v>
                  </c:pt>
                  <c:pt idx="9">
                    <c:v>Jeg opplever at informasjonen som gis sentralt fra Den norske kirke når ut til alle ansatte som har behov for informasjonen (3,6)</c:v>
                  </c:pt>
                </c:lvl>
                <c:lvl>
                  <c:pt idx="2">
                    <c:v>Ledelse</c:v>
                  </c:pt>
                  <c:pt idx="7">
                    <c:v>Mangfold og inkludering</c:v>
                  </c:pt>
                  <c:pt idx="9">
                    <c:v> </c:v>
                  </c:pt>
                </c:lvl>
              </c:multiLvlStrCache>
            </c:multiLvlStrRef>
          </c:cat>
          <c:val>
            <c:numRef>
              <c:f>'Alle spg_ink. effekt'!$R$55:$R$64</c:f>
              <c:numCache>
                <c:formatCode>General</c:formatCode>
                <c:ptCount val="10"/>
                <c:pt idx="0">
                  <c:v>0.2</c:v>
                </c:pt>
                <c:pt idx="1">
                  <c:v>0.2</c:v>
                </c:pt>
                <c:pt idx="2">
                  <c:v>0.2</c:v>
                </c:pt>
                <c:pt idx="3">
                  <c:v>0.2</c:v>
                </c:pt>
                <c:pt idx="4">
                  <c:v>0.1</c:v>
                </c:pt>
                <c:pt idx="5">
                  <c:v>0.1</c:v>
                </c:pt>
                <c:pt idx="6">
                  <c:v>0.1</c:v>
                </c:pt>
                <c:pt idx="7">
                  <c:v>0.1</c:v>
                </c:pt>
                <c:pt idx="8">
                  <c:v>0.1</c:v>
                </c:pt>
                <c:pt idx="9">
                  <c:v>-0.1</c:v>
                </c:pt>
              </c:numCache>
            </c:numRef>
          </c:val>
          <c:extLst>
            <c:ext xmlns:c16="http://schemas.microsoft.com/office/drawing/2014/chart" uri="{C3380CC4-5D6E-409C-BE32-E72D297353CC}">
              <c16:uniqueId val="{00000002-5503-448D-894D-DF7048AE807C}"/>
            </c:ext>
          </c:extLst>
        </c:ser>
        <c:dLbls>
          <c:dLblPos val="outEnd"/>
          <c:showLegendKey val="0"/>
          <c:showVal val="1"/>
          <c:showCatName val="0"/>
          <c:showSerName val="0"/>
          <c:showPercent val="0"/>
          <c:showBubbleSize val="0"/>
        </c:dLbls>
        <c:gapWidth val="35"/>
        <c:axId val="1301633576"/>
        <c:axId val="1301627456"/>
      </c:barChart>
      <c:catAx>
        <c:axId val="130163357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1301627456"/>
        <c:crosses val="autoZero"/>
        <c:auto val="1"/>
        <c:lblAlgn val="ctr"/>
        <c:lblOffset val="100"/>
        <c:tickLblSkip val="1"/>
        <c:noMultiLvlLbl val="0"/>
      </c:catAx>
      <c:valAx>
        <c:axId val="1301627456"/>
        <c:scaling>
          <c:orientation val="minMax"/>
          <c:max val="1"/>
          <c:min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b-NO"/>
          </a:p>
        </c:txPr>
        <c:crossAx val="130163357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E29BBE-15BF-41B9-8E3E-4A07BB90AB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EC945AE3-0368-4DC1-85BA-E3FA79C1F7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F43095-494D-4DCD-8F48-FDE079C5D56B}" type="datetimeFigureOut">
              <a:rPr lang="nb-NO" smtClean="0"/>
              <a:t>17.01.2024</a:t>
            </a:fld>
            <a:endParaRPr lang="nb-NO"/>
          </a:p>
        </p:txBody>
      </p:sp>
      <p:sp>
        <p:nvSpPr>
          <p:cNvPr id="4" name="Footer Placeholder 3">
            <a:extLst>
              <a:ext uri="{FF2B5EF4-FFF2-40B4-BE49-F238E27FC236}">
                <a16:creationId xmlns:a16="http://schemas.microsoft.com/office/drawing/2014/main" id="{B2B08AEE-5280-498D-ACCA-EDFC8C8C84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C54BE0FA-AF3F-43B2-A9FC-63AADB826C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1E3DFA-037F-4348-862E-E7A34AC98692}" type="slidenum">
              <a:rPr lang="nb-NO" smtClean="0"/>
              <a:t>‹#›</a:t>
            </a:fld>
            <a:endParaRPr lang="nb-NO"/>
          </a:p>
        </p:txBody>
      </p:sp>
    </p:spTree>
    <p:extLst>
      <p:ext uri="{BB962C8B-B14F-4D97-AF65-F5344CB8AC3E}">
        <p14:creationId xmlns:p14="http://schemas.microsoft.com/office/powerpoint/2010/main" val="953513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EC51F-F9DB-4D7E-AEA4-6D4C9EF0D4A5}" type="datetimeFigureOut">
              <a:rPr lang="nb-NO" smtClean="0"/>
              <a:t>17.01.2024</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CDBE4-B2C0-4155-9D1E-8A2148BF34BE}" type="slidenum">
              <a:rPr lang="nb-NO" smtClean="0"/>
              <a:t>‹#›</a:t>
            </a:fld>
            <a:endParaRPr lang="nb-NO"/>
          </a:p>
        </p:txBody>
      </p:sp>
    </p:spTree>
    <p:extLst>
      <p:ext uri="{BB962C8B-B14F-4D97-AF65-F5344CB8AC3E}">
        <p14:creationId xmlns:p14="http://schemas.microsoft.com/office/powerpoint/2010/main" val="6309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CFDCDBE4-B2C0-4155-9D1E-8A2148BF34BE}" type="slidenum">
              <a:rPr lang="nb-NO" smtClean="0"/>
              <a:t>2</a:t>
            </a:fld>
            <a:endParaRPr lang="nb-NO"/>
          </a:p>
        </p:txBody>
      </p:sp>
    </p:spTree>
    <p:extLst>
      <p:ext uri="{BB962C8B-B14F-4D97-AF65-F5344CB8AC3E}">
        <p14:creationId xmlns:p14="http://schemas.microsoft.com/office/powerpoint/2010/main" val="51275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CFDCDBE4-B2C0-4155-9D1E-8A2148BF34BE}" type="slidenum">
              <a:rPr lang="nb-NO" smtClean="0"/>
              <a:t>3</a:t>
            </a:fld>
            <a:endParaRPr lang="nb-NO"/>
          </a:p>
        </p:txBody>
      </p:sp>
    </p:spTree>
    <p:extLst>
      <p:ext uri="{BB962C8B-B14F-4D97-AF65-F5344CB8AC3E}">
        <p14:creationId xmlns:p14="http://schemas.microsoft.com/office/powerpoint/2010/main" val="3514559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CFDCDBE4-B2C0-4155-9D1E-8A2148BF34BE}" type="slidenum">
              <a:rPr lang="nb-NO" smtClean="0"/>
              <a:t>4</a:t>
            </a:fld>
            <a:endParaRPr lang="nb-NO"/>
          </a:p>
        </p:txBody>
      </p:sp>
    </p:spTree>
    <p:extLst>
      <p:ext uri="{BB962C8B-B14F-4D97-AF65-F5344CB8AC3E}">
        <p14:creationId xmlns:p14="http://schemas.microsoft.com/office/powerpoint/2010/main" val="55974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CFDCDBE4-B2C0-4155-9D1E-8A2148BF34BE}" type="slidenum">
              <a:rPr lang="nb-NO" smtClean="0"/>
              <a:t>8</a:t>
            </a:fld>
            <a:endParaRPr lang="nb-NO"/>
          </a:p>
        </p:txBody>
      </p:sp>
    </p:spTree>
    <p:extLst>
      <p:ext uri="{BB962C8B-B14F-4D97-AF65-F5344CB8AC3E}">
        <p14:creationId xmlns:p14="http://schemas.microsoft.com/office/powerpoint/2010/main" val="42544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FDCDBE4-B2C0-4155-9D1E-8A2148BF34BE}" type="slidenum">
              <a:rPr lang="nb-NO" smtClean="0"/>
              <a:t>9</a:t>
            </a:fld>
            <a:endParaRPr lang="nb-NO"/>
          </a:p>
        </p:txBody>
      </p:sp>
    </p:spTree>
    <p:extLst>
      <p:ext uri="{BB962C8B-B14F-4D97-AF65-F5344CB8AC3E}">
        <p14:creationId xmlns:p14="http://schemas.microsoft.com/office/powerpoint/2010/main" val="276372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FDCDBE4-B2C0-4155-9D1E-8A2148BF34BE}" type="slidenum">
              <a:rPr lang="nb-NO" smtClean="0"/>
              <a:t>10</a:t>
            </a:fld>
            <a:endParaRPr lang="nb-NO"/>
          </a:p>
        </p:txBody>
      </p:sp>
    </p:spTree>
    <p:extLst>
      <p:ext uri="{BB962C8B-B14F-4D97-AF65-F5344CB8AC3E}">
        <p14:creationId xmlns:p14="http://schemas.microsoft.com/office/powerpoint/2010/main" val="3912154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FDCDBE4-B2C0-4155-9D1E-8A2148BF34BE}" type="slidenum">
              <a:rPr lang="nb-NO" smtClean="0"/>
              <a:t>11</a:t>
            </a:fld>
            <a:endParaRPr lang="nb-NO"/>
          </a:p>
        </p:txBody>
      </p:sp>
    </p:spTree>
    <p:extLst>
      <p:ext uri="{BB962C8B-B14F-4D97-AF65-F5344CB8AC3E}">
        <p14:creationId xmlns:p14="http://schemas.microsoft.com/office/powerpoint/2010/main" val="374906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1. Bruk tid på resultatene, og ikke konkluder for raskt; </a:t>
            </a:r>
          </a:p>
          <a:p>
            <a:r>
              <a:rPr lang="nb-NO" dirty="0"/>
              <a:t>2. Være oppmerksom på egne reaksjoner – overraskelse, som forventet, vansker med å forstå, glede, skuffelse – be om støtte dersom resultatet oppleves krevende (personalsjef, kollega, vernetjeneste/tillitsvalgte, </a:t>
            </a:r>
            <a:r>
              <a:rPr lang="nb-NO" dirty="0" err="1"/>
              <a:t>bht</a:t>
            </a:r>
            <a:r>
              <a:rPr lang="nb-NO" dirty="0"/>
              <a:t>)</a:t>
            </a:r>
          </a:p>
          <a:p>
            <a:r>
              <a:rPr lang="nb-NO" dirty="0"/>
              <a:t>3. Diskuter og involver; rapporter beskriver et arbeidsmiljø og krever også en felles gjennomgang hvor resultatene gis mening og hvor viktighet legges til –eierskap til oppfølging forutsetter gjerne deltagelse </a:t>
            </a:r>
          </a:p>
          <a:p>
            <a:r>
              <a:rPr lang="nb-NO" dirty="0"/>
              <a:t>4. Gjennomgang krever en god balanse mellom åpenhet og ansvarlighet </a:t>
            </a:r>
          </a:p>
          <a:p>
            <a:r>
              <a:rPr lang="nb-NO" dirty="0"/>
              <a:t>5. Se etter sammenheng og «rød tråd». Ting henger ofte sammen og indikerer hvordan forhold påvirker hverandre</a:t>
            </a:r>
          </a:p>
          <a:p>
            <a:r>
              <a:rPr lang="nb-NO" dirty="0"/>
              <a:t>6. Sikre at det ikke bare blir en øvelse i å fokusere på det negative. Ved å sikre en balanse mellom styrker og utviklingsbehov skaper vi en energi som ofte går tapt når det kun fokuseres på problemstillinger</a:t>
            </a:r>
          </a:p>
          <a:p>
            <a:r>
              <a:rPr lang="nb-NO" dirty="0"/>
              <a:t>7. Vær konkret – en handlingsplan består av handlinger og ikke intensjoner</a:t>
            </a:r>
          </a:p>
          <a:p>
            <a:endParaRPr lang="nb-NO" dirty="0"/>
          </a:p>
        </p:txBody>
      </p:sp>
      <p:sp>
        <p:nvSpPr>
          <p:cNvPr id="4" name="Slide Number Placeholder 3"/>
          <p:cNvSpPr>
            <a:spLocks noGrp="1"/>
          </p:cNvSpPr>
          <p:nvPr>
            <p:ph type="sldNum" sz="quarter" idx="5"/>
          </p:nvPr>
        </p:nvSpPr>
        <p:spPr/>
        <p:txBody>
          <a:bodyPr/>
          <a:lstStyle/>
          <a:p>
            <a:fld id="{CFDCDBE4-B2C0-4155-9D1E-8A2148BF34BE}" type="slidenum">
              <a:rPr lang="nb-NO" smtClean="0"/>
              <a:t>13</a:t>
            </a:fld>
            <a:endParaRPr lang="nb-NO"/>
          </a:p>
        </p:txBody>
      </p:sp>
    </p:spTree>
    <p:extLst>
      <p:ext uri="{BB962C8B-B14F-4D97-AF65-F5344CB8AC3E}">
        <p14:creationId xmlns:p14="http://schemas.microsoft.com/office/powerpoint/2010/main" val="1684905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19.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1903C8B-6A03-40C4-AD50-AACDEC5FDA0C}" type="datetime1">
              <a:rPr lang="en-GB" smtClean="0"/>
              <a:t>17/01/2024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atin typeface="Gotham Rounded Book" pitchFamily="50" charset="0"/>
              </a:defRPr>
            </a:lvl1pPr>
            <a:lvl2pPr>
              <a:defRPr>
                <a:latin typeface="Gotham Rounded Book" pitchFamily="50" charset="0"/>
              </a:defRPr>
            </a:lvl2pPr>
            <a:lvl3pPr>
              <a:defRPr>
                <a:latin typeface="Gotham Rounded Book" pitchFamily="50" charset="0"/>
              </a:defRPr>
            </a:lvl3pPr>
            <a:lvl4pPr>
              <a:defRPr>
                <a:latin typeface="Gotham Rounded Book" pitchFamily="50" charset="0"/>
              </a:defRPr>
            </a:lvl4pPr>
            <a:lvl5pPr>
              <a:defRPr>
                <a:latin typeface="Gotham Rounded Book" pitchFamily="50" charset="0"/>
              </a:defRPr>
            </a:lvl5pPr>
            <a:lvl6pPr>
              <a:defRPr>
                <a:latin typeface="Gotham Rounded Book" pitchFamily="50" charset="0"/>
              </a:defRPr>
            </a:lvl6pPr>
            <a:lvl7pPr>
              <a:defRPr>
                <a:latin typeface="Gotham Rounded Book" pitchFamily="50" charset="0"/>
              </a:defRPr>
            </a:lvl7pPr>
            <a:lvl8pPr>
              <a:defRPr>
                <a:latin typeface="Gotham Rounded Book" pitchFamily="50" charset="0"/>
              </a:defRPr>
            </a:lvl8pPr>
            <a:lvl9pPr>
              <a:defRPr>
                <a:latin typeface="Gotham Rounded Book" pitchFamily="50" charset="0"/>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lgn="l" defTabSz="914400" rtl="0" eaLnBrk="1" latinLnBrk="0" hangingPunct="1">
              <a:spcBef>
                <a:spcPts val="0"/>
              </a:spcBef>
              <a:spcAft>
                <a:spcPts val="600"/>
              </a:spcAft>
              <a:buFont typeface="Arial" panose="020B0604020202020204" pitchFamily="34" charset="0"/>
              <a:defRPr lang="en-GB" sz="1600" kern="1200" dirty="0">
                <a:solidFill>
                  <a:schemeClr val="tx1"/>
                </a:solidFill>
                <a:latin typeface="Gotham Rounded Book" pitchFamily="50" charset="0"/>
                <a:ea typeface="+mn-ea"/>
                <a:cs typeface="+mn-cs"/>
              </a:defRPr>
            </a:lvl1pPr>
            <a:lvl2pPr algn="l" defTabSz="914400" rtl="0" eaLnBrk="1" latinLnBrk="0" hangingPunct="1">
              <a:spcBef>
                <a:spcPts val="0"/>
              </a:spcBef>
              <a:spcAft>
                <a:spcPts val="600"/>
              </a:spcAft>
              <a:buFont typeface="Arial" panose="020B0604020202020204" pitchFamily="34" charset="0"/>
              <a:defRPr lang="en-GB" sz="1600" kern="1200" dirty="0">
                <a:solidFill>
                  <a:schemeClr val="tx1"/>
                </a:solidFill>
                <a:latin typeface="Gotham Rounded Book" pitchFamily="50" charset="0"/>
                <a:ea typeface="+mn-ea"/>
                <a:cs typeface="+mn-cs"/>
              </a:defRPr>
            </a:lvl2pPr>
            <a:lvl3pPr algn="l" defTabSz="914400" rtl="0" eaLnBrk="1" latinLnBrk="0" hangingPunct="1">
              <a:spcBef>
                <a:spcPts val="0"/>
              </a:spcBef>
              <a:spcAft>
                <a:spcPts val="600"/>
              </a:spcAft>
              <a:buFont typeface="Arial" panose="020B0604020202020204" pitchFamily="34" charset="0"/>
              <a:defRPr lang="en-GB" sz="1600" kern="1200" dirty="0">
                <a:solidFill>
                  <a:schemeClr val="tx1"/>
                </a:solidFill>
                <a:latin typeface="Gotham Rounded Book" pitchFamily="50" charset="0"/>
                <a:ea typeface="+mn-ea"/>
                <a:cs typeface="+mn-cs"/>
              </a:defRPr>
            </a:lvl3pPr>
            <a:lvl4pPr algn="l" defTabSz="914400" rtl="0" eaLnBrk="1" latinLnBrk="0" hangingPunct="1">
              <a:spcBef>
                <a:spcPts val="0"/>
              </a:spcBef>
              <a:spcAft>
                <a:spcPts val="600"/>
              </a:spcAft>
              <a:buFont typeface="Arial" panose="020B0604020202020204" pitchFamily="34" charset="0"/>
              <a:defRPr lang="en-GB" sz="1600" kern="1200" dirty="0">
                <a:solidFill>
                  <a:schemeClr val="tx1"/>
                </a:solidFill>
                <a:latin typeface="Gotham Rounded Book" pitchFamily="50" charset="0"/>
                <a:ea typeface="+mn-ea"/>
                <a:cs typeface="+mn-cs"/>
              </a:defRPr>
            </a:lvl4pPr>
            <a:lvl5pPr algn="l" defTabSz="914400" rtl="0" eaLnBrk="1" latinLnBrk="0" hangingPunct="1">
              <a:spcBef>
                <a:spcPts val="0"/>
              </a:spcBef>
              <a:spcAft>
                <a:spcPts val="600"/>
              </a:spcAft>
              <a:buFont typeface="Arial" panose="020B0604020202020204" pitchFamily="34" charset="0"/>
              <a:defRPr lang="en-GB" sz="1600" kern="1200" dirty="0">
                <a:solidFill>
                  <a:schemeClr val="tx1"/>
                </a:solidFill>
                <a:latin typeface="Gotham Rounded Book" pitchFamily="50" charset="0"/>
                <a:ea typeface="+mn-ea"/>
                <a:cs typeface="+mn-cs"/>
              </a:defRPr>
            </a:lvl5pPr>
            <a:lvl6pPr algn="l" defTabSz="914400" rtl="0" eaLnBrk="1" latinLnBrk="0" hangingPunct="1">
              <a:spcBef>
                <a:spcPts val="0"/>
              </a:spcBef>
              <a:spcAft>
                <a:spcPts val="600"/>
              </a:spcAft>
              <a:buFont typeface="Arial" panose="020B0604020202020204" pitchFamily="34" charset="0"/>
              <a:defRPr lang="en-GB" sz="1600" kern="1200" noProof="0" dirty="0">
                <a:solidFill>
                  <a:schemeClr val="tx1"/>
                </a:solidFill>
                <a:latin typeface="Gotham Rounded Book" pitchFamily="50" charset="0"/>
                <a:ea typeface="+mn-ea"/>
                <a:cs typeface="+mn-cs"/>
              </a:defRPr>
            </a:lvl6pPr>
            <a:lvl7pPr algn="l" defTabSz="914400" rtl="0" eaLnBrk="1" latinLnBrk="0" hangingPunct="1">
              <a:spcBef>
                <a:spcPts val="0"/>
              </a:spcBef>
              <a:spcAft>
                <a:spcPts val="600"/>
              </a:spcAft>
              <a:buFont typeface="Arial" panose="020B0604020202020204" pitchFamily="34" charset="0"/>
              <a:defRPr lang="en-GB" sz="1600" kern="1200" noProof="0" dirty="0">
                <a:solidFill>
                  <a:schemeClr val="tx1"/>
                </a:solidFill>
                <a:latin typeface="Gotham Rounded Book" pitchFamily="50" charset="0"/>
                <a:ea typeface="+mn-ea"/>
                <a:cs typeface="+mn-cs"/>
              </a:defRPr>
            </a:lvl7pPr>
            <a:lvl8pPr algn="l" defTabSz="914400" rtl="0" eaLnBrk="1" latinLnBrk="0" hangingPunct="1">
              <a:spcBef>
                <a:spcPts val="0"/>
              </a:spcBef>
              <a:spcAft>
                <a:spcPts val="600"/>
              </a:spcAft>
              <a:buFont typeface="Arial" panose="020B0604020202020204" pitchFamily="34" charset="0"/>
              <a:defRPr lang="en-GB" sz="1600" kern="1200" noProof="0" dirty="0">
                <a:solidFill>
                  <a:schemeClr val="tx1"/>
                </a:solidFill>
                <a:latin typeface="Gotham Rounded Book" pitchFamily="50" charset="0"/>
                <a:ea typeface="+mn-ea"/>
                <a:cs typeface="+mn-cs"/>
              </a:defRPr>
            </a:lvl8pPr>
            <a:lvl9pPr algn="l" defTabSz="914400" rtl="0" eaLnBrk="1" latinLnBrk="0" hangingPunct="1">
              <a:spcBef>
                <a:spcPts val="0"/>
              </a:spcBef>
              <a:spcAft>
                <a:spcPts val="600"/>
              </a:spcAft>
              <a:buFont typeface="Arial" panose="020B0604020202020204" pitchFamily="34" charset="0"/>
              <a:defRPr lang="en-GB" sz="1600" kern="1200" dirty="0">
                <a:solidFill>
                  <a:schemeClr val="tx1"/>
                </a:solidFill>
                <a:latin typeface="Gotham Rounded Book" pitchFamily="50" charset="0"/>
                <a:ea typeface="+mn-ea"/>
                <a:cs typeface="+mn-cs"/>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B4C9864-BFD0-4574-B370-8DFD1BF6363B}" type="datetime1">
              <a:rPr lang="en-GB" smtClean="0"/>
              <a:t>17/01/2024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lvl1pPr>
              <a:defRPr sz="2400">
                <a:solidFill>
                  <a:schemeClr val="tx2"/>
                </a:solidFill>
                <a:latin typeface="Gotham Rounded Light" pitchFamily="50" charset="0"/>
              </a:defRPr>
            </a:lvl1pPr>
          </a:lstStyle>
          <a:p>
            <a:r>
              <a:rPr lang="en-GB" noProof="0"/>
              <a:t>Click to add title</a:t>
            </a:r>
            <a:endParaRPr lang="en-GB"/>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9941A0D-1A7D-4418-872D-0A573109AE3D}" type="datetime1">
              <a:rPr lang="en-GB" smtClean="0"/>
              <a:t>17/01/2024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lvl1pPr>
              <a:defRPr sz="2400"/>
            </a:lvl1pPr>
          </a:lstStyle>
          <a:p>
            <a:r>
              <a:rPr lang="en-GB" noProof="0"/>
              <a:t>Click to add title</a:t>
            </a:r>
            <a:endParaRPr lang="en-GB"/>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CE630481-804D-4542-835F-93D05E69FE5F}" type="datetime1">
              <a:rPr lang="en-GB" smtClean="0"/>
              <a:t>17/01/2024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lvl1pPr>
              <a:defRPr sz="2400"/>
            </a:lvl1pPr>
          </a:lstStyle>
          <a:p>
            <a:r>
              <a:rPr lang="en-GB" noProof="0"/>
              <a:t>Click to add title</a:t>
            </a:r>
            <a:endParaRPr lang="en-GB"/>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7BF43399-B145-4BBC-AF2A-C9EC8B4305A6}" type="datetime1">
              <a:rPr lang="en-GB" smtClean="0"/>
              <a:t>17/01/2024</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lvl1pPr>
              <a:defRPr sz="2400"/>
            </a:lvl1pPr>
          </a:lstStyle>
          <a:p>
            <a:r>
              <a:rPr lang="en-GB" noProof="0"/>
              <a:t>Click to add title</a:t>
            </a:r>
            <a:endParaRPr lang="en-GB"/>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vert="horz" lIns="0" tIns="0" rIns="0" bIns="0" rtlCol="0">
            <a:noAutofit/>
          </a:bodyPr>
          <a:lstStyle>
            <a:lvl1pPr>
              <a:defRPr lang="en-GB" noProof="0" dirty="0">
                <a:latin typeface="Gotham Rounded Book" pitchFamily="50" charset="0"/>
              </a:defRPr>
            </a:lvl1pPr>
            <a:lvl2pPr>
              <a:defRPr lang="en-GB" noProof="0" dirty="0">
                <a:latin typeface="Gotham Rounded Book" pitchFamily="50" charset="0"/>
              </a:defRPr>
            </a:lvl2pPr>
            <a:lvl3pPr>
              <a:defRPr lang="en-GB" noProof="0" dirty="0">
                <a:latin typeface="Gotham Rounded Book" pitchFamily="50" charset="0"/>
              </a:defRPr>
            </a:lvl3pPr>
            <a:lvl4pPr>
              <a:defRPr lang="en-GB" noProof="0" dirty="0">
                <a:latin typeface="Gotham Rounded Book" pitchFamily="50" charset="0"/>
              </a:defRPr>
            </a:lvl4pPr>
            <a:lvl5pPr>
              <a:defRPr lang="en-GB" noProof="0" dirty="0">
                <a:latin typeface="Gotham Rounded Book" pitchFamily="50" charset="0"/>
              </a:defRPr>
            </a:lvl5pPr>
            <a:lvl6pPr>
              <a:defRPr lang="en-GB" noProof="0" dirty="0">
                <a:latin typeface="Gotham Rounded Book" pitchFamily="50" charset="0"/>
              </a:defRPr>
            </a:lvl6pPr>
            <a:lvl7pPr>
              <a:defRPr lang="en-GB" noProof="0" dirty="0">
                <a:latin typeface="Gotham Rounded Book" pitchFamily="50" charset="0"/>
              </a:defRPr>
            </a:lvl7pPr>
            <a:lvl8pPr>
              <a:defRPr lang="en-GB" noProof="0" dirty="0">
                <a:latin typeface="Gotham Rounded Book" pitchFamily="50" charset="0"/>
              </a:defRPr>
            </a:lvl8pPr>
            <a:lvl9pPr>
              <a:defRPr lang="en-GB" noProof="0" dirty="0">
                <a:latin typeface="Gotham Rounded Book" pitchFamily="50" charset="0"/>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vert="horz" lIns="0" tIns="0" rIns="0" bIns="0" rtlCol="0">
            <a:noAutofit/>
          </a:bodyPr>
          <a:lstStyle>
            <a:lvl1pPr>
              <a:defRPr lang="en-GB" dirty="0">
                <a:latin typeface="Gotham Rounded Book" pitchFamily="50" charset="0"/>
              </a:defRPr>
            </a:lvl1pPr>
            <a:lvl2pPr>
              <a:defRPr lang="en-GB" dirty="0">
                <a:latin typeface="Gotham Rounded Book" pitchFamily="50" charset="0"/>
              </a:defRPr>
            </a:lvl2pPr>
            <a:lvl3pPr>
              <a:defRPr lang="en-GB" dirty="0">
                <a:latin typeface="Gotham Rounded Book" pitchFamily="50" charset="0"/>
              </a:defRPr>
            </a:lvl3pPr>
            <a:lvl4pPr>
              <a:defRPr lang="en-GB" dirty="0">
                <a:latin typeface="Gotham Rounded Book" pitchFamily="50" charset="0"/>
              </a:defRPr>
            </a:lvl4pPr>
            <a:lvl5pPr>
              <a:defRPr lang="en-GB" dirty="0">
                <a:latin typeface="Gotham Rounded Book" pitchFamily="50" charset="0"/>
              </a:defRPr>
            </a:lvl5pPr>
            <a:lvl6pPr>
              <a:defRPr lang="en-GB" noProof="0" dirty="0">
                <a:latin typeface="Gotham Rounded Book" pitchFamily="50" charset="0"/>
              </a:defRPr>
            </a:lvl6pPr>
            <a:lvl7pPr>
              <a:defRPr lang="en-GB" noProof="0" dirty="0">
                <a:latin typeface="Gotham Rounded Book" pitchFamily="50" charset="0"/>
              </a:defRPr>
            </a:lvl7pPr>
            <a:lvl8pPr>
              <a:defRPr lang="en-GB" noProof="0" dirty="0">
                <a:latin typeface="Gotham Rounded Book" pitchFamily="50" charset="0"/>
              </a:defRPr>
            </a:lvl8pPr>
            <a:lvl9pPr>
              <a:defRPr lang="en-GB" dirty="0">
                <a:latin typeface="Gotham Rounded Book" pitchFamily="50" charset="0"/>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lgn="l" defTabSz="914400" rtl="0" eaLnBrk="1" latinLnBrk="0" hangingPunct="1">
              <a:spcBef>
                <a:spcPts val="0"/>
              </a:spcBef>
              <a:spcAft>
                <a:spcPts val="600"/>
              </a:spcAft>
              <a:buFont typeface="Arial" panose="020B0604020202020204" pitchFamily="34" charset="0"/>
              <a:defRPr lang="en-GB" sz="1600" kern="1200" dirty="0">
                <a:solidFill>
                  <a:schemeClr val="tx1"/>
                </a:solidFill>
                <a:latin typeface="Gotham Rounded Book" pitchFamily="50" charset="0"/>
                <a:ea typeface="+mn-ea"/>
                <a:cs typeface="+mn-cs"/>
              </a:defRPr>
            </a:lvl1pPr>
            <a:lvl2pPr algn="l" defTabSz="914400" rtl="0" eaLnBrk="1" latinLnBrk="0" hangingPunct="1">
              <a:spcBef>
                <a:spcPts val="0"/>
              </a:spcBef>
              <a:spcAft>
                <a:spcPts val="600"/>
              </a:spcAft>
              <a:buFont typeface="Arial" panose="020B0604020202020204" pitchFamily="34" charset="0"/>
              <a:defRPr lang="en-GB" sz="1600" kern="1200" dirty="0">
                <a:solidFill>
                  <a:schemeClr val="tx1"/>
                </a:solidFill>
                <a:latin typeface="Gotham Rounded Book" pitchFamily="50" charset="0"/>
                <a:ea typeface="+mn-ea"/>
                <a:cs typeface="+mn-cs"/>
              </a:defRPr>
            </a:lvl2pPr>
            <a:lvl3pPr algn="l" defTabSz="914400" rtl="0" eaLnBrk="1" latinLnBrk="0" hangingPunct="1">
              <a:spcBef>
                <a:spcPts val="0"/>
              </a:spcBef>
              <a:spcAft>
                <a:spcPts val="600"/>
              </a:spcAft>
              <a:buFont typeface="Arial" panose="020B0604020202020204" pitchFamily="34" charset="0"/>
              <a:defRPr lang="en-GB" sz="1600" kern="1200" dirty="0">
                <a:solidFill>
                  <a:schemeClr val="tx1"/>
                </a:solidFill>
                <a:latin typeface="Gotham Rounded Book" pitchFamily="50" charset="0"/>
                <a:ea typeface="+mn-ea"/>
                <a:cs typeface="+mn-cs"/>
              </a:defRPr>
            </a:lvl3pPr>
            <a:lvl4pPr algn="l" defTabSz="914400" rtl="0" eaLnBrk="1" latinLnBrk="0" hangingPunct="1">
              <a:spcBef>
                <a:spcPts val="0"/>
              </a:spcBef>
              <a:spcAft>
                <a:spcPts val="600"/>
              </a:spcAft>
              <a:buFont typeface="Arial" panose="020B0604020202020204" pitchFamily="34" charset="0"/>
              <a:defRPr lang="en-GB" sz="1600" kern="1200" dirty="0">
                <a:solidFill>
                  <a:schemeClr val="tx1"/>
                </a:solidFill>
                <a:latin typeface="Gotham Rounded Book" pitchFamily="50" charset="0"/>
                <a:ea typeface="+mn-ea"/>
                <a:cs typeface="+mn-cs"/>
              </a:defRPr>
            </a:lvl4pPr>
            <a:lvl5pPr algn="l" defTabSz="914400" rtl="0" eaLnBrk="1" latinLnBrk="0" hangingPunct="1">
              <a:spcBef>
                <a:spcPts val="0"/>
              </a:spcBef>
              <a:spcAft>
                <a:spcPts val="600"/>
              </a:spcAft>
              <a:buFont typeface="Arial" panose="020B0604020202020204" pitchFamily="34" charset="0"/>
              <a:defRPr lang="en-GB" sz="1600" kern="1200" dirty="0">
                <a:solidFill>
                  <a:schemeClr val="tx1"/>
                </a:solidFill>
                <a:latin typeface="Gotham Rounded Book" pitchFamily="50" charset="0"/>
                <a:ea typeface="+mn-ea"/>
                <a:cs typeface="+mn-cs"/>
              </a:defRPr>
            </a:lvl5pPr>
            <a:lvl6pPr algn="l" defTabSz="914400" rtl="0" eaLnBrk="1" latinLnBrk="0" hangingPunct="1">
              <a:spcBef>
                <a:spcPts val="0"/>
              </a:spcBef>
              <a:spcAft>
                <a:spcPts val="600"/>
              </a:spcAft>
              <a:buFont typeface="Arial" panose="020B0604020202020204" pitchFamily="34" charset="0"/>
              <a:defRPr lang="en-GB" sz="1600" kern="1200" noProof="0" dirty="0">
                <a:solidFill>
                  <a:schemeClr val="tx1"/>
                </a:solidFill>
                <a:latin typeface="Gotham Rounded Book" pitchFamily="50" charset="0"/>
                <a:ea typeface="+mn-ea"/>
                <a:cs typeface="+mn-cs"/>
              </a:defRPr>
            </a:lvl6pPr>
            <a:lvl7pPr algn="l" defTabSz="914400" rtl="0" eaLnBrk="1" latinLnBrk="0" hangingPunct="1">
              <a:spcBef>
                <a:spcPts val="0"/>
              </a:spcBef>
              <a:spcAft>
                <a:spcPts val="600"/>
              </a:spcAft>
              <a:buFont typeface="Arial" panose="020B0604020202020204" pitchFamily="34" charset="0"/>
              <a:defRPr lang="en-GB" sz="1600" kern="1200" noProof="0" dirty="0">
                <a:solidFill>
                  <a:schemeClr val="tx1"/>
                </a:solidFill>
                <a:latin typeface="Gotham Rounded Book" pitchFamily="50" charset="0"/>
                <a:ea typeface="+mn-ea"/>
                <a:cs typeface="+mn-cs"/>
              </a:defRPr>
            </a:lvl7pPr>
            <a:lvl8pPr algn="l" defTabSz="914400" rtl="0" eaLnBrk="1" latinLnBrk="0" hangingPunct="1">
              <a:spcBef>
                <a:spcPts val="0"/>
              </a:spcBef>
              <a:spcAft>
                <a:spcPts val="600"/>
              </a:spcAft>
              <a:buFont typeface="Arial" panose="020B0604020202020204" pitchFamily="34" charset="0"/>
              <a:defRPr lang="en-GB" sz="1600" kern="1200" noProof="0" dirty="0">
                <a:solidFill>
                  <a:schemeClr val="tx1"/>
                </a:solidFill>
                <a:latin typeface="Gotham Rounded Book" pitchFamily="50" charset="0"/>
                <a:ea typeface="+mn-ea"/>
                <a:cs typeface="+mn-cs"/>
              </a:defRPr>
            </a:lvl8pPr>
            <a:lvl9pPr algn="l" defTabSz="914400" rtl="0" eaLnBrk="1" latinLnBrk="0" hangingPunct="1">
              <a:spcBef>
                <a:spcPts val="0"/>
              </a:spcBef>
              <a:spcAft>
                <a:spcPts val="600"/>
              </a:spcAft>
              <a:buFont typeface="Arial" panose="020B0604020202020204" pitchFamily="34" charset="0"/>
              <a:defRPr lang="en-GB" sz="1600" kern="1200" dirty="0">
                <a:solidFill>
                  <a:schemeClr val="tx1"/>
                </a:solidFill>
                <a:latin typeface="Gotham Rounded Book" pitchFamily="50" charset="0"/>
                <a:ea typeface="+mn-ea"/>
                <a:cs typeface="+mn-cs"/>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D74F0F3-9842-478D-99B7-277D0E19CEC9}" type="datetime1">
              <a:rPr lang="en-GB" smtClean="0"/>
              <a:t>17/01/2024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lvl1pPr>
              <a:defRPr lang="en-GB" sz="2400" kern="1200" dirty="0">
                <a:solidFill>
                  <a:schemeClr val="tx2"/>
                </a:solidFill>
                <a:latin typeface="Gotham Rounded Light" pitchFamily="50" charset="0"/>
                <a:ea typeface="+mj-ea"/>
                <a:cs typeface="+mj-cs"/>
              </a:defRPr>
            </a:lvl1pPr>
          </a:lstStyle>
          <a:p>
            <a:r>
              <a:rPr lang="en-GB" noProof="0"/>
              <a:t>Click to add title</a:t>
            </a:r>
            <a:endParaRPr lang="en-GB"/>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33B4BAF-2B92-4850-839C-D15349852EB5}" type="datetime1">
              <a:rPr lang="en-GB" smtClean="0"/>
              <a:t>17/01/2024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lvl1pPr>
              <a:defRPr sz="2400"/>
            </a:lvl1pPr>
          </a:lstStyle>
          <a:p>
            <a:r>
              <a:rPr lang="en-GB" noProof="0"/>
              <a:t>Click to add title</a:t>
            </a:r>
            <a:endParaRPr lang="en-GB"/>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B5352C5-81EC-4100-8EF4-0409291AC406}" type="datetime1">
              <a:rPr lang="en-GB" smtClean="0"/>
              <a:t>17/01/2024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lvl1pPr>
              <a:defRPr sz="2400"/>
            </a:lvl1pPr>
          </a:lstStyle>
          <a:p>
            <a:r>
              <a:rPr lang="en-GB" noProof="0"/>
              <a:t>Click to add title</a:t>
            </a:r>
            <a:endParaRPr lang="en-GB"/>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p:nvSpPr>
        <p:spPr>
          <a:xfrm>
            <a:off x="8250000" y="0"/>
            <a:ext cx="3942000" cy="68616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atin typeface="Gotham Rounded Book" pitchFamily="50" charset="0"/>
              </a:defRPr>
            </a:lvl1pPr>
            <a:lvl2pPr>
              <a:defRPr>
                <a:latin typeface="Gotham Rounded Book" pitchFamily="50" charset="0"/>
              </a:defRPr>
            </a:lvl2pPr>
            <a:lvl3pPr>
              <a:defRPr>
                <a:latin typeface="Gotham Rounded Book" pitchFamily="50" charset="0"/>
              </a:defRPr>
            </a:lvl3pPr>
            <a:lvl4pPr>
              <a:defRPr>
                <a:latin typeface="Gotham Rounded Book" pitchFamily="50" charset="0"/>
              </a:defRPr>
            </a:lvl4pPr>
            <a:lvl5pPr>
              <a:defRPr>
                <a:latin typeface="Gotham Rounded Book" pitchFamily="50" charset="0"/>
              </a:defRPr>
            </a:lvl5pPr>
            <a:lvl6pPr>
              <a:defRPr>
                <a:latin typeface="Gotham Rounded Book" pitchFamily="50" charset="0"/>
              </a:defRPr>
            </a:lvl6pPr>
            <a:lvl7pPr>
              <a:defRPr>
                <a:latin typeface="Gotham Rounded Book" pitchFamily="50" charset="0"/>
              </a:defRPr>
            </a:lvl7pPr>
            <a:lvl8pPr>
              <a:defRPr>
                <a:latin typeface="Gotham Rounded Book" pitchFamily="50" charset="0"/>
              </a:defRPr>
            </a:lvl8pPr>
            <a:lvl9pPr>
              <a:defRPr>
                <a:latin typeface="Gotham Rounded Book" pitchFamily="50" charset="0"/>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latin typeface="Gotham Rounded Book" pitchFamily="50" charset="0"/>
              </a:defRPr>
            </a:lvl1pPr>
            <a:lvl2pPr>
              <a:defRPr>
                <a:solidFill>
                  <a:schemeClr val="bg1"/>
                </a:solidFill>
                <a:latin typeface="Gotham Rounded Book" pitchFamily="50" charset="0"/>
              </a:defRPr>
            </a:lvl2pPr>
            <a:lvl3pPr>
              <a:defRPr>
                <a:solidFill>
                  <a:schemeClr val="bg1"/>
                </a:solidFill>
                <a:latin typeface="Gotham Rounded Book" pitchFamily="50" charset="0"/>
              </a:defRPr>
            </a:lvl3pPr>
            <a:lvl4pPr>
              <a:defRPr>
                <a:solidFill>
                  <a:schemeClr val="bg1"/>
                </a:solidFill>
                <a:latin typeface="Gotham Rounded Book" pitchFamily="50" charset="0"/>
              </a:defRPr>
            </a:lvl4pPr>
            <a:lvl5pPr>
              <a:defRPr>
                <a:solidFill>
                  <a:schemeClr val="bg1"/>
                </a:solidFill>
                <a:latin typeface="Gotham Rounded Book" pitchFamily="50" charset="0"/>
              </a:defRPr>
            </a:lvl5pPr>
            <a:lvl6pPr>
              <a:defRPr>
                <a:solidFill>
                  <a:schemeClr val="bg1"/>
                </a:solidFill>
                <a:latin typeface="Gotham Rounded Book" pitchFamily="50" charset="0"/>
              </a:defRPr>
            </a:lvl6pPr>
            <a:lvl7pPr>
              <a:defRPr>
                <a:solidFill>
                  <a:schemeClr val="bg1"/>
                </a:solidFill>
                <a:latin typeface="Gotham Rounded Book" pitchFamily="50" charset="0"/>
              </a:defRPr>
            </a:lvl7pPr>
            <a:lvl8pPr>
              <a:defRPr>
                <a:solidFill>
                  <a:schemeClr val="bg1"/>
                </a:solidFill>
                <a:latin typeface="Gotham Rounded Book" pitchFamily="50" charset="0"/>
              </a:defRPr>
            </a:lvl8pPr>
            <a:lvl9pPr>
              <a:defRPr>
                <a:solidFill>
                  <a:schemeClr val="bg1"/>
                </a:solidFill>
                <a:latin typeface="Gotham Rounded Book" pitchFamily="50" charset="0"/>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8A4F6F59-6CB3-4166-9CD8-0F5BCD967261}" type="datetime1">
              <a:rPr lang="en-GB" smtClean="0"/>
              <a:t>17/01/2024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lvl1pPr>
              <a:defRPr sz="2400">
                <a:solidFill>
                  <a:schemeClr val="tx2"/>
                </a:solidFill>
                <a:latin typeface="Gotham Rounded Light" pitchFamily="50" charset="0"/>
              </a:defRPr>
            </a:lvl1pPr>
          </a:lstStyle>
          <a:p>
            <a:r>
              <a:rPr lang="en-GB" noProof="0"/>
              <a:t>Click to add title</a:t>
            </a:r>
            <a:endParaRPr lang="en-GB"/>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p:nvSpPr>
        <p:spPr>
          <a:xfrm>
            <a:off x="0" y="0"/>
            <a:ext cx="3942000" cy="68616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latin typeface="Gotham Rounded Bold" pitchFamily="50" charset="0"/>
            </a:endParaRPr>
          </a:p>
        </p:txBody>
      </p:sp>
      <p:sp>
        <p:nvSpPr>
          <p:cNvPr id="2" name="Title 1"/>
          <p:cNvSpPr>
            <a:spLocks noGrp="1"/>
          </p:cNvSpPr>
          <p:nvPr>
            <p:ph type="title" hasCustomPrompt="1"/>
          </p:nvPr>
        </p:nvSpPr>
        <p:spPr>
          <a:xfrm>
            <a:off x="4297496" y="654050"/>
            <a:ext cx="7524000" cy="938213"/>
          </a:xfrm>
        </p:spPr>
        <p:txBody>
          <a:bodyPr/>
          <a:lstStyle>
            <a:lvl1pPr>
              <a:defRPr sz="2400">
                <a:solidFill>
                  <a:schemeClr val="tx2"/>
                </a:solidFill>
                <a:latin typeface="Gotham Rounded Light" pitchFamily="50" charset="0"/>
              </a:defRPr>
            </a:lvl1p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atin typeface="Gotham Rounded Book" pitchFamily="50" charset="0"/>
              </a:defRPr>
            </a:lvl1pPr>
            <a:lvl2pPr>
              <a:defRPr>
                <a:latin typeface="Gotham Rounded Book" pitchFamily="50" charset="0"/>
              </a:defRPr>
            </a:lvl2pPr>
            <a:lvl3pPr>
              <a:defRPr>
                <a:latin typeface="Gotham Rounded Book" pitchFamily="50" charset="0"/>
              </a:defRPr>
            </a:lvl3pPr>
            <a:lvl4pPr>
              <a:defRPr>
                <a:latin typeface="Gotham Rounded Book" pitchFamily="50" charset="0"/>
              </a:defRPr>
            </a:lvl4pPr>
            <a:lvl5pPr>
              <a:defRPr>
                <a:latin typeface="Gotham Rounded Book" pitchFamily="50" charset="0"/>
              </a:defRPr>
            </a:lvl5pPr>
            <a:lvl6pPr>
              <a:defRPr>
                <a:latin typeface="Gotham Rounded Book" pitchFamily="50" charset="0"/>
              </a:defRPr>
            </a:lvl6pPr>
            <a:lvl7pPr>
              <a:defRPr>
                <a:latin typeface="Gotham Rounded Book" pitchFamily="50" charset="0"/>
              </a:defRPr>
            </a:lvl7pPr>
            <a:lvl8pPr>
              <a:defRPr>
                <a:latin typeface="Gotham Rounded Book" pitchFamily="50" charset="0"/>
              </a:defRPr>
            </a:lvl8pPr>
            <a:lvl9pPr>
              <a:defRPr>
                <a:latin typeface="Gotham Rounded Book" pitchFamily="50" charset="0"/>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5154" y="3188060"/>
            <a:ext cx="3211693" cy="485481"/>
          </a:xfrm>
        </p:spPr>
        <p:txBody>
          <a:bodyPr/>
          <a:lstStyle>
            <a:lvl1pPr>
              <a:defRPr>
                <a:solidFill>
                  <a:schemeClr val="bg1"/>
                </a:solidFill>
                <a:latin typeface="Gotham Rounded Light" pitchFamily="50" charset="0"/>
              </a:defRPr>
            </a:lvl1pPr>
            <a:lvl2pPr marL="144000" indent="0" algn="ctr">
              <a:buNone/>
              <a:defRPr>
                <a:solidFill>
                  <a:schemeClr val="bg1"/>
                </a:solidFill>
                <a:latin typeface="Gotham Rounded Light" pitchFamily="50" charset="0"/>
              </a:defRPr>
            </a:lvl2pPr>
            <a:lvl3pPr>
              <a:defRPr>
                <a:solidFill>
                  <a:schemeClr val="bg1"/>
                </a:solidFill>
                <a:latin typeface="Gotham Rounded Light" pitchFamily="50" charset="0"/>
              </a:defRPr>
            </a:lvl3pPr>
            <a:lvl4pPr>
              <a:defRPr>
                <a:solidFill>
                  <a:schemeClr val="bg1"/>
                </a:solidFill>
                <a:latin typeface="Gotham Rounded Light" pitchFamily="50" charset="0"/>
              </a:defRPr>
            </a:lvl4pPr>
            <a:lvl5pPr>
              <a:defRPr>
                <a:solidFill>
                  <a:schemeClr val="bg1"/>
                </a:solidFill>
                <a:latin typeface="Gotham Rounded Light" pitchFamily="50" charset="0"/>
              </a:defRPr>
            </a:lvl5pPr>
            <a:lvl6pPr>
              <a:defRPr>
                <a:solidFill>
                  <a:schemeClr val="bg1"/>
                </a:solidFill>
                <a:latin typeface="Gotham Rounded Light" pitchFamily="50" charset="0"/>
              </a:defRPr>
            </a:lvl6pPr>
            <a:lvl7pPr>
              <a:defRPr>
                <a:solidFill>
                  <a:schemeClr val="bg1"/>
                </a:solidFill>
                <a:latin typeface="Gotham Rounded Light" pitchFamily="50" charset="0"/>
              </a:defRPr>
            </a:lvl7pPr>
            <a:lvl8pPr>
              <a:defRPr>
                <a:solidFill>
                  <a:schemeClr val="bg1"/>
                </a:solidFill>
                <a:latin typeface="Gotham Rounded Light" pitchFamily="50" charset="0"/>
              </a:defRPr>
            </a:lvl8pPr>
            <a:lvl9pPr>
              <a:defRPr>
                <a:solidFill>
                  <a:schemeClr val="bg1"/>
                </a:solidFill>
                <a:latin typeface="Gotham Rounded Light" pitchFamily="50" charset="0"/>
              </a:defRPr>
            </a:lvl9pPr>
          </a:lstStyle>
          <a:p>
            <a:pPr lvl="1"/>
            <a:r>
              <a:rPr lang="en-GB"/>
              <a:t>X</a:t>
            </a:r>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6ACCEA19-5171-4127-A28C-C6D875C2D7D4}" type="datetime1">
              <a:rPr lang="en-GB" smtClean="0"/>
              <a:t>17/01/2024</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9AA3F283-0871-412B-8A65-5C27135FA311}" type="datetime1">
              <a:rPr lang="en-GB" smtClean="0"/>
              <a:t>17/01/2024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lvl1pPr>
              <a:defRPr sz="2400"/>
            </a:lvl1pPr>
          </a:lstStyle>
          <a:p>
            <a:r>
              <a:rPr lang="en-GB" noProof="0"/>
              <a:t>Click to add title</a:t>
            </a:r>
            <a:endParaRPr lang="en-GB"/>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B42BF88-9EAB-4FF1-8C7D-3D1A57D94546}" type="datetime1">
              <a:rPr lang="en-GB" smtClean="0"/>
              <a:t>17/01/2024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lvl1pPr>
              <a:defRPr sz="2400"/>
            </a:lvl1p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67BCEC0-92C2-4FF9-A782-344903368E13}" type="datetime1">
              <a:rPr lang="en-GB" smtClean="0"/>
              <a:t>17/01/2024</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lvl1pPr>
              <a:defRPr sz="2400"/>
            </a:lvl1p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14D1594-E68D-46B5-98E0-BADEBF2D8E2F}" type="datetime1">
              <a:rPr lang="en-GB" smtClean="0"/>
              <a:t>17/01/2024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lvl1pPr>
              <a:defRPr sz="2400"/>
            </a:lvl1p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265A58E6-12DB-4BF0-8165-AE5E60E9367A}" type="datetime1">
              <a:rPr lang="en-GB" smtClean="0"/>
              <a:t>17/01/2024</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lvl1pPr>
              <a:defRPr sz="2400"/>
            </a:lvl1p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904988D6-6DD0-4C39-8AE1-A7E25B5D1BF4}" type="datetime1">
              <a:rPr lang="en-GB" smtClean="0"/>
              <a:t>17/01/2024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lvl1pPr>
              <a:defRPr sz="2400"/>
            </a:lvl1p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C7F6929-E9B5-46A3-B5E9-6150C85426CE}" type="datetime1">
              <a:rPr lang="en-GB" smtClean="0"/>
              <a:t>17/01/2024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lvl1pPr>
              <a:defRPr sz="2400"/>
            </a:lvl1p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59FA29BE-106E-4609-97DE-EDE0B0C087F7}" type="datetime1">
              <a:rPr lang="en-GB" smtClean="0"/>
              <a:t>17/01/2024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lvl1pPr>
              <a:defRPr sz="2400"/>
            </a:lvl1p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EFAF684-C611-4113-B7D5-C3E527F22C4F}" type="datetime1">
              <a:rPr lang="en-GB" smtClean="0"/>
              <a:t>17/01/2024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C4B04AE4-03BB-4174-AD21-7567A4C959F4}" type="datetime1">
              <a:rPr lang="en-GB" smtClean="0"/>
              <a:t>17/01/2024</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lvl1pPr>
              <a:defRPr sz="2400"/>
            </a:lvl1p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lvl1pPr>
              <a:defRPr sz="2400"/>
            </a:lvl1p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3A46E679-721E-4A44-A034-B3833441D488}" type="datetime1">
              <a:rPr lang="en-GB" smtClean="0"/>
              <a:t>17/01/2024</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F6C1ADEE-7B52-423A-9878-0398FEFAF71F}" type="datetime1">
              <a:rPr lang="en-GB" smtClean="0"/>
              <a:t>17/01/2024</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D06D66A-00D9-479B-9856-27577BF36107}" type="datetime1">
              <a:rPr lang="en-GB" smtClean="0"/>
              <a:t>17/01/2024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3FD627AC-F023-4E38-BBE2-8CC6A4B15F9B}" type="datetime1">
              <a:rPr lang="en-GB" smtClean="0"/>
              <a:t>17/01/2024</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791AE312-9C38-4B88-A1BD-03872F0FCB4A}" type="datetime1">
              <a:rPr lang="en-GB" smtClean="0"/>
              <a:t>17/01/2024</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B28D1D58-AB37-4343-ADE9-EEBE954DF792}" type="datetime1">
              <a:rPr lang="en-GB" smtClean="0"/>
              <a:t>17/01/2024</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06093368-26E3-4532-8FD8-7B783022E688}" type="datetime1">
              <a:rPr lang="en-GB" smtClean="0"/>
              <a:t>17/01/2024</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51E3A26-CACC-472F-999E-6CEDC51DAFFB}" type="datetime1">
              <a:rPr lang="en-GB" smtClean="0"/>
              <a:t>17/01/2024</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923212C7-A548-4370-9C24-272889F12011}" type="datetime1">
              <a:rPr lang="en-GB" smtClean="0"/>
              <a:t>17/01/2024</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3393CB94-5BA6-4B5C-8025-21D6F4E52D5E}" type="datetime1">
              <a:rPr lang="en-GB" smtClean="0"/>
              <a:t>17/01/2024</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29D73515-F0A6-4B30-A688-5D4CF44B9186}" type="datetime1">
              <a:rPr lang="en-GB" smtClean="0"/>
              <a:t>17/01/2024</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B6F065B1-CCC8-4072-99B6-C71232109F4F}" type="datetime1">
              <a:rPr lang="en-GB" smtClean="0"/>
              <a:t>17/01/2024</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4C0216E3-463B-4CB8-BE43-497F498BEEEE}" type="datetime1">
              <a:rPr lang="en-GB" smtClean="0"/>
              <a:t>17/01/2024</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D3E1E10-4E6B-4C9C-B68B-DC96BC56ABFC}" type="datetime1">
              <a:rPr lang="en-GB" smtClean="0"/>
              <a:t>17/01/2024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no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latin typeface="Gotham Rounded Light" pitchFamily="50" charset="0"/>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latin typeface="Gotham Rounded Book" pitchFamily="50" charset="0"/>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49EE3078-35F5-4450-8DDB-1711F663AF0B}" type="datetime1">
              <a:rPr lang="en-GB" smtClean="0"/>
              <a:t>17/01/2024</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7CEE0B2-D606-4C87-BD16-18AC95AF549F}" type="datetime1">
              <a:rPr lang="en-GB" smtClean="0"/>
              <a:t>17/01/2024</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p:nvSpPr>
        <p:spPr>
          <a:xfrm>
            <a:off x="0" y="0"/>
            <a:ext cx="12193200" cy="6861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3600">
                <a:solidFill>
                  <a:schemeClr val="tx1"/>
                </a:solidFill>
                <a:latin typeface="Gotham Rounded Light" pitchFamily="50" charset="0"/>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latin typeface="Gotham Rounded Book" pitchFamily="50" charset="0"/>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075B1503-1805-4DC5-AF6E-FDE48DB177B4}" type="datetime1">
              <a:rPr lang="en-GB" smtClean="0"/>
              <a:t>17/01/2024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p:nvSpPr>
        <p:spPr>
          <a:xfrm>
            <a:off x="0" y="0"/>
            <a:ext cx="12193200" cy="6861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F24941B2-5F7F-4165-B2DE-D010B7A4A5F5}" type="datetime1">
              <a:rPr lang="en-GB" smtClean="0"/>
              <a:t>17/01/2024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E373EE1C-D19B-4EA0-9A15-DED1DEE449B9}" type="datetime1">
              <a:rPr lang="en-GB" smtClean="0"/>
              <a:t>17/01/2024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1466C188-1D45-4F08-8DB4-23F6002C2B91}" type="datetime1">
              <a:rPr lang="en-GB" smtClean="0"/>
              <a:t>17/01/2024</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7494C8F4-6B6A-48C1-B023-792B6BA54AED}" type="datetime1">
              <a:rPr lang="en-GB" smtClean="0"/>
              <a:t>17/01/2024</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90783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8C247F8E-8C20-40E4-A53C-3DA358D8C9A7}" type="datetime1">
              <a:rPr lang="en-GB" smtClean="0"/>
              <a:t>17/01/2024</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548526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E8C12B2-0AE5-428E-985F-E18D4DA17AC7}" type="datetime1">
              <a:rPr lang="en-GB" smtClean="0"/>
              <a:t>17/01/2024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GB" smtClean="0"/>
              <a:t>17/01/2024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5259D24-E6A6-4D69-90CB-83073E8387B2}" type="datetime1">
              <a:rPr lang="en-GB" smtClean="0"/>
              <a:t>17/01/2024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Gotham Rounded Light" pitchFamily="50" charset="0"/>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GB" smtClean="0"/>
              <a:t>17/01/2024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6F26645-C2A2-4B76-9EB3-5D9CA57B224A}" type="datetime1">
              <a:rPr lang="en-GB" smtClean="0"/>
              <a:t>17/01/2024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25BA43C-8502-4266-A056-72866794E701}" type="datetime1">
              <a:rPr lang="en-GB" smtClean="0"/>
              <a:t>17/01/2024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A5B220B3-5DAB-45AB-9B6A-9B7C36B5A57F}" type="datetime1">
              <a:rPr lang="en-GB" smtClean="0"/>
              <a:t>17/01/2024</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06357EC7-0D53-4A60-9E41-D75A47B48389}" type="datetime1">
              <a:rPr lang="en-GB" smtClean="0"/>
              <a:t>17/01/2024</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full slide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noFill/>
        </p:spPr>
        <p:txBody>
          <a:bodyPr tIns="0" anchor="t" anchorCtr="0"/>
          <a:lstStyle>
            <a:lvl1pPr>
              <a:buNone/>
              <a:defRPr>
                <a:solidFill>
                  <a:schemeClr val="tx1"/>
                </a:solidFill>
              </a:defRPr>
            </a:lvl1pPr>
          </a:lstStyle>
          <a:p>
            <a:r>
              <a:rPr lang="en-US" noProof="0"/>
              <a:t>Click icon to add picture</a:t>
            </a:r>
            <a:endParaRPr lang="en-GB" noProof="0"/>
          </a:p>
        </p:txBody>
      </p:sp>
      <p:sp>
        <p:nvSpPr>
          <p:cNvPr id="2" name="Title 1"/>
          <p:cNvSpPr>
            <a:spLocks noGrp="1"/>
          </p:cNvSpPr>
          <p:nvPr>
            <p:ph type="title"/>
          </p:nvPr>
        </p:nvSpPr>
        <p:spPr>
          <a:xfrm>
            <a:off x="817034" y="452439"/>
            <a:ext cx="10560049" cy="1056000"/>
          </a:xfrm>
        </p:spPr>
        <p:txBody>
          <a:bodyPr/>
          <a:lstStyle>
            <a:lvl1pPr>
              <a:defRPr>
                <a:solidFill>
                  <a:schemeClr val="bg1"/>
                </a:solidFill>
              </a:defRPr>
            </a:lvl1pPr>
          </a:lstStyle>
          <a:p>
            <a:r>
              <a:rPr lang="en-US" noProof="0"/>
              <a:t>Click to edit Master title style</a:t>
            </a:r>
            <a:endParaRPr lang="en-GB" noProof="0"/>
          </a:p>
        </p:txBody>
      </p:sp>
      <p:sp>
        <p:nvSpPr>
          <p:cNvPr id="8"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1067"/>
            </a:lvl1pPr>
          </a:lstStyle>
          <a:p>
            <a:fld id="{31421AFA-3AE7-4CEA-BC9B-447859BED57B}" type="slidenum">
              <a:rPr lang="en-GB" smtClean="0"/>
              <a:pPr/>
              <a:t>‹#›</a:t>
            </a:fld>
            <a:endParaRPr lang="en-GB"/>
          </a:p>
        </p:txBody>
      </p:sp>
    </p:spTree>
    <p:extLst>
      <p:ext uri="{BB962C8B-B14F-4D97-AF65-F5344CB8AC3E}">
        <p14:creationId xmlns:p14="http://schemas.microsoft.com/office/powerpoint/2010/main" val="3178178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Logo.wmf"/>
          <p:cNvPicPr>
            <a:picLocks noChangeAspect="1"/>
          </p:cNvPicPr>
          <p:nvPr userDrawn="1"/>
        </p:nvPicPr>
        <p:blipFill>
          <a:blip r:embed="rId2"/>
          <a:stretch>
            <a:fillRect/>
          </a:stretch>
        </p:blipFill>
        <p:spPr>
          <a:xfrm>
            <a:off x="849600" y="6158400"/>
            <a:ext cx="1244584" cy="281923"/>
          </a:xfrm>
          <a:prstGeom prst="rect">
            <a:avLst/>
          </a:prstGeom>
        </p:spPr>
      </p:pic>
      <p:sp>
        <p:nvSpPr>
          <p:cNvPr id="2" name="Title Placeholder 1"/>
          <p:cNvSpPr>
            <a:spLocks noGrp="1"/>
          </p:cNvSpPr>
          <p:nvPr>
            <p:ph type="ctrTitle"/>
          </p:nvPr>
        </p:nvSpPr>
        <p:spPr>
          <a:xfrm>
            <a:off x="815414" y="257105"/>
            <a:ext cx="10561671" cy="681391"/>
          </a:xfrm>
        </p:spPr>
        <p:txBody>
          <a:bodyPr tIns="0" anchor="b" anchorCtr="0"/>
          <a:lstStyle>
            <a:lvl1pPr>
              <a:defRPr sz="4267" cap="all" baseline="0" smtClean="0">
                <a:solidFill>
                  <a:schemeClr val="bg2"/>
                </a:solidFill>
                <a:latin typeface="Verdana" pitchFamily="34" charset="0"/>
              </a:defRPr>
            </a:lvl1pPr>
          </a:lstStyle>
          <a:p>
            <a:r>
              <a:rPr lang="en-US" noProof="0"/>
              <a:t>Click to edit Master title style</a:t>
            </a:r>
            <a:endParaRPr lang="en-GB" noProof="0"/>
          </a:p>
        </p:txBody>
      </p:sp>
      <p:sp>
        <p:nvSpPr>
          <p:cNvPr id="27655" name="Rectangle 7"/>
          <p:cNvSpPr>
            <a:spLocks noGrp="1" noChangeArrowheads="1"/>
          </p:cNvSpPr>
          <p:nvPr>
            <p:ph type="subTitle" sz="quarter" idx="1"/>
          </p:nvPr>
        </p:nvSpPr>
        <p:spPr>
          <a:xfrm>
            <a:off x="815414" y="943200"/>
            <a:ext cx="10561172" cy="1752600"/>
          </a:xfrm>
        </p:spPr>
        <p:txBody>
          <a:bodyPr lIns="0"/>
          <a:lstStyle>
            <a:lvl1pPr marL="0" indent="0">
              <a:lnSpc>
                <a:spcPct val="100000"/>
              </a:lnSpc>
              <a:spcAft>
                <a:spcPts val="0"/>
              </a:spcAft>
              <a:buFontTx/>
              <a:buNone/>
              <a:defRPr sz="4267" b="1" cap="all" baseline="0" smtClean="0">
                <a:solidFill>
                  <a:schemeClr val="tx2"/>
                </a:solidFill>
                <a:latin typeface="Verdana" pitchFamily="34" charset="0"/>
              </a:defRPr>
            </a:lvl1pPr>
          </a:lstStyle>
          <a:p>
            <a:r>
              <a:rPr lang="en-US" noProof="0"/>
              <a:t>Click to edit Master subtitle style</a:t>
            </a:r>
            <a:endParaRPr lang="en-GB" noProof="0"/>
          </a:p>
        </p:txBody>
      </p:sp>
      <p:sp>
        <p:nvSpPr>
          <p:cNvPr id="7" name="SD_FLD_DocumentDate"/>
          <p:cNvSpPr txBox="1"/>
          <p:nvPr userDrawn="1"/>
        </p:nvSpPr>
        <p:spPr bwMode="auto">
          <a:xfrm>
            <a:off x="6093000" y="6280500"/>
            <a:ext cx="5260800" cy="158400"/>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tx1"/>
              </a:solidFill>
              <a:effectLst/>
              <a:uLnTx/>
              <a:uFillTx/>
              <a:latin typeface="Verdana"/>
              <a:ea typeface="ＭＳ Ｐゴシック" pitchFamily="-111" charset="-128"/>
              <a:cs typeface="ＭＳ Ｐゴシック" pitchFamily="-111" charset="-128"/>
            </a:endParaRPr>
          </a:p>
        </p:txBody>
      </p:sp>
      <p:sp>
        <p:nvSpPr>
          <p:cNvPr id="8" name="SD_FLD_Name"/>
          <p:cNvSpPr txBox="1"/>
          <p:nvPr userDrawn="1"/>
        </p:nvSpPr>
        <p:spPr bwMode="auto">
          <a:xfrm>
            <a:off x="6093000" y="6128100"/>
            <a:ext cx="5260800" cy="158400"/>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tx1"/>
              </a:solidFill>
              <a:effectLst/>
              <a:uLnTx/>
              <a:uFillTx/>
              <a:latin typeface="Verdana"/>
              <a:ea typeface="ＭＳ Ｐゴシック" pitchFamily="-111" charset="-128"/>
              <a:cs typeface="ＭＳ Ｐゴシック" pitchFamily="-111" charset="-128"/>
            </a:endParaRPr>
          </a:p>
        </p:txBody>
      </p:sp>
      <p:sp>
        <p:nvSpPr>
          <p:cNvPr id="9"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en-GB" smtClean="0"/>
              <a:pPr/>
              <a:t>‹#›</a:t>
            </a:fld>
            <a:endParaRPr lang="en-GB"/>
          </a:p>
        </p:txBody>
      </p:sp>
    </p:spTree>
    <p:extLst>
      <p:ext uri="{BB962C8B-B14F-4D97-AF65-F5344CB8AC3E}">
        <p14:creationId xmlns:p14="http://schemas.microsoft.com/office/powerpoint/2010/main" val="5976460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2878139"/>
          </a:xfrm>
          <a:noFill/>
          <a:ln>
            <a:noFill/>
          </a:ln>
        </p:spPr>
        <p:txBody>
          <a:bodyPr tIns="0" anchor="t" anchorCtr="0"/>
          <a:lstStyle>
            <a:lvl1pPr>
              <a:buNone/>
              <a:defRPr>
                <a:solidFill>
                  <a:schemeClr val="tx1"/>
                </a:solidFill>
              </a:defRPr>
            </a:lvl1pPr>
          </a:lstStyle>
          <a:p>
            <a:r>
              <a:rPr lang="en-US" noProof="0"/>
              <a:t>Click icon to add picture</a:t>
            </a:r>
            <a:endParaRPr lang="en-GB" noProof="0"/>
          </a:p>
        </p:txBody>
      </p:sp>
      <p:sp>
        <p:nvSpPr>
          <p:cNvPr id="2" name="Title Placeholder 1"/>
          <p:cNvSpPr>
            <a:spLocks noGrp="1"/>
          </p:cNvSpPr>
          <p:nvPr>
            <p:ph type="ctrTitle"/>
          </p:nvPr>
        </p:nvSpPr>
        <p:spPr>
          <a:xfrm>
            <a:off x="815415" y="3140968"/>
            <a:ext cx="10561669" cy="658301"/>
          </a:xfrm>
        </p:spPr>
        <p:txBody>
          <a:bodyPr tIns="0" anchor="b" anchorCtr="0"/>
          <a:lstStyle>
            <a:lvl1pPr>
              <a:defRPr sz="4267" cap="all" baseline="0" smtClean="0">
                <a:solidFill>
                  <a:schemeClr val="bg2"/>
                </a:solidFill>
                <a:latin typeface="Verdana" pitchFamily="34" charset="0"/>
              </a:defRPr>
            </a:lvl1pPr>
          </a:lstStyle>
          <a:p>
            <a:r>
              <a:rPr lang="en-US" noProof="0"/>
              <a:t>Click to edit Master title style</a:t>
            </a:r>
            <a:endParaRPr lang="en-GB" noProof="0"/>
          </a:p>
        </p:txBody>
      </p:sp>
      <p:sp>
        <p:nvSpPr>
          <p:cNvPr id="27655" name="Rectangle 7"/>
          <p:cNvSpPr>
            <a:spLocks noGrp="1" noChangeArrowheads="1"/>
          </p:cNvSpPr>
          <p:nvPr>
            <p:ph type="subTitle" sz="quarter" idx="1"/>
          </p:nvPr>
        </p:nvSpPr>
        <p:spPr>
          <a:xfrm>
            <a:off x="815414" y="3798000"/>
            <a:ext cx="10561671" cy="1752600"/>
          </a:xfrm>
        </p:spPr>
        <p:txBody>
          <a:bodyPr lIns="0"/>
          <a:lstStyle>
            <a:lvl1pPr marL="0" indent="0">
              <a:lnSpc>
                <a:spcPct val="100000"/>
              </a:lnSpc>
              <a:spcAft>
                <a:spcPts val="0"/>
              </a:spcAft>
              <a:buFontTx/>
              <a:buNone/>
              <a:defRPr sz="4267" b="1" cap="all" baseline="0" smtClean="0">
                <a:solidFill>
                  <a:schemeClr val="tx2"/>
                </a:solidFill>
                <a:latin typeface="Verdana" pitchFamily="34" charset="0"/>
              </a:defRPr>
            </a:lvl1pPr>
          </a:lstStyle>
          <a:p>
            <a:r>
              <a:rPr lang="en-US" noProof="0"/>
              <a:t>Click to edit Master subtitle style</a:t>
            </a:r>
            <a:endParaRPr lang="en-GB" noProof="0"/>
          </a:p>
        </p:txBody>
      </p:sp>
      <p:sp>
        <p:nvSpPr>
          <p:cNvPr id="9" name="SD_FLD_DocumentDate"/>
          <p:cNvSpPr txBox="1"/>
          <p:nvPr userDrawn="1"/>
        </p:nvSpPr>
        <p:spPr bwMode="auto">
          <a:xfrm>
            <a:off x="6093000" y="6280500"/>
            <a:ext cx="5260800" cy="158400"/>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tx1"/>
              </a:solidFill>
              <a:effectLst/>
              <a:uLnTx/>
              <a:uFillTx/>
              <a:latin typeface="Verdana"/>
              <a:ea typeface="ＭＳ Ｐゴシック" pitchFamily="-111" charset="-128"/>
              <a:cs typeface="ＭＳ Ｐゴシック" pitchFamily="-111" charset="-128"/>
            </a:endParaRPr>
          </a:p>
        </p:txBody>
      </p:sp>
      <p:sp>
        <p:nvSpPr>
          <p:cNvPr id="11" name="SD_FLD_Name"/>
          <p:cNvSpPr txBox="1"/>
          <p:nvPr userDrawn="1"/>
        </p:nvSpPr>
        <p:spPr bwMode="auto">
          <a:xfrm>
            <a:off x="6093000" y="6128100"/>
            <a:ext cx="5260800" cy="158400"/>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tx1"/>
              </a:solidFill>
              <a:effectLst/>
              <a:uLnTx/>
              <a:uFillTx/>
              <a:latin typeface="Verdana"/>
              <a:ea typeface="ＭＳ Ｐゴシック" pitchFamily="-111" charset="-128"/>
              <a:cs typeface="ＭＳ Ｐゴシック" pitchFamily="-111" charset="-128"/>
            </a:endParaRPr>
          </a:p>
        </p:txBody>
      </p:sp>
      <p:sp>
        <p:nvSpPr>
          <p:cNvPr id="12"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en-GB" smtClean="0"/>
              <a:pPr/>
              <a:t>‹#›</a:t>
            </a:fld>
            <a:endParaRPr lang="en-GB"/>
          </a:p>
        </p:txBody>
      </p:sp>
      <p:pic>
        <p:nvPicPr>
          <p:cNvPr id="13" name="Picture 12" descr="Logo.wmf"/>
          <p:cNvPicPr>
            <a:picLocks noChangeAspect="1"/>
          </p:cNvPicPr>
          <p:nvPr userDrawn="1"/>
        </p:nvPicPr>
        <p:blipFill>
          <a:blip r:embed="rId2"/>
          <a:stretch>
            <a:fillRect/>
          </a:stretch>
        </p:blipFill>
        <p:spPr>
          <a:xfrm>
            <a:off x="849600" y="6158400"/>
            <a:ext cx="1244584" cy="281923"/>
          </a:xfrm>
          <a:prstGeom prst="rect">
            <a:avLst/>
          </a:prstGeom>
        </p:spPr>
      </p:pic>
    </p:spTree>
    <p:extLst>
      <p:ext uri="{BB962C8B-B14F-4D97-AF65-F5344CB8AC3E}">
        <p14:creationId xmlns:p14="http://schemas.microsoft.com/office/powerpoint/2010/main" val="2504613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033" y="1644652"/>
            <a:ext cx="10560051" cy="40624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1067"/>
            </a:lvl1pPr>
          </a:lstStyle>
          <a:p>
            <a:fld id="{31421AFA-3AE7-4CEA-BC9B-447859BED57B}" type="slidenum">
              <a:rPr lang="en-GB" smtClean="0"/>
              <a:pPr/>
              <a:t>‹#›</a:t>
            </a:fld>
            <a:endParaRPr lang="en-GB"/>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29056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1067"/>
            </a:lvl1pPr>
          </a:lstStyle>
          <a:p>
            <a:fld id="{31421AFA-3AE7-4CEA-BC9B-447859BED57B}" type="slidenum">
              <a:rPr lang="en-GB" smtClean="0"/>
              <a:pPr/>
              <a:t>‹#›</a:t>
            </a:fld>
            <a:endParaRPr lang="en-GB"/>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48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C6B010D-12BA-4529-B692-206652452F2C}" type="datetime1">
              <a:rPr lang="en-GB" smtClean="0"/>
              <a:t>17/01/2024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defTabSz="914400" rtl="0" eaLnBrk="1" latinLnBrk="0" hangingPunct="1">
              <a:lnSpc>
                <a:spcPct val="100000"/>
              </a:lnSpc>
              <a:spcBef>
                <a:spcPct val="0"/>
              </a:spcBef>
              <a:buNone/>
              <a:defRPr lang="en-GB" sz="6000" kern="1200" dirty="0">
                <a:solidFill>
                  <a:schemeClr val="tx2"/>
                </a:solidFill>
                <a:latin typeface="Gotham Rounded Light" pitchFamily="50" charset="0"/>
                <a:ea typeface="+mj-ea"/>
                <a:cs typeface="+mj-cs"/>
              </a:defRPr>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Gotham Rounded Light" pitchFamily="50" charset="0"/>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7034" y="1644652"/>
            <a:ext cx="5165447" cy="4062413"/>
          </a:xfrm>
        </p:spPr>
        <p:txBody>
          <a:bodyPr/>
          <a:lstStyle>
            <a:lvl1pPr>
              <a:defRPr sz="2400"/>
            </a:lvl1pPr>
            <a:lvl2pPr>
              <a:defRPr sz="2133"/>
            </a:lvl2pPr>
            <a:lvl3pPr>
              <a:defRPr sz="1867"/>
            </a:lvl3pPr>
            <a:lvl4pPr>
              <a:defRPr sz="1867"/>
            </a:lvl4pPr>
            <a:lvl5pPr>
              <a:defRPr sz="1867"/>
            </a:lvl5pPr>
            <a:lvl6pPr>
              <a:defRPr sz="1867"/>
            </a:lvl6pPr>
            <a:lvl7pPr>
              <a:defRPr sz="1867"/>
            </a:lvl7pPr>
            <a:lvl8pPr>
              <a:defRPr sz="1867"/>
            </a:lvl8pPr>
            <a:lvl9pPr>
              <a:defRPr sz="1867"/>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211108" y="1644652"/>
            <a:ext cx="5165976" cy="4062413"/>
          </a:xfrm>
        </p:spPr>
        <p:txBody>
          <a:bodyPr/>
          <a:lstStyle>
            <a:lvl1pPr>
              <a:defRPr sz="2400"/>
            </a:lvl1pPr>
            <a:lvl2pPr>
              <a:defRPr sz="2133"/>
            </a:lvl2pPr>
            <a:lvl3pPr>
              <a:defRPr sz="1867"/>
            </a:lvl3pPr>
            <a:lvl4pPr>
              <a:defRPr sz="1867"/>
            </a:lvl4pPr>
            <a:lvl5pPr>
              <a:defRPr sz="1867"/>
            </a:lvl5pPr>
            <a:lvl6pPr>
              <a:defRPr sz="1867"/>
            </a:lvl6pPr>
            <a:lvl7pPr>
              <a:defRPr sz="1867"/>
            </a:lvl7pPr>
            <a:lvl8pPr>
              <a:defRPr sz="1867"/>
            </a:lvl8pPr>
            <a:lvl9pPr>
              <a:defRPr sz="1867"/>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1067"/>
            </a:lvl1pPr>
          </a:lstStyle>
          <a:p>
            <a:fld id="{31421AFA-3AE7-4CEA-BC9B-447859BED57B}" type="slidenum">
              <a:rPr lang="en-GB" smtClean="0"/>
              <a:pPr/>
              <a:t>‹#›</a:t>
            </a:fld>
            <a:endParaRPr lang="en-GB"/>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321370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817034" y="1644652"/>
            <a:ext cx="5165447" cy="40624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quarter" idx="2"/>
          </p:nvPr>
        </p:nvSpPr>
        <p:spPr>
          <a:xfrm>
            <a:off x="6211109" y="1644653"/>
            <a:ext cx="5165975" cy="191452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Content Placeholder 4"/>
          <p:cNvSpPr>
            <a:spLocks noGrp="1"/>
          </p:cNvSpPr>
          <p:nvPr>
            <p:ph sz="quarter" idx="3"/>
          </p:nvPr>
        </p:nvSpPr>
        <p:spPr>
          <a:xfrm>
            <a:off x="6211108" y="3790950"/>
            <a:ext cx="5165976" cy="19145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1067"/>
            </a:lvl1pPr>
          </a:lstStyle>
          <a:p>
            <a:fld id="{31421AFA-3AE7-4CEA-BC9B-447859BED57B}" type="slidenum">
              <a:rPr lang="en-GB" smtClean="0"/>
              <a:pPr/>
              <a:t>‹#›</a:t>
            </a:fld>
            <a:endParaRPr lang="en-GB"/>
          </a:p>
        </p:txBody>
      </p:sp>
      <p:sp>
        <p:nvSpPr>
          <p:cNvPr id="6" name="Title 5"/>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274658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nd small imag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211108" y="1645202"/>
            <a:ext cx="5165976" cy="1913975"/>
          </a:xfrm>
          <a:noFill/>
          <a:ln>
            <a:noFill/>
          </a:ln>
        </p:spPr>
        <p:txBody>
          <a:bodyPr lIns="28800" tIns="0" anchor="t" anchorCtr="0"/>
          <a:lstStyle>
            <a:lvl1pPr marL="0" indent="0">
              <a:buNone/>
              <a:defRPr sz="2400">
                <a:solidFill>
                  <a:schemeClr val="tx1"/>
                </a:solidFill>
              </a:defRPr>
            </a:lvl1pPr>
          </a:lstStyle>
          <a:p>
            <a:r>
              <a:rPr lang="en-US" noProof="0"/>
              <a:t>Click icon to add picture</a:t>
            </a:r>
            <a:endParaRPr lang="en-GB" noProof="0"/>
          </a:p>
        </p:txBody>
      </p:sp>
      <p:sp>
        <p:nvSpPr>
          <p:cNvPr id="3" name="Content Placeholder 2"/>
          <p:cNvSpPr>
            <a:spLocks noGrp="1"/>
          </p:cNvSpPr>
          <p:nvPr>
            <p:ph sz="half" idx="1"/>
          </p:nvPr>
        </p:nvSpPr>
        <p:spPr>
          <a:xfrm>
            <a:off x="817034" y="1644652"/>
            <a:ext cx="5165447" cy="4062413"/>
          </a:xfrm>
        </p:spPr>
        <p:txBody>
          <a:bodyPr/>
          <a:lstStyle>
            <a:lvl1pPr>
              <a:defRPr sz="2400"/>
            </a:lvl1pPr>
            <a:lvl2pPr>
              <a:defRPr sz="2133"/>
            </a:lvl2pPr>
            <a:lvl3pPr>
              <a:defRPr sz="1867"/>
            </a:lvl3pPr>
            <a:lvl4pPr>
              <a:defRPr sz="1867"/>
            </a:lvl4pPr>
            <a:lvl5pPr>
              <a:defRPr sz="1867"/>
            </a:lvl5pPr>
            <a:lvl6pPr>
              <a:defRPr sz="1867"/>
            </a:lvl6pPr>
            <a:lvl7pPr>
              <a:defRPr sz="1867"/>
            </a:lvl7pPr>
            <a:lvl8pPr>
              <a:defRPr sz="1867"/>
            </a:lvl8pPr>
            <a:lvl9pPr>
              <a:defRPr sz="1867"/>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1067"/>
            </a:lvl1pPr>
          </a:lstStyle>
          <a:p>
            <a:fld id="{31421AFA-3AE7-4CEA-BC9B-447859BED57B}" type="slidenum">
              <a:rPr lang="en-GB" smtClean="0"/>
              <a:pPr/>
              <a:t>‹#›</a:t>
            </a:fld>
            <a:endParaRPr lang="en-GB"/>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6174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3 images and caption">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211108" y="3790951"/>
            <a:ext cx="2465709" cy="1006203"/>
          </a:xfrm>
        </p:spPr>
        <p:txBody>
          <a:bodyPr lIns="0"/>
          <a:lstStyle>
            <a:lvl1pPr marL="0" indent="0">
              <a:lnSpc>
                <a:spcPct val="100000"/>
              </a:lnSpc>
              <a:spcAft>
                <a:spcPts val="300"/>
              </a:spcAft>
              <a:buFontTx/>
              <a:buNone/>
              <a:defRPr sz="1467" b="1" cap="all" baseline="0">
                <a:solidFill>
                  <a:schemeClr val="tx2"/>
                </a:solidFill>
              </a:defRPr>
            </a:lvl1pPr>
            <a:lvl2pPr marL="1588" indent="0">
              <a:lnSpc>
                <a:spcPct val="100000"/>
              </a:lnSpc>
              <a:spcAft>
                <a:spcPts val="0"/>
              </a:spcAft>
              <a:buNone/>
              <a:defRPr sz="1467" b="0"/>
            </a:lvl2pPr>
          </a:lstStyle>
          <a:p>
            <a:pPr lvl="0"/>
            <a:r>
              <a:rPr lang="en-US" noProof="0"/>
              <a:t>Click to edit Master text styles</a:t>
            </a:r>
          </a:p>
          <a:p>
            <a:pPr lvl="1"/>
            <a:r>
              <a:rPr lang="en-US" noProof="0"/>
              <a:t>Second level</a:t>
            </a:r>
          </a:p>
        </p:txBody>
      </p:sp>
      <p:sp>
        <p:nvSpPr>
          <p:cNvPr id="13" name="Picture Placeholder 9"/>
          <p:cNvSpPr>
            <a:spLocks noGrp="1"/>
          </p:cNvSpPr>
          <p:nvPr>
            <p:ph type="pic" sz="quarter" idx="15"/>
          </p:nvPr>
        </p:nvSpPr>
        <p:spPr>
          <a:xfrm>
            <a:off x="8907035" y="1644651"/>
            <a:ext cx="2465709" cy="1914525"/>
          </a:xfrm>
          <a:noFill/>
          <a:ln>
            <a:noFill/>
          </a:ln>
        </p:spPr>
        <p:txBody>
          <a:bodyPr tIns="0" anchor="t" anchorCtr="0"/>
          <a:lstStyle>
            <a:lvl1pPr marL="0" indent="0">
              <a:buNone/>
              <a:defRPr sz="2400">
                <a:solidFill>
                  <a:schemeClr val="tx1"/>
                </a:solidFill>
              </a:defRPr>
            </a:lvl1pPr>
          </a:lstStyle>
          <a:p>
            <a:r>
              <a:rPr lang="en-US" noProof="0"/>
              <a:t>Click icon to add picture</a:t>
            </a:r>
            <a:endParaRPr lang="en-GB" noProof="0"/>
          </a:p>
        </p:txBody>
      </p:sp>
      <p:sp>
        <p:nvSpPr>
          <p:cNvPr id="12" name="Picture Placeholder 9"/>
          <p:cNvSpPr>
            <a:spLocks noGrp="1"/>
          </p:cNvSpPr>
          <p:nvPr>
            <p:ph type="pic" sz="quarter" idx="14"/>
          </p:nvPr>
        </p:nvSpPr>
        <p:spPr>
          <a:xfrm>
            <a:off x="6211108" y="1644651"/>
            <a:ext cx="2465709" cy="1914525"/>
          </a:xfrm>
          <a:noFill/>
          <a:ln>
            <a:noFill/>
          </a:ln>
        </p:spPr>
        <p:txBody>
          <a:bodyPr tIns="0" anchor="t" anchorCtr="0"/>
          <a:lstStyle>
            <a:lvl1pPr marL="0" indent="0">
              <a:buNone/>
              <a:defRPr sz="2400">
                <a:solidFill>
                  <a:schemeClr val="tx1"/>
                </a:solidFill>
              </a:defRPr>
            </a:lvl1pPr>
          </a:lstStyle>
          <a:p>
            <a:r>
              <a:rPr lang="en-US" noProof="0"/>
              <a:t>Click icon to add picture</a:t>
            </a:r>
            <a:endParaRPr lang="en-GB" noProof="0"/>
          </a:p>
        </p:txBody>
      </p:sp>
      <p:sp>
        <p:nvSpPr>
          <p:cNvPr id="11" name="Picture Placeholder 9"/>
          <p:cNvSpPr>
            <a:spLocks noGrp="1"/>
          </p:cNvSpPr>
          <p:nvPr>
            <p:ph type="pic" sz="quarter" idx="13"/>
          </p:nvPr>
        </p:nvSpPr>
        <p:spPr>
          <a:xfrm>
            <a:off x="8907035" y="3790950"/>
            <a:ext cx="2465709" cy="1916113"/>
          </a:xfrm>
          <a:noFill/>
          <a:ln>
            <a:noFill/>
          </a:ln>
        </p:spPr>
        <p:txBody>
          <a:bodyPr tIns="0" anchor="t" anchorCtr="0"/>
          <a:lstStyle>
            <a:lvl1pPr marL="0" indent="0">
              <a:buNone/>
              <a:defRPr sz="2400">
                <a:solidFill>
                  <a:schemeClr val="tx1"/>
                </a:solidFill>
              </a:defRPr>
            </a:lvl1pPr>
          </a:lstStyle>
          <a:p>
            <a:r>
              <a:rPr lang="en-US" noProof="0"/>
              <a:t>Click icon to add picture</a:t>
            </a:r>
            <a:endParaRPr lang="en-GB" noProof="0"/>
          </a:p>
        </p:txBody>
      </p:sp>
      <p:sp>
        <p:nvSpPr>
          <p:cNvPr id="3" name="Content Placeholder 2"/>
          <p:cNvSpPr>
            <a:spLocks noGrp="1"/>
          </p:cNvSpPr>
          <p:nvPr>
            <p:ph sz="half" idx="1"/>
          </p:nvPr>
        </p:nvSpPr>
        <p:spPr>
          <a:xfrm>
            <a:off x="817034" y="1644652"/>
            <a:ext cx="5165447" cy="4062413"/>
          </a:xfrm>
        </p:spPr>
        <p:txBody>
          <a:bodyPr/>
          <a:lstStyle>
            <a:lvl1pPr>
              <a:defRPr sz="2400"/>
            </a:lvl1pPr>
            <a:lvl2pPr>
              <a:defRPr sz="2133"/>
            </a:lvl2pPr>
            <a:lvl3pPr>
              <a:defRPr sz="1867"/>
            </a:lvl3pPr>
            <a:lvl4pPr>
              <a:defRPr sz="1867"/>
            </a:lvl4pPr>
            <a:lvl5pPr>
              <a:defRPr sz="1867"/>
            </a:lvl5pPr>
            <a:lvl6pPr>
              <a:defRPr sz="1867"/>
            </a:lvl6pPr>
            <a:lvl7pPr>
              <a:defRPr sz="1867"/>
            </a:lvl7pPr>
            <a:lvl8pPr>
              <a:defRPr sz="1867"/>
            </a:lvl8pPr>
            <a:lvl9pPr>
              <a:defRPr sz="1867"/>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5"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1067"/>
            </a:lvl1pPr>
          </a:lstStyle>
          <a:p>
            <a:fld id="{31421AFA-3AE7-4CEA-BC9B-447859BED57B}" type="slidenum">
              <a:rPr lang="en-GB" smtClean="0"/>
              <a:pPr/>
              <a:t>‹#›</a:t>
            </a:fld>
            <a:endParaRPr lang="en-GB"/>
          </a:p>
        </p:txBody>
      </p:sp>
      <p:sp>
        <p:nvSpPr>
          <p:cNvPr id="9" name="Text Placeholder 4"/>
          <p:cNvSpPr>
            <a:spLocks noGrp="1"/>
          </p:cNvSpPr>
          <p:nvPr>
            <p:ph type="body" sz="quarter" idx="17"/>
          </p:nvPr>
        </p:nvSpPr>
        <p:spPr>
          <a:xfrm>
            <a:off x="6211108" y="4797153"/>
            <a:ext cx="2465709" cy="908323"/>
          </a:xfrm>
        </p:spPr>
        <p:txBody>
          <a:bodyPr lIns="0" anchor="b" anchorCtr="0"/>
          <a:lstStyle>
            <a:lvl1pPr marL="0" indent="0" algn="r">
              <a:lnSpc>
                <a:spcPct val="100000"/>
              </a:lnSpc>
              <a:spcAft>
                <a:spcPts val="300"/>
              </a:spcAft>
              <a:buFontTx/>
              <a:buNone/>
              <a:defRPr sz="1467" b="1" cap="all" baseline="0">
                <a:solidFill>
                  <a:schemeClr val="tx2"/>
                </a:solidFill>
              </a:defRPr>
            </a:lvl1pPr>
            <a:lvl2pPr marL="1588" indent="0" algn="r">
              <a:lnSpc>
                <a:spcPct val="100000"/>
              </a:lnSpc>
              <a:spcAft>
                <a:spcPts val="0"/>
              </a:spcAft>
              <a:buNone/>
              <a:defRPr sz="1467" b="0"/>
            </a:lvl2pPr>
          </a:lstStyle>
          <a:p>
            <a:pPr lvl="0"/>
            <a:r>
              <a:rPr lang="en-US" noProof="0"/>
              <a:t>Click to edit Master text styles</a:t>
            </a:r>
          </a:p>
          <a:p>
            <a:pPr lvl="1"/>
            <a:r>
              <a:rPr lang="en-US" noProof="0"/>
              <a:t>Second level</a:t>
            </a:r>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715384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2 images and caption">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8907035" y="3790950"/>
            <a:ext cx="2465709" cy="1914525"/>
          </a:xfrm>
          <a:noFill/>
          <a:ln>
            <a:noFill/>
          </a:ln>
        </p:spPr>
        <p:txBody>
          <a:bodyPr tIns="0" anchor="t" anchorCtr="0"/>
          <a:lstStyle>
            <a:lvl1pPr marL="0" indent="0">
              <a:buNone/>
              <a:defRPr sz="2400">
                <a:solidFill>
                  <a:sysClr val="windowText" lastClr="000000"/>
                </a:solidFill>
              </a:defRPr>
            </a:lvl1pPr>
          </a:lstStyle>
          <a:p>
            <a:r>
              <a:rPr lang="en-US" noProof="0"/>
              <a:t>Click icon to add picture</a:t>
            </a:r>
            <a:endParaRPr lang="en-GB" noProof="0"/>
          </a:p>
        </p:txBody>
      </p:sp>
      <p:sp>
        <p:nvSpPr>
          <p:cNvPr id="3" name="Content Placeholder 2"/>
          <p:cNvSpPr>
            <a:spLocks noGrp="1"/>
          </p:cNvSpPr>
          <p:nvPr>
            <p:ph sz="half" idx="1"/>
          </p:nvPr>
        </p:nvSpPr>
        <p:spPr>
          <a:xfrm>
            <a:off x="817034" y="1644652"/>
            <a:ext cx="5165447" cy="4062413"/>
          </a:xfrm>
        </p:spPr>
        <p:txBody>
          <a:bodyPr/>
          <a:lstStyle>
            <a:lvl1pPr>
              <a:defRPr sz="2400"/>
            </a:lvl1pPr>
            <a:lvl2pPr>
              <a:defRPr sz="2133"/>
            </a:lvl2pPr>
            <a:lvl3pPr>
              <a:defRPr sz="1867"/>
            </a:lvl3pPr>
            <a:lvl4pPr>
              <a:defRPr sz="1867"/>
            </a:lvl4pPr>
            <a:lvl5pPr>
              <a:defRPr sz="1867"/>
            </a:lvl5pPr>
            <a:lvl6pPr>
              <a:defRPr sz="1867"/>
            </a:lvl6pPr>
            <a:lvl7pPr>
              <a:defRPr sz="1867"/>
            </a:lvl7pPr>
            <a:lvl8pPr>
              <a:defRPr sz="1867"/>
            </a:lvl8pPr>
            <a:lvl9pPr>
              <a:defRPr sz="1867"/>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5"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1067"/>
            </a:lvl1pPr>
          </a:lstStyle>
          <a:p>
            <a:fld id="{31421AFA-3AE7-4CEA-BC9B-447859BED57B}" type="slidenum">
              <a:rPr lang="en-GB" smtClean="0"/>
              <a:pPr/>
              <a:t>‹#›</a:t>
            </a:fld>
            <a:endParaRPr lang="en-GB"/>
          </a:p>
        </p:txBody>
      </p:sp>
      <p:sp>
        <p:nvSpPr>
          <p:cNvPr id="9" name="Text Placeholder 4"/>
          <p:cNvSpPr>
            <a:spLocks noGrp="1"/>
          </p:cNvSpPr>
          <p:nvPr>
            <p:ph type="body" sz="quarter" idx="16"/>
          </p:nvPr>
        </p:nvSpPr>
        <p:spPr>
          <a:xfrm>
            <a:off x="6211108" y="1647826"/>
            <a:ext cx="2465709" cy="1911351"/>
          </a:xfrm>
        </p:spPr>
        <p:txBody>
          <a:bodyPr lIns="0"/>
          <a:lstStyle>
            <a:lvl1pPr marL="0" indent="0" algn="r">
              <a:lnSpc>
                <a:spcPct val="100000"/>
              </a:lnSpc>
              <a:spcAft>
                <a:spcPts val="300"/>
              </a:spcAft>
              <a:buFontTx/>
              <a:buNone/>
              <a:defRPr sz="1467" b="1" cap="all" baseline="0">
                <a:solidFill>
                  <a:schemeClr val="tx2"/>
                </a:solidFill>
              </a:defRPr>
            </a:lvl1pPr>
            <a:lvl2pPr marL="1588" indent="0" algn="r">
              <a:lnSpc>
                <a:spcPct val="100000"/>
              </a:lnSpc>
              <a:spcAft>
                <a:spcPts val="0"/>
              </a:spcAft>
              <a:buNone/>
              <a:defRPr sz="1467" b="0"/>
            </a:lvl2pPr>
          </a:lstStyle>
          <a:p>
            <a:pPr lvl="0"/>
            <a:r>
              <a:rPr lang="en-US"/>
              <a:t>Click to edit Master text styles</a:t>
            </a:r>
          </a:p>
          <a:p>
            <a:pPr lvl="1"/>
            <a:r>
              <a:rPr lang="en-US"/>
              <a:t>Second level</a:t>
            </a:r>
          </a:p>
        </p:txBody>
      </p:sp>
      <p:sp>
        <p:nvSpPr>
          <p:cNvPr id="14" name="Text Placeholder 4"/>
          <p:cNvSpPr>
            <a:spLocks noGrp="1"/>
          </p:cNvSpPr>
          <p:nvPr>
            <p:ph type="body" sz="quarter" idx="17"/>
          </p:nvPr>
        </p:nvSpPr>
        <p:spPr>
          <a:xfrm>
            <a:off x="6211108" y="3790951"/>
            <a:ext cx="2465709" cy="1914525"/>
          </a:xfrm>
        </p:spPr>
        <p:txBody>
          <a:bodyPr lIns="0"/>
          <a:lstStyle>
            <a:lvl1pPr marL="0" indent="0" algn="r">
              <a:lnSpc>
                <a:spcPct val="100000"/>
              </a:lnSpc>
              <a:spcAft>
                <a:spcPts val="300"/>
              </a:spcAft>
              <a:buFontTx/>
              <a:buNone/>
              <a:defRPr sz="1467" b="1" cap="all" baseline="0">
                <a:solidFill>
                  <a:schemeClr val="tx2"/>
                </a:solidFill>
              </a:defRPr>
            </a:lvl1pPr>
            <a:lvl2pPr marL="1588" indent="0" algn="r">
              <a:lnSpc>
                <a:spcPct val="100000"/>
              </a:lnSpc>
              <a:spcAft>
                <a:spcPts val="0"/>
              </a:spcAft>
              <a:buNone/>
              <a:defRPr sz="1467" b="0"/>
            </a:lvl2pPr>
          </a:lstStyle>
          <a:p>
            <a:pPr lvl="0"/>
            <a:r>
              <a:rPr lang="en-US"/>
              <a:t>Click to edit Master text styles</a:t>
            </a:r>
          </a:p>
          <a:p>
            <a:pPr lvl="1"/>
            <a:r>
              <a:rPr lang="en-US"/>
              <a:t>Second level</a:t>
            </a:r>
          </a:p>
        </p:txBody>
      </p:sp>
      <p:sp>
        <p:nvSpPr>
          <p:cNvPr id="10" name="Picture Placeholder 9"/>
          <p:cNvSpPr>
            <a:spLocks noGrp="1"/>
          </p:cNvSpPr>
          <p:nvPr>
            <p:ph type="pic" sz="quarter" idx="15"/>
          </p:nvPr>
        </p:nvSpPr>
        <p:spPr>
          <a:xfrm>
            <a:off x="8907035" y="1644651"/>
            <a:ext cx="2465709" cy="1914525"/>
          </a:xfrm>
          <a:noFill/>
          <a:ln>
            <a:noFill/>
          </a:ln>
        </p:spPr>
        <p:txBody>
          <a:bodyPr tIns="0" anchor="t" anchorCtr="0"/>
          <a:lstStyle>
            <a:lvl1pPr marL="0" indent="0">
              <a:buNone/>
              <a:defRPr sz="2400">
                <a:solidFill>
                  <a:schemeClr val="tx1"/>
                </a:solidFill>
              </a:defRPr>
            </a:lvl1pPr>
          </a:lstStyle>
          <a:p>
            <a:r>
              <a:rPr lang="en-US" noProof="0"/>
              <a:t>Click icon to add picture</a:t>
            </a:r>
            <a:endParaRPr lang="en-GB" noProof="0"/>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720302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eywo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1421AFA-3AE7-4CEA-BC9B-447859BED57B}" type="slidenum">
              <a:rPr lang="en-GB" noProof="0" smtClean="0"/>
              <a:pPr/>
              <a:t>‹#›</a:t>
            </a:fld>
            <a:endParaRPr lang="en-GB" noProof="0"/>
          </a:p>
        </p:txBody>
      </p:sp>
      <p:sp>
        <p:nvSpPr>
          <p:cNvPr id="5" name="Text Placeholder 4"/>
          <p:cNvSpPr>
            <a:spLocks noGrp="1"/>
          </p:cNvSpPr>
          <p:nvPr>
            <p:ph type="body" sz="quarter" idx="11"/>
          </p:nvPr>
        </p:nvSpPr>
        <p:spPr>
          <a:xfrm>
            <a:off x="817034" y="1647825"/>
            <a:ext cx="10555709" cy="4057651"/>
          </a:xfrm>
        </p:spPr>
        <p:txBody>
          <a:bodyPr lIns="0"/>
          <a:lstStyle>
            <a:lvl1pPr marL="0" indent="0" algn="ctr">
              <a:lnSpc>
                <a:spcPct val="100000"/>
              </a:lnSpc>
              <a:spcAft>
                <a:spcPts val="0"/>
              </a:spcAft>
              <a:buNone/>
              <a:defRPr sz="16000" b="1">
                <a:solidFill>
                  <a:schemeClr val="bg2"/>
                </a:solidFill>
              </a:defRPr>
            </a:lvl1pPr>
          </a:lstStyle>
          <a:p>
            <a:pPr lvl="0"/>
            <a:r>
              <a:rPr lang="en-US"/>
              <a:t>Click to edit Master text styles</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002" y="0"/>
            <a:ext cx="6079644" cy="342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userDrawn="1"/>
        </p:nvSpPr>
        <p:spPr bwMode="auto">
          <a:xfrm>
            <a:off x="12700001" y="3609976"/>
            <a:ext cx="6096000" cy="369332"/>
          </a:xfrm>
          <a:prstGeom prst="rect">
            <a:avLst/>
          </a:prstGeom>
          <a:noFill/>
          <a:ln w="9525">
            <a:noFill/>
            <a:miter lim="800000"/>
            <a:headEnd/>
            <a:tailEnd/>
          </a:ln>
        </p:spPr>
        <p:txBody>
          <a:bodyPr lIns="0" tIns="0" rIns="0" bIns="0">
            <a:spAutoFit/>
          </a:bodyPr>
          <a:lstStyle/>
          <a:p>
            <a:r>
              <a:rPr lang="en-GB" sz="2400"/>
              <a:t>Keyword slide</a:t>
            </a:r>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014776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noFill/>
        </p:spPr>
        <p:txBody>
          <a:bodyPr tIns="0" anchor="t" anchorCtr="0"/>
          <a:lstStyle>
            <a:lvl1pPr>
              <a:buNone/>
              <a:defRPr>
                <a:solidFill>
                  <a:schemeClr val="tx1"/>
                </a:solidFill>
              </a:defRPr>
            </a:lvl1pPr>
          </a:lstStyle>
          <a:p>
            <a:r>
              <a:rPr lang="en-US" noProof="0"/>
              <a:t>Click icon to add picture</a:t>
            </a:r>
            <a:endParaRPr lang="en-GB" noProof="0"/>
          </a:p>
        </p:txBody>
      </p:sp>
      <p:sp>
        <p:nvSpPr>
          <p:cNvPr id="2" name="Title 1"/>
          <p:cNvSpPr>
            <a:spLocks noGrp="1"/>
          </p:cNvSpPr>
          <p:nvPr>
            <p:ph type="title"/>
          </p:nvPr>
        </p:nvSpPr>
        <p:spPr>
          <a:xfrm>
            <a:off x="817034" y="452439"/>
            <a:ext cx="10560049" cy="1056000"/>
          </a:xfrm>
        </p:spPr>
        <p:txBody>
          <a:bodyPr/>
          <a:lstStyle>
            <a:lvl1pPr>
              <a:defRPr>
                <a:solidFill>
                  <a:schemeClr val="bg1"/>
                </a:solidFill>
              </a:defRPr>
            </a:lvl1pPr>
          </a:lstStyle>
          <a:p>
            <a:r>
              <a:rPr lang="en-US" noProof="0"/>
              <a:t>Click to edit Master title style</a:t>
            </a:r>
            <a:endParaRPr lang="en-GB" noProof="0"/>
          </a:p>
        </p:txBody>
      </p:sp>
      <p:sp>
        <p:nvSpPr>
          <p:cNvPr id="8"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1067"/>
            </a:lvl1pPr>
          </a:lstStyle>
          <a:p>
            <a:fld id="{31421AFA-3AE7-4CEA-BC9B-447859BED57B}" type="slidenum">
              <a:rPr lang="en-GB" smtClean="0"/>
              <a:pPr/>
              <a:t>‹#›</a:t>
            </a:fld>
            <a:endParaRPr lang="en-GB"/>
          </a:p>
        </p:txBody>
      </p:sp>
    </p:spTree>
    <p:extLst>
      <p:ext uri="{BB962C8B-B14F-4D97-AF65-F5344CB8AC3E}">
        <p14:creationId xmlns:p14="http://schemas.microsoft.com/office/powerpoint/2010/main" val="3919515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a:noFill/>
        </p:spPr>
        <p:txBody>
          <a:bodyPr tIns="0" anchor="t" anchorCtr="0"/>
          <a:lstStyle>
            <a:lvl1pPr marL="0" indent="0">
              <a:buNone/>
              <a:defRPr baseline="0">
                <a:solidFill>
                  <a:schemeClr val="tx1"/>
                </a:solidFill>
              </a:defRPr>
            </a:lvl1pPr>
          </a:lstStyle>
          <a:p>
            <a:r>
              <a:rPr lang="en-GB" noProof="0"/>
              <a:t>Insert picture: Click ‘Insert’ tab in Top Ribbon, Click ‘Picture’, Select the picture</a:t>
            </a:r>
          </a:p>
        </p:txBody>
      </p:sp>
    </p:spTree>
    <p:extLst>
      <p:ext uri="{BB962C8B-B14F-4D97-AF65-F5344CB8AC3E}">
        <p14:creationId xmlns:p14="http://schemas.microsoft.com/office/powerpoint/2010/main" val="70633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1067"/>
            </a:lvl1pPr>
          </a:lstStyle>
          <a:p>
            <a:fld id="{31421AFA-3AE7-4CEA-BC9B-447859BED57B}" type="slidenum">
              <a:rPr lang="en-GB" smtClean="0"/>
              <a:pPr/>
              <a:t>‹#›</a:t>
            </a:fld>
            <a:endParaRPr lang="en-GB"/>
          </a:p>
        </p:txBody>
      </p:sp>
    </p:spTree>
    <p:extLst>
      <p:ext uri="{BB962C8B-B14F-4D97-AF65-F5344CB8AC3E}">
        <p14:creationId xmlns:p14="http://schemas.microsoft.com/office/powerpoint/2010/main" val="39434134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GB" sz="2400" noProof="0"/>
          </a:p>
        </p:txBody>
      </p:sp>
      <p:pic>
        <p:nvPicPr>
          <p:cNvPr id="11" name="Picture 10" descr="Logo neg.wmf"/>
          <p:cNvPicPr>
            <a:picLocks noChangeAspect="1"/>
          </p:cNvPicPr>
          <p:nvPr userDrawn="1"/>
        </p:nvPicPr>
        <p:blipFill>
          <a:blip r:embed="rId2"/>
          <a:stretch>
            <a:fillRect/>
          </a:stretch>
        </p:blipFill>
        <p:spPr>
          <a:xfrm>
            <a:off x="849600" y="6158401"/>
            <a:ext cx="1243200" cy="281609"/>
          </a:xfrm>
          <a:prstGeom prst="rect">
            <a:avLst/>
          </a:prstGeom>
        </p:spPr>
      </p:pic>
      <p:sp>
        <p:nvSpPr>
          <p:cNvPr id="2" name="Title Placeholder 1"/>
          <p:cNvSpPr>
            <a:spLocks noGrp="1"/>
          </p:cNvSpPr>
          <p:nvPr>
            <p:ph type="ctrTitle"/>
          </p:nvPr>
        </p:nvSpPr>
        <p:spPr>
          <a:xfrm>
            <a:off x="817033" y="452439"/>
            <a:ext cx="10560051" cy="1196444"/>
          </a:xfrm>
        </p:spPr>
        <p:txBody>
          <a:bodyPr tIns="0"/>
          <a:lstStyle>
            <a:lvl1pPr>
              <a:defRPr sz="4267" cap="all" baseline="0" smtClean="0">
                <a:solidFill>
                  <a:schemeClr val="bg1"/>
                </a:solidFill>
                <a:latin typeface="Verdana" pitchFamily="34" charset="0"/>
              </a:defRPr>
            </a:lvl1pPr>
          </a:lstStyle>
          <a:p>
            <a:r>
              <a:rPr lang="en-US" noProof="0"/>
              <a:t>Click to edit Master title style</a:t>
            </a:r>
            <a:endParaRPr lang="en-GB" noProof="0"/>
          </a:p>
        </p:txBody>
      </p:sp>
      <p:sp>
        <p:nvSpPr>
          <p:cNvPr id="9"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t" anchorCtr="0" compatLnSpc="1">
            <a:prstTxWarp prst="textNoShape">
              <a:avLst/>
            </a:prstTxWarp>
          </a:bodyPr>
          <a:lstStyle>
            <a:lvl1pPr algn="r">
              <a:defRPr sz="1067">
                <a:solidFill>
                  <a:schemeClr val="bg1"/>
                </a:solidFill>
              </a:defRPr>
            </a:lvl1pPr>
          </a:lstStyle>
          <a:p>
            <a:fld id="{31421AFA-3AE7-4CEA-BC9B-447859BED57B}" type="slidenum">
              <a:rPr lang="en-GB" smtClean="0"/>
              <a:pPr/>
              <a:t>‹#›</a:t>
            </a:fld>
            <a:endParaRPr lang="en-GB"/>
          </a:p>
        </p:txBody>
      </p:sp>
      <p:sp>
        <p:nvSpPr>
          <p:cNvPr id="12" name="SD_FLD_DocumentDate"/>
          <p:cNvSpPr txBox="1"/>
          <p:nvPr userDrawn="1"/>
        </p:nvSpPr>
        <p:spPr bwMode="auto">
          <a:xfrm>
            <a:off x="6093000" y="6280500"/>
            <a:ext cx="5260800" cy="158400"/>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ＭＳ Ｐゴシック" pitchFamily="-111" charset="-128"/>
              <a:cs typeface="ＭＳ Ｐゴシック" pitchFamily="-111" charset="-128"/>
            </a:endParaRPr>
          </a:p>
        </p:txBody>
      </p:sp>
      <p:sp>
        <p:nvSpPr>
          <p:cNvPr id="13" name="SD_FLD_Name"/>
          <p:cNvSpPr txBox="1"/>
          <p:nvPr userDrawn="1"/>
        </p:nvSpPr>
        <p:spPr bwMode="auto">
          <a:xfrm>
            <a:off x="6093000" y="6128100"/>
            <a:ext cx="5260800" cy="158400"/>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319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atin typeface="Gotham Rounded Light" pitchFamily="50" charset="0"/>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latin typeface="Gotham Rounded Book" pitchFamily="50" charset="0"/>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latin typeface="Gotham Rounded Book" pitchFamily="50" charset="0"/>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latin typeface="Gotham Rounded Book" pitchFamily="50" charset="0"/>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latin typeface="Gotham Rounded Book" pitchFamily="50" charset="0"/>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latin typeface="Gotham Rounded Book" pitchFamily="50" charset="0"/>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latin typeface="Gotham Rounded Book" pitchFamily="50" charset="0"/>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latin typeface="Gotham Rounded Book" pitchFamily="50" charset="0"/>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latin typeface="Gotham Rounded Book" pitchFamily="50" charset="0"/>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latin typeface="Gotham Rounded Book" pitchFamily="50" charset="0"/>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527E5059-8FC8-469D-AF5C-AED221334502}" type="datetime1">
              <a:rPr lang="en-GB" smtClean="0"/>
              <a:t>17/01/2024</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823384" y="452439"/>
            <a:ext cx="10555816" cy="387508"/>
          </a:xfrm>
        </p:spPr>
        <p:txBody>
          <a:bodyPr/>
          <a:lstStyle>
            <a:lvl1pPr>
              <a:defRPr>
                <a:solidFill>
                  <a:schemeClr val="tx2"/>
                </a:solidFill>
              </a:defRPr>
            </a:lvl1pPr>
          </a:lstStyle>
          <a:p>
            <a:r>
              <a:rPr lang="da-DK" err="1"/>
              <a:t>Click</a:t>
            </a:r>
            <a:r>
              <a:rPr lang="da-DK"/>
              <a:t> to </a:t>
            </a:r>
            <a:r>
              <a:rPr lang="da-DK" err="1"/>
              <a:t>edit</a:t>
            </a:r>
            <a:r>
              <a:rPr lang="da-DK"/>
              <a:t> Master </a:t>
            </a:r>
            <a:r>
              <a:rPr lang="da-DK" err="1"/>
              <a:t>title</a:t>
            </a:r>
            <a:r>
              <a:rPr lang="da-DK"/>
              <a:t> </a:t>
            </a:r>
            <a:r>
              <a:rPr lang="da-DK" err="1"/>
              <a:t>style</a:t>
            </a:r>
            <a:endParaRPr lang="en-US"/>
          </a:p>
        </p:txBody>
      </p:sp>
      <p:sp>
        <p:nvSpPr>
          <p:cNvPr id="5" name="Rectangle 17"/>
          <p:cNvSpPr>
            <a:spLocks noGrp="1" noChangeArrowheads="1"/>
          </p:cNvSpPr>
          <p:nvPr>
            <p:ph type="sldNum" sz="quarter" idx="12"/>
          </p:nvPr>
        </p:nvSpPr>
        <p:spPr>
          <a:xfrm>
            <a:off x="11365875" y="6283327"/>
            <a:ext cx="480000" cy="155575"/>
          </a:xfrm>
          <a:prstGeom prst="rect">
            <a:avLst/>
          </a:prstGeom>
          <a:ln/>
        </p:spPr>
        <p:txBody>
          <a:bodyPr/>
          <a:lstStyle>
            <a:lvl1pPr>
              <a:defRPr/>
            </a:lvl1pPr>
          </a:lstStyle>
          <a:p>
            <a:pPr>
              <a:defRPr/>
            </a:pPr>
            <a:fld id="{8BD107AC-7D5A-4C6B-B1C2-D5F66AED405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977871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nb-NO" err="1"/>
              <a:t>Click</a:t>
            </a:r>
            <a:r>
              <a:rPr lang="nb-NO"/>
              <a:t> to </a:t>
            </a:r>
            <a:r>
              <a:rPr lang="nb-NO" err="1"/>
              <a:t>edit</a:t>
            </a:r>
            <a:r>
              <a:rPr lang="nb-NO"/>
              <a:t> Master </a:t>
            </a:r>
            <a:r>
              <a:rPr lang="nb-NO" err="1"/>
              <a:t>title</a:t>
            </a:r>
            <a:r>
              <a:rPr lang="nb-NO"/>
              <a:t> style</a:t>
            </a:r>
          </a:p>
        </p:txBody>
      </p:sp>
      <p:sp>
        <p:nvSpPr>
          <p:cNvPr id="3" name="Content Placeholder 2"/>
          <p:cNvSpPr>
            <a:spLocks noGrp="1"/>
          </p:cNvSpPr>
          <p:nvPr>
            <p:ph sz="half" idx="1"/>
          </p:nvPr>
        </p:nvSpPr>
        <p:spPr>
          <a:xfrm>
            <a:off x="815415" y="1644652"/>
            <a:ext cx="5166285"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nb-NO" noProof="0" err="1"/>
              <a:t>Click</a:t>
            </a:r>
            <a:r>
              <a:rPr lang="nb-NO" noProof="0"/>
              <a:t> to </a:t>
            </a:r>
            <a:r>
              <a:rPr lang="nb-NO" noProof="0" err="1"/>
              <a:t>edit</a:t>
            </a:r>
            <a:r>
              <a:rPr lang="nb-NO" noProof="0"/>
              <a:t> Master </a:t>
            </a:r>
            <a:r>
              <a:rPr lang="nb-NO" noProof="0" err="1"/>
              <a:t>text</a:t>
            </a:r>
            <a:r>
              <a:rPr lang="nb-NO" noProof="0"/>
              <a:t> styles</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0" name="Picture Placeholder 3"/>
          <p:cNvSpPr>
            <a:spLocks noGrp="1"/>
          </p:cNvSpPr>
          <p:nvPr>
            <p:ph type="pic" sz="quarter" idx="10"/>
          </p:nvPr>
        </p:nvSpPr>
        <p:spPr>
          <a:xfrm>
            <a:off x="6210300" y="1645200"/>
            <a:ext cx="5166784" cy="4060800"/>
          </a:xfrm>
          <a:noFill/>
        </p:spPr>
        <p:txBody>
          <a:bodyPr tIns="0" anchor="t" anchorCtr="0"/>
          <a:lstStyle>
            <a:lvl1pPr>
              <a:buNone/>
              <a:defRPr/>
            </a:lvl1pPr>
          </a:lstStyle>
          <a:p>
            <a:r>
              <a:rPr lang="en-US" noProof="0"/>
              <a:t>Click icon to add picture</a:t>
            </a:r>
            <a:endParaRPr lang="en-GB" noProof="0"/>
          </a:p>
        </p:txBody>
      </p:sp>
      <p:sp>
        <p:nvSpPr>
          <p:cNvPr id="2" name="Slide Number Placeholder 1"/>
          <p:cNvSpPr>
            <a:spLocks noGrp="1"/>
          </p:cNvSpPr>
          <p:nvPr>
            <p:ph type="sldNum" sz="quarter" idx="11"/>
          </p:nvPr>
        </p:nvSpPr>
        <p:spPr/>
        <p:txBody>
          <a:bodyPr/>
          <a:lstStyle/>
          <a:p>
            <a:fld id="{31421AFA-3AE7-4CEA-BC9B-447859BED57B}" type="slidenum">
              <a:rPr lang="nb-NO" smtClean="0"/>
              <a:pPr/>
              <a:t>‹#›</a:t>
            </a:fld>
            <a:endParaRPr lang="nb-NO"/>
          </a:p>
        </p:txBody>
      </p:sp>
    </p:spTree>
    <p:extLst>
      <p:ext uri="{BB962C8B-B14F-4D97-AF65-F5344CB8AC3E}">
        <p14:creationId xmlns:p14="http://schemas.microsoft.com/office/powerpoint/2010/main" val="243610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tel øverst">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lgn="r"/>
            <a:fld id="{3B523704-DDCB-334F-B579-C228A4B12EF8}" type="datetime1">
              <a:rPr lang="nb-NO" smtClean="0"/>
              <a:t>17.01.2024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334FB63-2F9F-7342-A585-059C0048F1BB}" type="slidenum">
              <a:rPr lang="nb-NO" smtClean="0"/>
              <a:pPr/>
              <a:t>‹#›</a:t>
            </a:fld>
            <a:endParaRPr lang="nb-NO"/>
          </a:p>
        </p:txBody>
      </p:sp>
      <p:sp>
        <p:nvSpPr>
          <p:cNvPr id="10" name="TextBox 9"/>
          <p:cNvSpPr txBox="1"/>
          <p:nvPr userDrawn="1"/>
        </p:nvSpPr>
        <p:spPr>
          <a:xfrm>
            <a:off x="-28022" y="-366002"/>
            <a:ext cx="5531355" cy="276999"/>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nb-NO" sz="1200" b="1" i="0" u="none" strike="noStrike" kern="0" cap="none" spc="0" normalizeH="0" baseline="0" noProof="1">
                <a:ln>
                  <a:noFill/>
                </a:ln>
                <a:solidFill>
                  <a:sysClr val="windowText" lastClr="000000"/>
                </a:solidFill>
                <a:effectLst/>
                <a:uLnTx/>
                <a:uFillTx/>
              </a:rPr>
              <a:t>Kun tittel øverst, hvit</a:t>
            </a:r>
            <a:endParaRPr kumimoji="0" lang="nb-NO" sz="1200" b="0" i="1" u="none" strike="noStrike" kern="0" cap="none" spc="0" normalizeH="0" baseline="0" noProof="1">
              <a:ln>
                <a:noFill/>
              </a:ln>
              <a:solidFill>
                <a:sysClr val="windowText" lastClr="000000"/>
              </a:solidFill>
              <a:effectLst/>
              <a:uLnTx/>
              <a:uFillTx/>
              <a:latin typeface="Franklin Gothic Medium"/>
            </a:endParaRPr>
          </a:p>
        </p:txBody>
      </p:sp>
      <p:sp>
        <p:nvSpPr>
          <p:cNvPr id="14" name="Title Placeholder 1">
            <a:extLst>
              <a:ext uri="{FF2B5EF4-FFF2-40B4-BE49-F238E27FC236}">
                <a16:creationId xmlns:a16="http://schemas.microsoft.com/office/drawing/2014/main" id="{4C9B1205-AED2-B648-8CF3-193555D1C7F4}"/>
              </a:ext>
            </a:extLst>
          </p:cNvPr>
          <p:cNvSpPr>
            <a:spLocks noGrp="1"/>
          </p:cNvSpPr>
          <p:nvPr>
            <p:ph type="title"/>
          </p:nvPr>
        </p:nvSpPr>
        <p:spPr>
          <a:xfrm>
            <a:off x="2616820" y="1"/>
            <a:ext cx="9111227" cy="927100"/>
          </a:xfrm>
          <a:prstGeom prst="rect">
            <a:avLst/>
          </a:prstGeom>
        </p:spPr>
        <p:txBody>
          <a:bodyPr vert="horz" wrap="square" lIns="0" tIns="0" rIns="90000" bIns="46800" rtlCol="0" anchor="ctr">
            <a:noAutofit/>
          </a:bodyPr>
          <a:lstStyle/>
          <a:p>
            <a:r>
              <a:rPr lang="nb-NO"/>
              <a:t>Klikk for å redigere tittelstil</a:t>
            </a:r>
          </a:p>
        </p:txBody>
      </p:sp>
    </p:spTree>
    <p:extLst>
      <p:ext uri="{BB962C8B-B14F-4D97-AF65-F5344CB8AC3E}">
        <p14:creationId xmlns:p14="http://schemas.microsoft.com/office/powerpoint/2010/main" val="409760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F5BA72-9C08-2D47-BD58-C879E1757718}"/>
              </a:ext>
            </a:extLst>
          </p:cNvPr>
          <p:cNvSpPr>
            <a:spLocks noGrp="1"/>
          </p:cNvSpPr>
          <p:nvPr>
            <p:ph type="title"/>
          </p:nvPr>
        </p:nvSpPr>
        <p:spPr>
          <a:xfrm>
            <a:off x="673100" y="1123952"/>
            <a:ext cx="11049000" cy="618067"/>
          </a:xfrm>
        </p:spPr>
        <p:txBody>
          <a:bodyPr/>
          <a:lstStyle/>
          <a:p>
            <a:r>
              <a:rPr lang="nb-NO"/>
              <a:t>Klikk for å redigere tittelstil</a:t>
            </a:r>
          </a:p>
        </p:txBody>
      </p:sp>
      <p:sp>
        <p:nvSpPr>
          <p:cNvPr id="10" name="Text Placeholder 2">
            <a:extLst>
              <a:ext uri="{FF2B5EF4-FFF2-40B4-BE49-F238E27FC236}">
                <a16:creationId xmlns:a16="http://schemas.microsoft.com/office/drawing/2014/main" id="{1E5BD63C-04C1-0842-9BC8-86552E6CF943}"/>
              </a:ext>
            </a:extLst>
          </p:cNvPr>
          <p:cNvSpPr>
            <a:spLocks noGrp="1"/>
          </p:cNvSpPr>
          <p:nvPr>
            <p:ph idx="1" hasCustomPrompt="1"/>
          </p:nvPr>
        </p:nvSpPr>
        <p:spPr>
          <a:xfrm>
            <a:off x="673100" y="1989667"/>
            <a:ext cx="11049000" cy="4222752"/>
          </a:xfrm>
          <a:prstGeom prst="rect">
            <a:avLst/>
          </a:prstGeom>
        </p:spPr>
        <p:txBody>
          <a:bodyPr vert="horz" lIns="0" tIns="0" rIns="91440" bIns="45720" rtlCol="0">
            <a:noAutofit/>
          </a:bodyPr>
          <a:lstStyle>
            <a:lvl1pPr marL="245527" indent="-245527">
              <a:buFont typeface="Arial" panose="020B0604020202020204" pitchFamily="34" charset="0"/>
              <a:buChar char="•"/>
              <a:tabLst/>
              <a:defRPr sz="2667"/>
            </a:lvl1pPr>
          </a:lstStyle>
          <a:p>
            <a:pPr lvl="0"/>
            <a:r>
              <a:rPr lang="nb-NO"/>
              <a:t>Klikk for å redigere tekststiler i malen</a:t>
            </a:r>
          </a:p>
        </p:txBody>
      </p:sp>
      <p:sp>
        <p:nvSpPr>
          <p:cNvPr id="13" name="TextBox 9">
            <a:extLst>
              <a:ext uri="{FF2B5EF4-FFF2-40B4-BE49-F238E27FC236}">
                <a16:creationId xmlns:a16="http://schemas.microsoft.com/office/drawing/2014/main" id="{D614DC5A-DEE8-E740-BCCF-A9361FB74BA1}"/>
              </a:ext>
            </a:extLst>
          </p:cNvPr>
          <p:cNvSpPr txBox="1"/>
          <p:nvPr userDrawn="1"/>
        </p:nvSpPr>
        <p:spPr>
          <a:xfrm>
            <a:off x="-28022" y="-366002"/>
            <a:ext cx="5531355" cy="276999"/>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nb-NO" sz="1200" b="1" i="0" u="none" strike="noStrike" kern="0" cap="none" spc="0" normalizeH="0" baseline="0" noProof="1">
                <a:ln>
                  <a:noFill/>
                </a:ln>
                <a:solidFill>
                  <a:sysClr val="windowText" lastClr="000000"/>
                </a:solidFill>
                <a:effectLst/>
                <a:uLnTx/>
                <a:uFillTx/>
              </a:rPr>
              <a:t>Tittel og innhold</a:t>
            </a:r>
            <a:endParaRPr kumimoji="0" lang="nb-NO" sz="1200" b="0" i="1" u="none" strike="noStrike" kern="0" cap="none" spc="0" normalizeH="0" baseline="0" noProof="1">
              <a:ln>
                <a:noFill/>
              </a:ln>
              <a:solidFill>
                <a:sysClr val="windowText" lastClr="000000"/>
              </a:solidFill>
              <a:effectLst/>
              <a:uLnTx/>
              <a:uFillTx/>
              <a:latin typeface="Franklin Gothic Medium"/>
            </a:endParaRPr>
          </a:p>
        </p:txBody>
      </p:sp>
      <p:sp>
        <p:nvSpPr>
          <p:cNvPr id="12" name="Slide Number Placeholder 5">
            <a:extLst>
              <a:ext uri="{FF2B5EF4-FFF2-40B4-BE49-F238E27FC236}">
                <a16:creationId xmlns:a16="http://schemas.microsoft.com/office/drawing/2014/main" id="{43342D20-DBF4-E848-9629-13E1711C4C92}"/>
              </a:ext>
            </a:extLst>
          </p:cNvPr>
          <p:cNvSpPr>
            <a:spLocks noGrp="1"/>
          </p:cNvSpPr>
          <p:nvPr>
            <p:ph type="sldNum" sz="quarter" idx="4"/>
          </p:nvPr>
        </p:nvSpPr>
        <p:spPr>
          <a:xfrm>
            <a:off x="238135" y="6368062"/>
            <a:ext cx="343949" cy="222249"/>
          </a:xfrm>
          <a:prstGeom prst="rect">
            <a:avLst/>
          </a:prstGeom>
        </p:spPr>
        <p:txBody>
          <a:bodyPr vert="horz" lIns="0" tIns="0" rIns="0" bIns="0" rtlCol="0" anchor="ctr"/>
          <a:lstStyle>
            <a:lvl1pPr algn="r">
              <a:defRPr sz="1067">
                <a:solidFill>
                  <a:schemeClr val="accent1">
                    <a:lumMod val="75000"/>
                  </a:schemeClr>
                </a:solidFill>
              </a:defRPr>
            </a:lvl1pPr>
          </a:lstStyle>
          <a:p>
            <a:fld id="{A334FB63-2F9F-7342-A585-059C0048F1BB}" type="slidenum">
              <a:rPr lang="nb-NO" smtClean="0"/>
              <a:pPr/>
              <a:t>‹#›</a:t>
            </a:fld>
            <a:endParaRPr lang="nb-NO"/>
          </a:p>
        </p:txBody>
      </p:sp>
      <p:sp>
        <p:nvSpPr>
          <p:cNvPr id="14" name="Date Placeholder 3">
            <a:extLst>
              <a:ext uri="{FF2B5EF4-FFF2-40B4-BE49-F238E27FC236}">
                <a16:creationId xmlns:a16="http://schemas.microsoft.com/office/drawing/2014/main" id="{3FEF0334-43D0-F043-9FB0-460AEA1C9120}"/>
              </a:ext>
            </a:extLst>
          </p:cNvPr>
          <p:cNvSpPr>
            <a:spLocks noGrp="1"/>
          </p:cNvSpPr>
          <p:nvPr>
            <p:ph type="dt" sz="half" idx="2"/>
          </p:nvPr>
        </p:nvSpPr>
        <p:spPr>
          <a:xfrm>
            <a:off x="9990668" y="6368062"/>
            <a:ext cx="1731433" cy="222249"/>
          </a:xfrm>
          <a:prstGeom prst="rect">
            <a:avLst/>
          </a:prstGeom>
        </p:spPr>
        <p:txBody>
          <a:bodyPr vert="horz" lIns="0" tIns="0" rIns="0" bIns="0" rtlCol="0" anchor="ctr"/>
          <a:lstStyle>
            <a:lvl1pPr algn="l">
              <a:defRPr sz="1067">
                <a:solidFill>
                  <a:schemeClr val="accent1">
                    <a:lumMod val="75000"/>
                  </a:schemeClr>
                </a:solidFill>
              </a:defRPr>
            </a:lvl1pPr>
          </a:lstStyle>
          <a:p>
            <a:pPr algn="r"/>
            <a:fld id="{428210E4-A18C-DB41-8504-41D57B500F94}" type="datetime1">
              <a:rPr lang="nb-NO" smtClean="0"/>
              <a:pPr algn="r"/>
              <a:t>17.01.2024</a:t>
            </a:fld>
            <a:endParaRPr lang="nb-NO"/>
          </a:p>
        </p:txBody>
      </p:sp>
      <p:sp>
        <p:nvSpPr>
          <p:cNvPr id="15" name="Footer Placeholder 4">
            <a:extLst>
              <a:ext uri="{FF2B5EF4-FFF2-40B4-BE49-F238E27FC236}">
                <a16:creationId xmlns:a16="http://schemas.microsoft.com/office/drawing/2014/main" id="{943F12CC-73C9-3642-AEB2-C4C1685916B3}"/>
              </a:ext>
            </a:extLst>
          </p:cNvPr>
          <p:cNvSpPr>
            <a:spLocks noGrp="1"/>
          </p:cNvSpPr>
          <p:nvPr>
            <p:ph type="ftr" sz="quarter" idx="3"/>
          </p:nvPr>
        </p:nvSpPr>
        <p:spPr>
          <a:xfrm>
            <a:off x="673101" y="6368062"/>
            <a:ext cx="9262531" cy="222249"/>
          </a:xfrm>
          <a:prstGeom prst="rect">
            <a:avLst/>
          </a:prstGeom>
        </p:spPr>
        <p:txBody>
          <a:bodyPr vert="horz" lIns="0" tIns="0" rIns="0" bIns="0" rtlCol="0" anchor="ctr"/>
          <a:lstStyle>
            <a:lvl1pPr algn="l">
              <a:defRPr sz="1067">
                <a:solidFill>
                  <a:schemeClr val="accent1">
                    <a:lumMod val="75000"/>
                  </a:schemeClr>
                </a:solidFill>
              </a:defRPr>
            </a:lvl1pPr>
          </a:lstStyle>
          <a:p>
            <a:endParaRPr lang="nb-NO"/>
          </a:p>
        </p:txBody>
      </p:sp>
    </p:spTree>
    <p:extLst>
      <p:ext uri="{BB962C8B-B14F-4D97-AF65-F5344CB8AC3E}">
        <p14:creationId xmlns:p14="http://schemas.microsoft.com/office/powerpoint/2010/main" val="259629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spalte layout, hvit">
    <p:spTree>
      <p:nvGrpSpPr>
        <p:cNvPr id="1" name=""/>
        <p:cNvGrpSpPr/>
        <p:nvPr/>
      </p:nvGrpSpPr>
      <p:grpSpPr>
        <a:xfrm>
          <a:off x="0" y="0"/>
          <a:ext cx="0" cy="0"/>
          <a:chOff x="0" y="0"/>
          <a:chExt cx="0" cy="0"/>
        </a:xfrm>
      </p:grpSpPr>
      <p:sp>
        <p:nvSpPr>
          <p:cNvPr id="7" name="Content Placeholder 2"/>
          <p:cNvSpPr>
            <a:spLocks noGrp="1"/>
          </p:cNvSpPr>
          <p:nvPr>
            <p:ph idx="13" hasCustomPrompt="1"/>
          </p:nvPr>
        </p:nvSpPr>
        <p:spPr>
          <a:xfrm>
            <a:off x="6383868" y="1989667"/>
            <a:ext cx="5338233" cy="4222749"/>
          </a:xfrm>
        </p:spPr>
        <p:txBody>
          <a:bodyPr/>
          <a:lstStyle>
            <a:lvl1pPr>
              <a:defRPr baseline="0"/>
            </a:lvl1pPr>
          </a:lstStyle>
          <a:p>
            <a:pPr lvl="0"/>
            <a:r>
              <a:rPr lang="nb-NO"/>
              <a:t>Klikk for å redigere tekststiler i malen</a:t>
            </a:r>
          </a:p>
          <a:p>
            <a:pPr lvl="1"/>
            <a:r>
              <a:rPr lang="nb-NO"/>
              <a:t>Andre nivå</a:t>
            </a:r>
          </a:p>
        </p:txBody>
      </p:sp>
      <p:sp>
        <p:nvSpPr>
          <p:cNvPr id="8" name="Date Placeholder 7"/>
          <p:cNvSpPr>
            <a:spLocks noGrp="1"/>
          </p:cNvSpPr>
          <p:nvPr>
            <p:ph type="dt" sz="half" idx="14"/>
          </p:nvPr>
        </p:nvSpPr>
        <p:spPr/>
        <p:txBody>
          <a:bodyPr/>
          <a:lstStyle/>
          <a:p>
            <a:pPr algn="r"/>
            <a:fld id="{0094DA8F-2504-4440-8031-86C5FFC7736C}" type="datetime1">
              <a:rPr lang="nb-NO" smtClean="0"/>
              <a:t>17.01.2024</a:t>
            </a:fld>
            <a:endParaRPr lang="nb-NO"/>
          </a:p>
        </p:txBody>
      </p:sp>
      <p:sp>
        <p:nvSpPr>
          <p:cNvPr id="9" name="Footer Placeholder 8"/>
          <p:cNvSpPr>
            <a:spLocks noGrp="1"/>
          </p:cNvSpPr>
          <p:nvPr>
            <p:ph type="ftr" sz="quarter" idx="15"/>
          </p:nvPr>
        </p:nvSpPr>
        <p:spPr/>
        <p:txBody>
          <a:bodyPr/>
          <a:lstStyle/>
          <a:p>
            <a:endParaRPr lang="nb-NO"/>
          </a:p>
        </p:txBody>
      </p:sp>
      <p:sp>
        <p:nvSpPr>
          <p:cNvPr id="10" name="Slide Number Placeholder 9"/>
          <p:cNvSpPr>
            <a:spLocks noGrp="1"/>
          </p:cNvSpPr>
          <p:nvPr>
            <p:ph type="sldNum" sz="quarter" idx="16"/>
          </p:nvPr>
        </p:nvSpPr>
        <p:spPr/>
        <p:txBody>
          <a:bodyPr/>
          <a:lstStyle/>
          <a:p>
            <a:fld id="{A334FB63-2F9F-7342-A585-059C0048F1BB}" type="slidenum">
              <a:rPr lang="nb-NO" smtClean="0"/>
              <a:pPr/>
              <a:t>‹#›</a:t>
            </a:fld>
            <a:endParaRPr lang="nb-NO"/>
          </a:p>
        </p:txBody>
      </p:sp>
      <p:sp>
        <p:nvSpPr>
          <p:cNvPr id="14" name="Text Placeholder 2"/>
          <p:cNvSpPr>
            <a:spLocks noGrp="1"/>
          </p:cNvSpPr>
          <p:nvPr>
            <p:ph idx="1" hasCustomPrompt="1"/>
          </p:nvPr>
        </p:nvSpPr>
        <p:spPr>
          <a:xfrm>
            <a:off x="673100" y="1989666"/>
            <a:ext cx="5327651" cy="4222751"/>
          </a:xfrm>
          <a:prstGeom prst="rect">
            <a:avLst/>
          </a:prstGeom>
        </p:spPr>
        <p:txBody>
          <a:bodyPr vert="horz" lIns="0" tIns="0" rIns="91440" bIns="45720" rtlCol="0">
            <a:normAutofit/>
          </a:bodyPr>
          <a:lstStyle/>
          <a:p>
            <a:pPr lvl="0"/>
            <a:r>
              <a:rPr lang="nb-NO"/>
              <a:t>Klikk for å redigere tekststiler i malen</a:t>
            </a:r>
          </a:p>
          <a:p>
            <a:pPr lvl="1"/>
            <a:r>
              <a:rPr lang="nb-NO"/>
              <a:t>Andre nivå</a:t>
            </a:r>
          </a:p>
        </p:txBody>
      </p:sp>
      <p:sp>
        <p:nvSpPr>
          <p:cNvPr id="11" name="TextBox 10"/>
          <p:cNvSpPr txBox="1"/>
          <p:nvPr userDrawn="1"/>
        </p:nvSpPr>
        <p:spPr>
          <a:xfrm>
            <a:off x="-28022" y="-366002"/>
            <a:ext cx="5531355" cy="276999"/>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nb-NO" sz="1200" b="1" i="0" u="none" strike="noStrike" kern="0" cap="none" spc="0" normalizeH="0" baseline="0" noProof="1">
                <a:ln>
                  <a:noFill/>
                </a:ln>
                <a:solidFill>
                  <a:sysClr val="windowText" lastClr="000000"/>
                </a:solidFill>
                <a:effectLst/>
                <a:uLnTx/>
                <a:uFillTx/>
              </a:rPr>
              <a:t>Tittel med 2-spalte layout, hvit</a:t>
            </a:r>
            <a:endParaRPr kumimoji="0" lang="nb-NO" sz="1200" b="0" i="1" u="none" strike="noStrike" kern="0" cap="none" spc="0" normalizeH="0" baseline="0" noProof="1">
              <a:ln>
                <a:noFill/>
              </a:ln>
              <a:solidFill>
                <a:sysClr val="windowText" lastClr="000000"/>
              </a:solidFill>
              <a:effectLst/>
              <a:uLnTx/>
              <a:uFillTx/>
              <a:latin typeface="Franklin Gothic Medium"/>
            </a:endParaRPr>
          </a:p>
        </p:txBody>
      </p:sp>
      <p:sp>
        <p:nvSpPr>
          <p:cNvPr id="12" name="Tittel 1">
            <a:extLst>
              <a:ext uri="{FF2B5EF4-FFF2-40B4-BE49-F238E27FC236}">
                <a16:creationId xmlns:a16="http://schemas.microsoft.com/office/drawing/2014/main" id="{4D1E977D-3219-2F40-A75F-D171EB4F4D73}"/>
              </a:ext>
            </a:extLst>
          </p:cNvPr>
          <p:cNvSpPr>
            <a:spLocks noGrp="1"/>
          </p:cNvSpPr>
          <p:nvPr>
            <p:ph type="title"/>
          </p:nvPr>
        </p:nvSpPr>
        <p:spPr>
          <a:xfrm>
            <a:off x="673100" y="1123951"/>
            <a:ext cx="11049000" cy="618067"/>
          </a:xfrm>
        </p:spPr>
        <p:txBody>
          <a:bodyPr/>
          <a:lstStyle/>
          <a:p>
            <a:r>
              <a:rPr lang="nb-NO"/>
              <a:t>Klikk for å redigere tittelstil</a:t>
            </a:r>
          </a:p>
        </p:txBody>
      </p:sp>
    </p:spTree>
    <p:extLst>
      <p:ext uri="{BB962C8B-B14F-4D97-AF65-F5344CB8AC3E}">
        <p14:creationId xmlns:p14="http://schemas.microsoft.com/office/powerpoint/2010/main" val="107010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itle Slide">
    <p:bg>
      <p:bgPr>
        <a:solidFill>
          <a:srgbClr val="F8F8F8"/>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314DA6D-CD2F-40C2-B72D-63DBB6260266}"/>
              </a:ext>
            </a:extLst>
          </p:cNvPr>
          <p:cNvGraphicFramePr>
            <a:graphicFrameLocks noChangeAspect="1"/>
          </p:cNvGraphicFramePr>
          <p:nvPr userDrawn="1">
            <p:custDataLst>
              <p:tags r:id="rId1"/>
            </p:custDataLst>
            <p:extLst>
              <p:ext uri="{D42A27DB-BD31-4B8C-83A1-F6EECF244321}">
                <p14:modId xmlns:p14="http://schemas.microsoft.com/office/powerpoint/2010/main" val="2588183818"/>
              </p:ext>
            </p:extLst>
          </p:nvPr>
        </p:nvGraphicFramePr>
        <p:xfrm>
          <a:off x="1589" y="1587"/>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3" name="Objekt 2" hidden="1">
                        <a:extLst>
                          <a:ext uri="{FF2B5EF4-FFF2-40B4-BE49-F238E27FC236}">
                            <a16:creationId xmlns:a16="http://schemas.microsoft.com/office/drawing/2014/main" id="{9314DA6D-CD2F-40C2-B72D-63DBB6260266}"/>
                          </a:ext>
                        </a:extLst>
                      </p:cNvPr>
                      <p:cNvPicPr/>
                      <p:nvPr/>
                    </p:nvPicPr>
                    <p:blipFill>
                      <a:blip r:embed="rId4"/>
                      <a:stretch>
                        <a:fillRect/>
                      </a:stretch>
                    </p:blipFill>
                    <p:spPr>
                      <a:xfrm>
                        <a:off x="1589" y="1587"/>
                        <a:ext cx="1588"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E579EB5D-3413-4425-A582-D19AFDFB4389}"/>
              </a:ext>
            </a:extLst>
          </p:cNvPr>
          <p:cNvSpPr/>
          <p:nvPr userDrawn="1"/>
        </p:nvSpPr>
        <p:spPr>
          <a:xfrm>
            <a:off x="5884819" y="547066"/>
            <a:ext cx="6300000" cy="6310935"/>
          </a:xfrm>
          <a:prstGeom prst="rect">
            <a:avLst/>
          </a:prstGeom>
          <a:solidFill>
            <a:srgbClr val="E5E4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6" name="Slide Number Placeholder 5">
            <a:extLst>
              <a:ext uri="{FF2B5EF4-FFF2-40B4-BE49-F238E27FC236}">
                <a16:creationId xmlns:a16="http://schemas.microsoft.com/office/drawing/2014/main" id="{6D882377-642A-48D1-B78F-CEF1F91219B0}"/>
              </a:ext>
            </a:extLst>
          </p:cNvPr>
          <p:cNvSpPr>
            <a:spLocks noGrp="1"/>
          </p:cNvSpPr>
          <p:nvPr>
            <p:ph type="sldNum" sz="quarter" idx="12"/>
          </p:nvPr>
        </p:nvSpPr>
        <p:spPr>
          <a:xfrm>
            <a:off x="11537797" y="6505032"/>
            <a:ext cx="470209" cy="365125"/>
          </a:xfrm>
        </p:spPr>
        <p:txBody>
          <a:bodyPr/>
          <a:lstStyle>
            <a:lvl1pPr>
              <a:defRPr sz="1000">
                <a:latin typeface="Gotham Rounded Book" pitchFamily="50" charset="0"/>
              </a:defRPr>
            </a:lvl1pPr>
          </a:lstStyle>
          <a:p>
            <a:fld id="{EA5739F8-31E5-468F-95BF-B2141F62DE03}" type="slidenum">
              <a:rPr lang="da-DK" smtClean="0"/>
              <a:pPr/>
              <a:t>‹#›</a:t>
            </a:fld>
            <a:endParaRPr lang="da-DK"/>
          </a:p>
        </p:txBody>
      </p:sp>
      <p:sp>
        <p:nvSpPr>
          <p:cNvPr id="29" name="Text Placeholder 28">
            <a:extLst>
              <a:ext uri="{FF2B5EF4-FFF2-40B4-BE49-F238E27FC236}">
                <a16:creationId xmlns:a16="http://schemas.microsoft.com/office/drawing/2014/main" id="{7F51A6FE-64A1-4E5F-8E2A-E7A29FACEBB9}"/>
              </a:ext>
            </a:extLst>
          </p:cNvPr>
          <p:cNvSpPr>
            <a:spLocks noGrp="1"/>
          </p:cNvSpPr>
          <p:nvPr>
            <p:ph type="body" sz="quarter" idx="18" hasCustomPrompt="1"/>
          </p:nvPr>
        </p:nvSpPr>
        <p:spPr>
          <a:xfrm>
            <a:off x="317500" y="1049339"/>
            <a:ext cx="2856245" cy="541284"/>
          </a:xfrm>
        </p:spPr>
        <p:txBody>
          <a:bodyPr anchor="ctr">
            <a:normAutofit/>
          </a:bodyPr>
          <a:lstStyle>
            <a:lvl1pPr marL="0" indent="0">
              <a:buNone/>
              <a:defRPr sz="2400" cap="all" baseline="0">
                <a:solidFill>
                  <a:schemeClr val="tx2"/>
                </a:solidFill>
                <a:latin typeface="Gotham Rounded Bold" pitchFamily="50" charset="0"/>
              </a:defRPr>
            </a:lvl1pPr>
          </a:lstStyle>
          <a:p>
            <a:pPr lvl="0"/>
            <a:r>
              <a:rPr lang="da-DK"/>
              <a:t>Header</a:t>
            </a:r>
          </a:p>
        </p:txBody>
      </p:sp>
      <p:sp>
        <p:nvSpPr>
          <p:cNvPr id="31" name="Text Placeholder 30">
            <a:extLst>
              <a:ext uri="{FF2B5EF4-FFF2-40B4-BE49-F238E27FC236}">
                <a16:creationId xmlns:a16="http://schemas.microsoft.com/office/drawing/2014/main" id="{E1F85F59-2788-4E30-978C-13D4E561D84B}"/>
              </a:ext>
            </a:extLst>
          </p:cNvPr>
          <p:cNvSpPr>
            <a:spLocks noGrp="1"/>
          </p:cNvSpPr>
          <p:nvPr>
            <p:ph type="body" sz="quarter" idx="19" hasCustomPrompt="1"/>
          </p:nvPr>
        </p:nvSpPr>
        <p:spPr>
          <a:xfrm>
            <a:off x="317501" y="1752602"/>
            <a:ext cx="5192347" cy="937847"/>
          </a:xfrm>
        </p:spPr>
        <p:txBody>
          <a:bodyPr>
            <a:normAutofit/>
          </a:bodyPr>
          <a:lstStyle>
            <a:lvl1pPr marL="0" indent="0">
              <a:lnSpc>
                <a:spcPct val="100000"/>
              </a:lnSpc>
              <a:buNone/>
              <a:defRPr sz="1000">
                <a:solidFill>
                  <a:schemeClr val="tx2"/>
                </a:solidFill>
                <a:latin typeface="Gotham Rounded Light" pitchFamily="50" charset="0"/>
              </a:defRPr>
            </a:lvl1pPr>
          </a:lstStyle>
          <a:p>
            <a:pPr lvl="0"/>
            <a:r>
              <a:rPr lang="da-DK"/>
              <a:t>Undertekst</a:t>
            </a:r>
          </a:p>
        </p:txBody>
      </p:sp>
      <p:sp>
        <p:nvSpPr>
          <p:cNvPr id="32" name="Text Placeholder 30">
            <a:extLst>
              <a:ext uri="{FF2B5EF4-FFF2-40B4-BE49-F238E27FC236}">
                <a16:creationId xmlns:a16="http://schemas.microsoft.com/office/drawing/2014/main" id="{04D5EAFE-ECEE-46EA-BE16-0157CEA881C9}"/>
              </a:ext>
            </a:extLst>
          </p:cNvPr>
          <p:cNvSpPr>
            <a:spLocks noGrp="1"/>
          </p:cNvSpPr>
          <p:nvPr>
            <p:ph type="body" sz="quarter" idx="20" hasCustomPrompt="1"/>
          </p:nvPr>
        </p:nvSpPr>
        <p:spPr>
          <a:xfrm>
            <a:off x="317501" y="2952273"/>
            <a:ext cx="5192347" cy="2645496"/>
          </a:xfrm>
        </p:spPr>
        <p:txBody>
          <a:bodyPr numCol="2" spcCol="252000">
            <a:normAutofit/>
          </a:bodyPr>
          <a:lstStyle>
            <a:lvl1pPr marL="0" indent="0">
              <a:lnSpc>
                <a:spcPct val="100000"/>
              </a:lnSpc>
              <a:buNone/>
              <a:defRPr sz="800">
                <a:solidFill>
                  <a:schemeClr val="bg2"/>
                </a:solidFill>
                <a:latin typeface="Gotham Rounded Book" pitchFamily="50" charset="0"/>
              </a:defRPr>
            </a:lvl1pPr>
          </a:lstStyle>
          <a:p>
            <a:pPr lvl="0"/>
            <a:r>
              <a:rPr lang="da-DK"/>
              <a:t>Brødtekst</a:t>
            </a:r>
          </a:p>
        </p:txBody>
      </p:sp>
      <p:sp>
        <p:nvSpPr>
          <p:cNvPr id="2" name="Rektangel 1">
            <a:extLst>
              <a:ext uri="{FF2B5EF4-FFF2-40B4-BE49-F238E27FC236}">
                <a16:creationId xmlns:a16="http://schemas.microsoft.com/office/drawing/2014/main" id="{E03640D0-CCBB-4CB5-8CDF-042576E2FA24}"/>
              </a:ext>
            </a:extLst>
          </p:cNvPr>
          <p:cNvSpPr/>
          <p:nvPr userDrawn="1"/>
        </p:nvSpPr>
        <p:spPr>
          <a:xfrm>
            <a:off x="740760" y="6134205"/>
            <a:ext cx="2963043" cy="370827"/>
          </a:xfrm>
          <a:prstGeom prst="rect">
            <a:avLst/>
          </a:prstGeom>
          <a:solidFill>
            <a:srgbClr val="F8F8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10779446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el - Sub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p>
        </p:txBody>
      </p:sp>
      <p:sp>
        <p:nvSpPr>
          <p:cNvPr id="3" name="Inhaltsplatzhalter 2"/>
          <p:cNvSpPr>
            <a:spLocks noGrp="1"/>
          </p:cNvSpPr>
          <p:nvPr>
            <p:ph idx="12"/>
          </p:nvPr>
        </p:nvSpPr>
        <p:spPr>
          <a:xfrm>
            <a:off x="443079" y="1080000"/>
            <a:ext cx="11387077" cy="360000"/>
          </a:xfrm>
          <a:prstGeom prst="rect">
            <a:avLst/>
          </a:prstGeom>
        </p:spPr>
        <p:txBody>
          <a:bodyPr vert="horz" lIns="0" tIns="51949" rIns="0" bIns="51949" rtlCol="0">
            <a:noAutofit/>
          </a:bodyPr>
          <a:lstStyle>
            <a:lvl1pPr>
              <a:spcBef>
                <a:spcPts val="397"/>
              </a:spcBef>
              <a:defRPr lang="de-DE" b="1" dirty="0" smtClean="0"/>
            </a:lvl1pPr>
          </a:lstStyle>
          <a:p>
            <a:pPr lvl="0"/>
            <a:r>
              <a:rPr lang="en-GB"/>
              <a:t>Click to edit Master text styles</a:t>
            </a:r>
          </a:p>
        </p:txBody>
      </p:sp>
    </p:spTree>
    <p:extLst>
      <p:ext uri="{BB962C8B-B14F-4D97-AF65-F5344CB8AC3E}">
        <p14:creationId xmlns:p14="http://schemas.microsoft.com/office/powerpoint/2010/main" val="198587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latin typeface="Gotham Rounded Book" pitchFamily="50" charset="0"/>
            </a:endParaRPr>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latin typeface="Gotham Rounded Light" pitchFamily="50" charset="0"/>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latin typeface="Gotham Rounded Book" pitchFamily="50" charset="0"/>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latin typeface="Gotham Rounded Book" pitchFamily="50" charset="0"/>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latin typeface="Gotham Rounded Book" pitchFamily="50" charset="0"/>
              </a:defRPr>
            </a:lvl3pPr>
            <a:lvl4pPr marL="342900" indent="-342900">
              <a:lnSpc>
                <a:spcPct val="100000"/>
              </a:lnSpc>
              <a:spcBef>
                <a:spcPts val="0"/>
              </a:spcBef>
              <a:spcAft>
                <a:spcPts val="3000"/>
              </a:spcAft>
              <a:buClrTx/>
              <a:buFont typeface="+mj-lt"/>
              <a:buAutoNum type="arabicPeriod"/>
              <a:defRPr sz="1600" b="0">
                <a:solidFill>
                  <a:schemeClr val="tx1"/>
                </a:solidFill>
                <a:latin typeface="Gotham Rounded Book" pitchFamily="50" charset="0"/>
              </a:defRPr>
            </a:lvl4pPr>
            <a:lvl5pPr marL="342900" indent="-342900">
              <a:lnSpc>
                <a:spcPct val="100000"/>
              </a:lnSpc>
              <a:spcBef>
                <a:spcPts val="0"/>
              </a:spcBef>
              <a:spcAft>
                <a:spcPts val="3000"/>
              </a:spcAft>
              <a:buClrTx/>
              <a:buFont typeface="+mj-lt"/>
              <a:buAutoNum type="arabicPeriod"/>
              <a:defRPr sz="1600" b="0">
                <a:solidFill>
                  <a:schemeClr val="tx1"/>
                </a:solidFill>
                <a:latin typeface="Gotham Rounded Book" pitchFamily="50" charset="0"/>
              </a:defRPr>
            </a:lvl5pPr>
            <a:lvl6pPr marL="342900" indent="-342900">
              <a:lnSpc>
                <a:spcPct val="100000"/>
              </a:lnSpc>
              <a:spcBef>
                <a:spcPts val="0"/>
              </a:spcBef>
              <a:spcAft>
                <a:spcPts val="3000"/>
              </a:spcAft>
              <a:buClrTx/>
              <a:buFont typeface="+mj-lt"/>
              <a:buAutoNum type="arabicPeriod"/>
              <a:defRPr sz="1600" b="0">
                <a:solidFill>
                  <a:schemeClr val="tx1"/>
                </a:solidFill>
                <a:latin typeface="Gotham Rounded Book" pitchFamily="50" charset="0"/>
              </a:defRPr>
            </a:lvl6pPr>
            <a:lvl7pPr marL="342900" indent="-342900">
              <a:lnSpc>
                <a:spcPct val="100000"/>
              </a:lnSpc>
              <a:spcBef>
                <a:spcPts val="0"/>
              </a:spcBef>
              <a:spcAft>
                <a:spcPts val="3000"/>
              </a:spcAft>
              <a:buClrTx/>
              <a:buFont typeface="+mj-lt"/>
              <a:buAutoNum type="arabicPeriod"/>
              <a:defRPr sz="1600" b="0">
                <a:solidFill>
                  <a:schemeClr val="tx1"/>
                </a:solidFill>
                <a:latin typeface="Gotham Rounded Book" pitchFamily="50" charset="0"/>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latin typeface="Gotham Rounded Book" pitchFamily="50" charset="0"/>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latin typeface="Gotham Rounded Book" pitchFamily="50" charset="0"/>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B0A79E5A-EC3D-4F9C-8449-9968B8A873CD}" type="datetime1">
              <a:rPr lang="en-GB" smtClean="0"/>
              <a:t>17/01/2024</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0" tIns="0" rIns="0" bIns="0" rtlCol="0" anchor="t" anchorCtr="0">
            <a:noAutofit/>
          </a:bodyPr>
          <a:lstStyle>
            <a:lvl1pPr>
              <a:defRPr lang="en-GB" sz="2400" noProof="0" dirty="0">
                <a:solidFill>
                  <a:schemeClr val="tx2"/>
                </a:solidFill>
                <a:latin typeface="Gotham Rounded Light" pitchFamily="50" charset="0"/>
              </a:defRPr>
            </a:lvl1pPr>
          </a:lstStyle>
          <a:p>
            <a:pPr lvl="0"/>
            <a:r>
              <a:rPr lang="en-GB" noProof="0"/>
              <a:t>Click to add title</a:t>
            </a:r>
          </a:p>
        </p:txBody>
      </p:sp>
      <p:sp>
        <p:nvSpPr>
          <p:cNvPr id="3" name="Content Placeholder 2"/>
          <p:cNvSpPr>
            <a:spLocks noGrp="1"/>
          </p:cNvSpPr>
          <p:nvPr>
            <p:ph idx="1" hasCustomPrompt="1"/>
          </p:nvPr>
        </p:nvSpPr>
        <p:spPr/>
        <p:txBody>
          <a:bodyPr/>
          <a:lstStyle>
            <a:lvl1pPr>
              <a:defRPr>
                <a:latin typeface="Gotham Rounded Book" pitchFamily="50" charset="0"/>
              </a:defRPr>
            </a:lvl1pPr>
            <a:lvl2pPr>
              <a:defRPr>
                <a:latin typeface="Gotham Rounded Book" pitchFamily="50" charset="0"/>
              </a:defRPr>
            </a:lvl2pPr>
            <a:lvl3pPr>
              <a:defRPr>
                <a:latin typeface="Gotham Rounded Book" pitchFamily="50" charset="0"/>
              </a:defRPr>
            </a:lvl3pPr>
            <a:lvl4pPr>
              <a:defRPr>
                <a:latin typeface="Gotham Rounded Book" pitchFamily="50" charset="0"/>
              </a:defRPr>
            </a:lvl4pPr>
            <a:lvl5pPr>
              <a:defRPr>
                <a:latin typeface="Gotham Rounded Book" pitchFamily="50" charset="0"/>
              </a:defRPr>
            </a:lvl5pPr>
            <a:lvl6pPr>
              <a:defRPr>
                <a:latin typeface="Gotham Rounded Book" pitchFamily="50" charset="0"/>
              </a:defRPr>
            </a:lvl6pPr>
            <a:lvl7pPr>
              <a:defRPr>
                <a:latin typeface="Gotham Rounded Book" pitchFamily="50" charset="0"/>
              </a:defRPr>
            </a:lvl7pPr>
            <a:lvl8pPr>
              <a:defRPr>
                <a:latin typeface="Gotham Rounded Book" pitchFamily="50" charset="0"/>
              </a:defRPr>
            </a:lvl8pPr>
            <a:lvl9pPr>
              <a:defRPr>
                <a:latin typeface="Gotham Rounded Book" pitchFamily="50" charset="0"/>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DE8F052-B495-40BE-9682-094846479C8E}" type="datetime1">
              <a:rPr lang="en-GB" smtClean="0"/>
              <a:t>17/01/2024</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8018371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image" Target="../media/image16.wmf"/><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guide" hidden="1">
            <a:extLst>
              <a:ext uri="{FF2B5EF4-FFF2-40B4-BE49-F238E27FC236}">
                <a16:creationId xmlns:a16="http://schemas.microsoft.com/office/drawing/2014/main" id="{15561ECF-7D46-418C-8729-C8ECF83A13E2}"/>
              </a:ext>
            </a:extLst>
          </p:cNvPr>
          <p:cNvGrpSpPr/>
          <p:nvPr/>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D7C7A626-396F-47CE-9599-33B16A849820}" type="datetime1">
              <a:rPr lang="en-GB" smtClean="0"/>
              <a:t>17/01/2024</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Gotham Rounded Light" pitchFamily="50" charset="0"/>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Gotham Rounded Book" pitchFamily="50" charset="0"/>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Gotham Rounded Book" pitchFamily="50" charset="0"/>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Gotham Rounded Book" pitchFamily="50" charset="0"/>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Gotham Rounded Book" pitchFamily="50" charset="0"/>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Gotham Rounded Book" pitchFamily="50" charset="0"/>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Gotham Rounded Book" pitchFamily="50"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Gotham Rounded Book" pitchFamily="50" charset="0"/>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Gotham Rounded Book" pitchFamily="50" charset="0"/>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Gotham Rounded Book" pitchFamily="50"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17033" y="452438"/>
            <a:ext cx="10560051" cy="1056348"/>
          </a:xfrm>
          <a:prstGeom prst="rect">
            <a:avLst/>
          </a:prstGeom>
          <a:noFill/>
          <a:ln w="9525">
            <a:noFill/>
            <a:miter lim="800000"/>
            <a:headEnd/>
            <a:tailEnd/>
          </a:ln>
        </p:spPr>
        <p:txBody>
          <a:bodyPr vert="horz" wrap="square" lIns="0" tIns="13500" rIns="0" bIns="0" numCol="1" anchor="t" anchorCtr="0" compatLnSpc="1">
            <a:prstTxWarp prst="textNoShape">
              <a:avLst/>
            </a:prstTxWarp>
            <a:noAutofit/>
          </a:bodyPr>
          <a:lstStyle/>
          <a:p>
            <a:pPr lvl="0"/>
            <a:r>
              <a:rPr lang="en-GB" noProof="0"/>
              <a:t>Presentation title</a:t>
            </a:r>
            <a:br>
              <a:rPr lang="en-GB" noProof="0"/>
            </a:br>
            <a:r>
              <a:rPr lang="en-GB" noProof="0"/>
              <a:t>(in cyan)</a:t>
            </a:r>
          </a:p>
        </p:txBody>
      </p:sp>
      <p:sp>
        <p:nvSpPr>
          <p:cNvPr id="6"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1067"/>
            </a:lvl1pPr>
          </a:lstStyle>
          <a:p>
            <a:fld id="{31421AFA-3AE7-4CEA-BC9B-447859BED57B}" type="slidenum">
              <a:rPr lang="en-GB" smtClean="0"/>
              <a:pPr/>
              <a:t>‹#›</a:t>
            </a:fld>
            <a:endParaRPr lang="en-GB"/>
          </a:p>
        </p:txBody>
      </p:sp>
      <p:sp>
        <p:nvSpPr>
          <p:cNvPr id="1031" name="Rectangle 7"/>
          <p:cNvSpPr>
            <a:spLocks noGrp="1" noChangeArrowheads="1"/>
          </p:cNvSpPr>
          <p:nvPr>
            <p:ph type="body" idx="1"/>
          </p:nvPr>
        </p:nvSpPr>
        <p:spPr bwMode="auto">
          <a:xfrm>
            <a:off x="817033" y="1647826"/>
            <a:ext cx="10560051" cy="4059239"/>
          </a:xfrm>
          <a:prstGeom prst="rect">
            <a:avLst/>
          </a:prstGeom>
          <a:noFill/>
          <a:ln w="9525">
            <a:noFill/>
            <a:miter lim="800000"/>
            <a:headEnd/>
            <a:tailEnd/>
          </a:ln>
          <a:effectLst/>
        </p:spPr>
        <p:txBody>
          <a:bodyPr vert="horz" wrap="square" lIns="2700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SD_FLD_DocumentDate"/>
          <p:cNvSpPr txBox="1"/>
          <p:nvPr/>
        </p:nvSpPr>
        <p:spPr bwMode="auto">
          <a:xfrm>
            <a:off x="6093000" y="6280500"/>
            <a:ext cx="5260800" cy="158400"/>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tx1"/>
              </a:solidFill>
              <a:effectLst/>
              <a:uLnTx/>
              <a:uFillTx/>
              <a:latin typeface="Verdana"/>
              <a:ea typeface="ＭＳ Ｐゴシック" pitchFamily="-111" charset="-128"/>
              <a:cs typeface="ＭＳ Ｐゴシック" pitchFamily="-111" charset="-128"/>
            </a:endParaRPr>
          </a:p>
        </p:txBody>
      </p:sp>
      <p:sp>
        <p:nvSpPr>
          <p:cNvPr id="8" name="SD_FLD_Name"/>
          <p:cNvSpPr txBox="1"/>
          <p:nvPr/>
        </p:nvSpPr>
        <p:spPr bwMode="auto">
          <a:xfrm>
            <a:off x="6093000" y="6128100"/>
            <a:ext cx="5260800" cy="158400"/>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tx1"/>
              </a:solidFill>
              <a:effectLst/>
              <a:uLnTx/>
              <a:uFillTx/>
              <a:latin typeface="Verdana"/>
              <a:ea typeface="ＭＳ Ｐゴシック" pitchFamily="-111" charset="-128"/>
              <a:cs typeface="ＭＳ Ｐゴシック" pitchFamily="-111" charset="-128"/>
            </a:endParaRPr>
          </a:p>
        </p:txBody>
      </p:sp>
      <p:pic>
        <p:nvPicPr>
          <p:cNvPr id="16" name="Picture 15" descr="Logo.wmf"/>
          <p:cNvPicPr>
            <a:picLocks noChangeAspect="1"/>
          </p:cNvPicPr>
          <p:nvPr/>
        </p:nvPicPr>
        <p:blipFill>
          <a:blip r:embed="rId23"/>
          <a:stretch>
            <a:fillRect/>
          </a:stretch>
        </p:blipFill>
        <p:spPr>
          <a:xfrm>
            <a:off x="849600" y="6158400"/>
            <a:ext cx="1244584" cy="281923"/>
          </a:xfrm>
          <a:prstGeom prst="rect">
            <a:avLst/>
          </a:prstGeom>
        </p:spPr>
      </p:pic>
    </p:spTree>
    <p:extLst>
      <p:ext uri="{BB962C8B-B14F-4D97-AF65-F5344CB8AC3E}">
        <p14:creationId xmlns:p14="http://schemas.microsoft.com/office/powerpoint/2010/main" val="327536003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Lst>
  <p:hf sldNum="0" hdr="0" ftr="0" dt="0"/>
  <p:txStyles>
    <p:titleStyle>
      <a:lvl1pPr algn="l" defTabSz="457189" rtl="0" eaLnBrk="1" fontAlgn="base" hangingPunct="1">
        <a:spcBef>
          <a:spcPct val="0"/>
        </a:spcBef>
        <a:spcAft>
          <a:spcPct val="0"/>
        </a:spcAft>
        <a:defRPr sz="3200" b="1" kern="1200" cap="all">
          <a:solidFill>
            <a:schemeClr val="tx2"/>
          </a:solidFill>
          <a:latin typeface="Verdana"/>
          <a:ea typeface="ＭＳ Ｐゴシック" pitchFamily="-111" charset="-128"/>
          <a:cs typeface="ＭＳ Ｐゴシック" pitchFamily="-111" charset="-128"/>
        </a:defRPr>
      </a:lvl1pPr>
      <a:lvl2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2pPr>
      <a:lvl3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3pPr>
      <a:lvl4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4pPr>
      <a:lvl5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5pPr>
      <a:lvl6pPr marL="457189"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6pPr>
      <a:lvl7pPr marL="914377"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7pPr>
      <a:lvl8pPr marL="1371566"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8pPr>
      <a:lvl9pPr marL="1828754"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9pPr>
    </p:titleStyle>
    <p:bodyStyle>
      <a:lvl1pPr marL="268793" indent="-268793" algn="l" defTabSz="457189" rtl="0" eaLnBrk="1" fontAlgn="base" hangingPunct="1">
        <a:lnSpc>
          <a:spcPts val="2884"/>
        </a:lnSpc>
        <a:spcBef>
          <a:spcPct val="0"/>
        </a:spcBef>
        <a:spcAft>
          <a:spcPts val="20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763181" indent="-235194" algn="l" defTabSz="457189" rtl="0" eaLnBrk="1" fontAlgn="base" hangingPunct="1">
        <a:lnSpc>
          <a:spcPts val="2567"/>
        </a:lnSpc>
        <a:spcBef>
          <a:spcPct val="0"/>
        </a:spcBef>
        <a:spcAft>
          <a:spcPts val="2000"/>
        </a:spcAft>
        <a:buFont typeface="Verdana" pitchFamily="34" charset="0"/>
        <a:buChar char="•"/>
        <a:defRPr sz="2133" kern="1200">
          <a:solidFill>
            <a:schemeClr val="tx1"/>
          </a:solidFill>
          <a:latin typeface="Verdana"/>
          <a:ea typeface="ＭＳ Ｐゴシック" pitchFamily="-111" charset="-128"/>
          <a:cs typeface="+mn-cs"/>
        </a:defRPr>
      </a:lvl2pPr>
      <a:lvl3pPr marL="1219170" indent="-201595" algn="l" defTabSz="457189" rtl="0" eaLnBrk="1" fontAlgn="base" hangingPunct="1">
        <a:lnSpc>
          <a:spcPts val="2233"/>
        </a:lnSpc>
        <a:spcBef>
          <a:spcPct val="0"/>
        </a:spcBef>
        <a:spcAft>
          <a:spcPts val="2000"/>
        </a:spcAft>
        <a:buFont typeface="Verdana" pitchFamily="34" charset="0"/>
        <a:buChar char="•"/>
        <a:defRPr sz="1867" kern="1200">
          <a:solidFill>
            <a:schemeClr val="tx1"/>
          </a:solidFill>
          <a:latin typeface="Verdana"/>
          <a:ea typeface="ＭＳ Ｐゴシック" pitchFamily="-111" charset="-128"/>
          <a:cs typeface="+mn-cs"/>
        </a:defRPr>
      </a:lvl3pPr>
      <a:lvl4pPr marL="1670358" indent="-201595" algn="l" defTabSz="457189" rtl="0" eaLnBrk="1" fontAlgn="base" hangingPunct="1">
        <a:lnSpc>
          <a:spcPts val="2233"/>
        </a:lnSpc>
        <a:spcBef>
          <a:spcPct val="0"/>
        </a:spcBef>
        <a:spcAft>
          <a:spcPts val="2000"/>
        </a:spcAft>
        <a:buFont typeface="Verdana" pitchFamily="34" charset="0"/>
        <a:buChar char="•"/>
        <a:defRPr sz="1867" kern="1200">
          <a:solidFill>
            <a:schemeClr val="tx1"/>
          </a:solidFill>
          <a:latin typeface="Verdana"/>
          <a:ea typeface="ＭＳ Ｐゴシック" pitchFamily="-111" charset="-128"/>
          <a:cs typeface="+mn-cs"/>
        </a:defRPr>
      </a:lvl4pPr>
      <a:lvl5pPr marL="2087948" indent="-201595" algn="l" defTabSz="457189" rtl="0" eaLnBrk="1" fontAlgn="base" hangingPunct="1">
        <a:lnSpc>
          <a:spcPts val="2233"/>
        </a:lnSpc>
        <a:spcBef>
          <a:spcPct val="0"/>
        </a:spcBef>
        <a:spcAft>
          <a:spcPts val="2000"/>
        </a:spcAft>
        <a:buFont typeface="Verdana" pitchFamily="34" charset="0"/>
        <a:buChar char="•"/>
        <a:defRPr sz="1867"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67" kern="1200">
          <a:solidFill>
            <a:schemeClr val="tx1"/>
          </a:solidFill>
          <a:latin typeface="+mn-lt"/>
          <a:ea typeface="+mn-ea"/>
          <a:cs typeface="+mn-cs"/>
        </a:defRPr>
      </a:lvl1pPr>
      <a:lvl2pPr marL="457189" algn="l" defTabSz="457189" rtl="0" eaLnBrk="1" latinLnBrk="0" hangingPunct="1">
        <a:defRPr sz="1867" kern="1200">
          <a:solidFill>
            <a:schemeClr val="tx1"/>
          </a:solidFill>
          <a:latin typeface="+mn-lt"/>
          <a:ea typeface="+mn-ea"/>
          <a:cs typeface="+mn-cs"/>
        </a:defRPr>
      </a:lvl2pPr>
      <a:lvl3pPr marL="914377" algn="l" defTabSz="457189" rtl="0" eaLnBrk="1" latinLnBrk="0" hangingPunct="1">
        <a:defRPr sz="1867" kern="1200">
          <a:solidFill>
            <a:schemeClr val="tx1"/>
          </a:solidFill>
          <a:latin typeface="+mn-lt"/>
          <a:ea typeface="+mn-ea"/>
          <a:cs typeface="+mn-cs"/>
        </a:defRPr>
      </a:lvl3pPr>
      <a:lvl4pPr marL="1371566" algn="l" defTabSz="457189" rtl="0" eaLnBrk="1" latinLnBrk="0" hangingPunct="1">
        <a:defRPr sz="1867" kern="1200">
          <a:solidFill>
            <a:schemeClr val="tx1"/>
          </a:solidFill>
          <a:latin typeface="+mn-lt"/>
          <a:ea typeface="+mn-ea"/>
          <a:cs typeface="+mn-cs"/>
        </a:defRPr>
      </a:lvl4pPr>
      <a:lvl5pPr marL="1828754" algn="l" defTabSz="457189" rtl="0" eaLnBrk="1" latinLnBrk="0" hangingPunct="1">
        <a:defRPr sz="1867" kern="1200">
          <a:solidFill>
            <a:schemeClr val="tx1"/>
          </a:solidFill>
          <a:latin typeface="+mn-lt"/>
          <a:ea typeface="+mn-ea"/>
          <a:cs typeface="+mn-cs"/>
        </a:defRPr>
      </a:lvl5pPr>
      <a:lvl6pPr marL="2285943" algn="l" defTabSz="457189" rtl="0" eaLnBrk="1" latinLnBrk="0" hangingPunct="1">
        <a:defRPr sz="1867" kern="1200">
          <a:solidFill>
            <a:schemeClr val="tx1"/>
          </a:solidFill>
          <a:latin typeface="+mn-lt"/>
          <a:ea typeface="+mn-ea"/>
          <a:cs typeface="+mn-cs"/>
        </a:defRPr>
      </a:lvl6pPr>
      <a:lvl7pPr marL="2743131" algn="l" defTabSz="457189" rtl="0" eaLnBrk="1" latinLnBrk="0" hangingPunct="1">
        <a:defRPr sz="1867" kern="1200">
          <a:solidFill>
            <a:schemeClr val="tx1"/>
          </a:solidFill>
          <a:latin typeface="+mn-lt"/>
          <a:ea typeface="+mn-ea"/>
          <a:cs typeface="+mn-cs"/>
        </a:defRPr>
      </a:lvl7pPr>
      <a:lvl8pPr marL="3200320" algn="l" defTabSz="457189" rtl="0" eaLnBrk="1" latinLnBrk="0" hangingPunct="1">
        <a:defRPr sz="1867" kern="1200">
          <a:solidFill>
            <a:schemeClr val="tx1"/>
          </a:solidFill>
          <a:latin typeface="+mn-lt"/>
          <a:ea typeface="+mn-ea"/>
          <a:cs typeface="+mn-cs"/>
        </a:defRPr>
      </a:lvl8pPr>
      <a:lvl9pPr marL="3657509" algn="l" defTabSz="45718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eur03.safelinks.protection.outlook.com/?url=https%3A%2F%2Fkirken.no%2Fmedarbeiderunders%25C3%25B8kelse&amp;data=05%7C02%7CARNT%40ramboll.com%7C543906c432c0487248fa08dc15c61bd4%7Cc8823c91be814f89b0246c3dd789c106%7C0%7C0%7C638409187861178758%7CUnknown%7CTWFpbGZsb3d8eyJWIjoiMC4wLjAwMDAiLCJQIjoiV2luMzIiLCJBTiI6Ik1haWwiLCJXVCI6Mn0%3D%7C3000%7C%7C%7C&amp;sdata=C2kcQYVJV2DB5uWFjrXgJKdFgMBob0jJVpUZbXnpbrk%3D&amp;reserved=0" TargetMode="External"/><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ople talking on couch">
            <a:extLst>
              <a:ext uri="{FF2B5EF4-FFF2-40B4-BE49-F238E27FC236}">
                <a16:creationId xmlns:a16="http://schemas.microsoft.com/office/drawing/2014/main" id="{07BB4B95-C1E2-5479-8669-81ACEB3E969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8399" b="8399"/>
          <a:stretch/>
        </p:blipFill>
        <p:spPr/>
      </p:pic>
      <p:sp>
        <p:nvSpPr>
          <p:cNvPr id="3" name="Title 2">
            <a:extLst>
              <a:ext uri="{FF2B5EF4-FFF2-40B4-BE49-F238E27FC236}">
                <a16:creationId xmlns:a16="http://schemas.microsoft.com/office/drawing/2014/main" id="{CA87CA6F-8D57-D17F-DC0B-BCF98D838C65}"/>
              </a:ext>
            </a:extLst>
          </p:cNvPr>
          <p:cNvSpPr>
            <a:spLocks noGrp="1"/>
          </p:cNvSpPr>
          <p:nvPr>
            <p:ph type="ctrTitle"/>
          </p:nvPr>
        </p:nvSpPr>
        <p:spPr/>
        <p:txBody>
          <a:bodyPr/>
          <a:lstStyle/>
          <a:p>
            <a:r>
              <a:rPr lang="nb-NO" sz="2800"/>
              <a:t>Den norske kirke – Medarbeiderundersøkelse 2023</a:t>
            </a:r>
          </a:p>
        </p:txBody>
      </p:sp>
      <p:sp>
        <p:nvSpPr>
          <p:cNvPr id="4" name="Subtitle 3">
            <a:extLst>
              <a:ext uri="{FF2B5EF4-FFF2-40B4-BE49-F238E27FC236}">
                <a16:creationId xmlns:a16="http://schemas.microsoft.com/office/drawing/2014/main" id="{B5F1D32F-EC25-F1EE-D733-58E4F6A12CC9}"/>
              </a:ext>
            </a:extLst>
          </p:cNvPr>
          <p:cNvSpPr>
            <a:spLocks noGrp="1"/>
          </p:cNvSpPr>
          <p:nvPr>
            <p:ph type="subTitle" idx="1"/>
          </p:nvPr>
        </p:nvSpPr>
        <p:spPr/>
        <p:txBody>
          <a:bodyPr/>
          <a:lstStyle/>
          <a:p>
            <a:r>
              <a:rPr lang="nb-NO" sz="1400"/>
              <a:t>Kommentert innsiktsrapport for hele trossamfunnet</a:t>
            </a:r>
            <a:endParaRPr lang="nb-NO"/>
          </a:p>
        </p:txBody>
      </p:sp>
    </p:spTree>
    <p:extLst>
      <p:ext uri="{BB962C8B-B14F-4D97-AF65-F5344CB8AC3E}">
        <p14:creationId xmlns:p14="http://schemas.microsoft.com/office/powerpoint/2010/main" val="201605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7D54F8-9015-42CB-0A33-18663A2D9FCC}"/>
              </a:ext>
            </a:extLst>
          </p:cNvPr>
          <p:cNvSpPr>
            <a:spLocks noGrp="1"/>
          </p:cNvSpPr>
          <p:nvPr>
            <p:ph sz="half" idx="2"/>
          </p:nvPr>
        </p:nvSpPr>
        <p:spPr/>
        <p:txBody>
          <a:bodyPr/>
          <a:lstStyle/>
          <a:p>
            <a:r>
              <a:rPr lang="nb-NO" sz="1200"/>
              <a:t>Blant de som har opplevd uønsket atferd, svarer de aller fleste at de har sagt ifra om dette </a:t>
            </a:r>
          </a:p>
          <a:p>
            <a:pPr lvl="1"/>
            <a:r>
              <a:rPr lang="nb-NO" sz="1200"/>
              <a:t>De fleste oppgir at de har sagt ifra til leder eller leders leder</a:t>
            </a:r>
          </a:p>
          <a:p>
            <a:pPr lvl="1"/>
            <a:r>
              <a:rPr lang="nb-NO" sz="1200"/>
              <a:t>Andelen som varsler til leder og/eller «andre» er noe ned fra 2021 – mens andelen som har varslet til vernetjenesten/tillitsvalgte går noe opp fra 2021</a:t>
            </a:r>
          </a:p>
          <a:p>
            <a:r>
              <a:rPr lang="nb-NO" sz="1200"/>
              <a:t>14 % svarer at de ikke har sagt ifra</a:t>
            </a:r>
          </a:p>
          <a:p>
            <a:endParaRPr lang="nb-NO" sz="1200"/>
          </a:p>
          <a:p>
            <a:pPr marL="0" indent="0">
              <a:buNone/>
            </a:pPr>
            <a:r>
              <a:rPr lang="nb-NO" sz="1200"/>
              <a:t>Årsaker til hvorfor man ikke har sagt ifra: </a:t>
            </a:r>
          </a:p>
          <a:p>
            <a:r>
              <a:rPr lang="nb-NO" sz="1200"/>
              <a:t>I undersøkelsen ble de som svarte nei (14 %), spurt om hvorfor de ikke sa ifra</a:t>
            </a:r>
          </a:p>
          <a:p>
            <a:r>
              <a:rPr lang="nb-NO" sz="1200"/>
              <a:t>4 av 10 (22 stk.) svarte at de trodde ubehagelighetene ved å melde ifra ville blitt for store</a:t>
            </a:r>
          </a:p>
          <a:p>
            <a:r>
              <a:rPr lang="nb-NO" sz="1200"/>
              <a:t>3 av 10 (17 stk.) svarte at de ikke ønsket å utsette kollegaer for negativ oppmerksomhet</a:t>
            </a:r>
          </a:p>
          <a:p>
            <a:r>
              <a:rPr lang="nb-NO" sz="1200" dirty="0"/>
              <a:t>1 av 4 (13 stk.)</a:t>
            </a:r>
            <a:r>
              <a:rPr lang="nb-NO" sz="1200"/>
              <a:t> svarte at de var usikre på om det var et kritikkverdig forhold – samme andel svarte også at man har sett at det å melde fra medfører store personlige belastninger for den enkelte</a:t>
            </a:r>
          </a:p>
          <a:p>
            <a:endParaRPr lang="nb-NO" sz="1200"/>
          </a:p>
          <a:p>
            <a:endParaRPr lang="nb-NO" sz="1200"/>
          </a:p>
          <a:p>
            <a:endParaRPr lang="nb-NO" sz="1200"/>
          </a:p>
        </p:txBody>
      </p:sp>
      <p:sp>
        <p:nvSpPr>
          <p:cNvPr id="4" name="Slide Number Placeholder 3">
            <a:extLst>
              <a:ext uri="{FF2B5EF4-FFF2-40B4-BE49-F238E27FC236}">
                <a16:creationId xmlns:a16="http://schemas.microsoft.com/office/drawing/2014/main" id="{E60B6B52-AC88-BB3D-CD9E-812B20F5EE5A}"/>
              </a:ext>
            </a:extLst>
          </p:cNvPr>
          <p:cNvSpPr>
            <a:spLocks noGrp="1"/>
          </p:cNvSpPr>
          <p:nvPr>
            <p:ph type="sldNum" sz="quarter" idx="12"/>
          </p:nvPr>
        </p:nvSpPr>
        <p:spPr/>
        <p:txBody>
          <a:bodyPr/>
          <a:lstStyle/>
          <a:p>
            <a:fld id="{23AA811B-2EBD-4900-905E-5BE206449611}" type="slidenum">
              <a:rPr lang="en-GB" smtClean="0"/>
              <a:pPr/>
              <a:t>10</a:t>
            </a:fld>
            <a:endParaRPr lang="en-GB"/>
          </a:p>
        </p:txBody>
      </p:sp>
      <p:sp>
        <p:nvSpPr>
          <p:cNvPr id="5" name="Title 4">
            <a:extLst>
              <a:ext uri="{FF2B5EF4-FFF2-40B4-BE49-F238E27FC236}">
                <a16:creationId xmlns:a16="http://schemas.microsoft.com/office/drawing/2014/main" id="{7CAABD59-A96C-DCD0-A9D0-B08B4CAA39BB}"/>
              </a:ext>
            </a:extLst>
          </p:cNvPr>
          <p:cNvSpPr>
            <a:spLocks noGrp="1"/>
          </p:cNvSpPr>
          <p:nvPr>
            <p:ph type="title"/>
          </p:nvPr>
        </p:nvSpPr>
        <p:spPr/>
        <p:txBody>
          <a:bodyPr/>
          <a:lstStyle/>
          <a:p>
            <a:r>
              <a:rPr lang="nb-NO"/>
              <a:t>Blant de som har opplevd uønsket atferd, svarer de fleste at de har sagt ifra – først og fremst til leder eller leders leder</a:t>
            </a:r>
          </a:p>
        </p:txBody>
      </p:sp>
      <p:graphicFrame>
        <p:nvGraphicFramePr>
          <p:cNvPr id="6" name="Content Placeholder 6">
            <a:extLst>
              <a:ext uri="{FF2B5EF4-FFF2-40B4-BE49-F238E27FC236}">
                <a16:creationId xmlns:a16="http://schemas.microsoft.com/office/drawing/2014/main" id="{2E831BF2-594A-05F8-98B5-93AADF66F1AB}"/>
              </a:ext>
            </a:extLst>
          </p:cNvPr>
          <p:cNvGraphicFramePr>
            <a:graphicFrameLocks noGrp="1"/>
          </p:cNvGraphicFramePr>
          <p:nvPr>
            <p:ph idx="1"/>
            <p:extLst>
              <p:ext uri="{D42A27DB-BD31-4B8C-83A1-F6EECF244321}">
                <p14:modId xmlns:p14="http://schemas.microsoft.com/office/powerpoint/2010/main" val="1534661343"/>
              </p:ext>
            </p:extLst>
          </p:nvPr>
        </p:nvGraphicFramePr>
        <p:xfrm>
          <a:off x="360363" y="1828800"/>
          <a:ext cx="5557837" cy="429736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a:extLst>
              <a:ext uri="{FF2B5EF4-FFF2-40B4-BE49-F238E27FC236}">
                <a16:creationId xmlns:a16="http://schemas.microsoft.com/office/drawing/2014/main" id="{EA2C0D16-8463-A294-B578-C30C2443C87A}"/>
              </a:ext>
            </a:extLst>
          </p:cNvPr>
          <p:cNvCxnSpPr>
            <a:cxnSpLocks/>
          </p:cNvCxnSpPr>
          <p:nvPr/>
        </p:nvCxnSpPr>
        <p:spPr>
          <a:xfrm flipV="1">
            <a:off x="3222171" y="4314825"/>
            <a:ext cx="2959554" cy="93600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96BAC3-686A-B935-4397-B0F389C4F8CF}"/>
              </a:ext>
            </a:extLst>
          </p:cNvPr>
          <p:cNvSpPr txBox="1"/>
          <p:nvPr/>
        </p:nvSpPr>
        <p:spPr>
          <a:xfrm>
            <a:off x="360000" y="449221"/>
            <a:ext cx="5736000" cy="153888"/>
          </a:xfrm>
          <a:prstGeom prst="rect">
            <a:avLst/>
          </a:prstGeom>
          <a:noFill/>
        </p:spPr>
        <p:txBody>
          <a:bodyPr wrap="square" lIns="0" tIns="0" rIns="0" bIns="0" rtlCol="0">
            <a:spAutoFit/>
          </a:bodyPr>
          <a:lstStyle/>
          <a:p>
            <a:r>
              <a:rPr lang="nb-NO" sz="1000" dirty="0">
                <a:solidFill>
                  <a:schemeClr val="tx1">
                    <a:lumMod val="50000"/>
                    <a:lumOff val="50000"/>
                  </a:schemeClr>
                </a:solidFill>
                <a:latin typeface="Gotham Rounded Light" pitchFamily="50" charset="0"/>
              </a:rPr>
              <a:t>Overordnede resultater: </a:t>
            </a:r>
            <a:r>
              <a:rPr lang="nb-NO" sz="1000">
                <a:solidFill>
                  <a:schemeClr val="tx1">
                    <a:lumMod val="50000"/>
                    <a:lumOff val="50000"/>
                  </a:schemeClr>
                </a:solidFill>
                <a:latin typeface="Gotham Rounded Light" pitchFamily="50" charset="0"/>
              </a:rPr>
              <a:t>Uønsket atferd på arbeidsplassen de siste 12 månedene</a:t>
            </a:r>
          </a:p>
        </p:txBody>
      </p:sp>
    </p:spTree>
    <p:extLst>
      <p:ext uri="{BB962C8B-B14F-4D97-AF65-F5344CB8AC3E}">
        <p14:creationId xmlns:p14="http://schemas.microsoft.com/office/powerpoint/2010/main" val="55421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19991-B896-A1DB-32D1-CF20A54691F5}"/>
              </a:ext>
            </a:extLst>
          </p:cNvPr>
          <p:cNvSpPr>
            <a:spLocks noGrp="1"/>
          </p:cNvSpPr>
          <p:nvPr>
            <p:ph idx="1"/>
          </p:nvPr>
        </p:nvSpPr>
        <p:spPr/>
        <p:txBody>
          <a:bodyPr/>
          <a:lstStyle/>
          <a:p>
            <a:r>
              <a:rPr lang="nb-NO" sz="1200"/>
              <a:t>I grafen til venstre har vi sett på sammenhengen mellom grad av oppfølging av forrige medarbeiderundersøkelse og utvalgte tematikker</a:t>
            </a:r>
          </a:p>
          <a:p>
            <a:r>
              <a:rPr lang="nb-NO" sz="1200" dirty="0"/>
              <a:t>Denne</a:t>
            </a:r>
            <a:r>
              <a:rPr lang="nb-NO" sz="1200"/>
              <a:t> viser at oppfølging av medarbeiderundersøkelsen henger sammen med de ansattes engasjement, tilfredshet, turnoverintensjon og anbefalingsvilje</a:t>
            </a:r>
          </a:p>
          <a:p>
            <a:r>
              <a:rPr lang="nb-NO" sz="1200"/>
              <a:t>I jo større grad man opplever oppfølging, jo mer engasjert, tilfreds, og anbefalingsvillig er man </a:t>
            </a:r>
          </a:p>
          <a:p>
            <a:r>
              <a:rPr lang="nb-NO" sz="1200"/>
              <a:t>Vi ser også at de som har fulgt opp, svarer høyere på spørsmålet om de ønsker å være ansatt om 2 år</a:t>
            </a:r>
          </a:p>
          <a:p>
            <a:pPr marL="0" indent="0">
              <a:buNone/>
            </a:pPr>
            <a:endParaRPr lang="nb-NO" sz="1200"/>
          </a:p>
        </p:txBody>
      </p:sp>
      <p:sp>
        <p:nvSpPr>
          <p:cNvPr id="4" name="Slide Number Placeholder 3">
            <a:extLst>
              <a:ext uri="{FF2B5EF4-FFF2-40B4-BE49-F238E27FC236}">
                <a16:creationId xmlns:a16="http://schemas.microsoft.com/office/drawing/2014/main" id="{6BCB9200-FE23-76FE-1F6B-30C0EE8DCDD1}"/>
              </a:ext>
            </a:extLst>
          </p:cNvPr>
          <p:cNvSpPr>
            <a:spLocks noGrp="1"/>
          </p:cNvSpPr>
          <p:nvPr>
            <p:ph type="sldNum" sz="quarter" idx="12"/>
          </p:nvPr>
        </p:nvSpPr>
        <p:spPr/>
        <p:txBody>
          <a:bodyPr/>
          <a:lstStyle/>
          <a:p>
            <a:fld id="{23AA811B-2EBD-4900-905E-5BE206449611}" type="slidenum">
              <a:rPr lang="en-GB" smtClean="0"/>
              <a:pPr/>
              <a:t>11</a:t>
            </a:fld>
            <a:endParaRPr lang="en-GB"/>
          </a:p>
        </p:txBody>
      </p:sp>
      <p:sp>
        <p:nvSpPr>
          <p:cNvPr id="2" name="Title 1">
            <a:extLst>
              <a:ext uri="{FF2B5EF4-FFF2-40B4-BE49-F238E27FC236}">
                <a16:creationId xmlns:a16="http://schemas.microsoft.com/office/drawing/2014/main" id="{F3604B87-ADA0-A5B7-AE84-69DF95F64C89}"/>
              </a:ext>
            </a:extLst>
          </p:cNvPr>
          <p:cNvSpPr>
            <a:spLocks noGrp="1"/>
          </p:cNvSpPr>
          <p:nvPr>
            <p:ph type="title"/>
          </p:nvPr>
        </p:nvSpPr>
        <p:spPr/>
        <p:txBody>
          <a:bodyPr/>
          <a:lstStyle/>
          <a:p>
            <a:r>
              <a:rPr lang="nb-NO"/>
              <a:t>Dess større grad av oppfølging av forrige MU, dess høyere engasjement, tilfredshet, anbefalingsvilje og lavere turnoverintensjon</a:t>
            </a:r>
          </a:p>
        </p:txBody>
      </p:sp>
      <p:sp>
        <p:nvSpPr>
          <p:cNvPr id="5" name="TextBox 4">
            <a:extLst>
              <a:ext uri="{FF2B5EF4-FFF2-40B4-BE49-F238E27FC236}">
                <a16:creationId xmlns:a16="http://schemas.microsoft.com/office/drawing/2014/main" id="{C6E4FABC-2BB8-F82C-697B-3B2BC6A11391}"/>
              </a:ext>
            </a:extLst>
          </p:cNvPr>
          <p:cNvSpPr txBox="1"/>
          <p:nvPr/>
        </p:nvSpPr>
        <p:spPr>
          <a:xfrm>
            <a:off x="360000" y="449221"/>
            <a:ext cx="4116135" cy="153888"/>
          </a:xfrm>
          <a:prstGeom prst="rect">
            <a:avLst/>
          </a:prstGeom>
          <a:noFill/>
        </p:spPr>
        <p:txBody>
          <a:bodyPr wrap="square" lIns="0" tIns="0" rIns="0" bIns="0" rtlCol="0">
            <a:spAutoFit/>
          </a:bodyPr>
          <a:lstStyle/>
          <a:p>
            <a:r>
              <a:rPr lang="nb-NO" sz="1000">
                <a:solidFill>
                  <a:schemeClr val="tx1">
                    <a:lumMod val="50000"/>
                    <a:lumOff val="50000"/>
                  </a:schemeClr>
                </a:solidFill>
                <a:latin typeface="Gotham Rounded Light" pitchFamily="50" charset="0"/>
              </a:rPr>
              <a:t>Utvalgte temaområder: Oppfølging medarbeiderundersøkelse</a:t>
            </a:r>
          </a:p>
        </p:txBody>
      </p:sp>
      <p:graphicFrame>
        <p:nvGraphicFramePr>
          <p:cNvPr id="9" name="Content Placeholder 8">
            <a:extLst>
              <a:ext uri="{FF2B5EF4-FFF2-40B4-BE49-F238E27FC236}">
                <a16:creationId xmlns:a16="http://schemas.microsoft.com/office/drawing/2014/main" id="{8644804B-9BAC-44BB-E44C-3B8D6A71BF88}"/>
              </a:ext>
            </a:extLst>
          </p:cNvPr>
          <p:cNvGraphicFramePr>
            <a:graphicFrameLocks noGrp="1"/>
          </p:cNvGraphicFramePr>
          <p:nvPr>
            <p:ph sz="half" idx="2"/>
          </p:nvPr>
        </p:nvGraphicFramePr>
        <p:xfrm>
          <a:off x="360363" y="1828800"/>
          <a:ext cx="7523162" cy="4295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350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55E6-FAE8-5326-DF7C-935A8E8E4232}"/>
              </a:ext>
            </a:extLst>
          </p:cNvPr>
          <p:cNvSpPr>
            <a:spLocks noGrp="1"/>
          </p:cNvSpPr>
          <p:nvPr>
            <p:ph type="title"/>
          </p:nvPr>
        </p:nvSpPr>
        <p:spPr/>
        <p:txBody>
          <a:bodyPr/>
          <a:lstStyle/>
          <a:p>
            <a:r>
              <a:rPr lang="nb-NO" sz="1600" dirty="0">
                <a:solidFill>
                  <a:schemeClr val="accent6">
                    <a:lumMod val="50000"/>
                  </a:schemeClr>
                </a:solidFill>
              </a:rPr>
              <a:t>Sørg for at undersøkelsen følges opp</a:t>
            </a:r>
            <a:br>
              <a:rPr lang="nb-NO" dirty="0"/>
            </a:br>
            <a:r>
              <a:rPr lang="nb-NO" dirty="0"/>
              <a:t>Rapporten alene skaper ingen forbedringer </a:t>
            </a:r>
            <a:br>
              <a:rPr lang="nb-NO" dirty="0"/>
            </a:br>
            <a:endParaRPr lang="nb-NO" dirty="0"/>
          </a:p>
        </p:txBody>
      </p:sp>
      <p:sp>
        <p:nvSpPr>
          <p:cNvPr id="3" name="Content Placeholder 2">
            <a:extLst>
              <a:ext uri="{FF2B5EF4-FFF2-40B4-BE49-F238E27FC236}">
                <a16:creationId xmlns:a16="http://schemas.microsoft.com/office/drawing/2014/main" id="{9DB880C6-A1B4-C031-7214-C815ACE4AC2C}"/>
              </a:ext>
            </a:extLst>
          </p:cNvPr>
          <p:cNvSpPr>
            <a:spLocks noGrp="1"/>
          </p:cNvSpPr>
          <p:nvPr>
            <p:ph idx="1"/>
          </p:nvPr>
        </p:nvSpPr>
        <p:spPr>
          <a:xfrm>
            <a:off x="7858124" y="5572120"/>
            <a:ext cx="5811019" cy="4294800"/>
          </a:xfrm>
        </p:spPr>
        <p:txBody>
          <a:bodyPr/>
          <a:lstStyle/>
          <a:p>
            <a:pPr marL="0" indent="0">
              <a:spcAft>
                <a:spcPts val="0"/>
              </a:spcAft>
              <a:buNone/>
            </a:pPr>
            <a:r>
              <a:rPr lang="nb-NO" sz="1400" dirty="0"/>
              <a:t>«Verktøykasse» for oppfølgingsarbeidet</a:t>
            </a:r>
          </a:p>
          <a:p>
            <a:pPr>
              <a:spcAft>
                <a:spcPts val="0"/>
              </a:spcAft>
              <a:buFont typeface="Wingdings" panose="05000000000000000000" pitchFamily="2" charset="2"/>
              <a:buChar char="§"/>
            </a:pPr>
            <a:r>
              <a:rPr lang="nb-NO" sz="1400" dirty="0"/>
              <a:t>Maler</a:t>
            </a:r>
          </a:p>
          <a:p>
            <a:pPr>
              <a:spcAft>
                <a:spcPts val="0"/>
              </a:spcAft>
              <a:buFont typeface="Wingdings" panose="05000000000000000000" pitchFamily="2" charset="2"/>
              <a:buChar char="§"/>
            </a:pPr>
            <a:r>
              <a:rPr lang="nb-NO" sz="1400" dirty="0"/>
              <a:t>Leseveiledning</a:t>
            </a:r>
          </a:p>
          <a:p>
            <a:pPr>
              <a:spcAft>
                <a:spcPts val="0"/>
              </a:spcAft>
              <a:buFont typeface="Wingdings" panose="05000000000000000000" pitchFamily="2" charset="2"/>
              <a:buChar char="§"/>
            </a:pPr>
            <a:r>
              <a:rPr lang="nb-NO" sz="1400" dirty="0"/>
              <a:t>Forslag til prosess</a:t>
            </a:r>
          </a:p>
        </p:txBody>
      </p:sp>
      <p:sp>
        <p:nvSpPr>
          <p:cNvPr id="4" name="Slide Number Placeholder 3">
            <a:extLst>
              <a:ext uri="{FF2B5EF4-FFF2-40B4-BE49-F238E27FC236}">
                <a16:creationId xmlns:a16="http://schemas.microsoft.com/office/drawing/2014/main" id="{1A749583-2C28-6887-4E64-BBA174FC38CC}"/>
              </a:ext>
            </a:extLst>
          </p:cNvPr>
          <p:cNvSpPr>
            <a:spLocks noGrp="1"/>
          </p:cNvSpPr>
          <p:nvPr>
            <p:ph type="sldNum" sz="quarter" idx="12"/>
          </p:nvPr>
        </p:nvSpPr>
        <p:spPr/>
        <p:txBody>
          <a:bodyPr/>
          <a:lstStyle/>
          <a:p>
            <a:fld id="{23AA811B-2EBD-4900-905E-5BE206449611}" type="slidenum">
              <a:rPr lang="en-GB" smtClean="0"/>
              <a:pPr/>
              <a:t>12</a:t>
            </a:fld>
            <a:endParaRPr lang="en-GB" dirty="0"/>
          </a:p>
        </p:txBody>
      </p:sp>
      <p:pic>
        <p:nvPicPr>
          <p:cNvPr id="6" name="Picture 5">
            <a:extLst>
              <a:ext uri="{FF2B5EF4-FFF2-40B4-BE49-F238E27FC236}">
                <a16:creationId xmlns:a16="http://schemas.microsoft.com/office/drawing/2014/main" id="{7F40FFD1-553D-1114-3F0C-AB60E6997480}"/>
              </a:ext>
            </a:extLst>
          </p:cNvPr>
          <p:cNvPicPr>
            <a:picLocks noChangeAspect="1"/>
          </p:cNvPicPr>
          <p:nvPr/>
        </p:nvPicPr>
        <p:blipFill>
          <a:blip r:embed="rId2"/>
          <a:stretch>
            <a:fillRect/>
          </a:stretch>
        </p:blipFill>
        <p:spPr>
          <a:xfrm>
            <a:off x="7779569" y="1896851"/>
            <a:ext cx="2886211" cy="3540967"/>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C7DDE0C9-A345-7472-4C0F-C598480E03A4}"/>
              </a:ext>
            </a:extLst>
          </p:cNvPr>
          <p:cNvSpPr txBox="1"/>
          <p:nvPr/>
        </p:nvSpPr>
        <p:spPr>
          <a:xfrm>
            <a:off x="7698581" y="1589074"/>
            <a:ext cx="4493419" cy="276999"/>
          </a:xfrm>
          <a:prstGeom prst="rect">
            <a:avLst/>
          </a:prstGeom>
          <a:noFill/>
        </p:spPr>
        <p:txBody>
          <a:bodyPr wrap="square">
            <a:spAutoFit/>
          </a:bodyPr>
          <a:lstStyle/>
          <a:p>
            <a:r>
              <a:rPr lang="nb-NO" sz="1200" u="sng" dirty="0">
                <a:solidFill>
                  <a:srgbClr val="0563C1"/>
                </a:solidFill>
                <a:effectLst/>
                <a:latin typeface="Calibri" panose="020F0502020204030204" pitchFamily="34" charset="0"/>
                <a:ea typeface="Calibri" panose="020F0502020204030204" pitchFamily="34" charset="0"/>
                <a:hlinkClick r:id="rId3"/>
              </a:rPr>
              <a:t>https://kirken.no/medarbeiderundersøkelse</a:t>
            </a:r>
            <a:r>
              <a:rPr lang="nb-NO" sz="1200" dirty="0">
                <a:effectLst/>
                <a:latin typeface="Calibri" panose="020F0502020204030204" pitchFamily="34" charset="0"/>
                <a:ea typeface="Calibri" panose="020F0502020204030204" pitchFamily="34" charset="0"/>
              </a:rPr>
              <a:t> </a:t>
            </a:r>
            <a:endParaRPr lang="nb-NO" sz="1200" dirty="0"/>
          </a:p>
        </p:txBody>
      </p:sp>
      <p:pic>
        <p:nvPicPr>
          <p:cNvPr id="10" name="Picture 9">
            <a:extLst>
              <a:ext uri="{FF2B5EF4-FFF2-40B4-BE49-F238E27FC236}">
                <a16:creationId xmlns:a16="http://schemas.microsoft.com/office/drawing/2014/main" id="{9A8850D9-A713-B3A7-A6A2-EAF971B6609F}"/>
              </a:ext>
            </a:extLst>
          </p:cNvPr>
          <p:cNvPicPr>
            <a:picLocks noChangeAspect="1"/>
          </p:cNvPicPr>
          <p:nvPr/>
        </p:nvPicPr>
        <p:blipFill>
          <a:blip r:embed="rId4"/>
          <a:stretch>
            <a:fillRect/>
          </a:stretch>
        </p:blipFill>
        <p:spPr>
          <a:xfrm>
            <a:off x="524306" y="2403633"/>
            <a:ext cx="5019244" cy="2756174"/>
          </a:xfrm>
          <a:prstGeom prst="rect">
            <a:avLst/>
          </a:prstGeom>
          <a:effectLst>
            <a:outerShdw blurRad="50800" dist="38100" dir="2700000" algn="tl" rotWithShape="0">
              <a:prstClr val="black">
                <a:alpha val="40000"/>
              </a:prstClr>
            </a:outerShdw>
          </a:effectLst>
        </p:spPr>
      </p:pic>
      <p:sp>
        <p:nvSpPr>
          <p:cNvPr id="5" name="Arrow: Right 4">
            <a:extLst>
              <a:ext uri="{FF2B5EF4-FFF2-40B4-BE49-F238E27FC236}">
                <a16:creationId xmlns:a16="http://schemas.microsoft.com/office/drawing/2014/main" id="{0889CB92-D1E8-9999-C2CE-BEDAC89723FD}"/>
              </a:ext>
            </a:extLst>
          </p:cNvPr>
          <p:cNvSpPr/>
          <p:nvPr/>
        </p:nvSpPr>
        <p:spPr>
          <a:xfrm>
            <a:off x="6196024" y="3150394"/>
            <a:ext cx="1064418" cy="807244"/>
          </a:xfrm>
          <a:prstGeom prst="rightArrow">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dirty="0" err="1"/>
          </a:p>
        </p:txBody>
      </p:sp>
    </p:spTree>
    <p:extLst>
      <p:ext uri="{BB962C8B-B14F-4D97-AF65-F5344CB8AC3E}">
        <p14:creationId xmlns:p14="http://schemas.microsoft.com/office/powerpoint/2010/main" val="408204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55E6-FAE8-5326-DF7C-935A8E8E4232}"/>
              </a:ext>
            </a:extLst>
          </p:cNvPr>
          <p:cNvSpPr>
            <a:spLocks noGrp="1"/>
          </p:cNvSpPr>
          <p:nvPr>
            <p:ph type="title"/>
          </p:nvPr>
        </p:nvSpPr>
        <p:spPr/>
        <p:txBody>
          <a:bodyPr/>
          <a:lstStyle/>
          <a:p>
            <a:r>
              <a:rPr lang="nb-NO" sz="1600" dirty="0">
                <a:solidFill>
                  <a:schemeClr val="accent6">
                    <a:lumMod val="50000"/>
                  </a:schemeClr>
                </a:solidFill>
              </a:rPr>
              <a:t>Oppfølging av undersøkelsen</a:t>
            </a:r>
            <a:br>
              <a:rPr lang="nb-NO" dirty="0"/>
            </a:br>
            <a:r>
              <a:rPr lang="nb-NO" dirty="0"/>
              <a:t>Veien fra tall til handling</a:t>
            </a:r>
            <a:br>
              <a:rPr lang="nb-NO" dirty="0"/>
            </a:br>
            <a:endParaRPr lang="nb-NO" dirty="0"/>
          </a:p>
        </p:txBody>
      </p:sp>
      <p:sp>
        <p:nvSpPr>
          <p:cNvPr id="4" name="Slide Number Placeholder 3">
            <a:extLst>
              <a:ext uri="{FF2B5EF4-FFF2-40B4-BE49-F238E27FC236}">
                <a16:creationId xmlns:a16="http://schemas.microsoft.com/office/drawing/2014/main" id="{1A749583-2C28-6887-4E64-BBA174FC38CC}"/>
              </a:ext>
            </a:extLst>
          </p:cNvPr>
          <p:cNvSpPr>
            <a:spLocks noGrp="1"/>
          </p:cNvSpPr>
          <p:nvPr>
            <p:ph type="sldNum" sz="quarter" idx="12"/>
          </p:nvPr>
        </p:nvSpPr>
        <p:spPr>
          <a:xfrm>
            <a:off x="12606230" y="6404838"/>
            <a:ext cx="626400" cy="108000"/>
          </a:xfrm>
        </p:spPr>
        <p:txBody>
          <a:bodyPr/>
          <a:lstStyle/>
          <a:p>
            <a:fld id="{23AA811B-2EBD-4900-905E-5BE206449611}" type="slidenum">
              <a:rPr lang="en-GB" smtClean="0"/>
              <a:pPr/>
              <a:t>13</a:t>
            </a:fld>
            <a:endParaRPr lang="en-GB" dirty="0"/>
          </a:p>
        </p:txBody>
      </p:sp>
      <p:sp>
        <p:nvSpPr>
          <p:cNvPr id="11" name="Oval 10">
            <a:extLst>
              <a:ext uri="{FF2B5EF4-FFF2-40B4-BE49-F238E27FC236}">
                <a16:creationId xmlns:a16="http://schemas.microsoft.com/office/drawing/2014/main" id="{D4732106-66AE-0985-5C0A-9AEC9642A561}"/>
              </a:ext>
            </a:extLst>
          </p:cNvPr>
          <p:cNvSpPr/>
          <p:nvPr/>
        </p:nvSpPr>
        <p:spPr>
          <a:xfrm>
            <a:off x="2210463" y="2274073"/>
            <a:ext cx="2880000" cy="287837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nb-NO" sz="2000" dirty="0"/>
              <a:t>Utforske og forstå i felleskap</a:t>
            </a:r>
          </a:p>
        </p:txBody>
      </p:sp>
      <p:sp>
        <p:nvSpPr>
          <p:cNvPr id="12" name="Oval 11">
            <a:extLst>
              <a:ext uri="{FF2B5EF4-FFF2-40B4-BE49-F238E27FC236}">
                <a16:creationId xmlns:a16="http://schemas.microsoft.com/office/drawing/2014/main" id="{3EB73ED6-E016-4155-897A-615211A1BB4D}"/>
              </a:ext>
            </a:extLst>
          </p:cNvPr>
          <p:cNvSpPr/>
          <p:nvPr/>
        </p:nvSpPr>
        <p:spPr>
          <a:xfrm>
            <a:off x="5046637" y="2274073"/>
            <a:ext cx="2880000" cy="28783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nb-NO" sz="2000" dirty="0"/>
              <a:t>Lage handlingsplan med tiltak</a:t>
            </a:r>
          </a:p>
        </p:txBody>
      </p:sp>
      <p:sp>
        <p:nvSpPr>
          <p:cNvPr id="13" name="Oval 12">
            <a:extLst>
              <a:ext uri="{FF2B5EF4-FFF2-40B4-BE49-F238E27FC236}">
                <a16:creationId xmlns:a16="http://schemas.microsoft.com/office/drawing/2014/main" id="{C7B41413-9B80-0A0A-8872-DC7C4832DEC6}"/>
              </a:ext>
            </a:extLst>
          </p:cNvPr>
          <p:cNvSpPr/>
          <p:nvPr/>
        </p:nvSpPr>
        <p:spPr>
          <a:xfrm>
            <a:off x="7882811" y="2203836"/>
            <a:ext cx="2880000" cy="287837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nb-NO" sz="2000" dirty="0"/>
              <a:t>Iverksette tiltak (og følge opp)</a:t>
            </a:r>
          </a:p>
        </p:txBody>
      </p:sp>
    </p:spTree>
    <p:extLst>
      <p:ext uri="{BB962C8B-B14F-4D97-AF65-F5344CB8AC3E}">
        <p14:creationId xmlns:p14="http://schemas.microsoft.com/office/powerpoint/2010/main" val="2050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38EA8-73BC-F069-0628-43E4F41B3958}"/>
              </a:ext>
            </a:extLst>
          </p:cNvPr>
          <p:cNvSpPr>
            <a:spLocks noGrp="1"/>
          </p:cNvSpPr>
          <p:nvPr>
            <p:ph type="sldNum" sz="quarter" idx="4"/>
          </p:nvPr>
        </p:nvSpPr>
        <p:spPr/>
        <p:txBody>
          <a:bodyPr/>
          <a:lstStyle/>
          <a:p>
            <a:fld id="{24C8C45C-947F-4981-8B3F-4F32E973C901}" type="slidenum">
              <a:rPr lang="en-GB" smtClean="0"/>
              <a:pPr/>
              <a:t>14</a:t>
            </a:fld>
            <a:endParaRPr lang="en-GB"/>
          </a:p>
        </p:txBody>
      </p:sp>
    </p:spTree>
    <p:extLst>
      <p:ext uri="{BB962C8B-B14F-4D97-AF65-F5344CB8AC3E}">
        <p14:creationId xmlns:p14="http://schemas.microsoft.com/office/powerpoint/2010/main" val="221164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hree university student women talking and smiling while seated">
            <a:extLst>
              <a:ext uri="{FF2B5EF4-FFF2-40B4-BE49-F238E27FC236}">
                <a16:creationId xmlns:a16="http://schemas.microsoft.com/office/drawing/2014/main" id="{1ADC42E4-126C-D1B4-C454-4BE88E68CCD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5463" b="5463"/>
          <a:stretch>
            <a:fillRect/>
          </a:stretch>
        </p:blipFill>
        <p:spPr/>
      </p:pic>
      <p:sp>
        <p:nvSpPr>
          <p:cNvPr id="3" name="Title 2">
            <a:extLst>
              <a:ext uri="{FF2B5EF4-FFF2-40B4-BE49-F238E27FC236}">
                <a16:creationId xmlns:a16="http://schemas.microsoft.com/office/drawing/2014/main" id="{B71E549C-91EA-D837-52A7-97D3909F044D}"/>
              </a:ext>
            </a:extLst>
          </p:cNvPr>
          <p:cNvSpPr>
            <a:spLocks noGrp="1"/>
          </p:cNvSpPr>
          <p:nvPr>
            <p:ph type="title"/>
          </p:nvPr>
        </p:nvSpPr>
        <p:spPr/>
        <p:txBody>
          <a:bodyPr/>
          <a:lstStyle/>
          <a:p>
            <a:r>
              <a:rPr lang="nb-NO" dirty="0"/>
              <a:t>Om undersøkelsen</a:t>
            </a:r>
          </a:p>
        </p:txBody>
      </p:sp>
      <p:sp>
        <p:nvSpPr>
          <p:cNvPr id="4" name="Content Placeholder 3">
            <a:extLst>
              <a:ext uri="{FF2B5EF4-FFF2-40B4-BE49-F238E27FC236}">
                <a16:creationId xmlns:a16="http://schemas.microsoft.com/office/drawing/2014/main" id="{9571AB95-6A9D-5347-4E91-E6350F62766A}"/>
              </a:ext>
            </a:extLst>
          </p:cNvPr>
          <p:cNvSpPr>
            <a:spLocks noGrp="1"/>
          </p:cNvSpPr>
          <p:nvPr>
            <p:ph idx="1"/>
          </p:nvPr>
        </p:nvSpPr>
        <p:spPr>
          <a:xfrm>
            <a:off x="5650802" y="3480990"/>
            <a:ext cx="6184800" cy="2772697"/>
          </a:xfrm>
        </p:spPr>
        <p:txBody>
          <a:bodyPr/>
          <a:lstStyle/>
          <a:p>
            <a:pPr marL="0" indent="0" algn="l" rtl="0" fontAlgn="base">
              <a:buNone/>
            </a:pPr>
            <a:r>
              <a:rPr lang="nb-NO" sz="1200" b="0" i="0" u="none" strike="noStrike" dirty="0">
                <a:effectLst/>
                <a:latin typeface="Gotham Rounded Light" pitchFamily="50" charset="0"/>
              </a:rPr>
              <a:t>Undersøkelsen er en videreføring av medarbeiderundersøkelsen fra 2021, og omhandler viktige forhold ved de ansattes arbeidsforhold. Sammenlignet med 2021 er mye av tematikken beholdt likt, samtidig som noen temaer er målt med færre spørsmål, mens andre er målt med flere.</a:t>
            </a:r>
            <a:r>
              <a:rPr lang="en-US" sz="1200" b="0" i="0" dirty="0">
                <a:effectLst/>
                <a:latin typeface="Gotham Rounded Light" pitchFamily="50" charset="0"/>
              </a:rPr>
              <a:t>​</a:t>
            </a:r>
          </a:p>
          <a:p>
            <a:pPr marL="0" indent="0" algn="l" rtl="0" fontAlgn="base">
              <a:buNone/>
            </a:pPr>
            <a:endParaRPr lang="en-US" sz="1200" dirty="0">
              <a:latin typeface="Gotham Rounded Light" pitchFamily="50" charset="0"/>
            </a:endParaRPr>
          </a:p>
          <a:p>
            <a:pPr marL="0" indent="0" algn="l" rtl="0" fontAlgn="base">
              <a:buNone/>
            </a:pPr>
            <a:r>
              <a:rPr lang="nb-NO" sz="1200" b="0" i="0" dirty="0">
                <a:effectLst/>
                <a:latin typeface="Gotham Rounded Light" pitchFamily="50" charset="0"/>
              </a:rPr>
              <a:t>Undersøkelsen ble gjennomført i perioden 9.–27. november 2023. </a:t>
            </a:r>
            <a:r>
              <a:rPr lang="nb-NO" sz="1200" dirty="0">
                <a:latin typeface="Gotham Rounded Light" pitchFamily="50" charset="0"/>
              </a:rPr>
              <a:t>I overkant av 6300 a</a:t>
            </a:r>
            <a:r>
              <a:rPr lang="nb-NO" sz="1200" b="0" i="0" dirty="0">
                <a:effectLst/>
                <a:latin typeface="Gotham Rounded Light" pitchFamily="50" charset="0"/>
              </a:rPr>
              <a:t>nsatte, uavhengig av stillingsprosent, er blitt invitert (i 2021 ble kun ansatte med en stillingsprosent på minimum 30 invitert).</a:t>
            </a:r>
          </a:p>
          <a:p>
            <a:pPr marL="0" indent="0" algn="l" rtl="0" fontAlgn="base">
              <a:buNone/>
            </a:pPr>
            <a:endParaRPr lang="nb-NO" sz="1200" b="0" i="0" dirty="0">
              <a:effectLst/>
              <a:latin typeface="Gotham Rounded Light" pitchFamily="50" charset="0"/>
            </a:endParaRPr>
          </a:p>
          <a:p>
            <a:pPr marL="0" indent="0" algn="l" rtl="0" fontAlgn="base">
              <a:buNone/>
            </a:pPr>
            <a:r>
              <a:rPr lang="nb-NO" sz="1200" b="0" i="0" u="none" strike="noStrike" dirty="0">
                <a:effectLst/>
                <a:latin typeface="Gotham Rounded Light" pitchFamily="50" charset="0"/>
              </a:rPr>
              <a:t>Spørsmålene i undersøkelsen er i hovedsakelig stilt på en skala fra 1 til 5 der 1 tilsvarer «helt uenig» og 5 tilsvarer «helt enig». I tillegg har det vært mulig å svare «vet ikke/ikke relevant». Spørsmålene er formulert slik at en høy grad av «enighet» er uttrykk for noe positivt.</a:t>
            </a:r>
            <a:r>
              <a:rPr lang="en-US" sz="1200" b="0" i="0" dirty="0">
                <a:effectLst/>
                <a:latin typeface="Gotham Rounded Light" pitchFamily="50" charset="0"/>
              </a:rPr>
              <a:t>​</a:t>
            </a:r>
            <a:br>
              <a:rPr lang="en-US" sz="1200" b="0" i="0" dirty="0">
                <a:effectLst/>
                <a:latin typeface="Gotham Rounded Light" pitchFamily="50" charset="0"/>
              </a:rPr>
            </a:br>
            <a:r>
              <a:rPr lang="en-US" sz="1200" b="0" i="0" dirty="0">
                <a:effectLst/>
                <a:latin typeface="Gotham Rounded Light" pitchFamily="50" charset="0"/>
              </a:rPr>
              <a:t>​</a:t>
            </a:r>
            <a:br>
              <a:rPr lang="en-US" sz="1200" b="0" i="0" dirty="0">
                <a:effectLst/>
                <a:latin typeface="Gotham Rounded Light" pitchFamily="50" charset="0"/>
              </a:rPr>
            </a:br>
            <a:r>
              <a:rPr lang="nb-NO" sz="1200" b="0" i="0" dirty="0">
                <a:effectLst/>
                <a:latin typeface="Gotham Rounded Light" pitchFamily="50" charset="0"/>
              </a:rPr>
              <a:t>​</a:t>
            </a:r>
            <a:endParaRPr lang="nb-NO" sz="1200" dirty="0">
              <a:latin typeface="Gotham Rounded Light" pitchFamily="50" charset="0"/>
            </a:endParaRPr>
          </a:p>
          <a:p>
            <a:pPr marL="0" indent="0">
              <a:buNone/>
            </a:pPr>
            <a:endParaRPr lang="nb-NO" sz="1200" dirty="0">
              <a:latin typeface="Gotham Rounded Light" pitchFamily="50" charset="0"/>
            </a:endParaRPr>
          </a:p>
        </p:txBody>
      </p:sp>
      <p:sp>
        <p:nvSpPr>
          <p:cNvPr id="5" name="Slide Number Placeholder 4">
            <a:extLst>
              <a:ext uri="{FF2B5EF4-FFF2-40B4-BE49-F238E27FC236}">
                <a16:creationId xmlns:a16="http://schemas.microsoft.com/office/drawing/2014/main" id="{963EB377-882E-1563-54CE-A250CC2F5966}"/>
              </a:ext>
            </a:extLst>
          </p:cNvPr>
          <p:cNvSpPr>
            <a:spLocks noGrp="1"/>
          </p:cNvSpPr>
          <p:nvPr>
            <p:ph type="sldNum" sz="quarter" idx="17"/>
          </p:nvPr>
        </p:nvSpPr>
        <p:spPr/>
        <p:txBody>
          <a:bodyPr/>
          <a:lstStyle/>
          <a:p>
            <a:fld id="{23AA811B-2EBD-4900-905E-5BE206449611}" type="slidenum">
              <a:rPr lang="en-GB" smtClean="0"/>
              <a:pPr/>
              <a:t>2</a:t>
            </a:fld>
            <a:endParaRPr lang="en-GB"/>
          </a:p>
        </p:txBody>
      </p:sp>
      <p:graphicFrame>
        <p:nvGraphicFramePr>
          <p:cNvPr id="2" name="Chart 1">
            <a:extLst>
              <a:ext uri="{FF2B5EF4-FFF2-40B4-BE49-F238E27FC236}">
                <a16:creationId xmlns:a16="http://schemas.microsoft.com/office/drawing/2014/main" id="{C2DD03F8-0EAC-A48A-341A-167DB553B340}"/>
              </a:ext>
            </a:extLst>
          </p:cNvPr>
          <p:cNvGraphicFramePr>
            <a:graphicFrameLocks/>
          </p:cNvGraphicFramePr>
          <p:nvPr>
            <p:extLst>
              <p:ext uri="{D42A27DB-BD31-4B8C-83A1-F6EECF244321}">
                <p14:modId xmlns:p14="http://schemas.microsoft.com/office/powerpoint/2010/main" val="2731662171"/>
              </p:ext>
            </p:extLst>
          </p:nvPr>
        </p:nvGraphicFramePr>
        <p:xfrm>
          <a:off x="5650802" y="1398560"/>
          <a:ext cx="2347785" cy="140867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210E225-197B-FBA6-7F73-4C3433DCFCF4}"/>
              </a:ext>
            </a:extLst>
          </p:cNvPr>
          <p:cNvSpPr txBox="1"/>
          <p:nvPr/>
        </p:nvSpPr>
        <p:spPr>
          <a:xfrm>
            <a:off x="6589231" y="1954611"/>
            <a:ext cx="517770" cy="477054"/>
          </a:xfrm>
          <a:prstGeom prst="rect">
            <a:avLst/>
          </a:prstGeom>
          <a:noFill/>
        </p:spPr>
        <p:txBody>
          <a:bodyPr wrap="none" lIns="0" tIns="0" rIns="0" bIns="0" rtlCol="0">
            <a:spAutoFit/>
          </a:bodyPr>
          <a:lstStyle/>
          <a:p>
            <a:r>
              <a:rPr lang="nb-NO" sz="2000" b="1" dirty="0">
                <a:solidFill>
                  <a:schemeClr val="bg1"/>
                </a:solidFill>
              </a:rPr>
              <a:t>75</a:t>
            </a:r>
            <a:r>
              <a:rPr lang="nb-NO" sz="1100" dirty="0">
                <a:solidFill>
                  <a:schemeClr val="bg1"/>
                </a:solidFill>
              </a:rPr>
              <a:t>%</a:t>
            </a:r>
          </a:p>
          <a:p>
            <a:pPr algn="ctr"/>
            <a:r>
              <a:rPr lang="nb-NO" sz="1100" dirty="0">
                <a:solidFill>
                  <a:schemeClr val="bg1"/>
                </a:solidFill>
              </a:rPr>
              <a:t>+4</a:t>
            </a:r>
          </a:p>
        </p:txBody>
      </p:sp>
      <p:sp>
        <p:nvSpPr>
          <p:cNvPr id="8" name="TextBox 7">
            <a:extLst>
              <a:ext uri="{FF2B5EF4-FFF2-40B4-BE49-F238E27FC236}">
                <a16:creationId xmlns:a16="http://schemas.microsoft.com/office/drawing/2014/main" id="{9B5EE50A-E859-40DF-1823-0A26FEDEF935}"/>
              </a:ext>
            </a:extLst>
          </p:cNvPr>
          <p:cNvSpPr txBox="1"/>
          <p:nvPr/>
        </p:nvSpPr>
        <p:spPr>
          <a:xfrm>
            <a:off x="6278248" y="2853094"/>
            <a:ext cx="1139736" cy="323165"/>
          </a:xfrm>
          <a:prstGeom prst="rect">
            <a:avLst/>
          </a:prstGeom>
          <a:noFill/>
        </p:spPr>
        <p:txBody>
          <a:bodyPr wrap="none" lIns="0" tIns="0" rIns="0" bIns="0" rtlCol="0">
            <a:spAutoFit/>
          </a:bodyPr>
          <a:lstStyle/>
          <a:p>
            <a:r>
              <a:rPr lang="nb-NO" sz="1050" b="1" dirty="0">
                <a:solidFill>
                  <a:schemeClr val="bg1"/>
                </a:solidFill>
              </a:rPr>
              <a:t>Trossamfunnet</a:t>
            </a:r>
          </a:p>
          <a:p>
            <a:pPr algn="ctr"/>
            <a:r>
              <a:rPr lang="nb-NO" sz="1050" dirty="0">
                <a:solidFill>
                  <a:schemeClr val="bg1"/>
                </a:solidFill>
              </a:rPr>
              <a:t>(n=4741)</a:t>
            </a:r>
          </a:p>
        </p:txBody>
      </p:sp>
      <p:graphicFrame>
        <p:nvGraphicFramePr>
          <p:cNvPr id="10" name="Chart 9">
            <a:extLst>
              <a:ext uri="{FF2B5EF4-FFF2-40B4-BE49-F238E27FC236}">
                <a16:creationId xmlns:a16="http://schemas.microsoft.com/office/drawing/2014/main" id="{F841E3CF-2B06-4A66-A72C-F411E9FFACCF}"/>
              </a:ext>
            </a:extLst>
          </p:cNvPr>
          <p:cNvGraphicFramePr>
            <a:graphicFrameLocks/>
          </p:cNvGraphicFramePr>
          <p:nvPr>
            <p:extLst>
              <p:ext uri="{D42A27DB-BD31-4B8C-83A1-F6EECF244321}">
                <p14:modId xmlns:p14="http://schemas.microsoft.com/office/powerpoint/2010/main" val="1517422509"/>
              </p:ext>
            </p:extLst>
          </p:nvPr>
        </p:nvGraphicFramePr>
        <p:xfrm>
          <a:off x="8103298" y="1494727"/>
          <a:ext cx="1485810" cy="98610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2A55E590-65DA-095B-33AE-C64C7B933D36}"/>
              </a:ext>
            </a:extLst>
          </p:cNvPr>
          <p:cNvSpPr txBox="1"/>
          <p:nvPr/>
        </p:nvSpPr>
        <p:spPr>
          <a:xfrm>
            <a:off x="8664460" y="1830159"/>
            <a:ext cx="379912" cy="353943"/>
          </a:xfrm>
          <a:prstGeom prst="rect">
            <a:avLst/>
          </a:prstGeom>
          <a:noFill/>
        </p:spPr>
        <p:txBody>
          <a:bodyPr wrap="none" lIns="0" tIns="0" rIns="0" bIns="0" rtlCol="0">
            <a:spAutoFit/>
          </a:bodyPr>
          <a:lstStyle/>
          <a:p>
            <a:r>
              <a:rPr lang="nb-NO" sz="1400" b="1" dirty="0">
                <a:solidFill>
                  <a:schemeClr val="tx2">
                    <a:lumMod val="20000"/>
                    <a:lumOff val="80000"/>
                  </a:schemeClr>
                </a:solidFill>
              </a:rPr>
              <a:t>70</a:t>
            </a:r>
            <a:r>
              <a:rPr lang="nb-NO" sz="900" dirty="0">
                <a:solidFill>
                  <a:schemeClr val="tx2">
                    <a:lumMod val="20000"/>
                    <a:lumOff val="80000"/>
                  </a:schemeClr>
                </a:solidFill>
              </a:rPr>
              <a:t>%</a:t>
            </a:r>
          </a:p>
          <a:p>
            <a:pPr algn="ctr"/>
            <a:r>
              <a:rPr lang="nb-NO" sz="900" dirty="0">
                <a:solidFill>
                  <a:schemeClr val="tx2">
                    <a:lumMod val="20000"/>
                    <a:lumOff val="80000"/>
                  </a:schemeClr>
                </a:solidFill>
              </a:rPr>
              <a:t>+3</a:t>
            </a:r>
          </a:p>
        </p:txBody>
      </p:sp>
      <p:graphicFrame>
        <p:nvGraphicFramePr>
          <p:cNvPr id="13" name="Chart 12">
            <a:extLst>
              <a:ext uri="{FF2B5EF4-FFF2-40B4-BE49-F238E27FC236}">
                <a16:creationId xmlns:a16="http://schemas.microsoft.com/office/drawing/2014/main" id="{602D97BC-4C09-4C2C-97B7-290A177CB5FE}"/>
              </a:ext>
            </a:extLst>
          </p:cNvPr>
          <p:cNvGraphicFramePr>
            <a:graphicFrameLocks/>
          </p:cNvGraphicFramePr>
          <p:nvPr>
            <p:extLst>
              <p:ext uri="{D42A27DB-BD31-4B8C-83A1-F6EECF244321}">
                <p14:modId xmlns:p14="http://schemas.microsoft.com/office/powerpoint/2010/main" val="3675406106"/>
              </p:ext>
            </p:extLst>
          </p:nvPr>
        </p:nvGraphicFramePr>
        <p:xfrm>
          <a:off x="9628002" y="1492287"/>
          <a:ext cx="1584441" cy="996712"/>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9705AB63-B829-C1FB-5799-DE8DCEB6DA3D}"/>
              </a:ext>
            </a:extLst>
          </p:cNvPr>
          <p:cNvSpPr txBox="1"/>
          <p:nvPr/>
        </p:nvSpPr>
        <p:spPr>
          <a:xfrm>
            <a:off x="10247359" y="1834127"/>
            <a:ext cx="379912" cy="353943"/>
          </a:xfrm>
          <a:prstGeom prst="rect">
            <a:avLst/>
          </a:prstGeom>
          <a:noFill/>
        </p:spPr>
        <p:txBody>
          <a:bodyPr wrap="none" lIns="0" tIns="0" rIns="0" bIns="0" rtlCol="0">
            <a:spAutoFit/>
          </a:bodyPr>
          <a:lstStyle/>
          <a:p>
            <a:r>
              <a:rPr lang="nb-NO" sz="1400" b="1" dirty="0">
                <a:solidFill>
                  <a:schemeClr val="tx2">
                    <a:lumMod val="20000"/>
                    <a:lumOff val="80000"/>
                  </a:schemeClr>
                </a:solidFill>
              </a:rPr>
              <a:t>89</a:t>
            </a:r>
            <a:r>
              <a:rPr lang="nb-NO" sz="900" dirty="0">
                <a:solidFill>
                  <a:schemeClr val="tx2">
                    <a:lumMod val="20000"/>
                    <a:lumOff val="80000"/>
                  </a:schemeClr>
                </a:solidFill>
              </a:rPr>
              <a:t>%</a:t>
            </a:r>
          </a:p>
          <a:p>
            <a:pPr algn="ctr"/>
            <a:r>
              <a:rPr lang="nb-NO" sz="900" dirty="0">
                <a:solidFill>
                  <a:schemeClr val="tx2">
                    <a:lumMod val="20000"/>
                    <a:lumOff val="80000"/>
                  </a:schemeClr>
                </a:solidFill>
              </a:rPr>
              <a:t>+6</a:t>
            </a:r>
          </a:p>
        </p:txBody>
      </p:sp>
      <p:sp>
        <p:nvSpPr>
          <p:cNvPr id="15" name="TextBox 14">
            <a:extLst>
              <a:ext uri="{FF2B5EF4-FFF2-40B4-BE49-F238E27FC236}">
                <a16:creationId xmlns:a16="http://schemas.microsoft.com/office/drawing/2014/main" id="{342BB618-86B9-BB50-5755-79312B144D3C}"/>
              </a:ext>
            </a:extLst>
          </p:cNvPr>
          <p:cNvSpPr txBox="1"/>
          <p:nvPr/>
        </p:nvSpPr>
        <p:spPr>
          <a:xfrm>
            <a:off x="9865424" y="2423059"/>
            <a:ext cx="1033937" cy="323165"/>
          </a:xfrm>
          <a:prstGeom prst="rect">
            <a:avLst/>
          </a:prstGeom>
          <a:noFill/>
        </p:spPr>
        <p:txBody>
          <a:bodyPr wrap="none" lIns="0" tIns="0" rIns="0" bIns="0" rtlCol="0">
            <a:spAutoFit/>
          </a:bodyPr>
          <a:lstStyle/>
          <a:p>
            <a:r>
              <a:rPr lang="nb-NO" sz="1050" b="1" dirty="0" err="1">
                <a:solidFill>
                  <a:schemeClr val="tx2">
                    <a:lumMod val="20000"/>
                    <a:lumOff val="80000"/>
                  </a:schemeClr>
                </a:solidFill>
              </a:rPr>
              <a:t>Rettsubjektet</a:t>
            </a:r>
            <a:endParaRPr lang="nb-NO" sz="1050" b="1" dirty="0">
              <a:solidFill>
                <a:schemeClr val="tx2">
                  <a:lumMod val="20000"/>
                  <a:lumOff val="80000"/>
                </a:schemeClr>
              </a:solidFill>
            </a:endParaRPr>
          </a:p>
          <a:p>
            <a:pPr algn="ctr"/>
            <a:r>
              <a:rPr lang="nb-NO" sz="1050" dirty="0">
                <a:solidFill>
                  <a:schemeClr val="tx2">
                    <a:lumMod val="20000"/>
                    <a:lumOff val="80000"/>
                  </a:schemeClr>
                </a:solidFill>
              </a:rPr>
              <a:t>(n=1398)</a:t>
            </a:r>
          </a:p>
        </p:txBody>
      </p:sp>
      <p:sp>
        <p:nvSpPr>
          <p:cNvPr id="16" name="TextBox 15">
            <a:extLst>
              <a:ext uri="{FF2B5EF4-FFF2-40B4-BE49-F238E27FC236}">
                <a16:creationId xmlns:a16="http://schemas.microsoft.com/office/drawing/2014/main" id="{9951C140-7FDE-E040-00D9-D88D33A01D56}"/>
              </a:ext>
            </a:extLst>
          </p:cNvPr>
          <p:cNvSpPr txBox="1"/>
          <p:nvPr/>
        </p:nvSpPr>
        <p:spPr>
          <a:xfrm>
            <a:off x="8502279" y="2457249"/>
            <a:ext cx="692497" cy="323165"/>
          </a:xfrm>
          <a:prstGeom prst="rect">
            <a:avLst/>
          </a:prstGeom>
          <a:noFill/>
        </p:spPr>
        <p:txBody>
          <a:bodyPr wrap="none" lIns="0" tIns="0" rIns="0" bIns="0" rtlCol="0">
            <a:spAutoFit/>
          </a:bodyPr>
          <a:lstStyle/>
          <a:p>
            <a:r>
              <a:rPr lang="nb-NO" sz="1050" b="1" dirty="0">
                <a:solidFill>
                  <a:schemeClr val="tx2">
                    <a:lumMod val="20000"/>
                    <a:lumOff val="80000"/>
                  </a:schemeClr>
                </a:solidFill>
              </a:rPr>
              <a:t>Fellesråd</a:t>
            </a:r>
          </a:p>
          <a:p>
            <a:pPr algn="ctr"/>
            <a:r>
              <a:rPr lang="nb-NO" sz="1050" dirty="0">
                <a:solidFill>
                  <a:schemeClr val="tx2">
                    <a:lumMod val="20000"/>
                    <a:lumOff val="80000"/>
                  </a:schemeClr>
                </a:solidFill>
              </a:rPr>
              <a:t>(n=3343)</a:t>
            </a:r>
          </a:p>
        </p:txBody>
      </p:sp>
    </p:spTree>
    <p:extLst>
      <p:ext uri="{BB962C8B-B14F-4D97-AF65-F5344CB8AC3E}">
        <p14:creationId xmlns:p14="http://schemas.microsoft.com/office/powerpoint/2010/main" val="2751198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EF31FB-FE75-3F91-7FA9-CBEF60BD1DE4}"/>
              </a:ext>
            </a:extLst>
          </p:cNvPr>
          <p:cNvSpPr>
            <a:spLocks noGrp="1"/>
          </p:cNvSpPr>
          <p:nvPr>
            <p:ph idx="1"/>
          </p:nvPr>
        </p:nvSpPr>
        <p:spPr>
          <a:xfrm>
            <a:off x="8247063" y="1829496"/>
            <a:ext cx="3586135" cy="4296001"/>
          </a:xfrm>
        </p:spPr>
        <p:txBody>
          <a:bodyPr/>
          <a:lstStyle/>
          <a:p>
            <a:r>
              <a:rPr lang="nb-NO" sz="1200"/>
              <a:t>Samtlige temaområder har en stabil eller positiv utvikling siden 2021 </a:t>
            </a:r>
            <a:endParaRPr lang="nb-NO" sz="1200" dirty="0"/>
          </a:p>
          <a:p>
            <a:pPr lvl="1"/>
            <a:r>
              <a:rPr lang="nb-NO" sz="1200" dirty="0"/>
              <a:t>Det </a:t>
            </a:r>
            <a:r>
              <a:rPr lang="nb-NO" sz="1200"/>
              <a:t>gjelder også hvis vi kun ser på ansatte i 2023 med minimum 30 % i stillingsbrøk - dog er den positive utviklingen større når vi inkluderer alle ansatte. Dvs. at de med </a:t>
            </a:r>
            <a:r>
              <a:rPr lang="nb-NO" sz="1200" i="1" dirty="0"/>
              <a:t>lavere</a:t>
            </a:r>
            <a:r>
              <a:rPr lang="nb-NO" sz="1200"/>
              <a:t> stillingsbrøk drar gjennomsnittscorene noe opp</a:t>
            </a:r>
            <a:endParaRPr lang="nb-NO" sz="1200" dirty="0"/>
          </a:p>
          <a:p>
            <a:pPr lvl="1"/>
            <a:r>
              <a:rPr lang="nb-NO" sz="1200" dirty="0"/>
              <a:t>Unntaket er autonomi: Autonomi går 0,1 frem for de med høyere stillingsbrøk, men beveger seg ikke når vi inkluderer alle</a:t>
            </a:r>
          </a:p>
          <a:p>
            <a:r>
              <a:rPr lang="nb-NO" sz="1200"/>
              <a:t>Temaområdet som går mest frem er utviklingsorientert ledelse</a:t>
            </a:r>
          </a:p>
          <a:p>
            <a:r>
              <a:rPr lang="nb-NO" sz="1200"/>
              <a:t>Engasjement er det temaområdet som kommer høyest ut – et temaområde som </a:t>
            </a:r>
            <a:r>
              <a:rPr lang="nb-NO" sz="1200" dirty="0"/>
              <a:t>scorer </a:t>
            </a:r>
            <a:r>
              <a:rPr lang="nb-NO" sz="1200"/>
              <a:t>tydelig høyt (4,4)</a:t>
            </a:r>
          </a:p>
          <a:p>
            <a:r>
              <a:rPr lang="nb-NO" sz="1200"/>
              <a:t>Ekstern orientering og gjennomføringsevne er temaområdene med lavest score (3,6), og begge områdene scorer også lavere enn benchmark (hhv. 0,4 og 0,3)</a:t>
            </a:r>
          </a:p>
          <a:p>
            <a:endParaRPr lang="nb-NO" sz="1200" dirty="0"/>
          </a:p>
        </p:txBody>
      </p:sp>
      <p:sp>
        <p:nvSpPr>
          <p:cNvPr id="4" name="Slide Number Placeholder 3">
            <a:extLst>
              <a:ext uri="{FF2B5EF4-FFF2-40B4-BE49-F238E27FC236}">
                <a16:creationId xmlns:a16="http://schemas.microsoft.com/office/drawing/2014/main" id="{D06176B3-735E-9DD2-96F6-8DC9683C3567}"/>
              </a:ext>
            </a:extLst>
          </p:cNvPr>
          <p:cNvSpPr>
            <a:spLocks noGrp="1"/>
          </p:cNvSpPr>
          <p:nvPr>
            <p:ph type="sldNum" sz="quarter" idx="12"/>
          </p:nvPr>
        </p:nvSpPr>
        <p:spPr/>
        <p:txBody>
          <a:bodyPr/>
          <a:lstStyle/>
          <a:p>
            <a:fld id="{23AA811B-2EBD-4900-905E-5BE206449611}" type="slidenum">
              <a:rPr lang="en-GB" smtClean="0"/>
              <a:pPr/>
              <a:t>3</a:t>
            </a:fld>
            <a:endParaRPr lang="en-GB"/>
          </a:p>
        </p:txBody>
      </p:sp>
      <p:sp>
        <p:nvSpPr>
          <p:cNvPr id="5" name="Title 4">
            <a:extLst>
              <a:ext uri="{FF2B5EF4-FFF2-40B4-BE49-F238E27FC236}">
                <a16:creationId xmlns:a16="http://schemas.microsoft.com/office/drawing/2014/main" id="{7E02EA98-B6EB-6B87-401A-6B5C2E8D5AC4}"/>
              </a:ext>
            </a:extLst>
          </p:cNvPr>
          <p:cNvSpPr>
            <a:spLocks noGrp="1"/>
          </p:cNvSpPr>
          <p:nvPr>
            <p:ph type="title"/>
          </p:nvPr>
        </p:nvSpPr>
        <p:spPr/>
        <p:txBody>
          <a:bodyPr/>
          <a:lstStyle/>
          <a:p>
            <a:r>
              <a:rPr lang="nb-NO"/>
              <a:t>Stabil eller positiv utvikling for alle temaområder</a:t>
            </a:r>
          </a:p>
        </p:txBody>
      </p:sp>
      <p:graphicFrame>
        <p:nvGraphicFramePr>
          <p:cNvPr id="6" name="Content Placeholder 5">
            <a:extLst>
              <a:ext uri="{FF2B5EF4-FFF2-40B4-BE49-F238E27FC236}">
                <a16:creationId xmlns:a16="http://schemas.microsoft.com/office/drawing/2014/main" id="{CEC8D956-A2F1-406E-8BE9-289934C43632}"/>
              </a:ext>
            </a:extLst>
          </p:cNvPr>
          <p:cNvGraphicFramePr>
            <a:graphicFrameLocks noGrp="1"/>
          </p:cNvGraphicFramePr>
          <p:nvPr>
            <p:ph sz="half" idx="2"/>
            <p:extLst>
              <p:ext uri="{D42A27DB-BD31-4B8C-83A1-F6EECF244321}">
                <p14:modId xmlns:p14="http://schemas.microsoft.com/office/powerpoint/2010/main" val="3157365554"/>
              </p:ext>
            </p:extLst>
          </p:nvPr>
        </p:nvGraphicFramePr>
        <p:xfrm>
          <a:off x="360363" y="1828800"/>
          <a:ext cx="7523162" cy="4295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75450A54-FD67-B4DC-FBD1-759F66D0F656}"/>
              </a:ext>
            </a:extLst>
          </p:cNvPr>
          <p:cNvGraphicFramePr>
            <a:graphicFrameLocks noGrp="1"/>
          </p:cNvGraphicFramePr>
          <p:nvPr>
            <p:extLst>
              <p:ext uri="{D42A27DB-BD31-4B8C-83A1-F6EECF244321}">
                <p14:modId xmlns:p14="http://schemas.microsoft.com/office/powerpoint/2010/main" val="3477663753"/>
              </p:ext>
            </p:extLst>
          </p:nvPr>
        </p:nvGraphicFramePr>
        <p:xfrm>
          <a:off x="6868912" y="2230082"/>
          <a:ext cx="609600" cy="3769434"/>
        </p:xfrm>
        <a:graphic>
          <a:graphicData uri="http://schemas.openxmlformats.org/drawingml/2006/table">
            <a:tbl>
              <a:tblPr/>
              <a:tblGrid>
                <a:gridCol w="609600">
                  <a:extLst>
                    <a:ext uri="{9D8B030D-6E8A-4147-A177-3AD203B41FA5}">
                      <a16:colId xmlns:a16="http://schemas.microsoft.com/office/drawing/2014/main" val="1246470009"/>
                    </a:ext>
                  </a:extLst>
                </a:gridCol>
              </a:tblGrid>
              <a:tr h="245835">
                <a:tc>
                  <a:txBody>
                    <a:bodyPr/>
                    <a:lstStyle/>
                    <a:p>
                      <a:pPr algn="ctr" fontAlgn="b"/>
                      <a:r>
                        <a:rPr lang="nb-NO" sz="800" b="1" i="0" u="none" strike="noStrike">
                          <a:solidFill>
                            <a:srgbClr val="548235"/>
                          </a:solidFill>
                          <a:effectLst/>
                          <a:latin typeface="Gotham Rounded Book" pitchFamily="50"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3325525074"/>
                  </a:ext>
                </a:extLst>
              </a:tr>
              <a:tr h="234126">
                <a:tc>
                  <a:txBody>
                    <a:bodyPr/>
                    <a:lstStyle/>
                    <a:p>
                      <a:pPr algn="ctr" fontAlgn="b"/>
                      <a:r>
                        <a:rPr lang="nb-NO" sz="800" b="1" i="0" u="none" strike="noStrike">
                          <a:solidFill>
                            <a:srgbClr val="C00000"/>
                          </a:solidFill>
                          <a:effectLst/>
                          <a:latin typeface="Gotham Rounded Book" pitchFamily="50" charset="0"/>
                        </a:rPr>
                        <a:t>-0,3</a:t>
                      </a:r>
                    </a:p>
                  </a:txBody>
                  <a:tcPr marL="9525" marR="9525" marT="9525" marB="0" anchor="ctr">
                    <a:lnL>
                      <a:noFill/>
                    </a:lnL>
                    <a:lnR>
                      <a:noFill/>
                    </a:lnR>
                    <a:lnT>
                      <a:noFill/>
                    </a:lnT>
                    <a:lnB>
                      <a:noFill/>
                    </a:lnB>
                  </a:tcPr>
                </a:tc>
                <a:extLst>
                  <a:ext uri="{0D108BD9-81ED-4DB2-BD59-A6C34878D82A}">
                    <a16:rowId xmlns:a16="http://schemas.microsoft.com/office/drawing/2014/main" val="2847591000"/>
                  </a:ext>
                </a:extLst>
              </a:tr>
              <a:tr h="234126">
                <a:tc>
                  <a:txBody>
                    <a:bodyPr/>
                    <a:lstStyle/>
                    <a:p>
                      <a:pPr algn="ctr" fontAlgn="b"/>
                      <a:r>
                        <a:rPr lang="nb-NO" sz="800" b="1" i="0" u="none" strike="noStrike">
                          <a:solidFill>
                            <a:srgbClr val="757171"/>
                          </a:solidFill>
                          <a:effectLst/>
                          <a:latin typeface="Gotham Rounded Book" pitchFamily="50" charset="0"/>
                        </a:rPr>
                        <a:t>0,0</a:t>
                      </a:r>
                    </a:p>
                  </a:txBody>
                  <a:tcPr marL="9525" marR="9525" marT="9525" marB="0" anchor="ctr">
                    <a:lnL>
                      <a:noFill/>
                    </a:lnL>
                    <a:lnR>
                      <a:noFill/>
                    </a:lnR>
                    <a:lnT>
                      <a:noFill/>
                    </a:lnT>
                    <a:lnB>
                      <a:noFill/>
                    </a:lnB>
                  </a:tcPr>
                </a:tc>
                <a:extLst>
                  <a:ext uri="{0D108BD9-81ED-4DB2-BD59-A6C34878D82A}">
                    <a16:rowId xmlns:a16="http://schemas.microsoft.com/office/drawing/2014/main" val="2604956150"/>
                  </a:ext>
                </a:extLst>
              </a:tr>
              <a:tr h="234126">
                <a:tc>
                  <a:txBody>
                    <a:bodyPr/>
                    <a:lstStyle/>
                    <a:p>
                      <a:pPr algn="ctr" fontAlgn="b"/>
                      <a:endParaRPr lang="nb-NO" sz="800" b="1" i="0" u="none" strike="noStrike">
                        <a:solidFill>
                          <a:srgbClr val="000000"/>
                        </a:solidFill>
                        <a:effectLst/>
                        <a:latin typeface="Gotham Rounded Book" pitchFamily="50" charset="0"/>
                      </a:endParaRPr>
                    </a:p>
                  </a:txBody>
                  <a:tcPr marL="9525" marR="9525" marT="9525" marB="0" anchor="ctr">
                    <a:lnL>
                      <a:noFill/>
                    </a:lnL>
                    <a:lnR>
                      <a:noFill/>
                    </a:lnR>
                    <a:lnT>
                      <a:noFill/>
                    </a:lnT>
                    <a:lnB>
                      <a:noFill/>
                    </a:lnB>
                  </a:tcPr>
                </a:tc>
                <a:extLst>
                  <a:ext uri="{0D108BD9-81ED-4DB2-BD59-A6C34878D82A}">
                    <a16:rowId xmlns:a16="http://schemas.microsoft.com/office/drawing/2014/main" val="2960159295"/>
                  </a:ext>
                </a:extLst>
              </a:tr>
              <a:tr h="234126">
                <a:tc>
                  <a:txBody>
                    <a:bodyPr/>
                    <a:lstStyle/>
                    <a:p>
                      <a:pPr algn="ctr" fontAlgn="b"/>
                      <a:endParaRPr lang="nb-NO" sz="800" b="1" i="0" u="none" strike="noStrike">
                        <a:solidFill>
                          <a:srgbClr val="000000"/>
                        </a:solidFill>
                        <a:effectLst/>
                        <a:latin typeface="Gotham Rounded Book" pitchFamily="50" charset="0"/>
                      </a:endParaRPr>
                    </a:p>
                  </a:txBody>
                  <a:tcPr marL="9525" marR="9525" marT="9525" marB="0" anchor="ctr">
                    <a:lnL>
                      <a:noFill/>
                    </a:lnL>
                    <a:lnR>
                      <a:noFill/>
                    </a:lnR>
                    <a:lnT>
                      <a:noFill/>
                    </a:lnT>
                    <a:lnB>
                      <a:noFill/>
                    </a:lnB>
                  </a:tcPr>
                </a:tc>
                <a:extLst>
                  <a:ext uri="{0D108BD9-81ED-4DB2-BD59-A6C34878D82A}">
                    <a16:rowId xmlns:a16="http://schemas.microsoft.com/office/drawing/2014/main" val="3880707325"/>
                  </a:ext>
                </a:extLst>
              </a:tr>
              <a:tr h="234126">
                <a:tc>
                  <a:txBody>
                    <a:bodyPr/>
                    <a:lstStyle/>
                    <a:p>
                      <a:pPr algn="ctr" fontAlgn="b"/>
                      <a:endParaRPr lang="nb-NO" sz="800" b="1" i="0" u="none" strike="noStrike">
                        <a:solidFill>
                          <a:srgbClr val="000000"/>
                        </a:solidFill>
                        <a:effectLst/>
                        <a:latin typeface="Gotham Rounded Book" pitchFamily="50" charset="0"/>
                      </a:endParaRPr>
                    </a:p>
                  </a:txBody>
                  <a:tcPr marL="9525" marR="9525" marT="9525" marB="0" anchor="ctr">
                    <a:lnL>
                      <a:noFill/>
                    </a:lnL>
                    <a:lnR>
                      <a:noFill/>
                    </a:lnR>
                    <a:lnT>
                      <a:noFill/>
                    </a:lnT>
                    <a:lnB>
                      <a:noFill/>
                    </a:lnB>
                  </a:tcPr>
                </a:tc>
                <a:extLst>
                  <a:ext uri="{0D108BD9-81ED-4DB2-BD59-A6C34878D82A}">
                    <a16:rowId xmlns:a16="http://schemas.microsoft.com/office/drawing/2014/main" val="3379180674"/>
                  </a:ext>
                </a:extLst>
              </a:tr>
              <a:tr h="234126">
                <a:tc>
                  <a:txBody>
                    <a:bodyPr/>
                    <a:lstStyle/>
                    <a:p>
                      <a:pPr algn="ctr" fontAlgn="b"/>
                      <a:r>
                        <a:rPr lang="nb-NO" sz="800" b="1" i="0" u="none" strike="noStrike">
                          <a:solidFill>
                            <a:srgbClr val="548235"/>
                          </a:solidFill>
                          <a:effectLst/>
                          <a:latin typeface="Gotham Rounded Book" pitchFamily="50"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932568820"/>
                  </a:ext>
                </a:extLst>
              </a:tr>
              <a:tr h="234126">
                <a:tc>
                  <a:txBody>
                    <a:bodyPr/>
                    <a:lstStyle/>
                    <a:p>
                      <a:pPr algn="ctr" fontAlgn="b"/>
                      <a:endParaRPr lang="nb-NO" sz="800" b="1" i="0" u="none" strike="noStrike">
                        <a:solidFill>
                          <a:srgbClr val="000000"/>
                        </a:solidFill>
                        <a:effectLst/>
                        <a:latin typeface="Gotham Rounded Book" pitchFamily="50" charset="0"/>
                      </a:endParaRPr>
                    </a:p>
                  </a:txBody>
                  <a:tcPr marL="9525" marR="9525" marT="9525" marB="0" anchor="ctr">
                    <a:lnL>
                      <a:noFill/>
                    </a:lnL>
                    <a:lnR>
                      <a:noFill/>
                    </a:lnR>
                    <a:lnT>
                      <a:noFill/>
                    </a:lnT>
                    <a:lnB>
                      <a:noFill/>
                    </a:lnB>
                  </a:tcPr>
                </a:tc>
                <a:extLst>
                  <a:ext uri="{0D108BD9-81ED-4DB2-BD59-A6C34878D82A}">
                    <a16:rowId xmlns:a16="http://schemas.microsoft.com/office/drawing/2014/main" val="84750658"/>
                  </a:ext>
                </a:extLst>
              </a:tr>
              <a:tr h="234126">
                <a:tc>
                  <a:txBody>
                    <a:bodyPr/>
                    <a:lstStyle/>
                    <a:p>
                      <a:pPr algn="ctr" fontAlgn="b"/>
                      <a:r>
                        <a:rPr lang="nb-NO" sz="800" b="1" i="0" u="none" strike="noStrike">
                          <a:solidFill>
                            <a:srgbClr val="C00000"/>
                          </a:solidFill>
                          <a:effectLst/>
                          <a:latin typeface="Gotham Rounded Book" pitchFamily="50"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3836935819"/>
                  </a:ext>
                </a:extLst>
              </a:tr>
              <a:tr h="234126">
                <a:tc>
                  <a:txBody>
                    <a:bodyPr/>
                    <a:lstStyle/>
                    <a:p>
                      <a:pPr algn="ctr" fontAlgn="b"/>
                      <a:endParaRPr lang="nb-NO" sz="800" b="1" i="0" u="none" strike="noStrike">
                        <a:solidFill>
                          <a:srgbClr val="000000"/>
                        </a:solidFill>
                        <a:effectLst/>
                        <a:latin typeface="Gotham Rounded Book" pitchFamily="50" charset="0"/>
                      </a:endParaRPr>
                    </a:p>
                  </a:txBody>
                  <a:tcPr marL="9525" marR="9525" marT="9525" marB="0" anchor="ctr">
                    <a:lnL>
                      <a:noFill/>
                    </a:lnL>
                    <a:lnR>
                      <a:noFill/>
                    </a:lnR>
                    <a:lnT>
                      <a:noFill/>
                    </a:lnT>
                    <a:lnB>
                      <a:noFill/>
                    </a:lnB>
                  </a:tcPr>
                </a:tc>
                <a:extLst>
                  <a:ext uri="{0D108BD9-81ED-4DB2-BD59-A6C34878D82A}">
                    <a16:rowId xmlns:a16="http://schemas.microsoft.com/office/drawing/2014/main" val="2441244327"/>
                  </a:ext>
                </a:extLst>
              </a:tr>
              <a:tr h="234126">
                <a:tc>
                  <a:txBody>
                    <a:bodyPr/>
                    <a:lstStyle/>
                    <a:p>
                      <a:pPr algn="ctr" fontAlgn="b"/>
                      <a:r>
                        <a:rPr lang="nb-NO" sz="800" b="1" i="0" u="none" strike="noStrike">
                          <a:solidFill>
                            <a:srgbClr val="C00000"/>
                          </a:solidFill>
                          <a:effectLst/>
                          <a:latin typeface="Gotham Rounded Book" pitchFamily="50"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1039606482"/>
                  </a:ext>
                </a:extLst>
              </a:tr>
              <a:tr h="234126">
                <a:tc>
                  <a:txBody>
                    <a:bodyPr/>
                    <a:lstStyle/>
                    <a:p>
                      <a:pPr algn="ctr" fontAlgn="b"/>
                      <a:r>
                        <a:rPr lang="nb-NO" sz="800" b="1" i="0" u="none" strike="noStrike">
                          <a:solidFill>
                            <a:srgbClr val="C00000"/>
                          </a:solidFill>
                          <a:effectLst/>
                          <a:latin typeface="Gotham Rounded Book" pitchFamily="50" charset="0"/>
                        </a:rPr>
                        <a:t>-0,4</a:t>
                      </a:r>
                    </a:p>
                  </a:txBody>
                  <a:tcPr marL="9525" marR="9525" marT="9525" marB="0" anchor="ctr">
                    <a:lnL>
                      <a:noFill/>
                    </a:lnL>
                    <a:lnR>
                      <a:noFill/>
                    </a:lnR>
                    <a:lnT>
                      <a:noFill/>
                    </a:lnT>
                    <a:lnB>
                      <a:noFill/>
                    </a:lnB>
                  </a:tcPr>
                </a:tc>
                <a:extLst>
                  <a:ext uri="{0D108BD9-81ED-4DB2-BD59-A6C34878D82A}">
                    <a16:rowId xmlns:a16="http://schemas.microsoft.com/office/drawing/2014/main" val="2625161862"/>
                  </a:ext>
                </a:extLst>
              </a:tr>
              <a:tr h="234126">
                <a:tc>
                  <a:txBody>
                    <a:bodyPr/>
                    <a:lstStyle/>
                    <a:p>
                      <a:pPr algn="ctr" fontAlgn="b"/>
                      <a:endParaRPr lang="nb-NO" sz="800" b="1" i="0" u="none" strike="noStrike">
                        <a:solidFill>
                          <a:srgbClr val="000000"/>
                        </a:solidFill>
                        <a:effectLst/>
                        <a:latin typeface="Gotham Rounded Book" pitchFamily="50" charset="0"/>
                      </a:endParaRPr>
                    </a:p>
                  </a:txBody>
                  <a:tcPr marL="9525" marR="9525" marT="9525" marB="0" anchor="ctr">
                    <a:lnL>
                      <a:noFill/>
                    </a:lnL>
                    <a:lnR>
                      <a:noFill/>
                    </a:lnR>
                    <a:lnT>
                      <a:noFill/>
                    </a:lnT>
                    <a:lnB>
                      <a:noFill/>
                    </a:lnB>
                  </a:tcPr>
                </a:tc>
                <a:extLst>
                  <a:ext uri="{0D108BD9-81ED-4DB2-BD59-A6C34878D82A}">
                    <a16:rowId xmlns:a16="http://schemas.microsoft.com/office/drawing/2014/main" val="2710033320"/>
                  </a:ext>
                </a:extLst>
              </a:tr>
              <a:tr h="234126">
                <a:tc>
                  <a:txBody>
                    <a:bodyPr/>
                    <a:lstStyle/>
                    <a:p>
                      <a:pPr algn="ctr" fontAlgn="b"/>
                      <a:r>
                        <a:rPr lang="nb-NO" sz="800" b="1" i="0" u="none" strike="noStrike">
                          <a:solidFill>
                            <a:srgbClr val="C00000"/>
                          </a:solidFill>
                          <a:effectLst/>
                          <a:latin typeface="Gotham Rounded Book" pitchFamily="50"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1681899158"/>
                  </a:ext>
                </a:extLst>
              </a:tr>
              <a:tr h="234126">
                <a:tc>
                  <a:txBody>
                    <a:bodyPr/>
                    <a:lstStyle/>
                    <a:p>
                      <a:pPr algn="ctr" fontAlgn="b"/>
                      <a:r>
                        <a:rPr lang="nb-NO" sz="800" b="1" i="0" u="none" strike="noStrike">
                          <a:solidFill>
                            <a:srgbClr val="C00000"/>
                          </a:solidFill>
                          <a:effectLst/>
                          <a:latin typeface="Gotham Rounded Book" pitchFamily="50"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1744144062"/>
                  </a:ext>
                </a:extLst>
              </a:tr>
              <a:tr h="245835">
                <a:tc>
                  <a:txBody>
                    <a:bodyPr/>
                    <a:lstStyle/>
                    <a:p>
                      <a:pPr algn="ctr" fontAlgn="b"/>
                      <a:r>
                        <a:rPr lang="nb-NO" sz="800" b="1" i="0" u="none" strike="noStrike" dirty="0">
                          <a:solidFill>
                            <a:srgbClr val="757171"/>
                          </a:solidFill>
                          <a:effectLst/>
                          <a:latin typeface="Gotham Rounded Book" pitchFamily="50" charset="0"/>
                        </a:rPr>
                        <a:t>0,0</a:t>
                      </a:r>
                    </a:p>
                  </a:txBody>
                  <a:tcPr marL="9525" marR="9525" marT="9525" marB="0" anchor="ctr">
                    <a:lnL>
                      <a:noFill/>
                    </a:lnL>
                    <a:lnR>
                      <a:noFill/>
                    </a:lnR>
                    <a:lnT>
                      <a:noFill/>
                    </a:lnT>
                    <a:lnB>
                      <a:noFill/>
                    </a:lnB>
                  </a:tcPr>
                </a:tc>
                <a:extLst>
                  <a:ext uri="{0D108BD9-81ED-4DB2-BD59-A6C34878D82A}">
                    <a16:rowId xmlns:a16="http://schemas.microsoft.com/office/drawing/2014/main" val="396013663"/>
                  </a:ext>
                </a:extLst>
              </a:tr>
            </a:tbl>
          </a:graphicData>
        </a:graphic>
      </p:graphicFrame>
      <p:sp>
        <p:nvSpPr>
          <p:cNvPr id="8" name="TextBox 7">
            <a:extLst>
              <a:ext uri="{FF2B5EF4-FFF2-40B4-BE49-F238E27FC236}">
                <a16:creationId xmlns:a16="http://schemas.microsoft.com/office/drawing/2014/main" id="{287D614A-4021-9606-8EDC-79CB7E4AFC33}"/>
              </a:ext>
            </a:extLst>
          </p:cNvPr>
          <p:cNvSpPr txBox="1"/>
          <p:nvPr/>
        </p:nvSpPr>
        <p:spPr>
          <a:xfrm>
            <a:off x="6992480" y="1871832"/>
            <a:ext cx="612000" cy="246221"/>
          </a:xfrm>
          <a:prstGeom prst="rect">
            <a:avLst/>
          </a:prstGeom>
          <a:noFill/>
        </p:spPr>
        <p:txBody>
          <a:bodyPr wrap="square" lIns="0" tIns="0" rIns="0" bIns="0" rtlCol="0">
            <a:spAutoFit/>
          </a:bodyPr>
          <a:lstStyle/>
          <a:p>
            <a:pPr algn="ctr"/>
            <a:r>
              <a:rPr lang="nb-NO" sz="800" dirty="0">
                <a:solidFill>
                  <a:schemeClr val="bg1">
                    <a:lumMod val="50000"/>
                  </a:schemeClr>
                </a:solidFill>
                <a:latin typeface="Gotham Rounded Book" pitchFamily="50" charset="0"/>
              </a:rPr>
              <a:t>Ekstern</a:t>
            </a:r>
          </a:p>
          <a:p>
            <a:pPr algn="ctr"/>
            <a:r>
              <a:rPr lang="nb-NO" sz="800" dirty="0" err="1">
                <a:solidFill>
                  <a:schemeClr val="bg1">
                    <a:lumMod val="50000"/>
                  </a:schemeClr>
                </a:solidFill>
                <a:latin typeface="Gotham Rounded Book" pitchFamily="50" charset="0"/>
              </a:rPr>
              <a:t>benchmark</a:t>
            </a:r>
            <a:endParaRPr lang="nb-NO" sz="800" dirty="0">
              <a:solidFill>
                <a:schemeClr val="bg1">
                  <a:lumMod val="50000"/>
                </a:schemeClr>
              </a:solidFill>
              <a:latin typeface="Gotham Rounded Book" pitchFamily="50" charset="0"/>
            </a:endParaRPr>
          </a:p>
        </p:txBody>
      </p:sp>
      <p:sp>
        <p:nvSpPr>
          <p:cNvPr id="9" name="Oval 8">
            <a:extLst>
              <a:ext uri="{FF2B5EF4-FFF2-40B4-BE49-F238E27FC236}">
                <a16:creationId xmlns:a16="http://schemas.microsoft.com/office/drawing/2014/main" id="{E9FEC273-5361-D32B-73C8-F10293F0474A}"/>
              </a:ext>
            </a:extLst>
          </p:cNvPr>
          <p:cNvSpPr/>
          <p:nvPr/>
        </p:nvSpPr>
        <p:spPr>
          <a:xfrm>
            <a:off x="2413686" y="2274648"/>
            <a:ext cx="144000" cy="144000"/>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nb-NO" sz="500" b="1" dirty="0">
                <a:solidFill>
                  <a:schemeClr val="bg1">
                    <a:lumMod val="50000"/>
                  </a:schemeClr>
                </a:solidFill>
                <a:latin typeface="Gotham Rounded Book" pitchFamily="50" charset="0"/>
              </a:rPr>
              <a:t>+,1</a:t>
            </a:r>
          </a:p>
        </p:txBody>
      </p:sp>
      <p:sp>
        <p:nvSpPr>
          <p:cNvPr id="10" name="Oval 9">
            <a:extLst>
              <a:ext uri="{FF2B5EF4-FFF2-40B4-BE49-F238E27FC236}">
                <a16:creationId xmlns:a16="http://schemas.microsoft.com/office/drawing/2014/main" id="{AF0F1CD5-3FDA-1651-742D-43EB48EE20B3}"/>
              </a:ext>
            </a:extLst>
          </p:cNvPr>
          <p:cNvSpPr/>
          <p:nvPr/>
        </p:nvSpPr>
        <p:spPr>
          <a:xfrm>
            <a:off x="2413686" y="2512298"/>
            <a:ext cx="144000" cy="144000"/>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nb-NO" sz="500" b="1">
                <a:solidFill>
                  <a:schemeClr val="bg1">
                    <a:lumMod val="50000"/>
                  </a:schemeClr>
                </a:solidFill>
                <a:latin typeface="Gotham Rounded Book" pitchFamily="50" charset="0"/>
              </a:rPr>
              <a:t>+,1</a:t>
            </a:r>
          </a:p>
        </p:txBody>
      </p:sp>
      <p:sp>
        <p:nvSpPr>
          <p:cNvPr id="11" name="Oval 10">
            <a:extLst>
              <a:ext uri="{FF2B5EF4-FFF2-40B4-BE49-F238E27FC236}">
                <a16:creationId xmlns:a16="http://schemas.microsoft.com/office/drawing/2014/main" id="{2A7C5F85-D914-E376-C15A-D95C65BD1968}"/>
              </a:ext>
            </a:extLst>
          </p:cNvPr>
          <p:cNvSpPr/>
          <p:nvPr/>
        </p:nvSpPr>
        <p:spPr>
          <a:xfrm>
            <a:off x="2413686" y="5799017"/>
            <a:ext cx="144000" cy="144000"/>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nb-NO" sz="500" b="1" dirty="0">
                <a:solidFill>
                  <a:schemeClr val="bg1">
                    <a:lumMod val="50000"/>
                  </a:schemeClr>
                </a:solidFill>
                <a:latin typeface="Gotham Rounded Book" pitchFamily="50" charset="0"/>
              </a:rPr>
              <a:t>+,2</a:t>
            </a:r>
          </a:p>
        </p:txBody>
      </p:sp>
      <p:sp>
        <p:nvSpPr>
          <p:cNvPr id="12" name="Oval 11">
            <a:extLst>
              <a:ext uri="{FF2B5EF4-FFF2-40B4-BE49-F238E27FC236}">
                <a16:creationId xmlns:a16="http://schemas.microsoft.com/office/drawing/2014/main" id="{75D5D597-F004-5431-B777-3F017598F586}"/>
              </a:ext>
            </a:extLst>
          </p:cNvPr>
          <p:cNvSpPr/>
          <p:nvPr/>
        </p:nvSpPr>
        <p:spPr>
          <a:xfrm>
            <a:off x="2413686" y="5561019"/>
            <a:ext cx="144000" cy="144000"/>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nb-NO" sz="500" b="1" dirty="0">
                <a:solidFill>
                  <a:schemeClr val="bg1">
                    <a:lumMod val="50000"/>
                  </a:schemeClr>
                </a:solidFill>
                <a:latin typeface="Gotham Rounded Book" pitchFamily="50" charset="0"/>
              </a:rPr>
              <a:t>+,1</a:t>
            </a:r>
          </a:p>
        </p:txBody>
      </p:sp>
      <p:sp>
        <p:nvSpPr>
          <p:cNvPr id="13" name="Oval 12">
            <a:extLst>
              <a:ext uri="{FF2B5EF4-FFF2-40B4-BE49-F238E27FC236}">
                <a16:creationId xmlns:a16="http://schemas.microsoft.com/office/drawing/2014/main" id="{3FBA35B4-4781-53C4-1A14-E8BC367554C2}"/>
              </a:ext>
            </a:extLst>
          </p:cNvPr>
          <p:cNvSpPr/>
          <p:nvPr/>
        </p:nvSpPr>
        <p:spPr>
          <a:xfrm>
            <a:off x="2413686" y="5332548"/>
            <a:ext cx="144000" cy="144000"/>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nb-NO" sz="500" b="1">
                <a:solidFill>
                  <a:schemeClr val="bg1">
                    <a:lumMod val="50000"/>
                  </a:schemeClr>
                </a:solidFill>
                <a:latin typeface="Gotham Rounded Book" pitchFamily="50" charset="0"/>
              </a:rPr>
              <a:t>+,1</a:t>
            </a:r>
          </a:p>
        </p:txBody>
      </p:sp>
      <p:sp>
        <p:nvSpPr>
          <p:cNvPr id="14" name="Oval 13">
            <a:extLst>
              <a:ext uri="{FF2B5EF4-FFF2-40B4-BE49-F238E27FC236}">
                <a16:creationId xmlns:a16="http://schemas.microsoft.com/office/drawing/2014/main" id="{63D43C67-1426-23CE-86B7-331B4C5D811A}"/>
              </a:ext>
            </a:extLst>
          </p:cNvPr>
          <p:cNvSpPr/>
          <p:nvPr/>
        </p:nvSpPr>
        <p:spPr>
          <a:xfrm>
            <a:off x="2413686" y="5089967"/>
            <a:ext cx="144000" cy="144000"/>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nb-NO" sz="500" b="1">
                <a:solidFill>
                  <a:schemeClr val="bg1">
                    <a:lumMod val="50000"/>
                  </a:schemeClr>
                </a:solidFill>
                <a:latin typeface="Gotham Rounded Book" pitchFamily="50" charset="0"/>
              </a:rPr>
              <a:t>+,1</a:t>
            </a:r>
          </a:p>
        </p:txBody>
      </p:sp>
      <p:sp>
        <p:nvSpPr>
          <p:cNvPr id="15" name="Oval 14">
            <a:extLst>
              <a:ext uri="{FF2B5EF4-FFF2-40B4-BE49-F238E27FC236}">
                <a16:creationId xmlns:a16="http://schemas.microsoft.com/office/drawing/2014/main" id="{C07D90B1-713D-46ED-1E85-2163520DD3F0}"/>
              </a:ext>
            </a:extLst>
          </p:cNvPr>
          <p:cNvSpPr/>
          <p:nvPr/>
        </p:nvSpPr>
        <p:spPr>
          <a:xfrm>
            <a:off x="2413686" y="4388663"/>
            <a:ext cx="144000" cy="144000"/>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nb-NO" sz="500" b="1" dirty="0">
                <a:solidFill>
                  <a:schemeClr val="bg1">
                    <a:lumMod val="50000"/>
                  </a:schemeClr>
                </a:solidFill>
                <a:latin typeface="Gotham Rounded Book" pitchFamily="50" charset="0"/>
              </a:rPr>
              <a:t>+,1</a:t>
            </a:r>
          </a:p>
        </p:txBody>
      </p:sp>
      <p:sp>
        <p:nvSpPr>
          <p:cNvPr id="16" name="Oval 15">
            <a:extLst>
              <a:ext uri="{FF2B5EF4-FFF2-40B4-BE49-F238E27FC236}">
                <a16:creationId xmlns:a16="http://schemas.microsoft.com/office/drawing/2014/main" id="{E850541C-C2E3-49BA-5BF6-CA9F34C69607}"/>
              </a:ext>
            </a:extLst>
          </p:cNvPr>
          <p:cNvSpPr/>
          <p:nvPr/>
        </p:nvSpPr>
        <p:spPr>
          <a:xfrm>
            <a:off x="2413686" y="4153117"/>
            <a:ext cx="144000" cy="144000"/>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nb-NO" sz="500" b="1">
                <a:solidFill>
                  <a:schemeClr val="bg1">
                    <a:lumMod val="50000"/>
                  </a:schemeClr>
                </a:solidFill>
                <a:latin typeface="Gotham Rounded Book" pitchFamily="50" charset="0"/>
              </a:rPr>
              <a:t>+,1</a:t>
            </a:r>
          </a:p>
        </p:txBody>
      </p:sp>
      <p:sp>
        <p:nvSpPr>
          <p:cNvPr id="17" name="Oval 16">
            <a:extLst>
              <a:ext uri="{FF2B5EF4-FFF2-40B4-BE49-F238E27FC236}">
                <a16:creationId xmlns:a16="http://schemas.microsoft.com/office/drawing/2014/main" id="{7BB901C2-89F8-31C7-D72B-231B2B49E6C4}"/>
              </a:ext>
            </a:extLst>
          </p:cNvPr>
          <p:cNvSpPr/>
          <p:nvPr/>
        </p:nvSpPr>
        <p:spPr>
          <a:xfrm>
            <a:off x="2413686" y="2979493"/>
            <a:ext cx="144000" cy="144000"/>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nb-NO" sz="500" b="1" dirty="0">
                <a:solidFill>
                  <a:schemeClr val="bg1">
                    <a:lumMod val="50000"/>
                  </a:schemeClr>
                </a:solidFill>
                <a:latin typeface="Gotham Rounded Book" pitchFamily="50" charset="0"/>
              </a:rPr>
              <a:t>+,1</a:t>
            </a:r>
          </a:p>
        </p:txBody>
      </p:sp>
      <p:sp>
        <p:nvSpPr>
          <p:cNvPr id="18" name="Oval 17">
            <a:extLst>
              <a:ext uri="{FF2B5EF4-FFF2-40B4-BE49-F238E27FC236}">
                <a16:creationId xmlns:a16="http://schemas.microsoft.com/office/drawing/2014/main" id="{1361C23D-F449-8289-1801-3A8EBCCBBAC1}"/>
              </a:ext>
            </a:extLst>
          </p:cNvPr>
          <p:cNvSpPr/>
          <p:nvPr/>
        </p:nvSpPr>
        <p:spPr>
          <a:xfrm>
            <a:off x="2413686" y="3215034"/>
            <a:ext cx="144000" cy="144000"/>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nb-NO" sz="500" b="1">
                <a:solidFill>
                  <a:schemeClr val="bg1">
                    <a:lumMod val="50000"/>
                  </a:schemeClr>
                </a:solidFill>
                <a:latin typeface="Gotham Rounded Book" pitchFamily="50" charset="0"/>
              </a:rPr>
              <a:t>+,1</a:t>
            </a:r>
          </a:p>
        </p:txBody>
      </p:sp>
      <p:sp>
        <p:nvSpPr>
          <p:cNvPr id="19" name="Oval 18">
            <a:extLst>
              <a:ext uri="{FF2B5EF4-FFF2-40B4-BE49-F238E27FC236}">
                <a16:creationId xmlns:a16="http://schemas.microsoft.com/office/drawing/2014/main" id="{4B85322E-15E8-29B8-7C3F-DAE88D152B6E}"/>
              </a:ext>
            </a:extLst>
          </p:cNvPr>
          <p:cNvSpPr/>
          <p:nvPr/>
        </p:nvSpPr>
        <p:spPr>
          <a:xfrm>
            <a:off x="2413686" y="3455338"/>
            <a:ext cx="144000" cy="144000"/>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nb-NO" sz="500" b="1">
                <a:solidFill>
                  <a:schemeClr val="bg1">
                    <a:lumMod val="50000"/>
                  </a:schemeClr>
                </a:solidFill>
                <a:latin typeface="Gotham Rounded Book" pitchFamily="50" charset="0"/>
              </a:rPr>
              <a:t>+,1</a:t>
            </a:r>
          </a:p>
        </p:txBody>
      </p:sp>
      <p:sp>
        <p:nvSpPr>
          <p:cNvPr id="3" name="TextBox 2">
            <a:extLst>
              <a:ext uri="{FF2B5EF4-FFF2-40B4-BE49-F238E27FC236}">
                <a16:creationId xmlns:a16="http://schemas.microsoft.com/office/drawing/2014/main" id="{3CB9517B-63F8-785C-5380-0020601EE1AA}"/>
              </a:ext>
            </a:extLst>
          </p:cNvPr>
          <p:cNvSpPr txBox="1"/>
          <p:nvPr/>
        </p:nvSpPr>
        <p:spPr>
          <a:xfrm>
            <a:off x="1143708" y="6407289"/>
            <a:ext cx="10689490" cy="369332"/>
          </a:xfrm>
          <a:prstGeom prst="rect">
            <a:avLst/>
          </a:prstGeom>
          <a:solidFill>
            <a:schemeClr val="bg1"/>
          </a:solidFill>
        </p:spPr>
        <p:txBody>
          <a:bodyPr wrap="square" lIns="0" tIns="0" rIns="0" bIns="0" rtlCol="0">
            <a:spAutoFit/>
          </a:bodyPr>
          <a:lstStyle/>
          <a:p>
            <a:pPr algn="r"/>
            <a:r>
              <a:rPr lang="nb-NO" sz="800" dirty="0">
                <a:solidFill>
                  <a:schemeClr val="tx1">
                    <a:lumMod val="50000"/>
                    <a:lumOff val="50000"/>
                  </a:schemeClr>
                </a:solidFill>
                <a:latin typeface="Gotham Rounded Light" pitchFamily="50" charset="0"/>
              </a:rPr>
              <a:t>* Årets hovedområder er målt med færre spørsmål enn i 2021. Historisk utvikling kan derfor ikke sammenlignes direkte med scoren på hovedområdet i 2021. I stedet er utviklingen utregnet med utgangspunkt i de enkeltspørsmål som går igjen i 2021 og 2023 innen de ulike hovedområder. For å ha historisk utvikling på et hovedområde krever det, at samtlige av årets enkeltspørsmål innen et gitt hovedområde inngikk i undersøkelsen i 2021 og derfor har historikk.</a:t>
            </a:r>
          </a:p>
        </p:txBody>
      </p:sp>
      <p:sp>
        <p:nvSpPr>
          <p:cNvPr id="20" name="TextBox 19">
            <a:extLst>
              <a:ext uri="{FF2B5EF4-FFF2-40B4-BE49-F238E27FC236}">
                <a16:creationId xmlns:a16="http://schemas.microsoft.com/office/drawing/2014/main" id="{8D585CFA-2BE1-FFC3-F881-C6F8A1ED35DA}"/>
              </a:ext>
            </a:extLst>
          </p:cNvPr>
          <p:cNvSpPr txBox="1"/>
          <p:nvPr/>
        </p:nvSpPr>
        <p:spPr>
          <a:xfrm>
            <a:off x="360000" y="449221"/>
            <a:ext cx="2715709" cy="153888"/>
          </a:xfrm>
          <a:prstGeom prst="rect">
            <a:avLst/>
          </a:prstGeom>
          <a:noFill/>
        </p:spPr>
        <p:txBody>
          <a:bodyPr wrap="square" lIns="0" tIns="0" rIns="0" bIns="0" rtlCol="0">
            <a:spAutoFit/>
          </a:bodyPr>
          <a:lstStyle/>
          <a:p>
            <a:r>
              <a:rPr lang="nb-NO" sz="1000" dirty="0">
                <a:solidFill>
                  <a:schemeClr val="tx1">
                    <a:lumMod val="50000"/>
                    <a:lumOff val="50000"/>
                  </a:schemeClr>
                </a:solidFill>
                <a:latin typeface="Gotham Rounded Light" pitchFamily="50" charset="0"/>
              </a:rPr>
              <a:t>Overordnede resultater: </a:t>
            </a:r>
            <a:r>
              <a:rPr lang="nb-NO" sz="1000">
                <a:solidFill>
                  <a:schemeClr val="tx1">
                    <a:lumMod val="50000"/>
                    <a:lumOff val="50000"/>
                  </a:schemeClr>
                </a:solidFill>
                <a:latin typeface="Gotham Rounded Light" pitchFamily="50" charset="0"/>
              </a:rPr>
              <a:t>Alle temaområder</a:t>
            </a:r>
          </a:p>
        </p:txBody>
      </p:sp>
      <p:sp>
        <p:nvSpPr>
          <p:cNvPr id="22" name="Rectangle 21">
            <a:extLst>
              <a:ext uri="{FF2B5EF4-FFF2-40B4-BE49-F238E27FC236}">
                <a16:creationId xmlns:a16="http://schemas.microsoft.com/office/drawing/2014/main" id="{47D68AF7-B6E9-3AF5-A814-428C75A326F4}"/>
              </a:ext>
            </a:extLst>
          </p:cNvPr>
          <p:cNvSpPr/>
          <p:nvPr/>
        </p:nvSpPr>
        <p:spPr>
          <a:xfrm>
            <a:off x="6973476" y="1847543"/>
            <a:ext cx="716778" cy="4137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dirty="0" err="1"/>
          </a:p>
        </p:txBody>
      </p:sp>
      <p:sp>
        <p:nvSpPr>
          <p:cNvPr id="23" name="Oval 22">
            <a:extLst>
              <a:ext uri="{FF2B5EF4-FFF2-40B4-BE49-F238E27FC236}">
                <a16:creationId xmlns:a16="http://schemas.microsoft.com/office/drawing/2014/main" id="{9ECDCB7A-F785-2AD4-4543-30C9AAF7CD05}"/>
              </a:ext>
            </a:extLst>
          </p:cNvPr>
          <p:cNvSpPr/>
          <p:nvPr/>
        </p:nvSpPr>
        <p:spPr>
          <a:xfrm>
            <a:off x="6410002" y="2288844"/>
            <a:ext cx="123111" cy="123111"/>
          </a:xfrm>
          <a:prstGeom prst="ellipse">
            <a:avLst/>
          </a:prstGeom>
          <a:solidFill>
            <a:schemeClr val="accent3"/>
          </a:solidFill>
          <a:ln>
            <a:solidFill>
              <a:schemeClr val="accent3">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dirty="0"/>
          </a:p>
        </p:txBody>
      </p:sp>
      <p:sp>
        <p:nvSpPr>
          <p:cNvPr id="24" name="Oval 23">
            <a:extLst>
              <a:ext uri="{FF2B5EF4-FFF2-40B4-BE49-F238E27FC236}">
                <a16:creationId xmlns:a16="http://schemas.microsoft.com/office/drawing/2014/main" id="{0BAD1EB8-E01F-0D6E-2AEA-3BEBF39F397E}"/>
              </a:ext>
            </a:extLst>
          </p:cNvPr>
          <p:cNvSpPr/>
          <p:nvPr/>
        </p:nvSpPr>
        <p:spPr>
          <a:xfrm>
            <a:off x="6034444" y="3697041"/>
            <a:ext cx="123111" cy="123111"/>
          </a:xfrm>
          <a:prstGeom prst="ellipse">
            <a:avLst/>
          </a:prstGeom>
          <a:solidFill>
            <a:schemeClr val="accent3"/>
          </a:solidFill>
          <a:ln>
            <a:solidFill>
              <a:schemeClr val="accent3">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dirty="0"/>
          </a:p>
        </p:txBody>
      </p:sp>
      <p:sp>
        <p:nvSpPr>
          <p:cNvPr id="25" name="Oval 24">
            <a:extLst>
              <a:ext uri="{FF2B5EF4-FFF2-40B4-BE49-F238E27FC236}">
                <a16:creationId xmlns:a16="http://schemas.microsoft.com/office/drawing/2014/main" id="{0DF94FC9-094A-709B-E651-0324BF0B546C}"/>
              </a:ext>
            </a:extLst>
          </p:cNvPr>
          <p:cNvSpPr/>
          <p:nvPr/>
        </p:nvSpPr>
        <p:spPr>
          <a:xfrm>
            <a:off x="6156744" y="3934641"/>
            <a:ext cx="123111" cy="123111"/>
          </a:xfrm>
          <a:prstGeom prst="ellipse">
            <a:avLst/>
          </a:prstGeom>
          <a:solidFill>
            <a:schemeClr val="accent3"/>
          </a:solidFill>
          <a:ln>
            <a:solidFill>
              <a:schemeClr val="accent3">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dirty="0"/>
          </a:p>
        </p:txBody>
      </p:sp>
      <p:sp>
        <p:nvSpPr>
          <p:cNvPr id="26" name="Oval 25">
            <a:extLst>
              <a:ext uri="{FF2B5EF4-FFF2-40B4-BE49-F238E27FC236}">
                <a16:creationId xmlns:a16="http://schemas.microsoft.com/office/drawing/2014/main" id="{B36D028C-D89E-9881-2CBF-534E243B4030}"/>
              </a:ext>
            </a:extLst>
          </p:cNvPr>
          <p:cNvSpPr/>
          <p:nvPr/>
        </p:nvSpPr>
        <p:spPr>
          <a:xfrm>
            <a:off x="6095189" y="5805603"/>
            <a:ext cx="123111" cy="123111"/>
          </a:xfrm>
          <a:prstGeom prst="ellipse">
            <a:avLst/>
          </a:prstGeom>
          <a:solidFill>
            <a:schemeClr val="accent3"/>
          </a:solidFill>
          <a:ln>
            <a:solidFill>
              <a:schemeClr val="accent3">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dirty="0"/>
          </a:p>
        </p:txBody>
      </p:sp>
      <p:sp>
        <p:nvSpPr>
          <p:cNvPr id="27" name="Oval 26">
            <a:extLst>
              <a:ext uri="{FF2B5EF4-FFF2-40B4-BE49-F238E27FC236}">
                <a16:creationId xmlns:a16="http://schemas.microsoft.com/office/drawing/2014/main" id="{43632098-303D-79E7-142D-1615765214DB}"/>
              </a:ext>
            </a:extLst>
          </p:cNvPr>
          <p:cNvSpPr/>
          <p:nvPr/>
        </p:nvSpPr>
        <p:spPr>
          <a:xfrm>
            <a:off x="5323089" y="2523395"/>
            <a:ext cx="123111" cy="123111"/>
          </a:xfrm>
          <a:prstGeom prst="ellipse">
            <a:avLst/>
          </a:prstGeom>
          <a:solidFill>
            <a:schemeClr val="accent5">
              <a:lumMod val="40000"/>
              <a:lumOff val="60000"/>
            </a:schemeClr>
          </a:solid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dirty="0"/>
          </a:p>
        </p:txBody>
      </p:sp>
      <p:sp>
        <p:nvSpPr>
          <p:cNvPr id="28" name="Oval 27">
            <a:extLst>
              <a:ext uri="{FF2B5EF4-FFF2-40B4-BE49-F238E27FC236}">
                <a16:creationId xmlns:a16="http://schemas.microsoft.com/office/drawing/2014/main" id="{B338EB9E-52E9-41DA-69E0-FF4589D00706}"/>
              </a:ext>
            </a:extLst>
          </p:cNvPr>
          <p:cNvSpPr/>
          <p:nvPr/>
        </p:nvSpPr>
        <p:spPr>
          <a:xfrm>
            <a:off x="5332108" y="4867454"/>
            <a:ext cx="123111" cy="123111"/>
          </a:xfrm>
          <a:prstGeom prst="ellipse">
            <a:avLst/>
          </a:prstGeom>
          <a:solidFill>
            <a:schemeClr val="accent5">
              <a:lumMod val="40000"/>
              <a:lumOff val="60000"/>
            </a:schemeClr>
          </a:solid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dirty="0"/>
          </a:p>
        </p:txBody>
      </p:sp>
      <p:sp>
        <p:nvSpPr>
          <p:cNvPr id="29" name="Oval 28">
            <a:extLst>
              <a:ext uri="{FF2B5EF4-FFF2-40B4-BE49-F238E27FC236}">
                <a16:creationId xmlns:a16="http://schemas.microsoft.com/office/drawing/2014/main" id="{50BFB318-4FA7-4AC5-943E-CF426CCA2017}"/>
              </a:ext>
            </a:extLst>
          </p:cNvPr>
          <p:cNvSpPr/>
          <p:nvPr/>
        </p:nvSpPr>
        <p:spPr>
          <a:xfrm>
            <a:off x="5861684" y="4165891"/>
            <a:ext cx="123111" cy="123111"/>
          </a:xfrm>
          <a:prstGeom prst="ellipse">
            <a:avLst/>
          </a:prstGeom>
          <a:solidFill>
            <a:schemeClr val="accent5">
              <a:lumMod val="40000"/>
              <a:lumOff val="60000"/>
            </a:schemeClr>
          </a:solid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420291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04A03B-4E43-E53A-8EC0-F863BADFD47A}"/>
              </a:ext>
            </a:extLst>
          </p:cNvPr>
          <p:cNvSpPr>
            <a:spLocks noGrp="1"/>
          </p:cNvSpPr>
          <p:nvPr>
            <p:ph idx="1"/>
          </p:nvPr>
        </p:nvSpPr>
        <p:spPr/>
        <p:txBody>
          <a:bodyPr/>
          <a:lstStyle/>
          <a:p>
            <a:r>
              <a:rPr lang="nb-NO" sz="1200"/>
              <a:t>Spørsmål knyttet til engasjement kommer særlig høyt ut i undersøkelsen</a:t>
            </a:r>
          </a:p>
          <a:p>
            <a:pPr lvl="1"/>
            <a:r>
              <a:rPr lang="nb-NO" sz="1200"/>
              <a:t>Svært mange (hele 95 % av alle ansatte) svarer «helt enig» eller «enig» på spørsmålet om arbeidet oppleves meningsfylt </a:t>
            </a:r>
          </a:p>
          <a:p>
            <a:pPr lvl="1"/>
            <a:r>
              <a:rPr lang="nb-NO" sz="1200"/>
              <a:t>Flere enn 9 av 10 uttrykker også at de gjerne yter en ekstra innsats når det er nødvendig </a:t>
            </a:r>
          </a:p>
          <a:p>
            <a:r>
              <a:rPr lang="nb-NO" sz="1200"/>
              <a:t>Enkeltutsagn som handler om utvikling, rammevilkår, autonomi, og rolleklarhet kommer også høyt ut </a:t>
            </a:r>
          </a:p>
          <a:p>
            <a:pPr lvl="1"/>
            <a:r>
              <a:rPr lang="nb-NO" sz="1200"/>
              <a:t>Dette tyder på at mange opplever at de har nødvendig kompetanse og at denne brukes godt, at man har anledning til å planlegge egen arbeidshverdag og forstår hva som forventes av en i jobben</a:t>
            </a:r>
          </a:p>
          <a:p>
            <a:r>
              <a:rPr lang="nb-NO" sz="1200"/>
              <a:t>Det samme gjør spørsmålet om nødvendig støtte fra leder (8 av 10 svarer bekreftende)</a:t>
            </a:r>
          </a:p>
        </p:txBody>
      </p:sp>
      <p:sp>
        <p:nvSpPr>
          <p:cNvPr id="4" name="Slide Number Placeholder 3">
            <a:extLst>
              <a:ext uri="{FF2B5EF4-FFF2-40B4-BE49-F238E27FC236}">
                <a16:creationId xmlns:a16="http://schemas.microsoft.com/office/drawing/2014/main" id="{211AC2C4-1AD2-5E13-A874-7DD2FD3009C4}"/>
              </a:ext>
            </a:extLst>
          </p:cNvPr>
          <p:cNvSpPr>
            <a:spLocks noGrp="1"/>
          </p:cNvSpPr>
          <p:nvPr>
            <p:ph type="sldNum" sz="quarter" idx="12"/>
          </p:nvPr>
        </p:nvSpPr>
        <p:spPr/>
        <p:txBody>
          <a:bodyPr/>
          <a:lstStyle/>
          <a:p>
            <a:fld id="{23AA811B-2EBD-4900-905E-5BE206449611}" type="slidenum">
              <a:rPr lang="en-GB" smtClean="0"/>
              <a:pPr/>
              <a:t>4</a:t>
            </a:fld>
            <a:endParaRPr lang="en-GB"/>
          </a:p>
        </p:txBody>
      </p:sp>
      <p:sp>
        <p:nvSpPr>
          <p:cNvPr id="5" name="Title 4">
            <a:extLst>
              <a:ext uri="{FF2B5EF4-FFF2-40B4-BE49-F238E27FC236}">
                <a16:creationId xmlns:a16="http://schemas.microsoft.com/office/drawing/2014/main" id="{80CBBA35-33A9-7728-DB24-84077212DF2B}"/>
              </a:ext>
            </a:extLst>
          </p:cNvPr>
          <p:cNvSpPr>
            <a:spLocks noGrp="1"/>
          </p:cNvSpPr>
          <p:nvPr>
            <p:ph type="title"/>
          </p:nvPr>
        </p:nvSpPr>
        <p:spPr/>
        <p:txBody>
          <a:bodyPr/>
          <a:lstStyle/>
          <a:p>
            <a:r>
              <a:rPr lang="nb-NO"/>
              <a:t>Spørsmål knyttet til engasjement vurderes spesielt høyt i undersøkelsen</a:t>
            </a:r>
          </a:p>
        </p:txBody>
      </p:sp>
      <p:graphicFrame>
        <p:nvGraphicFramePr>
          <p:cNvPr id="7" name="Content Placeholder 6">
            <a:extLst>
              <a:ext uri="{FF2B5EF4-FFF2-40B4-BE49-F238E27FC236}">
                <a16:creationId xmlns:a16="http://schemas.microsoft.com/office/drawing/2014/main" id="{FCE3BEAE-8E5B-4AF4-8438-ABC9F65F01CB}"/>
              </a:ext>
            </a:extLst>
          </p:cNvPr>
          <p:cNvGraphicFramePr>
            <a:graphicFrameLocks noGrp="1"/>
          </p:cNvGraphicFramePr>
          <p:nvPr>
            <p:ph sz="half" idx="2"/>
          </p:nvPr>
        </p:nvGraphicFramePr>
        <p:xfrm>
          <a:off x="360363" y="1828800"/>
          <a:ext cx="7523162" cy="42957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CF41D96-732C-E44B-AA06-B246683A17E6}"/>
              </a:ext>
            </a:extLst>
          </p:cNvPr>
          <p:cNvSpPr txBox="1"/>
          <p:nvPr/>
        </p:nvSpPr>
        <p:spPr>
          <a:xfrm>
            <a:off x="3996838" y="6407289"/>
            <a:ext cx="7523162" cy="123111"/>
          </a:xfrm>
          <a:prstGeom prst="rect">
            <a:avLst/>
          </a:prstGeom>
          <a:noFill/>
        </p:spPr>
        <p:txBody>
          <a:bodyPr wrap="square" lIns="0" tIns="0" rIns="0" bIns="0" rtlCol="0">
            <a:spAutoFit/>
          </a:bodyPr>
          <a:lstStyle/>
          <a:p>
            <a:pPr algn="r"/>
            <a:r>
              <a:rPr lang="nb-NO" sz="800">
                <a:solidFill>
                  <a:schemeClr val="tx1">
                    <a:lumMod val="50000"/>
                    <a:lumOff val="50000"/>
                  </a:schemeClr>
                </a:solidFill>
                <a:latin typeface="Gotham Rounded Light" pitchFamily="50" charset="0"/>
              </a:rPr>
              <a:t>Tallene i parentes viser utvikling fra forrige måling.</a:t>
            </a:r>
          </a:p>
        </p:txBody>
      </p:sp>
      <p:sp>
        <p:nvSpPr>
          <p:cNvPr id="11" name="TextBox 10">
            <a:extLst>
              <a:ext uri="{FF2B5EF4-FFF2-40B4-BE49-F238E27FC236}">
                <a16:creationId xmlns:a16="http://schemas.microsoft.com/office/drawing/2014/main" id="{46166995-04CF-6396-127C-A5A36A58AF57}"/>
              </a:ext>
            </a:extLst>
          </p:cNvPr>
          <p:cNvSpPr txBox="1"/>
          <p:nvPr/>
        </p:nvSpPr>
        <p:spPr>
          <a:xfrm>
            <a:off x="360000" y="449221"/>
            <a:ext cx="3540196" cy="153888"/>
          </a:xfrm>
          <a:prstGeom prst="rect">
            <a:avLst/>
          </a:prstGeom>
          <a:noFill/>
        </p:spPr>
        <p:txBody>
          <a:bodyPr wrap="square" lIns="0" tIns="0" rIns="0" bIns="0" rtlCol="0">
            <a:spAutoFit/>
          </a:bodyPr>
          <a:lstStyle/>
          <a:p>
            <a:r>
              <a:rPr lang="nb-NO" sz="1000" dirty="0">
                <a:solidFill>
                  <a:schemeClr val="tx1">
                    <a:lumMod val="50000"/>
                    <a:lumOff val="50000"/>
                  </a:schemeClr>
                </a:solidFill>
                <a:latin typeface="Gotham Rounded Light" pitchFamily="50" charset="0"/>
              </a:rPr>
              <a:t>Overordnede resultater: Høyeste</a:t>
            </a:r>
            <a:r>
              <a:rPr lang="nb-NO" sz="1000">
                <a:solidFill>
                  <a:schemeClr val="tx1">
                    <a:lumMod val="50000"/>
                    <a:lumOff val="50000"/>
                  </a:schemeClr>
                </a:solidFill>
                <a:latin typeface="Gotham Rounded Light" pitchFamily="50" charset="0"/>
              </a:rPr>
              <a:t> vurderte spørsmål</a:t>
            </a:r>
          </a:p>
        </p:txBody>
      </p:sp>
    </p:spTree>
    <p:extLst>
      <p:ext uri="{BB962C8B-B14F-4D97-AF65-F5344CB8AC3E}">
        <p14:creationId xmlns:p14="http://schemas.microsoft.com/office/powerpoint/2010/main" val="200706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6E6F2A-42B0-24C6-1E3E-5B2893C99D75}"/>
              </a:ext>
            </a:extLst>
          </p:cNvPr>
          <p:cNvSpPr>
            <a:spLocks noGrp="1"/>
          </p:cNvSpPr>
          <p:nvPr>
            <p:ph idx="1"/>
          </p:nvPr>
        </p:nvSpPr>
        <p:spPr/>
        <p:txBody>
          <a:bodyPr vert="horz" lIns="0" tIns="0" rIns="0" bIns="0" rtlCol="0" anchor="t">
            <a:noAutofit/>
          </a:bodyPr>
          <a:lstStyle/>
          <a:p>
            <a:pPr marL="143510" indent="-143510"/>
            <a:r>
              <a:rPr lang="nb-NO" sz="1200"/>
              <a:t>De to lavest vurderte spørsmålene i undersøkelsen handler om oppfølging av den forrige medarbeiderundersøkelsen og hvorvidt man opplever belastende konflikter mellom ansatte på arbeidsplassen</a:t>
            </a:r>
            <a:endParaRPr lang="nb-NO" sz="1200" dirty="0"/>
          </a:p>
          <a:p>
            <a:pPr marL="287655" lvl="1" indent="-143510"/>
            <a:r>
              <a:rPr lang="nb-NO" sz="1200"/>
              <a:t>15 % svarer at man ikke har fulgt opp forrige medarbeiderundersøkelse, og vet-ikke-andelen er tydelig høy (1 av 4)</a:t>
            </a:r>
            <a:endParaRPr lang="nb-NO" sz="1200" dirty="0"/>
          </a:p>
          <a:p>
            <a:pPr marL="287655" lvl="1" indent="-143510"/>
            <a:r>
              <a:rPr lang="nb-NO" sz="1200" dirty="0">
                <a:latin typeface="Gotham Rounded Book"/>
              </a:rPr>
              <a:t>Nærmere 3 av 10 svarer «helt uenig» eller «uenig» i påstanden om fravær av belastende konflikter</a:t>
            </a:r>
          </a:p>
          <a:p>
            <a:pPr marL="143510" indent="-143510"/>
            <a:r>
              <a:rPr lang="nb-NO" sz="1200"/>
              <a:t>Gjennomføringsevne er også et temaområde som scorer lavt, spesielt gjennomføring av møter på en effektiv måte og oppfølging av måloppnåelse</a:t>
            </a:r>
            <a:endParaRPr lang="nb-NO" sz="1200" dirty="0"/>
          </a:p>
          <a:p>
            <a:pPr marL="143510" indent="-143510"/>
            <a:r>
              <a:rPr lang="nb-NO" sz="1200"/>
              <a:t>Spørsmål om balanse og motstridende forventninger kommer også lavt ut, sammen med ekstern orientering og informasjonsflyt fra sentralt hold</a:t>
            </a:r>
            <a:endParaRPr lang="nb-NO" sz="1200" dirty="0">
              <a:highlight>
                <a:srgbClr val="FFFF00"/>
              </a:highlight>
            </a:endParaRPr>
          </a:p>
          <a:p>
            <a:pPr marL="143510" indent="-143510"/>
            <a:endParaRPr lang="nb-NO" sz="1200" dirty="0">
              <a:highlight>
                <a:srgbClr val="FFFF00"/>
              </a:highlight>
            </a:endParaRPr>
          </a:p>
        </p:txBody>
      </p:sp>
      <p:sp>
        <p:nvSpPr>
          <p:cNvPr id="4" name="Slide Number Placeholder 3">
            <a:extLst>
              <a:ext uri="{FF2B5EF4-FFF2-40B4-BE49-F238E27FC236}">
                <a16:creationId xmlns:a16="http://schemas.microsoft.com/office/drawing/2014/main" id="{FAC16458-9912-F466-DAB5-E40E51F697BE}"/>
              </a:ext>
            </a:extLst>
          </p:cNvPr>
          <p:cNvSpPr>
            <a:spLocks noGrp="1"/>
          </p:cNvSpPr>
          <p:nvPr>
            <p:ph type="sldNum" sz="quarter" idx="12"/>
          </p:nvPr>
        </p:nvSpPr>
        <p:spPr/>
        <p:txBody>
          <a:bodyPr/>
          <a:lstStyle/>
          <a:p>
            <a:fld id="{23AA811B-2EBD-4900-905E-5BE206449611}" type="slidenum">
              <a:rPr lang="en-GB" smtClean="0"/>
              <a:pPr/>
              <a:t>5</a:t>
            </a:fld>
            <a:endParaRPr lang="en-GB"/>
          </a:p>
        </p:txBody>
      </p:sp>
      <p:sp>
        <p:nvSpPr>
          <p:cNvPr id="5" name="Title 4">
            <a:extLst>
              <a:ext uri="{FF2B5EF4-FFF2-40B4-BE49-F238E27FC236}">
                <a16:creationId xmlns:a16="http://schemas.microsoft.com/office/drawing/2014/main" id="{D8EDA5BF-F481-EAD9-FD90-BD73DA15E2E7}"/>
              </a:ext>
            </a:extLst>
          </p:cNvPr>
          <p:cNvSpPr>
            <a:spLocks noGrp="1"/>
          </p:cNvSpPr>
          <p:nvPr>
            <p:ph type="title"/>
          </p:nvPr>
        </p:nvSpPr>
        <p:spPr/>
        <p:txBody>
          <a:bodyPr/>
          <a:lstStyle/>
          <a:p>
            <a:r>
              <a:rPr lang="nb-NO"/>
              <a:t>Spørsmål knyttet til oppfølging av forrige medarbeiderundersøkelse og konflikt er blant spørsmålene som kommer lavest ut</a:t>
            </a:r>
          </a:p>
        </p:txBody>
      </p:sp>
      <p:graphicFrame>
        <p:nvGraphicFramePr>
          <p:cNvPr id="9" name="Content Placeholder 8">
            <a:extLst>
              <a:ext uri="{FF2B5EF4-FFF2-40B4-BE49-F238E27FC236}">
                <a16:creationId xmlns:a16="http://schemas.microsoft.com/office/drawing/2014/main" id="{FCA0505A-5ED7-43E3-9475-07A6DBD34388}"/>
              </a:ext>
            </a:extLst>
          </p:cNvPr>
          <p:cNvGraphicFramePr>
            <a:graphicFrameLocks noGrp="1"/>
          </p:cNvGraphicFramePr>
          <p:nvPr>
            <p:ph sz="half" idx="2"/>
            <p:extLst>
              <p:ext uri="{D42A27DB-BD31-4B8C-83A1-F6EECF244321}">
                <p14:modId xmlns:p14="http://schemas.microsoft.com/office/powerpoint/2010/main" val="1990916363"/>
              </p:ext>
            </p:extLst>
          </p:nvPr>
        </p:nvGraphicFramePr>
        <p:xfrm>
          <a:off x="360363" y="1828799"/>
          <a:ext cx="7523162" cy="447805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3C8C745D-A173-0386-B1EF-6A0E95A87607}"/>
              </a:ext>
            </a:extLst>
          </p:cNvPr>
          <p:cNvSpPr txBox="1"/>
          <p:nvPr/>
        </p:nvSpPr>
        <p:spPr>
          <a:xfrm>
            <a:off x="3996838" y="6407289"/>
            <a:ext cx="7523162" cy="369332"/>
          </a:xfrm>
          <a:prstGeom prst="rect">
            <a:avLst/>
          </a:prstGeom>
          <a:noFill/>
        </p:spPr>
        <p:txBody>
          <a:bodyPr wrap="square" lIns="0" tIns="0" rIns="0" bIns="0" rtlCol="0">
            <a:spAutoFit/>
          </a:bodyPr>
          <a:lstStyle/>
          <a:p>
            <a:pPr algn="r"/>
            <a:r>
              <a:rPr lang="nb-NO" sz="800">
                <a:solidFill>
                  <a:schemeClr val="tx1">
                    <a:lumMod val="50000"/>
                    <a:lumOff val="50000"/>
                  </a:schemeClr>
                </a:solidFill>
                <a:latin typeface="Gotham Rounded Light" pitchFamily="50" charset="0"/>
              </a:rPr>
              <a:t>Tallene i parentes viser utvikling fra forrige måling.</a:t>
            </a:r>
          </a:p>
          <a:p>
            <a:pPr algn="r"/>
            <a:r>
              <a:rPr lang="nb-NO" sz="800">
                <a:solidFill>
                  <a:schemeClr val="tx1">
                    <a:lumMod val="50000"/>
                    <a:lumOff val="50000"/>
                  </a:schemeClr>
                </a:solidFill>
                <a:latin typeface="Gotham Rounded Light" pitchFamily="50" charset="0"/>
              </a:rPr>
              <a:t>I 2021 stilte man følgende spørsmål rundt konflikthåndtering: 1) Jeg opplever sjelden at det forekommer negative faglige konflikter mellom ansatte på min arbeidsplass (3,6) og 2) Jeg opplever sjelden at det forekommer personkonflikter mellom ansatte på min arbeidsplass (3,5)</a:t>
            </a:r>
          </a:p>
        </p:txBody>
      </p:sp>
      <p:sp>
        <p:nvSpPr>
          <p:cNvPr id="3" name="TextBox 2">
            <a:extLst>
              <a:ext uri="{FF2B5EF4-FFF2-40B4-BE49-F238E27FC236}">
                <a16:creationId xmlns:a16="http://schemas.microsoft.com/office/drawing/2014/main" id="{098678EF-8727-06BC-A23B-B9F1E3DCC0F6}"/>
              </a:ext>
            </a:extLst>
          </p:cNvPr>
          <p:cNvSpPr txBox="1"/>
          <p:nvPr/>
        </p:nvSpPr>
        <p:spPr>
          <a:xfrm>
            <a:off x="359999" y="449221"/>
            <a:ext cx="3403347" cy="153888"/>
          </a:xfrm>
          <a:prstGeom prst="rect">
            <a:avLst/>
          </a:prstGeom>
          <a:noFill/>
        </p:spPr>
        <p:txBody>
          <a:bodyPr wrap="square" lIns="0" tIns="0" rIns="0" bIns="0" rtlCol="0">
            <a:spAutoFit/>
          </a:bodyPr>
          <a:lstStyle/>
          <a:p>
            <a:r>
              <a:rPr lang="nb-NO" sz="1000" dirty="0">
                <a:solidFill>
                  <a:schemeClr val="tx1">
                    <a:lumMod val="50000"/>
                    <a:lumOff val="50000"/>
                  </a:schemeClr>
                </a:solidFill>
                <a:latin typeface="Gotham Rounded Light" pitchFamily="50" charset="0"/>
              </a:rPr>
              <a:t>Overordnede resultater: Laveste</a:t>
            </a:r>
            <a:r>
              <a:rPr lang="nb-NO" sz="1000">
                <a:solidFill>
                  <a:schemeClr val="tx1">
                    <a:lumMod val="50000"/>
                    <a:lumOff val="50000"/>
                  </a:schemeClr>
                </a:solidFill>
                <a:latin typeface="Gotham Rounded Light" pitchFamily="50" charset="0"/>
              </a:rPr>
              <a:t> vurderte spørsmål</a:t>
            </a:r>
          </a:p>
        </p:txBody>
      </p:sp>
    </p:spTree>
    <p:extLst>
      <p:ext uri="{BB962C8B-B14F-4D97-AF65-F5344CB8AC3E}">
        <p14:creationId xmlns:p14="http://schemas.microsoft.com/office/powerpoint/2010/main" val="54603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7BB183-8C74-DE66-193A-AA6B46D0B1C0}"/>
              </a:ext>
            </a:extLst>
          </p:cNvPr>
          <p:cNvSpPr>
            <a:spLocks noGrp="1"/>
          </p:cNvSpPr>
          <p:nvPr>
            <p:ph idx="1"/>
          </p:nvPr>
        </p:nvSpPr>
        <p:spPr/>
        <p:txBody>
          <a:bodyPr/>
          <a:lstStyle/>
          <a:p>
            <a:r>
              <a:rPr lang="nb-NO" sz="1200"/>
              <a:t>Når vi sammenligner resultatene med ekstern benchmark, er det åtte spørsmål som skiller seg noe positivt ut </a:t>
            </a:r>
          </a:p>
          <a:p>
            <a:r>
              <a:rPr lang="nb-NO" sz="1200"/>
              <a:t>Dette er spørsmål som knytter seg til jobbinnhold, og spesielt</a:t>
            </a:r>
            <a:r>
              <a:rPr lang="nb-NO" sz="1200" dirty="0"/>
              <a:t>:</a:t>
            </a:r>
          </a:p>
          <a:p>
            <a:pPr lvl="1"/>
            <a:r>
              <a:rPr lang="nb-NO" sz="1200" dirty="0"/>
              <a:t>Autonomi</a:t>
            </a:r>
            <a:r>
              <a:rPr lang="nb-NO" sz="1200"/>
              <a:t>, utvikling og rammevilkår</a:t>
            </a:r>
            <a:endParaRPr lang="nb-NO" sz="1200" dirty="0"/>
          </a:p>
          <a:p>
            <a:r>
              <a:rPr lang="nb-NO" sz="1200" dirty="0"/>
              <a:t>I tillegg kommer engasjementsrelaterte spørsmål noe høyere ut:</a:t>
            </a:r>
          </a:p>
          <a:p>
            <a:pPr lvl="1"/>
            <a:r>
              <a:rPr lang="nb-NO" sz="1200" dirty="0"/>
              <a:t>Både</a:t>
            </a:r>
            <a:r>
              <a:rPr lang="nb-NO" sz="1200"/>
              <a:t> meningsfylt arbeid, motivasjon og hvorvidt man opplever å yte en ekstra innsats når det er nødvendig </a:t>
            </a:r>
            <a:endParaRPr lang="nb-NO" sz="1200" dirty="0"/>
          </a:p>
          <a:p>
            <a:endParaRPr lang="nb-NO" sz="1200"/>
          </a:p>
        </p:txBody>
      </p:sp>
      <p:sp>
        <p:nvSpPr>
          <p:cNvPr id="4" name="Slide Number Placeholder 3">
            <a:extLst>
              <a:ext uri="{FF2B5EF4-FFF2-40B4-BE49-F238E27FC236}">
                <a16:creationId xmlns:a16="http://schemas.microsoft.com/office/drawing/2014/main" id="{953D751D-D59C-7703-F84C-6557CA0C4577}"/>
              </a:ext>
            </a:extLst>
          </p:cNvPr>
          <p:cNvSpPr>
            <a:spLocks noGrp="1"/>
          </p:cNvSpPr>
          <p:nvPr>
            <p:ph type="sldNum" sz="quarter" idx="12"/>
          </p:nvPr>
        </p:nvSpPr>
        <p:spPr/>
        <p:txBody>
          <a:bodyPr/>
          <a:lstStyle/>
          <a:p>
            <a:fld id="{23AA811B-2EBD-4900-905E-5BE206449611}" type="slidenum">
              <a:rPr lang="en-GB" smtClean="0"/>
              <a:pPr/>
              <a:t>6</a:t>
            </a:fld>
            <a:endParaRPr lang="en-GB"/>
          </a:p>
        </p:txBody>
      </p:sp>
      <p:sp>
        <p:nvSpPr>
          <p:cNvPr id="5" name="Title 4">
            <a:extLst>
              <a:ext uri="{FF2B5EF4-FFF2-40B4-BE49-F238E27FC236}">
                <a16:creationId xmlns:a16="http://schemas.microsoft.com/office/drawing/2014/main" id="{8C3E43D7-4165-DF95-4161-F7EFEDF98A67}"/>
              </a:ext>
            </a:extLst>
          </p:cNvPr>
          <p:cNvSpPr>
            <a:spLocks noGrp="1"/>
          </p:cNvSpPr>
          <p:nvPr>
            <p:ph type="title"/>
          </p:nvPr>
        </p:nvSpPr>
        <p:spPr/>
        <p:txBody>
          <a:bodyPr/>
          <a:lstStyle/>
          <a:p>
            <a:r>
              <a:rPr lang="nb-NO"/>
              <a:t>Spørsmål knyttet til jobbinnhold og engasjement er noe høyere i Den norske kirke sammenlignet med andre virksomheter</a:t>
            </a:r>
          </a:p>
        </p:txBody>
      </p:sp>
      <p:graphicFrame>
        <p:nvGraphicFramePr>
          <p:cNvPr id="9" name="Content Placeholder 8">
            <a:extLst>
              <a:ext uri="{FF2B5EF4-FFF2-40B4-BE49-F238E27FC236}">
                <a16:creationId xmlns:a16="http://schemas.microsoft.com/office/drawing/2014/main" id="{D0C9FBE8-944B-4502-B923-0B79ED24BA82}"/>
              </a:ext>
            </a:extLst>
          </p:cNvPr>
          <p:cNvGraphicFramePr>
            <a:graphicFrameLocks noGrp="1"/>
          </p:cNvGraphicFramePr>
          <p:nvPr>
            <p:ph sz="half" idx="2"/>
          </p:nvPr>
        </p:nvGraphicFramePr>
        <p:xfrm>
          <a:off x="360363" y="1828800"/>
          <a:ext cx="7523162" cy="42957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EFDD76CB-FC7F-935F-B037-EA85472350C7}"/>
              </a:ext>
            </a:extLst>
          </p:cNvPr>
          <p:cNvSpPr txBox="1"/>
          <p:nvPr/>
        </p:nvSpPr>
        <p:spPr>
          <a:xfrm>
            <a:off x="359999" y="449221"/>
            <a:ext cx="5033095" cy="153888"/>
          </a:xfrm>
          <a:prstGeom prst="rect">
            <a:avLst/>
          </a:prstGeom>
          <a:noFill/>
        </p:spPr>
        <p:txBody>
          <a:bodyPr wrap="square" lIns="0" tIns="0" rIns="0" bIns="0" rtlCol="0">
            <a:spAutoFit/>
          </a:bodyPr>
          <a:lstStyle/>
          <a:p>
            <a:r>
              <a:rPr lang="nb-NO" sz="1000" dirty="0">
                <a:solidFill>
                  <a:schemeClr val="tx1">
                    <a:lumMod val="50000"/>
                    <a:lumOff val="50000"/>
                  </a:schemeClr>
                </a:solidFill>
                <a:latin typeface="Gotham Rounded Light" pitchFamily="50" charset="0"/>
              </a:rPr>
              <a:t>Overordnede resultater: </a:t>
            </a:r>
            <a:r>
              <a:rPr lang="nb-NO" sz="1000">
                <a:solidFill>
                  <a:schemeClr val="tx1">
                    <a:lumMod val="50000"/>
                    <a:lumOff val="50000"/>
                  </a:schemeClr>
                </a:solidFill>
                <a:latin typeface="Gotham Rounded Light" pitchFamily="50" charset="0"/>
              </a:rPr>
              <a:t>Sammenligning mot ekstern benchmark </a:t>
            </a:r>
            <a:r>
              <a:rPr lang="nb-NO" sz="1000" dirty="0">
                <a:solidFill>
                  <a:schemeClr val="tx1">
                    <a:lumMod val="50000"/>
                    <a:lumOff val="50000"/>
                  </a:schemeClr>
                </a:solidFill>
                <a:latin typeface="Gotham Rounded Light" pitchFamily="50" charset="0"/>
              </a:rPr>
              <a:t>(</a:t>
            </a:r>
            <a:r>
              <a:rPr lang="nb-NO" sz="1000">
                <a:solidFill>
                  <a:schemeClr val="tx1">
                    <a:lumMod val="50000"/>
                    <a:lumOff val="50000"/>
                  </a:schemeClr>
                </a:solidFill>
                <a:latin typeface="Gotham Rounded Light" pitchFamily="50" charset="0"/>
              </a:rPr>
              <a:t>positive</a:t>
            </a:r>
            <a:r>
              <a:rPr lang="nb-NO" sz="1000" dirty="0">
                <a:solidFill>
                  <a:schemeClr val="tx1">
                    <a:lumMod val="50000"/>
                    <a:lumOff val="50000"/>
                  </a:schemeClr>
                </a:solidFill>
                <a:latin typeface="Gotham Rounded Light" pitchFamily="50" charset="0"/>
              </a:rPr>
              <a:t>)</a:t>
            </a:r>
            <a:endParaRPr lang="nb-NO" sz="1000">
              <a:solidFill>
                <a:schemeClr val="tx1">
                  <a:lumMod val="50000"/>
                  <a:lumOff val="50000"/>
                </a:schemeClr>
              </a:solidFill>
              <a:latin typeface="Gotham Rounded Light" pitchFamily="50" charset="0"/>
            </a:endParaRPr>
          </a:p>
        </p:txBody>
      </p:sp>
    </p:spTree>
    <p:extLst>
      <p:ext uri="{BB962C8B-B14F-4D97-AF65-F5344CB8AC3E}">
        <p14:creationId xmlns:p14="http://schemas.microsoft.com/office/powerpoint/2010/main" val="401580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BB6BFB-3AC2-F294-83A5-75B18DD8335A}"/>
              </a:ext>
            </a:extLst>
          </p:cNvPr>
          <p:cNvSpPr>
            <a:spLocks noGrp="1"/>
          </p:cNvSpPr>
          <p:nvPr>
            <p:ph idx="1"/>
          </p:nvPr>
        </p:nvSpPr>
        <p:spPr/>
        <p:txBody>
          <a:bodyPr/>
          <a:lstStyle/>
          <a:p>
            <a:r>
              <a:rPr lang="nb-NO" sz="1200"/>
              <a:t>Gjennomføringsevne er et område som skiller seg tydelig negativt ut fra andre virksomheter</a:t>
            </a:r>
          </a:p>
          <a:p>
            <a:r>
              <a:rPr lang="nb-NO" sz="1200"/>
              <a:t>Gjennomføringsevne handler om å gjennomføre de planer som er vedtatt, følge opp at man når målene som er satt, og gjennomføre møter på en effektiv måte </a:t>
            </a:r>
          </a:p>
          <a:p>
            <a:r>
              <a:rPr lang="nb-NO" sz="1200"/>
              <a:t>Videre ser vi at samarbeid også er et temaområde som kommer lavere ut i Den norske kirke – dette handler om samarbeid og støtte internt, trygg dialog, håndtering av eventuell uenighet og deling av kunnskap</a:t>
            </a:r>
          </a:p>
          <a:p>
            <a:r>
              <a:rPr lang="nb-NO" sz="1200"/>
              <a:t>Stolthet, utvikling for å møte endringer i samfunnet, samt ekstern orientering kommer også noe lavere ut</a:t>
            </a:r>
          </a:p>
        </p:txBody>
      </p:sp>
      <p:sp>
        <p:nvSpPr>
          <p:cNvPr id="4" name="Slide Number Placeholder 3">
            <a:extLst>
              <a:ext uri="{FF2B5EF4-FFF2-40B4-BE49-F238E27FC236}">
                <a16:creationId xmlns:a16="http://schemas.microsoft.com/office/drawing/2014/main" id="{97A90C3A-271D-9C94-73F5-8EA63C1B9122}"/>
              </a:ext>
            </a:extLst>
          </p:cNvPr>
          <p:cNvSpPr>
            <a:spLocks noGrp="1"/>
          </p:cNvSpPr>
          <p:nvPr>
            <p:ph type="sldNum" sz="quarter" idx="12"/>
          </p:nvPr>
        </p:nvSpPr>
        <p:spPr/>
        <p:txBody>
          <a:bodyPr/>
          <a:lstStyle/>
          <a:p>
            <a:fld id="{23AA811B-2EBD-4900-905E-5BE206449611}" type="slidenum">
              <a:rPr lang="en-GB" smtClean="0"/>
              <a:pPr/>
              <a:t>7</a:t>
            </a:fld>
            <a:endParaRPr lang="en-GB"/>
          </a:p>
        </p:txBody>
      </p:sp>
      <p:sp>
        <p:nvSpPr>
          <p:cNvPr id="5" name="Title 4">
            <a:extLst>
              <a:ext uri="{FF2B5EF4-FFF2-40B4-BE49-F238E27FC236}">
                <a16:creationId xmlns:a16="http://schemas.microsoft.com/office/drawing/2014/main" id="{71131364-37DD-1346-5762-CDD05606AE01}"/>
              </a:ext>
            </a:extLst>
          </p:cNvPr>
          <p:cNvSpPr>
            <a:spLocks noGrp="1"/>
          </p:cNvSpPr>
          <p:nvPr>
            <p:ph type="title"/>
          </p:nvPr>
        </p:nvSpPr>
        <p:spPr/>
        <p:txBody>
          <a:bodyPr/>
          <a:lstStyle/>
          <a:p>
            <a:r>
              <a:rPr lang="nb-NO"/>
              <a:t>Samarbeid, ekstern orientering og gjennomføringsevne er blant temaområdene med størst negativ forskjell mot andre virksomheter</a:t>
            </a:r>
          </a:p>
        </p:txBody>
      </p:sp>
      <p:graphicFrame>
        <p:nvGraphicFramePr>
          <p:cNvPr id="6" name="Content Placeholder 5">
            <a:extLst>
              <a:ext uri="{FF2B5EF4-FFF2-40B4-BE49-F238E27FC236}">
                <a16:creationId xmlns:a16="http://schemas.microsoft.com/office/drawing/2014/main" id="{33BCD718-FCE5-4622-81E5-E29447DA1490}"/>
              </a:ext>
            </a:extLst>
          </p:cNvPr>
          <p:cNvGraphicFramePr>
            <a:graphicFrameLocks noGrp="1"/>
          </p:cNvGraphicFramePr>
          <p:nvPr>
            <p:ph sz="half" idx="2"/>
          </p:nvPr>
        </p:nvGraphicFramePr>
        <p:xfrm>
          <a:off x="360363" y="1828800"/>
          <a:ext cx="7523162" cy="42957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0426E28-D86A-A939-D874-F0356D9BC635}"/>
              </a:ext>
            </a:extLst>
          </p:cNvPr>
          <p:cNvSpPr txBox="1"/>
          <p:nvPr/>
        </p:nvSpPr>
        <p:spPr>
          <a:xfrm>
            <a:off x="359999" y="449221"/>
            <a:ext cx="5033095" cy="153888"/>
          </a:xfrm>
          <a:prstGeom prst="rect">
            <a:avLst/>
          </a:prstGeom>
          <a:noFill/>
        </p:spPr>
        <p:txBody>
          <a:bodyPr wrap="square" lIns="0" tIns="0" rIns="0" bIns="0" rtlCol="0">
            <a:spAutoFit/>
          </a:bodyPr>
          <a:lstStyle/>
          <a:p>
            <a:r>
              <a:rPr lang="nb-NO" sz="1000" dirty="0">
                <a:solidFill>
                  <a:schemeClr val="tx1">
                    <a:lumMod val="50000"/>
                    <a:lumOff val="50000"/>
                  </a:schemeClr>
                </a:solidFill>
                <a:latin typeface="Gotham Rounded Light" pitchFamily="50" charset="0"/>
              </a:rPr>
              <a:t>Overordnede resultater: Sammenligning mot ekstern benchmark (negative)</a:t>
            </a:r>
          </a:p>
        </p:txBody>
      </p:sp>
    </p:spTree>
    <p:extLst>
      <p:ext uri="{BB962C8B-B14F-4D97-AF65-F5344CB8AC3E}">
        <p14:creationId xmlns:p14="http://schemas.microsoft.com/office/powerpoint/2010/main" val="53801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9FC4BF-5839-C2D2-68C7-3C896E3E3B03}"/>
              </a:ext>
            </a:extLst>
          </p:cNvPr>
          <p:cNvSpPr>
            <a:spLocks noGrp="1"/>
          </p:cNvSpPr>
          <p:nvPr>
            <p:ph idx="1"/>
          </p:nvPr>
        </p:nvSpPr>
        <p:spPr/>
        <p:txBody>
          <a:bodyPr/>
          <a:lstStyle/>
          <a:p>
            <a:r>
              <a:rPr lang="nb-NO" sz="1200"/>
              <a:t>Det er fire spørsmål som beveger seg 0,2 </a:t>
            </a:r>
            <a:r>
              <a:rPr lang="nb-NO" sz="1200" dirty="0" err="1"/>
              <a:t>skalapoeng</a:t>
            </a:r>
            <a:r>
              <a:rPr lang="nb-NO" sz="1200"/>
              <a:t> frem, disse handler om:</a:t>
            </a:r>
          </a:p>
          <a:p>
            <a:pPr lvl="1"/>
            <a:r>
              <a:rPr lang="nb-NO" sz="1200"/>
              <a:t>Mindre motstridende forventninger i arbeidet </a:t>
            </a:r>
          </a:p>
          <a:p>
            <a:pPr lvl="1"/>
            <a:r>
              <a:rPr lang="nb-NO" sz="1200"/>
              <a:t>En sjeldnere opplevelse av at arbeidssituasjonen fører til bekymring for egen helse </a:t>
            </a:r>
          </a:p>
          <a:p>
            <a:pPr lvl="1"/>
            <a:r>
              <a:rPr lang="nb-NO" sz="1200"/>
              <a:t>Økende opplevelse av at leder er opptatt av å forbedre arbeidsprosesser og tar nødvendige beslutninger </a:t>
            </a:r>
          </a:p>
          <a:p>
            <a:r>
              <a:rPr lang="nb-NO" sz="1200"/>
              <a:t>Spørsmålet om hvorvidt informasjon fra sentralt hold når ut til alle ansatte går noe tilbake (0,1), og andelen som svarer negativt* er spesielt høy blant:</a:t>
            </a:r>
          </a:p>
          <a:p>
            <a:pPr lvl="1"/>
            <a:r>
              <a:rPr lang="nb-NO" sz="1200"/>
              <a:t>Administrative stillinger (19 %)</a:t>
            </a:r>
          </a:p>
          <a:p>
            <a:pPr lvl="1"/>
            <a:r>
              <a:rPr lang="nb-NO" sz="1200"/>
              <a:t>Andre lederstillinger/mellomledere og diakonstillinger (begge 16 %) </a:t>
            </a:r>
          </a:p>
          <a:p>
            <a:pPr lvl="1"/>
            <a:r>
              <a:rPr lang="nb-NO" sz="1200"/>
              <a:t>Prestestillinger og undervisningsstillinger (begge 15 %)</a:t>
            </a:r>
          </a:p>
          <a:p>
            <a:pPr marL="0" indent="0">
              <a:buNone/>
            </a:pPr>
            <a:endParaRPr lang="nb-NO"/>
          </a:p>
        </p:txBody>
      </p:sp>
      <p:sp>
        <p:nvSpPr>
          <p:cNvPr id="4" name="Slide Number Placeholder 3">
            <a:extLst>
              <a:ext uri="{FF2B5EF4-FFF2-40B4-BE49-F238E27FC236}">
                <a16:creationId xmlns:a16="http://schemas.microsoft.com/office/drawing/2014/main" id="{14D1E509-051B-66A0-E554-38CBDEC69001}"/>
              </a:ext>
            </a:extLst>
          </p:cNvPr>
          <p:cNvSpPr>
            <a:spLocks noGrp="1"/>
          </p:cNvSpPr>
          <p:nvPr>
            <p:ph type="sldNum" sz="quarter" idx="12"/>
          </p:nvPr>
        </p:nvSpPr>
        <p:spPr/>
        <p:txBody>
          <a:bodyPr/>
          <a:lstStyle/>
          <a:p>
            <a:fld id="{23AA811B-2EBD-4900-905E-5BE206449611}" type="slidenum">
              <a:rPr lang="en-GB" smtClean="0"/>
              <a:pPr/>
              <a:t>8</a:t>
            </a:fld>
            <a:endParaRPr lang="en-GB"/>
          </a:p>
        </p:txBody>
      </p:sp>
      <p:sp>
        <p:nvSpPr>
          <p:cNvPr id="5" name="Title 4">
            <a:extLst>
              <a:ext uri="{FF2B5EF4-FFF2-40B4-BE49-F238E27FC236}">
                <a16:creationId xmlns:a16="http://schemas.microsoft.com/office/drawing/2014/main" id="{3CCAAFBF-C52F-8992-858E-DB07037EA8E7}"/>
              </a:ext>
            </a:extLst>
          </p:cNvPr>
          <p:cNvSpPr>
            <a:spLocks noGrp="1"/>
          </p:cNvSpPr>
          <p:nvPr>
            <p:ph type="title"/>
          </p:nvPr>
        </p:nvSpPr>
        <p:spPr/>
        <p:txBody>
          <a:bodyPr/>
          <a:lstStyle/>
          <a:p>
            <a:r>
              <a:rPr lang="nb-NO"/>
              <a:t>Hele 31 av 49 spørsmål beveger seg i positiv retning fra 2021</a:t>
            </a:r>
            <a:r>
              <a:rPr lang="nb-NO" dirty="0"/>
              <a:t>, og viser en</a:t>
            </a:r>
            <a:r>
              <a:rPr lang="nb-NO"/>
              <a:t> overordnet positiv trend</a:t>
            </a:r>
          </a:p>
        </p:txBody>
      </p:sp>
      <p:graphicFrame>
        <p:nvGraphicFramePr>
          <p:cNvPr id="6" name="Content Placeholder 7">
            <a:extLst>
              <a:ext uri="{FF2B5EF4-FFF2-40B4-BE49-F238E27FC236}">
                <a16:creationId xmlns:a16="http://schemas.microsoft.com/office/drawing/2014/main" id="{E86BB570-8C6A-97CA-A7A1-FBCE82F3AF40}"/>
              </a:ext>
            </a:extLst>
          </p:cNvPr>
          <p:cNvGraphicFramePr>
            <a:graphicFrameLocks noGrp="1"/>
          </p:cNvGraphicFramePr>
          <p:nvPr>
            <p:ph sz="half" idx="2"/>
            <p:extLst>
              <p:ext uri="{D42A27DB-BD31-4B8C-83A1-F6EECF244321}">
                <p14:modId xmlns:p14="http://schemas.microsoft.com/office/powerpoint/2010/main" val="2074197854"/>
              </p:ext>
            </p:extLst>
          </p:nvPr>
        </p:nvGraphicFramePr>
        <p:xfrm>
          <a:off x="360363" y="1828800"/>
          <a:ext cx="7523162" cy="42957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919789C-9EFA-523A-E701-B6CFA2A055CD}"/>
              </a:ext>
            </a:extLst>
          </p:cNvPr>
          <p:cNvSpPr txBox="1"/>
          <p:nvPr/>
        </p:nvSpPr>
        <p:spPr>
          <a:xfrm>
            <a:off x="360000" y="449221"/>
            <a:ext cx="3751690" cy="153888"/>
          </a:xfrm>
          <a:prstGeom prst="rect">
            <a:avLst/>
          </a:prstGeom>
          <a:noFill/>
        </p:spPr>
        <p:txBody>
          <a:bodyPr wrap="square" lIns="0" tIns="0" rIns="0" bIns="0" rtlCol="0">
            <a:spAutoFit/>
          </a:bodyPr>
          <a:lstStyle/>
          <a:p>
            <a:r>
              <a:rPr lang="nb-NO" sz="1000" dirty="0">
                <a:solidFill>
                  <a:schemeClr val="tx1">
                    <a:lumMod val="50000"/>
                    <a:lumOff val="50000"/>
                  </a:schemeClr>
                </a:solidFill>
                <a:latin typeface="Gotham Rounded Light" pitchFamily="50" charset="0"/>
              </a:rPr>
              <a:t>Overordnede resultater: </a:t>
            </a:r>
            <a:r>
              <a:rPr lang="nb-NO" sz="1000">
                <a:solidFill>
                  <a:schemeClr val="tx1">
                    <a:lumMod val="50000"/>
                    <a:lumOff val="50000"/>
                  </a:schemeClr>
                </a:solidFill>
                <a:latin typeface="Gotham Rounded Light" pitchFamily="50" charset="0"/>
              </a:rPr>
              <a:t>Historisk sammenligning mot 2021</a:t>
            </a:r>
          </a:p>
        </p:txBody>
      </p:sp>
      <p:sp>
        <p:nvSpPr>
          <p:cNvPr id="8" name="TextBox 7">
            <a:extLst>
              <a:ext uri="{FF2B5EF4-FFF2-40B4-BE49-F238E27FC236}">
                <a16:creationId xmlns:a16="http://schemas.microsoft.com/office/drawing/2014/main" id="{FCD37001-9F2C-8D0F-9D6D-9D482B21E5C6}"/>
              </a:ext>
            </a:extLst>
          </p:cNvPr>
          <p:cNvSpPr txBox="1"/>
          <p:nvPr/>
        </p:nvSpPr>
        <p:spPr>
          <a:xfrm>
            <a:off x="3996838" y="6407289"/>
            <a:ext cx="7523162" cy="123111"/>
          </a:xfrm>
          <a:prstGeom prst="rect">
            <a:avLst/>
          </a:prstGeom>
          <a:noFill/>
        </p:spPr>
        <p:txBody>
          <a:bodyPr wrap="square" lIns="0" tIns="0" rIns="0" bIns="0" rtlCol="0">
            <a:spAutoFit/>
          </a:bodyPr>
          <a:lstStyle/>
          <a:p>
            <a:pPr algn="r"/>
            <a:r>
              <a:rPr lang="nb-NO" sz="800">
                <a:solidFill>
                  <a:schemeClr val="tx1">
                    <a:lumMod val="50000"/>
                    <a:lumOff val="50000"/>
                  </a:schemeClr>
                </a:solidFill>
                <a:latin typeface="Gotham Rounded Light" pitchFamily="50" charset="0"/>
              </a:rPr>
              <a:t>* Svarer 1 (Helt uenig) Eller 2 (Uenig)</a:t>
            </a:r>
          </a:p>
        </p:txBody>
      </p:sp>
    </p:spTree>
    <p:extLst>
      <p:ext uri="{BB962C8B-B14F-4D97-AF65-F5344CB8AC3E}">
        <p14:creationId xmlns:p14="http://schemas.microsoft.com/office/powerpoint/2010/main" val="175716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BB2C94-603B-0AF5-5913-E7385BC94ECF}"/>
              </a:ext>
            </a:extLst>
          </p:cNvPr>
          <p:cNvSpPr>
            <a:spLocks noGrp="1"/>
          </p:cNvSpPr>
          <p:nvPr>
            <p:ph type="sldNum" sz="quarter" idx="16"/>
          </p:nvPr>
        </p:nvSpPr>
        <p:spPr/>
        <p:txBody>
          <a:bodyPr/>
          <a:lstStyle/>
          <a:p>
            <a:fld id="{23AA811B-2EBD-4900-905E-5BE206449611}" type="slidenum">
              <a:rPr lang="en-GB" smtClean="0"/>
              <a:pPr/>
              <a:t>9</a:t>
            </a:fld>
            <a:endParaRPr lang="en-GB"/>
          </a:p>
        </p:txBody>
      </p:sp>
      <p:sp>
        <p:nvSpPr>
          <p:cNvPr id="6" name="Title 5">
            <a:extLst>
              <a:ext uri="{FF2B5EF4-FFF2-40B4-BE49-F238E27FC236}">
                <a16:creationId xmlns:a16="http://schemas.microsoft.com/office/drawing/2014/main" id="{4C5D7DC2-5E38-126B-52A2-D2C9D2FA3409}"/>
              </a:ext>
            </a:extLst>
          </p:cNvPr>
          <p:cNvSpPr>
            <a:spLocks noGrp="1"/>
          </p:cNvSpPr>
          <p:nvPr>
            <p:ph type="title"/>
          </p:nvPr>
        </p:nvSpPr>
        <p:spPr/>
        <p:txBody>
          <a:bodyPr/>
          <a:lstStyle/>
          <a:p>
            <a:r>
              <a:rPr lang="nb-NO"/>
              <a:t>8 % har opplevd mobbing eller trakassering, og den uønskede atferden oppleves primært fra kollegaer, dernest overordnede</a:t>
            </a:r>
          </a:p>
        </p:txBody>
      </p:sp>
      <p:sp>
        <p:nvSpPr>
          <p:cNvPr id="7" name="TextBox 6">
            <a:extLst>
              <a:ext uri="{FF2B5EF4-FFF2-40B4-BE49-F238E27FC236}">
                <a16:creationId xmlns:a16="http://schemas.microsoft.com/office/drawing/2014/main" id="{7BACB328-4232-6CEF-FB4E-66A1C1770057}"/>
              </a:ext>
            </a:extLst>
          </p:cNvPr>
          <p:cNvSpPr txBox="1"/>
          <p:nvPr/>
        </p:nvSpPr>
        <p:spPr>
          <a:xfrm>
            <a:off x="360000" y="449221"/>
            <a:ext cx="6837012" cy="153888"/>
          </a:xfrm>
          <a:prstGeom prst="rect">
            <a:avLst/>
          </a:prstGeom>
          <a:noFill/>
        </p:spPr>
        <p:txBody>
          <a:bodyPr wrap="square" lIns="0" tIns="0" rIns="0" bIns="0" rtlCol="0">
            <a:spAutoFit/>
          </a:bodyPr>
          <a:lstStyle/>
          <a:p>
            <a:r>
              <a:rPr lang="nb-NO" sz="1000" dirty="0">
                <a:solidFill>
                  <a:schemeClr val="tx1">
                    <a:lumMod val="50000"/>
                    <a:lumOff val="50000"/>
                  </a:schemeClr>
                </a:solidFill>
                <a:latin typeface="Gotham Rounded Light" pitchFamily="50" charset="0"/>
              </a:rPr>
              <a:t>Overordnede resultater: </a:t>
            </a:r>
            <a:r>
              <a:rPr lang="nb-NO" sz="1000">
                <a:solidFill>
                  <a:schemeClr val="tx1">
                    <a:lumMod val="50000"/>
                    <a:lumOff val="50000"/>
                  </a:schemeClr>
                </a:solidFill>
                <a:latin typeface="Gotham Rounded Light" pitchFamily="50" charset="0"/>
              </a:rPr>
              <a:t>Uønsket atferd på arbeidsplassen de siste 12 månedene</a:t>
            </a:r>
          </a:p>
        </p:txBody>
      </p:sp>
      <p:graphicFrame>
        <p:nvGraphicFramePr>
          <p:cNvPr id="13" name="Content Placeholder 12">
            <a:extLst>
              <a:ext uri="{FF2B5EF4-FFF2-40B4-BE49-F238E27FC236}">
                <a16:creationId xmlns:a16="http://schemas.microsoft.com/office/drawing/2014/main" id="{0F0DBD39-5541-48F3-ADB6-5540A08DA74C}"/>
              </a:ext>
            </a:extLst>
          </p:cNvPr>
          <p:cNvGraphicFramePr>
            <a:graphicFrameLocks noGrp="1"/>
          </p:cNvGraphicFramePr>
          <p:nvPr>
            <p:ph sz="half" idx="2"/>
            <p:extLst>
              <p:ext uri="{D42A27DB-BD31-4B8C-83A1-F6EECF244321}">
                <p14:modId xmlns:p14="http://schemas.microsoft.com/office/powerpoint/2010/main" val="3931107848"/>
              </p:ext>
            </p:extLst>
          </p:nvPr>
        </p:nvGraphicFramePr>
        <p:xfrm>
          <a:off x="4303713" y="1828800"/>
          <a:ext cx="3582987" cy="42957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a:extLst>
              <a:ext uri="{FF2B5EF4-FFF2-40B4-BE49-F238E27FC236}">
                <a16:creationId xmlns:a16="http://schemas.microsoft.com/office/drawing/2014/main" id="{5DE8F741-5D06-47B6-8C9E-8DC4AA4347C2}"/>
              </a:ext>
            </a:extLst>
          </p:cNvPr>
          <p:cNvGraphicFramePr>
            <a:graphicFrameLocks noGrp="1"/>
          </p:cNvGraphicFramePr>
          <p:nvPr>
            <p:ph idx="1"/>
            <p:extLst>
              <p:ext uri="{D42A27DB-BD31-4B8C-83A1-F6EECF244321}">
                <p14:modId xmlns:p14="http://schemas.microsoft.com/office/powerpoint/2010/main" val="3964827487"/>
              </p:ext>
            </p:extLst>
          </p:nvPr>
        </p:nvGraphicFramePr>
        <p:xfrm>
          <a:off x="360363" y="1828800"/>
          <a:ext cx="3582987" cy="2147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ontent Placeholder 10">
            <a:extLst>
              <a:ext uri="{FF2B5EF4-FFF2-40B4-BE49-F238E27FC236}">
                <a16:creationId xmlns:a16="http://schemas.microsoft.com/office/drawing/2014/main" id="{22E0DFD0-E6E8-F74D-FDA5-5D87316A0C94}"/>
              </a:ext>
            </a:extLst>
          </p:cNvPr>
          <p:cNvGraphicFramePr>
            <a:graphicFrameLocks/>
          </p:cNvGraphicFramePr>
          <p:nvPr>
            <p:extLst>
              <p:ext uri="{D42A27DB-BD31-4B8C-83A1-F6EECF244321}">
                <p14:modId xmlns:p14="http://schemas.microsoft.com/office/powerpoint/2010/main" val="2772329972"/>
              </p:ext>
            </p:extLst>
          </p:nvPr>
        </p:nvGraphicFramePr>
        <p:xfrm>
          <a:off x="360181" y="3976687"/>
          <a:ext cx="3582987" cy="2147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ontent Placeholder 13">
            <a:extLst>
              <a:ext uri="{FF2B5EF4-FFF2-40B4-BE49-F238E27FC236}">
                <a16:creationId xmlns:a16="http://schemas.microsoft.com/office/drawing/2014/main" id="{B58898EC-490C-09FB-1E33-080DF2D57A90}"/>
              </a:ext>
            </a:extLst>
          </p:cNvPr>
          <p:cNvGraphicFramePr>
            <a:graphicFrameLocks noGrp="1"/>
          </p:cNvGraphicFramePr>
          <p:nvPr>
            <p:ph sz="half" idx="13"/>
          </p:nvPr>
        </p:nvGraphicFramePr>
        <p:xfrm>
          <a:off x="8247063" y="1828800"/>
          <a:ext cx="3584575" cy="4295775"/>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2ED07927-6217-1AFA-8B82-B61D1B9B5ED0}"/>
              </a:ext>
            </a:extLst>
          </p:cNvPr>
          <p:cNvSpPr txBox="1"/>
          <p:nvPr/>
        </p:nvSpPr>
        <p:spPr>
          <a:xfrm>
            <a:off x="3996838" y="6407289"/>
            <a:ext cx="7523162" cy="123111"/>
          </a:xfrm>
          <a:prstGeom prst="rect">
            <a:avLst/>
          </a:prstGeom>
          <a:noFill/>
        </p:spPr>
        <p:txBody>
          <a:bodyPr wrap="square" lIns="0" tIns="0" rIns="0" bIns="0" rtlCol="0">
            <a:spAutoFit/>
          </a:bodyPr>
          <a:lstStyle/>
          <a:p>
            <a:pPr algn="r"/>
            <a:r>
              <a:rPr lang="nb-NO" sz="800" dirty="0">
                <a:solidFill>
                  <a:schemeClr val="tx1">
                    <a:lumMod val="50000"/>
                    <a:lumOff val="50000"/>
                  </a:schemeClr>
                </a:solidFill>
                <a:latin typeface="Gotham Rounded Light" pitchFamily="50" charset="0"/>
              </a:rPr>
              <a:t>Resultatene er tilsvarende både for alle ansatte og for kun de med 30 % eller mer i stillingsbrøk.</a:t>
            </a:r>
          </a:p>
        </p:txBody>
      </p:sp>
    </p:spTree>
    <p:extLst>
      <p:ext uri="{BB962C8B-B14F-4D97-AF65-F5344CB8AC3E}">
        <p14:creationId xmlns:p14="http://schemas.microsoft.com/office/powerpoint/2010/main" val="391700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Theme1" id="{6FB532C2-6B6A-47E2-A91E-0F59DF93D682}" vid="{409FE54E-332C-43D4-B90C-D82F6E755D4F}"/>
    </a:ext>
  </a:extLst>
</a:theme>
</file>

<file path=ppt/theme/theme2.xml><?xml version="1.0" encoding="utf-8"?>
<a:theme xmlns:a="http://schemas.openxmlformats.org/drawingml/2006/main" name="Blank">
  <a:themeElements>
    <a:clrScheme name="Ramboll">
      <a:dk1>
        <a:srgbClr val="000000"/>
      </a:dk1>
      <a:lt1>
        <a:srgbClr val="FFFFFF"/>
      </a:lt1>
      <a:dk2>
        <a:srgbClr val="009DE0"/>
      </a:dk2>
      <a:lt2>
        <a:srgbClr val="797766"/>
      </a:lt2>
      <a:accent1>
        <a:srgbClr val="A7D3F5"/>
      </a:accent1>
      <a:accent2>
        <a:srgbClr val="5CA551"/>
      </a:accent2>
      <a:accent3>
        <a:srgbClr val="A1C23D"/>
      </a:accent3>
      <a:accent4>
        <a:srgbClr val="C40079"/>
      </a:accent4>
      <a:accent5>
        <a:srgbClr val="C63418"/>
      </a:accent5>
      <a:accent6>
        <a:srgbClr val="D0CFC5"/>
      </a:accent6>
      <a:hlink>
        <a:srgbClr val="009DE0"/>
      </a:hlink>
      <a:folHlink>
        <a:srgbClr val="9DD3F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36000" tIns="0" rIns="0" bIns="0" numCol="1" anchor="t" anchorCtr="0" compatLnSpc="1">
        <a:prstTxWarp prst="textNoShape">
          <a:avLst/>
        </a:prstTxWarp>
      </a:bodyPr>
      <a:lstStyle>
        <a:defPPr marL="12700" marR="0" indent="-25400" algn="l" defTabSz="457200" rtl="0" eaLnBrk="0" fontAlgn="base" latinLnBrk="0" hangingPunct="0">
          <a:lnSpc>
            <a:spcPts val="2163"/>
          </a:lnSpc>
          <a:spcBef>
            <a:spcPct val="0"/>
          </a:spcBef>
          <a:spcAft>
            <a:spcPts val="1500"/>
          </a:spcAft>
          <a:buClrTx/>
          <a:buSzTx/>
          <a:tabLst/>
          <a:defRPr kumimoji="0"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defRPr>
        </a:defPPr>
      </a:lstStyle>
    </a:txDef>
  </a:objectDefaults>
  <a:extraClrSchemeLst>
    <a:extraClrScheme>
      <a:clrScheme name="Ramboll 1">
        <a:dk1>
          <a:srgbClr val="000000"/>
        </a:dk1>
        <a:lt1>
          <a:srgbClr val="009DE0"/>
        </a:lt1>
        <a:dk2>
          <a:srgbClr val="797766"/>
        </a:dk2>
        <a:lt2>
          <a:srgbClr val="FFFFFF"/>
        </a:lt2>
        <a:accent1>
          <a:srgbClr val="9DD3F5"/>
        </a:accent1>
        <a:accent2>
          <a:srgbClr val="5CA551"/>
        </a:accent2>
        <a:accent3>
          <a:srgbClr val="AACCED"/>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2">
        <a:dk1>
          <a:srgbClr val="000000"/>
        </a:dk1>
        <a:lt1>
          <a:srgbClr val="FFFFFF"/>
        </a:lt1>
        <a:dk2>
          <a:srgbClr val="009DE0"/>
        </a:dk2>
        <a:lt2>
          <a:srgbClr val="797766"/>
        </a:lt2>
        <a:accent1>
          <a:srgbClr val="9DD3F5"/>
        </a:accent1>
        <a:accent2>
          <a:srgbClr val="5CA551"/>
        </a:accent2>
        <a:accent3>
          <a:srgbClr val="FFFFFF"/>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3">
        <a:dk1>
          <a:srgbClr val="000000"/>
        </a:dk1>
        <a:lt1>
          <a:srgbClr val="FFFFFF"/>
        </a:lt1>
        <a:dk2>
          <a:srgbClr val="009DE0"/>
        </a:dk2>
        <a:lt2>
          <a:srgbClr val="797766"/>
        </a:lt2>
        <a:accent1>
          <a:srgbClr val="D0D0C9"/>
        </a:accent1>
        <a:accent2>
          <a:srgbClr val="5CA551"/>
        </a:accent2>
        <a:accent3>
          <a:srgbClr val="FFFFFF"/>
        </a:accent3>
        <a:accent4>
          <a:srgbClr val="000000"/>
        </a:accent4>
        <a:accent5>
          <a:srgbClr val="E4E4E1"/>
        </a:accent5>
        <a:accent6>
          <a:srgbClr val="539549"/>
        </a:accent6>
        <a:hlink>
          <a:srgbClr val="009DE0"/>
        </a:hlink>
        <a:folHlink>
          <a:srgbClr val="9DD3F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4D57150D-EE49-43F6-B22C-3C21DE7020C8}" vid="{1B7E8527-FA48-4782-B090-7ACC214F778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4BFE8D5878ED488336CCB679A50BCC" ma:contentTypeVersion="25" ma:contentTypeDescription="Create a new document." ma:contentTypeScope="" ma:versionID="bce9085c89d9b43278188b6167f510a2">
  <xsd:schema xmlns:xsd="http://www.w3.org/2001/XMLSchema" xmlns:xs="http://www.w3.org/2001/XMLSchema" xmlns:p="http://schemas.microsoft.com/office/2006/metadata/properties" xmlns:ns2="6c39bad5-f8d2-42ce-89cc-23f873b1ea9a" xmlns:ns3="1611cc7e-243d-4120-a4b3-dc62a26f08e1" xmlns:ns4="4332342f-f16d-40c2-8ef6-7d9b3e13b117" targetNamespace="http://schemas.microsoft.com/office/2006/metadata/properties" ma:root="true" ma:fieldsID="a36cb2e42d85edad684b25dfaab1b3a1" ns2:_="" ns3:_="" ns4:_="">
    <xsd:import namespace="6c39bad5-f8d2-42ce-89cc-23f873b1ea9a"/>
    <xsd:import namespace="1611cc7e-243d-4120-a4b3-dc62a26f08e1"/>
    <xsd:import namespace="4332342f-f16d-40c2-8ef6-7d9b3e13b1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4:SharedWithUsers" minOccurs="0"/>
                <xsd:element ref="ns4:SharedWithDetails" minOccurs="0"/>
                <xsd:element ref="ns2:MediaLengthInSeconds" minOccurs="0"/>
                <xsd:element ref="ns2:MediaServiceLocation" minOccurs="0"/>
                <xsd:element ref="ns2:Sted" minOccurs="0"/>
                <xsd:element ref="ns2:8f949418-a443-4999-ad7e-bdbccd256d3cCountryOrRegion" minOccurs="0"/>
                <xsd:element ref="ns2:8f949418-a443-4999-ad7e-bdbccd256d3cState" minOccurs="0"/>
                <xsd:element ref="ns2:8f949418-a443-4999-ad7e-bdbccd256d3cCity" minOccurs="0"/>
                <xsd:element ref="ns2:8f949418-a443-4999-ad7e-bdbccd256d3cPostalCode" minOccurs="0"/>
                <xsd:element ref="ns2:8f949418-a443-4999-ad7e-bdbccd256d3cStreet" minOccurs="0"/>
                <xsd:element ref="ns2:8f949418-a443-4999-ad7e-bdbccd256d3cGeoLoc" minOccurs="0"/>
                <xsd:element ref="ns2:8f949418-a443-4999-ad7e-bdbccd256d3cDispNam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39bad5-f8d2-42ce-89cc-23f873b1ea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Sted" ma:index="24" nillable="true" ma:displayName="Sted" ma:format="Dropdown" ma:internalName="Sted">
      <xsd:simpleType>
        <xsd:restriction base="dms:Unknown"/>
      </xsd:simpleType>
    </xsd:element>
    <xsd:element name="8f949418-a443-4999-ad7e-bdbccd256d3cCountryOrRegion" ma:index="25" nillable="true" ma:displayName="Sted: Country/Region" ma:internalName="CountryOrRegion" ma:readOnly="true">
      <xsd:simpleType>
        <xsd:restriction base="dms:Text"/>
      </xsd:simpleType>
    </xsd:element>
    <xsd:element name="8f949418-a443-4999-ad7e-bdbccd256d3cState" ma:index="26" nillable="true" ma:displayName="Sted: State" ma:internalName="State" ma:readOnly="true">
      <xsd:simpleType>
        <xsd:restriction base="dms:Text"/>
      </xsd:simpleType>
    </xsd:element>
    <xsd:element name="8f949418-a443-4999-ad7e-bdbccd256d3cCity" ma:index="27" nillable="true" ma:displayName="Sted: City" ma:internalName="City" ma:readOnly="true">
      <xsd:simpleType>
        <xsd:restriction base="dms:Text"/>
      </xsd:simpleType>
    </xsd:element>
    <xsd:element name="8f949418-a443-4999-ad7e-bdbccd256d3cPostalCode" ma:index="28" nillable="true" ma:displayName="Sted: Postal Code" ma:internalName="PostalCode" ma:readOnly="true">
      <xsd:simpleType>
        <xsd:restriction base="dms:Text"/>
      </xsd:simpleType>
    </xsd:element>
    <xsd:element name="8f949418-a443-4999-ad7e-bdbccd256d3cStreet" ma:index="29" nillable="true" ma:displayName="Sted: Street" ma:internalName="Street" ma:readOnly="true">
      <xsd:simpleType>
        <xsd:restriction base="dms:Text"/>
      </xsd:simpleType>
    </xsd:element>
    <xsd:element name="8f949418-a443-4999-ad7e-bdbccd256d3cGeoLoc" ma:index="30" nillable="true" ma:displayName="Sted: Coordinates" ma:internalName="GeoLoc" ma:readOnly="true">
      <xsd:simpleType>
        <xsd:restriction base="dms:Unknown"/>
      </xsd:simpleType>
    </xsd:element>
    <xsd:element name="8f949418-a443-4999-ad7e-bdbccd256d3cDispName" ma:index="31" nillable="true" ma:displayName="Sted: Name" ma:internalName="DispName" ma:readOnly="true">
      <xsd:simpleType>
        <xsd:restriction base="dms:Text"/>
      </xsd:simple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11cc7e-243d-4120-a4b3-dc62a26f08e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a05314d-adf0-495e-8fab-8ec56cc1c011}" ma:internalName="TaxCatchAll" ma:showField="CatchAllData" ma:web="4332342f-f16d-40c2-8ef6-7d9b3e13b11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332342f-f16d-40c2-8ef6-7d9b3e13b11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5668D-26C1-4E31-929E-1F7A85CBBE44}">
  <ds:schemaRefs>
    <ds:schemaRef ds:uri="http://schemas.microsoft.com/sharepoint/v3/contenttype/forms"/>
  </ds:schemaRefs>
</ds:datastoreItem>
</file>

<file path=customXml/itemProps2.xml><?xml version="1.0" encoding="utf-8"?>
<ds:datastoreItem xmlns:ds="http://schemas.openxmlformats.org/officeDocument/2006/customXml" ds:itemID="{FA3BABB6-E6A7-4CC3-9B10-1E9E7C5D5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39bad5-f8d2-42ce-89cc-23f873b1ea9a"/>
    <ds:schemaRef ds:uri="1611cc7e-243d-4120-a4b3-dc62a26f08e1"/>
    <ds:schemaRef ds:uri="4332342f-f16d-40c2-8ef6-7d9b3e13b1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110</TotalTime>
  <Words>1811</Words>
  <Application>Microsoft Office PowerPoint</Application>
  <PresentationFormat>Widescreen</PresentationFormat>
  <Paragraphs>165</Paragraphs>
  <Slides>14</Slides>
  <Notes>8</Notes>
  <HiddenSlides>0</HiddenSlides>
  <MMClips>0</MMClips>
  <ScaleCrop>false</ScaleCrop>
  <HeadingPairs>
    <vt:vector size="8" baseType="variant">
      <vt:variant>
        <vt:lpstr>Brukte skrifter</vt:lpstr>
      </vt:variant>
      <vt:variant>
        <vt:i4>8</vt:i4>
      </vt:variant>
      <vt:variant>
        <vt:lpstr>Tema</vt:lpstr>
      </vt:variant>
      <vt:variant>
        <vt:i4>2</vt:i4>
      </vt:variant>
      <vt:variant>
        <vt:lpstr>Innebygde OLE-servere</vt:lpstr>
      </vt:variant>
      <vt:variant>
        <vt:i4>1</vt:i4>
      </vt:variant>
      <vt:variant>
        <vt:lpstr>Lysbildetitler</vt:lpstr>
      </vt:variant>
      <vt:variant>
        <vt:i4>14</vt:i4>
      </vt:variant>
    </vt:vector>
  </HeadingPairs>
  <TitlesOfParts>
    <vt:vector size="25" baseType="lpstr">
      <vt:lpstr>Arial</vt:lpstr>
      <vt:lpstr>Calibri</vt:lpstr>
      <vt:lpstr>Franklin Gothic Medium</vt:lpstr>
      <vt:lpstr>Gotham Rounded Bold</vt:lpstr>
      <vt:lpstr>Gotham Rounded Book</vt:lpstr>
      <vt:lpstr>Gotham Rounded Light</vt:lpstr>
      <vt:lpstr>Verdana</vt:lpstr>
      <vt:lpstr>Wingdings</vt:lpstr>
      <vt:lpstr>Theme1</vt:lpstr>
      <vt:lpstr>Blank</vt:lpstr>
      <vt:lpstr>think-cell Slide</vt:lpstr>
      <vt:lpstr>Den norske kirke – Medarbeiderundersøkelse 2023</vt:lpstr>
      <vt:lpstr>Om undersøkelsen</vt:lpstr>
      <vt:lpstr>Stabil eller positiv utvikling for alle temaområder</vt:lpstr>
      <vt:lpstr>Spørsmål knyttet til engasjement vurderes spesielt høyt i undersøkelsen</vt:lpstr>
      <vt:lpstr>Spørsmål knyttet til oppfølging av forrige medarbeiderundersøkelse og konflikt er blant spørsmålene som kommer lavest ut</vt:lpstr>
      <vt:lpstr>Spørsmål knyttet til jobbinnhold og engasjement er noe høyere i Den norske kirke sammenlignet med andre virksomheter</vt:lpstr>
      <vt:lpstr>Samarbeid, ekstern orientering og gjennomføringsevne er blant temaområdene med størst negativ forskjell mot andre virksomheter</vt:lpstr>
      <vt:lpstr>Hele 31 av 49 spørsmål beveger seg i positiv retning fra 2021, og viser en overordnet positiv trend</vt:lpstr>
      <vt:lpstr>8 % har opplevd mobbing eller trakassering, og den uønskede atferden oppleves primært fra kollegaer, dernest overordnede</vt:lpstr>
      <vt:lpstr>Blant de som har opplevd uønsket atferd, svarer de fleste at de har sagt ifra – først og fremst til leder eller leders leder</vt:lpstr>
      <vt:lpstr>Dess større grad av oppfølging av forrige MU, dess høyere engasjement, tilfredshet, anbefalingsvilje og lavere turnoverintensjon</vt:lpstr>
      <vt:lpstr>Sørg for at undersøkelsen følges opp Rapporten alene skaper ingen forbedringer  </vt:lpstr>
      <vt:lpstr>Oppfølging av undersøkelsen Veien fra tall til handling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DNB  HMS-undersøkelse 2022</dc:title>
  <dc:creator>Henriette Pedersen Rogne</dc:creator>
  <cp:lastModifiedBy>Sara Helene Røyland Solberg</cp:lastModifiedBy>
  <cp:revision>2</cp:revision>
  <dcterms:created xsi:type="dcterms:W3CDTF">2022-12-14T13:11:53Z</dcterms:created>
  <dcterms:modified xsi:type="dcterms:W3CDTF">2024-01-17T06:51:42Z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2022-12-14T13:11:53Z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452c6224-3f63-4a42-ac74-d7763877f60a</vt:lpwstr>
  </property>
  <property fmtid="{D5CDD505-2E9C-101B-9397-08002B2CF9AE}" pid="8" name="MSIP_Label_20ea7001-5c24-4702-a3ac-e436ccb02747_ContentBits">
    <vt:lpwstr>2</vt:lpwstr>
  </property>
  <property fmtid="{D5CDD505-2E9C-101B-9397-08002B2CF9AE}" pid="9" name="ContentTypeId">
    <vt:lpwstr>0x010100E14BFE8D5878ED488336CCB679A50BCC</vt:lpwstr>
  </property>
</Properties>
</file>