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313" r:id="rId5"/>
    <p:sldId id="325" r:id="rId6"/>
    <p:sldId id="331" r:id="rId7"/>
    <p:sldId id="453" r:id="rId8"/>
    <p:sldId id="452" r:id="rId9"/>
    <p:sldId id="467" r:id="rId10"/>
    <p:sldId id="455" r:id="rId11"/>
    <p:sldId id="456" r:id="rId12"/>
    <p:sldId id="463" r:id="rId13"/>
    <p:sldId id="314" r:id="rId14"/>
    <p:sldId id="316" r:id="rId15"/>
    <p:sldId id="315" r:id="rId16"/>
    <p:sldId id="317" r:id="rId1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CBCF820-431A-7B03-0B65-E71D54E03506}" name="Margit Aas Onstein" initials="MAO" userId="S::MO244@kirken.no::9ff3eb49-924a-4758-a4a1-0aefdad4b866" providerId="AD"/>
  <p188:author id="{93A69B55-76D4-1F0A-C174-BB66D319D14A}" name="Lita Breitenberg" initials="LB" userId="S::LB747@kirken.no::87ec5b9d-1f2d-4920-8c45-0eabc9b15dad" providerId="AD"/>
  <p188:author id="{DF82C25E-CD82-E0A6-15CF-753F71CE7FF1}" name="Margit Aas Onstein" initials="MO" userId="S::mo244@kirken.no::9ff3eb49-924a-4758-a4a1-0aefdad4b866" providerId="AD"/>
  <p188:author id="{2C8FDC8C-8876-6C4A-C6E0-2918D0305F8A}" name="Siv Thompson" initials="ST" userId="S::st362@kirken.no::a11576cb-1c8b-47db-ab49-800231b8a271" providerId="AD"/>
  <p188:author id="{C901B2CC-4779-5897-0C0C-4C6733886451}" name="Andreas Henriksen Aarflot" initials="AHA" userId="S::AA333@kirken.no::35fc4c65-a2bd-4730-9e18-305ef5935152" providerId="AD"/>
  <p188:author id="{66F2D6F8-F506-236E-CABA-1333D14B3BEE}" name="Lita Breitenberg" initials="LB" userId="S::lb747@kirken.no::87ec5b9d-1f2d-4920-8c45-0eabc9b15da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D785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iddels stil 3 – uthevin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ys stil 2 – uthev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ddels stil 1 – uthev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iddels stil 1 – uthev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iddels stil 1 – uthevin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26" y="10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git Aas Onstein" userId="9ff3eb49-924a-4758-a4a1-0aefdad4b866" providerId="ADAL" clId="{ECA17CCF-29D7-4E65-A7CE-88935B2C5507}"/>
    <pc:docChg chg="undo custSel addSld delSld modSld sldOrd">
      <pc:chgData name="Margit Aas Onstein" userId="9ff3eb49-924a-4758-a4a1-0aefdad4b866" providerId="ADAL" clId="{ECA17CCF-29D7-4E65-A7CE-88935B2C5507}" dt="2022-11-01T12:17:49.053" v="55"/>
      <pc:docMkLst>
        <pc:docMk/>
      </pc:docMkLst>
      <pc:sldChg chg="modSp mod">
        <pc:chgData name="Margit Aas Onstein" userId="9ff3eb49-924a-4758-a4a1-0aefdad4b866" providerId="ADAL" clId="{ECA17CCF-29D7-4E65-A7CE-88935B2C5507}" dt="2022-11-01T12:12:57.843" v="27" actId="20577"/>
        <pc:sldMkLst>
          <pc:docMk/>
          <pc:sldMk cId="2831755462" sldId="313"/>
        </pc:sldMkLst>
        <pc:spChg chg="mod">
          <ac:chgData name="Margit Aas Onstein" userId="9ff3eb49-924a-4758-a4a1-0aefdad4b866" providerId="ADAL" clId="{ECA17CCF-29D7-4E65-A7CE-88935B2C5507}" dt="2022-11-01T12:12:53.847" v="24" actId="20577"/>
          <ac:spMkLst>
            <pc:docMk/>
            <pc:sldMk cId="2831755462" sldId="313"/>
            <ac:spMk id="4" creationId="{56B731B9-5462-4839-B3C6-D62E563F731C}"/>
          </ac:spMkLst>
        </pc:spChg>
        <pc:spChg chg="mod">
          <ac:chgData name="Margit Aas Onstein" userId="9ff3eb49-924a-4758-a4a1-0aefdad4b866" providerId="ADAL" clId="{ECA17CCF-29D7-4E65-A7CE-88935B2C5507}" dt="2022-11-01T12:12:57.843" v="27" actId="20577"/>
          <ac:spMkLst>
            <pc:docMk/>
            <pc:sldMk cId="2831755462" sldId="313"/>
            <ac:spMk id="5" creationId="{A2C6B37B-3BEF-4E69-B63F-05F513EE4A4B}"/>
          </ac:spMkLst>
        </pc:spChg>
      </pc:sldChg>
      <pc:sldChg chg="add del">
        <pc:chgData name="Margit Aas Onstein" userId="9ff3eb49-924a-4758-a4a1-0aefdad4b866" providerId="ADAL" clId="{ECA17CCF-29D7-4E65-A7CE-88935B2C5507}" dt="2022-11-01T12:15:09.857" v="42" actId="47"/>
        <pc:sldMkLst>
          <pc:docMk/>
          <pc:sldMk cId="2706267938" sldId="317"/>
        </pc:sldMkLst>
      </pc:sldChg>
      <pc:sldChg chg="del">
        <pc:chgData name="Margit Aas Onstein" userId="9ff3eb49-924a-4758-a4a1-0aefdad4b866" providerId="ADAL" clId="{ECA17CCF-29D7-4E65-A7CE-88935B2C5507}" dt="2022-11-01T12:14:03.988" v="37" actId="2696"/>
        <pc:sldMkLst>
          <pc:docMk/>
          <pc:sldMk cId="1194238452" sldId="319"/>
        </pc:sldMkLst>
      </pc:sldChg>
      <pc:sldChg chg="del">
        <pc:chgData name="Margit Aas Onstein" userId="9ff3eb49-924a-4758-a4a1-0aefdad4b866" providerId="ADAL" clId="{ECA17CCF-29D7-4E65-A7CE-88935B2C5507}" dt="2022-11-01T12:15:12.583" v="43" actId="47"/>
        <pc:sldMkLst>
          <pc:docMk/>
          <pc:sldMk cId="3320311279" sldId="320"/>
        </pc:sldMkLst>
      </pc:sldChg>
      <pc:sldChg chg="del">
        <pc:chgData name="Margit Aas Onstein" userId="9ff3eb49-924a-4758-a4a1-0aefdad4b866" providerId="ADAL" clId="{ECA17CCF-29D7-4E65-A7CE-88935B2C5507}" dt="2022-11-01T12:15:51.163" v="45" actId="47"/>
        <pc:sldMkLst>
          <pc:docMk/>
          <pc:sldMk cId="1475236003" sldId="321"/>
        </pc:sldMkLst>
      </pc:sldChg>
      <pc:sldChg chg="del">
        <pc:chgData name="Margit Aas Onstein" userId="9ff3eb49-924a-4758-a4a1-0aefdad4b866" providerId="ADAL" clId="{ECA17CCF-29D7-4E65-A7CE-88935B2C5507}" dt="2022-11-01T12:14:34.822" v="39" actId="47"/>
        <pc:sldMkLst>
          <pc:docMk/>
          <pc:sldMk cId="2176655677" sldId="322"/>
        </pc:sldMkLst>
      </pc:sldChg>
      <pc:sldChg chg="del">
        <pc:chgData name="Margit Aas Onstein" userId="9ff3eb49-924a-4758-a4a1-0aefdad4b866" providerId="ADAL" clId="{ECA17CCF-29D7-4E65-A7CE-88935B2C5507}" dt="2022-11-01T12:13:37.176" v="36" actId="47"/>
        <pc:sldMkLst>
          <pc:docMk/>
          <pc:sldMk cId="2131184717" sldId="323"/>
        </pc:sldMkLst>
      </pc:sldChg>
      <pc:sldChg chg="del">
        <pc:chgData name="Margit Aas Onstein" userId="9ff3eb49-924a-4758-a4a1-0aefdad4b866" providerId="ADAL" clId="{ECA17CCF-29D7-4E65-A7CE-88935B2C5507}" dt="2022-11-01T12:16:18.215" v="47" actId="47"/>
        <pc:sldMkLst>
          <pc:docMk/>
          <pc:sldMk cId="3633673809" sldId="326"/>
        </pc:sldMkLst>
      </pc:sldChg>
      <pc:sldChg chg="del">
        <pc:chgData name="Margit Aas Onstein" userId="9ff3eb49-924a-4758-a4a1-0aefdad4b866" providerId="ADAL" clId="{ECA17CCF-29D7-4E65-A7CE-88935B2C5507}" dt="2022-11-01T12:15:57.672" v="46" actId="47"/>
        <pc:sldMkLst>
          <pc:docMk/>
          <pc:sldMk cId="2598778883" sldId="327"/>
        </pc:sldMkLst>
      </pc:sldChg>
      <pc:sldChg chg="del">
        <pc:chgData name="Margit Aas Onstein" userId="9ff3eb49-924a-4758-a4a1-0aefdad4b866" providerId="ADAL" clId="{ECA17CCF-29D7-4E65-A7CE-88935B2C5507}" dt="2022-11-01T12:15:51.163" v="45" actId="47"/>
        <pc:sldMkLst>
          <pc:docMk/>
          <pc:sldMk cId="3638601371" sldId="328"/>
        </pc:sldMkLst>
      </pc:sldChg>
      <pc:sldChg chg="del">
        <pc:chgData name="Margit Aas Onstein" userId="9ff3eb49-924a-4758-a4a1-0aefdad4b866" providerId="ADAL" clId="{ECA17CCF-29D7-4E65-A7CE-88935B2C5507}" dt="2022-11-01T12:17:17.474" v="52" actId="47"/>
        <pc:sldMkLst>
          <pc:docMk/>
          <pc:sldMk cId="1216125276" sldId="330"/>
        </pc:sldMkLst>
      </pc:sldChg>
      <pc:sldChg chg="del">
        <pc:chgData name="Margit Aas Onstein" userId="9ff3eb49-924a-4758-a4a1-0aefdad4b866" providerId="ADAL" clId="{ECA17CCF-29D7-4E65-A7CE-88935B2C5507}" dt="2022-11-01T12:17:46.686" v="53" actId="47"/>
        <pc:sldMkLst>
          <pc:docMk/>
          <pc:sldMk cId="3859731845" sldId="333"/>
        </pc:sldMkLst>
      </pc:sldChg>
      <pc:sldChg chg="del">
        <pc:chgData name="Margit Aas Onstein" userId="9ff3eb49-924a-4758-a4a1-0aefdad4b866" providerId="ADAL" clId="{ECA17CCF-29D7-4E65-A7CE-88935B2C5507}" dt="2022-11-01T12:16:39.015" v="48" actId="47"/>
        <pc:sldMkLst>
          <pc:docMk/>
          <pc:sldMk cId="1176657125" sldId="375"/>
        </pc:sldMkLst>
      </pc:sldChg>
      <pc:sldChg chg="del">
        <pc:chgData name="Margit Aas Onstein" userId="9ff3eb49-924a-4758-a4a1-0aefdad4b866" providerId="ADAL" clId="{ECA17CCF-29D7-4E65-A7CE-88935B2C5507}" dt="2022-11-01T12:16:39.015" v="48" actId="47"/>
        <pc:sldMkLst>
          <pc:docMk/>
          <pc:sldMk cId="697512043" sldId="408"/>
        </pc:sldMkLst>
      </pc:sldChg>
      <pc:sldChg chg="del">
        <pc:chgData name="Margit Aas Onstein" userId="9ff3eb49-924a-4758-a4a1-0aefdad4b866" providerId="ADAL" clId="{ECA17CCF-29D7-4E65-A7CE-88935B2C5507}" dt="2022-11-01T12:16:39.015" v="48" actId="47"/>
        <pc:sldMkLst>
          <pc:docMk/>
          <pc:sldMk cId="4062905353" sldId="410"/>
        </pc:sldMkLst>
      </pc:sldChg>
      <pc:sldChg chg="del">
        <pc:chgData name="Margit Aas Onstein" userId="9ff3eb49-924a-4758-a4a1-0aefdad4b866" providerId="ADAL" clId="{ECA17CCF-29D7-4E65-A7CE-88935B2C5507}" dt="2022-11-01T12:16:39.015" v="48" actId="47"/>
        <pc:sldMkLst>
          <pc:docMk/>
          <pc:sldMk cId="4049381440" sldId="411"/>
        </pc:sldMkLst>
      </pc:sldChg>
      <pc:sldChg chg="del">
        <pc:chgData name="Margit Aas Onstein" userId="9ff3eb49-924a-4758-a4a1-0aefdad4b866" providerId="ADAL" clId="{ECA17CCF-29D7-4E65-A7CE-88935B2C5507}" dt="2022-11-01T12:16:18.215" v="47" actId="47"/>
        <pc:sldMkLst>
          <pc:docMk/>
          <pc:sldMk cId="230219215" sldId="423"/>
        </pc:sldMkLst>
      </pc:sldChg>
      <pc:sldChg chg="del">
        <pc:chgData name="Margit Aas Onstein" userId="9ff3eb49-924a-4758-a4a1-0aefdad4b866" providerId="ADAL" clId="{ECA17CCF-29D7-4E65-A7CE-88935B2C5507}" dt="2022-11-01T12:16:18.215" v="47" actId="47"/>
        <pc:sldMkLst>
          <pc:docMk/>
          <pc:sldMk cId="3927170573" sldId="424"/>
        </pc:sldMkLst>
      </pc:sldChg>
      <pc:sldChg chg="del">
        <pc:chgData name="Margit Aas Onstein" userId="9ff3eb49-924a-4758-a4a1-0aefdad4b866" providerId="ADAL" clId="{ECA17CCF-29D7-4E65-A7CE-88935B2C5507}" dt="2022-11-01T12:15:57.672" v="46" actId="47"/>
        <pc:sldMkLst>
          <pc:docMk/>
          <pc:sldMk cId="3751822198" sldId="425"/>
        </pc:sldMkLst>
      </pc:sldChg>
      <pc:sldChg chg="del">
        <pc:chgData name="Margit Aas Onstein" userId="9ff3eb49-924a-4758-a4a1-0aefdad4b866" providerId="ADAL" clId="{ECA17CCF-29D7-4E65-A7CE-88935B2C5507}" dt="2022-11-01T12:16:18.215" v="47" actId="47"/>
        <pc:sldMkLst>
          <pc:docMk/>
          <pc:sldMk cId="1206700661" sldId="426"/>
        </pc:sldMkLst>
      </pc:sldChg>
      <pc:sldChg chg="del">
        <pc:chgData name="Margit Aas Onstein" userId="9ff3eb49-924a-4758-a4a1-0aefdad4b866" providerId="ADAL" clId="{ECA17CCF-29D7-4E65-A7CE-88935B2C5507}" dt="2022-11-01T12:15:57.672" v="46" actId="47"/>
        <pc:sldMkLst>
          <pc:docMk/>
          <pc:sldMk cId="2160244764" sldId="427"/>
        </pc:sldMkLst>
      </pc:sldChg>
      <pc:sldChg chg="del">
        <pc:chgData name="Margit Aas Onstein" userId="9ff3eb49-924a-4758-a4a1-0aefdad4b866" providerId="ADAL" clId="{ECA17CCF-29D7-4E65-A7CE-88935B2C5507}" dt="2022-11-01T12:15:57.672" v="46" actId="47"/>
        <pc:sldMkLst>
          <pc:docMk/>
          <pc:sldMk cId="2515188505" sldId="429"/>
        </pc:sldMkLst>
      </pc:sldChg>
      <pc:sldChg chg="del">
        <pc:chgData name="Margit Aas Onstein" userId="9ff3eb49-924a-4758-a4a1-0aefdad4b866" providerId="ADAL" clId="{ECA17CCF-29D7-4E65-A7CE-88935B2C5507}" dt="2022-11-01T12:14:54.792" v="40" actId="47"/>
        <pc:sldMkLst>
          <pc:docMk/>
          <pc:sldMk cId="3092612786" sldId="431"/>
        </pc:sldMkLst>
      </pc:sldChg>
      <pc:sldChg chg="del">
        <pc:chgData name="Margit Aas Onstein" userId="9ff3eb49-924a-4758-a4a1-0aefdad4b866" providerId="ADAL" clId="{ECA17CCF-29D7-4E65-A7CE-88935B2C5507}" dt="2022-11-01T12:14:54.792" v="40" actId="47"/>
        <pc:sldMkLst>
          <pc:docMk/>
          <pc:sldMk cId="1768228414" sldId="432"/>
        </pc:sldMkLst>
      </pc:sldChg>
      <pc:sldChg chg="del">
        <pc:chgData name="Margit Aas Onstein" userId="9ff3eb49-924a-4758-a4a1-0aefdad4b866" providerId="ADAL" clId="{ECA17CCF-29D7-4E65-A7CE-88935B2C5507}" dt="2022-11-01T12:14:54.792" v="40" actId="47"/>
        <pc:sldMkLst>
          <pc:docMk/>
          <pc:sldMk cId="3234957406" sldId="433"/>
        </pc:sldMkLst>
      </pc:sldChg>
      <pc:sldChg chg="del">
        <pc:chgData name="Margit Aas Onstein" userId="9ff3eb49-924a-4758-a4a1-0aefdad4b866" providerId="ADAL" clId="{ECA17CCF-29D7-4E65-A7CE-88935B2C5507}" dt="2022-11-01T12:14:32.988" v="38" actId="47"/>
        <pc:sldMkLst>
          <pc:docMk/>
          <pc:sldMk cId="1410190780" sldId="434"/>
        </pc:sldMkLst>
      </pc:sldChg>
      <pc:sldChg chg="del">
        <pc:chgData name="Margit Aas Onstein" userId="9ff3eb49-924a-4758-a4a1-0aefdad4b866" providerId="ADAL" clId="{ECA17CCF-29D7-4E65-A7CE-88935B2C5507}" dt="2022-11-01T12:14:32.988" v="38" actId="47"/>
        <pc:sldMkLst>
          <pc:docMk/>
          <pc:sldMk cId="2908032952" sldId="435"/>
        </pc:sldMkLst>
      </pc:sldChg>
      <pc:sldChg chg="del">
        <pc:chgData name="Margit Aas Onstein" userId="9ff3eb49-924a-4758-a4a1-0aefdad4b866" providerId="ADAL" clId="{ECA17CCF-29D7-4E65-A7CE-88935B2C5507}" dt="2022-11-01T12:15:21.537" v="44" actId="47"/>
        <pc:sldMkLst>
          <pc:docMk/>
          <pc:sldMk cId="2307676939" sldId="436"/>
        </pc:sldMkLst>
      </pc:sldChg>
      <pc:sldChg chg="del">
        <pc:chgData name="Margit Aas Onstein" userId="9ff3eb49-924a-4758-a4a1-0aefdad4b866" providerId="ADAL" clId="{ECA17CCF-29D7-4E65-A7CE-88935B2C5507}" dt="2022-11-01T12:14:32.988" v="38" actId="47"/>
        <pc:sldMkLst>
          <pc:docMk/>
          <pc:sldMk cId="901747705" sldId="437"/>
        </pc:sldMkLst>
      </pc:sldChg>
      <pc:sldChg chg="del">
        <pc:chgData name="Margit Aas Onstein" userId="9ff3eb49-924a-4758-a4a1-0aefdad4b866" providerId="ADAL" clId="{ECA17CCF-29D7-4E65-A7CE-88935B2C5507}" dt="2022-11-01T12:14:03.988" v="37" actId="2696"/>
        <pc:sldMkLst>
          <pc:docMk/>
          <pc:sldMk cId="2730645247" sldId="438"/>
        </pc:sldMkLst>
      </pc:sldChg>
      <pc:sldChg chg="del">
        <pc:chgData name="Margit Aas Onstein" userId="9ff3eb49-924a-4758-a4a1-0aefdad4b866" providerId="ADAL" clId="{ECA17CCF-29D7-4E65-A7CE-88935B2C5507}" dt="2022-11-01T12:14:03.988" v="37" actId="2696"/>
        <pc:sldMkLst>
          <pc:docMk/>
          <pc:sldMk cId="495831244" sldId="439"/>
        </pc:sldMkLst>
      </pc:sldChg>
      <pc:sldChg chg="del">
        <pc:chgData name="Margit Aas Onstein" userId="9ff3eb49-924a-4758-a4a1-0aefdad4b866" providerId="ADAL" clId="{ECA17CCF-29D7-4E65-A7CE-88935B2C5507}" dt="2022-11-01T12:14:03.988" v="37" actId="2696"/>
        <pc:sldMkLst>
          <pc:docMk/>
          <pc:sldMk cId="1348361314" sldId="440"/>
        </pc:sldMkLst>
      </pc:sldChg>
      <pc:sldChg chg="del">
        <pc:chgData name="Margit Aas Onstein" userId="9ff3eb49-924a-4758-a4a1-0aefdad4b866" providerId="ADAL" clId="{ECA17CCF-29D7-4E65-A7CE-88935B2C5507}" dt="2022-11-01T12:14:03.988" v="37" actId="2696"/>
        <pc:sldMkLst>
          <pc:docMk/>
          <pc:sldMk cId="3352791786" sldId="441"/>
        </pc:sldMkLst>
      </pc:sldChg>
      <pc:sldChg chg="del">
        <pc:chgData name="Margit Aas Onstein" userId="9ff3eb49-924a-4758-a4a1-0aefdad4b866" providerId="ADAL" clId="{ECA17CCF-29D7-4E65-A7CE-88935B2C5507}" dt="2022-11-01T12:14:03.988" v="37" actId="2696"/>
        <pc:sldMkLst>
          <pc:docMk/>
          <pc:sldMk cId="3660506802" sldId="442"/>
        </pc:sldMkLst>
      </pc:sldChg>
      <pc:sldChg chg="del">
        <pc:chgData name="Margit Aas Onstein" userId="9ff3eb49-924a-4758-a4a1-0aefdad4b866" providerId="ADAL" clId="{ECA17CCF-29D7-4E65-A7CE-88935B2C5507}" dt="2022-11-01T12:14:03.988" v="37" actId="2696"/>
        <pc:sldMkLst>
          <pc:docMk/>
          <pc:sldMk cId="2596679202" sldId="443"/>
        </pc:sldMkLst>
      </pc:sldChg>
      <pc:sldChg chg="del">
        <pc:chgData name="Margit Aas Onstein" userId="9ff3eb49-924a-4758-a4a1-0aefdad4b866" providerId="ADAL" clId="{ECA17CCF-29D7-4E65-A7CE-88935B2C5507}" dt="2022-11-01T12:14:03.988" v="37" actId="2696"/>
        <pc:sldMkLst>
          <pc:docMk/>
          <pc:sldMk cId="3562212356" sldId="444"/>
        </pc:sldMkLst>
      </pc:sldChg>
      <pc:sldChg chg="del">
        <pc:chgData name="Margit Aas Onstein" userId="9ff3eb49-924a-4758-a4a1-0aefdad4b866" providerId="ADAL" clId="{ECA17CCF-29D7-4E65-A7CE-88935B2C5507}" dt="2022-11-01T12:14:03.988" v="37" actId="2696"/>
        <pc:sldMkLst>
          <pc:docMk/>
          <pc:sldMk cId="2487942408" sldId="445"/>
        </pc:sldMkLst>
      </pc:sldChg>
      <pc:sldChg chg="del">
        <pc:chgData name="Margit Aas Onstein" userId="9ff3eb49-924a-4758-a4a1-0aefdad4b866" providerId="ADAL" clId="{ECA17CCF-29D7-4E65-A7CE-88935B2C5507}" dt="2022-11-01T12:14:03.988" v="37" actId="2696"/>
        <pc:sldMkLst>
          <pc:docMk/>
          <pc:sldMk cId="3241297984" sldId="446"/>
        </pc:sldMkLst>
      </pc:sldChg>
      <pc:sldChg chg="del">
        <pc:chgData name="Margit Aas Onstein" userId="9ff3eb49-924a-4758-a4a1-0aefdad4b866" providerId="ADAL" clId="{ECA17CCF-29D7-4E65-A7CE-88935B2C5507}" dt="2022-11-01T12:14:03.988" v="37" actId="2696"/>
        <pc:sldMkLst>
          <pc:docMk/>
          <pc:sldMk cId="3076006001" sldId="447"/>
        </pc:sldMkLst>
      </pc:sldChg>
      <pc:sldChg chg="del">
        <pc:chgData name="Margit Aas Onstein" userId="9ff3eb49-924a-4758-a4a1-0aefdad4b866" providerId="ADAL" clId="{ECA17CCF-29D7-4E65-A7CE-88935B2C5507}" dt="2022-11-01T12:13:37.176" v="36" actId="47"/>
        <pc:sldMkLst>
          <pc:docMk/>
          <pc:sldMk cId="4110951901" sldId="448"/>
        </pc:sldMkLst>
      </pc:sldChg>
      <pc:sldChg chg="del">
        <pc:chgData name="Margit Aas Onstein" userId="9ff3eb49-924a-4758-a4a1-0aefdad4b866" providerId="ADAL" clId="{ECA17CCF-29D7-4E65-A7CE-88935B2C5507}" dt="2022-11-01T12:13:37.176" v="36" actId="47"/>
        <pc:sldMkLst>
          <pc:docMk/>
          <pc:sldMk cId="2865331740" sldId="449"/>
        </pc:sldMkLst>
      </pc:sldChg>
      <pc:sldChg chg="del">
        <pc:chgData name="Margit Aas Onstein" userId="9ff3eb49-924a-4758-a4a1-0aefdad4b866" providerId="ADAL" clId="{ECA17CCF-29D7-4E65-A7CE-88935B2C5507}" dt="2022-11-01T12:17:16.254" v="51" actId="47"/>
        <pc:sldMkLst>
          <pc:docMk/>
          <pc:sldMk cId="2965629212" sldId="450"/>
        </pc:sldMkLst>
      </pc:sldChg>
      <pc:sldChg chg="del">
        <pc:chgData name="Margit Aas Onstein" userId="9ff3eb49-924a-4758-a4a1-0aefdad4b866" providerId="ADAL" clId="{ECA17CCF-29D7-4E65-A7CE-88935B2C5507}" dt="2022-11-01T12:17:09.744" v="49" actId="47"/>
        <pc:sldMkLst>
          <pc:docMk/>
          <pc:sldMk cId="2604500000" sldId="451"/>
        </pc:sldMkLst>
      </pc:sldChg>
      <pc:sldChg chg="ord">
        <pc:chgData name="Margit Aas Onstein" userId="9ff3eb49-924a-4758-a4a1-0aefdad4b866" providerId="ADAL" clId="{ECA17CCF-29D7-4E65-A7CE-88935B2C5507}" dt="2022-11-01T12:17:49.053" v="55"/>
        <pc:sldMkLst>
          <pc:docMk/>
          <pc:sldMk cId="251884656" sldId="453"/>
        </pc:sldMkLst>
      </pc:sldChg>
      <pc:sldChg chg="del">
        <pc:chgData name="Margit Aas Onstein" userId="9ff3eb49-924a-4758-a4a1-0aefdad4b866" providerId="ADAL" clId="{ECA17CCF-29D7-4E65-A7CE-88935B2C5507}" dt="2022-11-01T12:17:15.066" v="50" actId="47"/>
        <pc:sldMkLst>
          <pc:docMk/>
          <pc:sldMk cId="2935821618" sldId="454"/>
        </pc:sldMkLst>
      </pc:sldChg>
      <pc:sldChg chg="del">
        <pc:chgData name="Margit Aas Onstein" userId="9ff3eb49-924a-4758-a4a1-0aefdad4b866" providerId="ADAL" clId="{ECA17CCF-29D7-4E65-A7CE-88935B2C5507}" dt="2022-11-01T12:14:03.988" v="37" actId="2696"/>
        <pc:sldMkLst>
          <pc:docMk/>
          <pc:sldMk cId="845671621" sldId="457"/>
        </pc:sldMkLst>
      </pc:sldChg>
      <pc:sldChg chg="del">
        <pc:chgData name="Margit Aas Onstein" userId="9ff3eb49-924a-4758-a4a1-0aefdad4b866" providerId="ADAL" clId="{ECA17CCF-29D7-4E65-A7CE-88935B2C5507}" dt="2022-11-01T12:14:03.988" v="37" actId="2696"/>
        <pc:sldMkLst>
          <pc:docMk/>
          <pc:sldMk cId="3463982111" sldId="458"/>
        </pc:sldMkLst>
      </pc:sldChg>
      <pc:sldChg chg="del">
        <pc:chgData name="Margit Aas Onstein" userId="9ff3eb49-924a-4758-a4a1-0aefdad4b866" providerId="ADAL" clId="{ECA17CCF-29D7-4E65-A7CE-88935B2C5507}" dt="2022-11-01T12:14:03.988" v="37" actId="2696"/>
        <pc:sldMkLst>
          <pc:docMk/>
          <pc:sldMk cId="1996605892" sldId="459"/>
        </pc:sldMkLst>
      </pc:sldChg>
      <pc:sldChg chg="del">
        <pc:chgData name="Margit Aas Onstein" userId="9ff3eb49-924a-4758-a4a1-0aefdad4b866" providerId="ADAL" clId="{ECA17CCF-29D7-4E65-A7CE-88935B2C5507}" dt="2022-11-01T12:14:03.988" v="37" actId="2696"/>
        <pc:sldMkLst>
          <pc:docMk/>
          <pc:sldMk cId="1020471682" sldId="460"/>
        </pc:sldMkLst>
      </pc:sldChg>
      <pc:sldChg chg="del">
        <pc:chgData name="Margit Aas Onstein" userId="9ff3eb49-924a-4758-a4a1-0aefdad4b866" providerId="ADAL" clId="{ECA17CCF-29D7-4E65-A7CE-88935B2C5507}" dt="2022-11-01T12:15:51.163" v="45" actId="47"/>
        <pc:sldMkLst>
          <pc:docMk/>
          <pc:sldMk cId="1686438010" sldId="461"/>
        </pc:sldMkLst>
      </pc:sldChg>
      <pc:sldChg chg="del">
        <pc:chgData name="Margit Aas Onstein" userId="9ff3eb49-924a-4758-a4a1-0aefdad4b866" providerId="ADAL" clId="{ECA17CCF-29D7-4E65-A7CE-88935B2C5507}" dt="2022-11-01T12:15:51.163" v="45" actId="47"/>
        <pc:sldMkLst>
          <pc:docMk/>
          <pc:sldMk cId="533388596" sldId="462"/>
        </pc:sldMkLst>
      </pc:sldChg>
      <pc:sldChg chg="del">
        <pc:chgData name="Margit Aas Onstein" userId="9ff3eb49-924a-4758-a4a1-0aefdad4b866" providerId="ADAL" clId="{ECA17CCF-29D7-4E65-A7CE-88935B2C5507}" dt="2022-11-01T12:15:21.537" v="44" actId="47"/>
        <pc:sldMkLst>
          <pc:docMk/>
          <pc:sldMk cId="3906338549" sldId="464"/>
        </pc:sldMkLst>
      </pc:sldChg>
      <pc:sldChg chg="del">
        <pc:chgData name="Margit Aas Onstein" userId="9ff3eb49-924a-4758-a4a1-0aefdad4b866" providerId="ADAL" clId="{ECA17CCF-29D7-4E65-A7CE-88935B2C5507}" dt="2022-11-01T12:15:21.537" v="44" actId="47"/>
        <pc:sldMkLst>
          <pc:docMk/>
          <pc:sldMk cId="2004011201" sldId="465"/>
        </pc:sldMkLst>
      </pc:sldChg>
      <pc:sldChg chg="modSp del mod">
        <pc:chgData name="Margit Aas Onstein" userId="9ff3eb49-924a-4758-a4a1-0aefdad4b866" providerId="ADAL" clId="{ECA17CCF-29D7-4E65-A7CE-88935B2C5507}" dt="2022-11-01T12:14:32.988" v="38" actId="47"/>
        <pc:sldMkLst>
          <pc:docMk/>
          <pc:sldMk cId="4208271187" sldId="466"/>
        </pc:sldMkLst>
        <pc:spChg chg="mod">
          <ac:chgData name="Margit Aas Onstein" userId="9ff3eb49-924a-4758-a4a1-0aefdad4b866" providerId="ADAL" clId="{ECA17CCF-29D7-4E65-A7CE-88935B2C5507}" dt="2022-11-01T12:13:17.897" v="33" actId="20577"/>
          <ac:spMkLst>
            <pc:docMk/>
            <pc:sldMk cId="4208271187" sldId="466"/>
            <ac:spMk id="4" creationId="{EEA998A7-421B-409E-94EF-8E3B86EA8B0E}"/>
          </ac:spMkLst>
        </pc:spChg>
        <pc:spChg chg="mod">
          <ac:chgData name="Margit Aas Onstein" userId="9ff3eb49-924a-4758-a4a1-0aefdad4b866" providerId="ADAL" clId="{ECA17CCF-29D7-4E65-A7CE-88935B2C5507}" dt="2022-11-01T12:13:14.649" v="28" actId="20577"/>
          <ac:spMkLst>
            <pc:docMk/>
            <pc:sldMk cId="4208271187" sldId="466"/>
            <ac:spMk id="5" creationId="{B734B54A-BF57-4482-8F6F-BA0A56101685}"/>
          </ac:spMkLst>
        </pc:spChg>
      </pc:sldChg>
      <pc:sldChg chg="add del">
        <pc:chgData name="Margit Aas Onstein" userId="9ff3eb49-924a-4758-a4a1-0aefdad4b866" providerId="ADAL" clId="{ECA17CCF-29D7-4E65-A7CE-88935B2C5507}" dt="2022-11-01T12:13:35.903" v="35" actId="2890"/>
        <pc:sldMkLst>
          <pc:docMk/>
          <pc:sldMk cId="242892979" sldId="468"/>
        </pc:sldMkLst>
      </pc:sldChg>
      <pc:sldChg chg="add del replId">
        <pc:chgData name="Margit Aas Onstein" userId="9ff3eb49-924a-4758-a4a1-0aefdad4b866" providerId="ADAL" clId="{ECA17CCF-29D7-4E65-A7CE-88935B2C5507}" dt="2022-11-01T12:13:35.903" v="35" actId="2890"/>
        <pc:sldMkLst>
          <pc:docMk/>
          <pc:sldMk cId="2478437048" sldId="469"/>
        </pc:sldMkLst>
      </pc:sldChg>
      <pc:sldChg chg="add del replId">
        <pc:chgData name="Margit Aas Onstein" userId="9ff3eb49-924a-4758-a4a1-0aefdad4b866" providerId="ADAL" clId="{ECA17CCF-29D7-4E65-A7CE-88935B2C5507}" dt="2022-11-01T12:13:35.903" v="35" actId="2890"/>
        <pc:sldMkLst>
          <pc:docMk/>
          <pc:sldMk cId="765198874" sldId="470"/>
        </pc:sldMkLst>
      </pc:sldChg>
      <pc:sldMasterChg chg="addSldLayout delSldLayout">
        <pc:chgData name="Margit Aas Onstein" userId="9ff3eb49-924a-4758-a4a1-0aefdad4b866" providerId="ADAL" clId="{ECA17CCF-29D7-4E65-A7CE-88935B2C5507}" dt="2022-11-01T12:15:09.857" v="42" actId="47"/>
        <pc:sldMasterMkLst>
          <pc:docMk/>
          <pc:sldMasterMk cId="3202002893" sldId="2147483648"/>
        </pc:sldMasterMkLst>
        <pc:sldLayoutChg chg="add del">
          <pc:chgData name="Margit Aas Onstein" userId="9ff3eb49-924a-4758-a4a1-0aefdad4b866" providerId="ADAL" clId="{ECA17CCF-29D7-4E65-A7CE-88935B2C5507}" dt="2022-11-01T12:15:09.857" v="42" actId="47"/>
          <pc:sldLayoutMkLst>
            <pc:docMk/>
            <pc:sldMasterMk cId="3202002893" sldId="2147483648"/>
            <pc:sldLayoutMk cId="4113207418" sldId="2147483688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56AAC931-83C2-D84A-8052-05B401C126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855785" y="599831"/>
            <a:ext cx="5504534" cy="261815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endParaRPr lang="nb-NO" sz="1050" b="1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EC343C9-69AF-4248-884B-D0BA474107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492261" y="8683991"/>
            <a:ext cx="868057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/>
            </a:lvl1pPr>
          </a:lstStyle>
          <a:p>
            <a:fld id="{4E0461F7-D857-C446-A98B-4029FE3B4E9C}" type="datetimeFigureOut">
              <a:rPr lang="nb-NO" sz="800" smtClean="0">
                <a:solidFill>
                  <a:schemeClr val="accent1">
                    <a:lumMod val="75000"/>
                  </a:schemeClr>
                </a:solidFill>
              </a:rPr>
              <a:t>01.11.2022</a:t>
            </a:fld>
            <a:endParaRPr lang="nb-NO" sz="8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B63DACA-4D38-9949-A817-0FED2F6222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90538" y="8685213"/>
            <a:ext cx="4902626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/>
            </a:lvl1pPr>
          </a:lstStyle>
          <a:p>
            <a:endParaRPr lang="nb-NO" sz="8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18E8236-640B-574F-81E2-680AC6868A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459415" y="8685213"/>
            <a:ext cx="257908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/>
            </a:lvl1pPr>
          </a:lstStyle>
          <a:p>
            <a:pPr algn="l"/>
            <a:fld id="{6BEA7848-70C2-8844-A54F-DF108F0BB837}" type="slidenum">
              <a:rPr lang="nb-NO" sz="800" smtClean="0">
                <a:solidFill>
                  <a:schemeClr val="accent1">
                    <a:lumMod val="75000"/>
                  </a:schemeClr>
                </a:solidFill>
              </a:rPr>
              <a:pPr algn="l"/>
              <a:t>‹#›</a:t>
            </a:fld>
            <a:endParaRPr lang="nb-NO" sz="80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77C369A1-D51D-6E4D-BB6C-6E9A038EA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81" y="22939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38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topptekst 1">
            <a:extLst>
              <a:ext uri="{FF2B5EF4-FFF2-40B4-BE49-F238E27FC236}">
                <a16:creationId xmlns:a16="http://schemas.microsoft.com/office/drawing/2014/main" id="{427665F2-632E-A346-BAA5-478D1F57DD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043904" y="599831"/>
            <a:ext cx="5128296" cy="261815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 b="1"/>
            </a:lvl1pPr>
          </a:lstStyle>
          <a:p>
            <a:endParaRPr lang="nb-NO" sz="1050"/>
          </a:p>
        </p:txBody>
      </p:sp>
      <p:sp>
        <p:nvSpPr>
          <p:cNvPr id="9" name="Plassholder for dato 2">
            <a:extLst>
              <a:ext uri="{FF2B5EF4-FFF2-40B4-BE49-F238E27FC236}">
                <a16:creationId xmlns:a16="http://schemas.microsoft.com/office/drawing/2014/main" id="{60965A70-FF2D-5841-BF99-6324283CD9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339962" y="8683991"/>
            <a:ext cx="832238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E0461F7-D857-C446-A98B-4029FE3B4E9C}" type="datetimeFigureOut">
              <a:rPr lang="nb-NO" sz="800" smtClean="0"/>
              <a:pPr/>
              <a:t>01.11.2022</a:t>
            </a:fld>
            <a:endParaRPr lang="nb-NO" sz="800"/>
          </a:p>
        </p:txBody>
      </p:sp>
      <p:sp>
        <p:nvSpPr>
          <p:cNvPr id="10" name="Plassholder for bunntekst 3">
            <a:extLst>
              <a:ext uri="{FF2B5EF4-FFF2-40B4-BE49-F238E27FC236}">
                <a16:creationId xmlns:a16="http://schemas.microsoft.com/office/drawing/2014/main" id="{260AEE78-88AD-C347-8A68-F5ADB6C8E0D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685800" y="8685213"/>
            <a:ext cx="4536831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 sz="800"/>
          </a:p>
        </p:txBody>
      </p:sp>
      <p:sp>
        <p:nvSpPr>
          <p:cNvPr id="11" name="Plassholder for lysbildenummer 4">
            <a:extLst>
              <a:ext uri="{FF2B5EF4-FFF2-40B4-BE49-F238E27FC236}">
                <a16:creationId xmlns:a16="http://schemas.microsoft.com/office/drawing/2014/main" id="{2585FC08-3B3A-7B42-976B-D13CB1357F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264354" y="8685213"/>
            <a:ext cx="247266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l"/>
            <a:fld id="{6BEA7848-70C2-8844-A54F-DF108F0BB837}" type="slidenum">
              <a:rPr lang="nb-NO" sz="800" smtClean="0"/>
              <a:pPr algn="l"/>
              <a:t>‹#›</a:t>
            </a:fld>
            <a:endParaRPr lang="nb-NO" sz="80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786F8879-4E63-1949-A1E8-EC597C6FD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939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94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OBS: Hvis man ønsker å ha stemmegiving i forbindelse med gudstjeneste og kommunen har søndagsvalg må man sørge for nok tid til å få fraktet avkryssingsmanntall fra ett valglokale til ett/flere andre.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6BEA7848-70C2-8844-A54F-DF108F0BB837}" type="slidenum">
              <a:rPr lang="nb-NO" sz="800" smtClean="0"/>
              <a:pPr algn="l"/>
              <a:t>13</a:t>
            </a:fld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205726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C08E7BE-FC21-3941-9144-0A6D17A15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212CF59-18AF-4541-8840-B68AF0CABC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36E0AFC-2F9B-9C44-A28C-1E0A774CA924}" type="datetime1">
              <a:rPr lang="nb-NO" smtClean="0"/>
              <a:t>01.11.2022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E8E34C0-0B68-EA43-A91F-06154E398F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38487" y="815745"/>
            <a:ext cx="3515024" cy="1204587"/>
          </a:xfrm>
          <a:prstGeom prst="rect">
            <a:avLst/>
          </a:prstGeom>
        </p:spPr>
      </p:pic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225FAD8B-416D-AA48-B2B5-78C171519C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/>
            </a:lvl1pPr>
          </a:lstStyle>
          <a:p>
            <a:pPr lvl="0"/>
            <a:r>
              <a:rPr lang="nb-NO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376316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01.11.2022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936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B60C608-14C1-FC41-BC97-5C1CF241FA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FB857-A31A-7249-B4E8-37C16EF5CC62}" type="datetime1">
              <a:rPr lang="nb-NO" smtClean="0"/>
              <a:t>01.11.2022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370FB8C5-4E46-0144-92C5-637BD509B6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1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B60C608-14C1-FC41-BC97-5C1CF241FA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0DA261-C13B-3F42-9492-A1AF009151F2}" type="datetime1">
              <a:rPr lang="nb-NO" smtClean="0"/>
              <a:t>01.11.2022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52F79A17-B5DF-8C4E-84DB-E96DE20FF6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0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761DF0-8656-CF48-9122-92F8DC3C4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6821F2-A7CE-DF4D-AF21-138B443AE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39CF89B-927F-2043-B621-25F31CF4D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85889"/>
            <a:ext cx="5292725" cy="4672011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974707-D6CE-C341-A972-6478A32F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8B6-E66D-1049-95EA-32C0EE5A7891}" type="datetime1">
              <a:rPr lang="nb-NO" smtClean="0"/>
              <a:t>01.11.2022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237B0A-5B30-7541-B12E-C5CC726F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9C3EA2-0DF6-1741-9236-E191BAF5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183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9D867C-F048-D046-988C-94A021924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9E51054-560E-A941-91B2-9557D2700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387475"/>
            <a:ext cx="5292725" cy="365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0AE458F-DB25-8C45-A41F-D62D8484C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046287"/>
            <a:ext cx="5292725" cy="40116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B2031B9-C24F-3545-B8AA-35A976DFD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5389" y="1387475"/>
            <a:ext cx="5292724" cy="365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F759595-20BD-EA4D-8AA8-F99F55FE5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5388" y="2046287"/>
            <a:ext cx="5292724" cy="40116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A006F4C2-5293-E044-83D4-05CD33380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AAB4-E682-9F49-892F-12AC1E74BE2E}" type="datetime1">
              <a:rPr lang="nb-NO" smtClean="0"/>
              <a:t>01.11.2022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697B7BA-0E96-3140-8A35-EB726CD0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748FF31-39B3-9A46-A424-FA2221D0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805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5292725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5388" y="0"/>
            <a:ext cx="5916612" cy="68580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1B42287-BE59-A645-A7D7-BF5916581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3888" y="1385887"/>
            <a:ext cx="5292725" cy="4851399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C53C-C25E-8E48-B7FA-A6089A808DA3}" type="datetime1">
              <a:rPr lang="nb-NO" smtClean="0"/>
              <a:t>01.11.2022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919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 rød 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50B21C0D-34D6-CC48-B026-04FBA14EC41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lassholder for innhold 3">
            <a:extLst>
              <a:ext uri="{FF2B5EF4-FFF2-40B4-BE49-F238E27FC236}">
                <a16:creationId xmlns:a16="http://schemas.microsoft.com/office/drawing/2014/main" id="{998B0CB3-98B5-DE45-A6B8-C8DCB6EA5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85889"/>
            <a:ext cx="5292725" cy="4672011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9C92418-944A-DE45-84F4-3678D2B73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5EC9BE-EF3A-8749-AAF4-B3425C559574}" type="datetime1">
              <a:rPr lang="nb-NO" smtClean="0"/>
              <a:t>01.11.2022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D2147FD-2928-044D-B8CD-0655BDC7E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D95FBE8-7FC7-614E-8C2A-060EB536D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72601CAB-C21E-D24F-BF67-C5098FFA2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5292726" cy="8636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0A5CF174-B879-4D40-BD16-58B5AF8F40B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52656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 rød t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0637D52-5D87-7944-8733-8B9A8E2E287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F761DF0-8656-CF48-9122-92F8DC3C4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388" y="225425"/>
            <a:ext cx="5292726" cy="8636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6821F2-A7CE-DF4D-AF21-138B443AE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75389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974707-D6CE-C341-A972-6478A32F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C56F16F-1804-3848-99E7-299DAB3D245D}" type="datetime1">
              <a:rPr lang="nb-NO" smtClean="0"/>
              <a:t>01.11.2022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237B0A-5B30-7541-B12E-C5CC726F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75388" y="6437935"/>
            <a:ext cx="4125210" cy="212492"/>
          </a:xfr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9C3EA2-0DF6-1741-9236-E191BAF5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D3C36917-9AB3-434C-B2ED-754219CA73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4254A864-6B0E-8941-B78B-7792DBB7B23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96678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76686C-283D-F648-AC3F-1406D58D3986}" type="datetime1">
              <a:rPr lang="nb-NO" smtClean="0"/>
              <a:t>01.11.2022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9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CAF970-D685-7546-8718-61AD5B7B15DD}" type="datetime1">
              <a:rPr lang="nb-NO" smtClean="0"/>
              <a:t>01.11.2022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1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5153172C-E5A6-B547-B606-488AA18D1FD3}" type="datetime1">
              <a:rPr lang="nb-NO" smtClean="0"/>
              <a:t>01.11.2022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4AFB86AD-8F62-3B47-B902-D3A1DE88A4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0E146FB5-7AA5-0241-8285-0DDE0786D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6570C908-4686-524E-8921-ECE517851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1915944F-F5FF-CF4C-B5E1-B60D0B84FE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10930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59755F-ED6E-EB4E-925D-0BDB2585A6D3}" type="datetime1">
              <a:rPr lang="nb-NO" smtClean="0"/>
              <a:t>01.11.2022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4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1B26B0-9B72-1342-8A07-79F52C607727}" type="datetime1">
              <a:rPr lang="nb-NO" smtClean="0"/>
              <a:t>01.11.2022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2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9AE69D-E235-D048-BDFA-FDEF686B7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5E12DA7-64E8-3B42-956B-662E98C63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15C1-0DCF-AD42-8642-059163C9676D}" type="datetime1">
              <a:rPr lang="nb-NO" smtClean="0"/>
              <a:t>01.11.2022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36727F2-04C5-944F-B4BC-6F064051F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508390C-3BBE-5741-8A43-6C981A3EE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496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93788"/>
            <a:ext cx="12192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A9CB-89B6-5B49-B2D2-183358EA6832}" type="datetime1">
              <a:rPr lang="nb-NO" smtClean="0"/>
              <a:t>01.11.2022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133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 med tittel i rød 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237288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91999" cy="1093788"/>
          </a:xfrm>
          <a:solidFill>
            <a:schemeClr val="accent1">
              <a:lumMod val="75000"/>
              <a:alpha val="80000"/>
            </a:schemeClr>
          </a:solidFill>
        </p:spPr>
        <p:txBody>
          <a:bodyPr lIns="612000" tIns="21600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0A6A3-A14A-8449-BA07-5BD9683D3999}" type="datetime1">
              <a:rPr lang="nb-NO" smtClean="0"/>
              <a:t>01.11.2022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566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237288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B633-2054-B64D-8402-970C3237C093}" type="datetime1">
              <a:rPr lang="nb-NO" smtClean="0"/>
              <a:t>01.11.2022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445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93788"/>
            <a:ext cx="6096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4847-2AE9-534D-BF34-25506296C437}" type="datetime1">
              <a:rPr lang="nb-NO" smtClean="0"/>
              <a:t>01.11.2022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14994145-8B91-CF4E-BC89-31C3CF6F567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093788"/>
            <a:ext cx="6096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43655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235EB93-88B3-6D47-A629-2E1C139174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  <a:noFill/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2CAA61-8483-6A40-BA36-FB129DE01873}" type="datetime1">
              <a:rPr lang="nb-NO" smtClean="0"/>
              <a:t>01.11.2022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773C8BD8-1C69-B94C-9C7A-D01537BABA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5769"/>
          <a:stretch/>
        </p:blipFill>
        <p:spPr>
          <a:xfrm>
            <a:off x="637111" y="6354761"/>
            <a:ext cx="285020" cy="333792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8F1FD433-7E01-4C4F-AE0C-0AF02B2992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4257"/>
          <a:stretch/>
        </p:blipFill>
        <p:spPr>
          <a:xfrm>
            <a:off x="922129" y="6354761"/>
            <a:ext cx="1717213" cy="3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3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6A3D0F3-9AFC-EC44-982D-1FEBDB4A6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A347-3E81-5043-AB2C-570E496480F1}" type="datetime1">
              <a:rPr lang="nb-NO" smtClean="0"/>
              <a:t>01.11.2022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05C4255-99DD-814C-A9AD-3F510292E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0D5D13A-1C4D-754C-9ABB-8C686510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842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60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C08CBCE2-CDEC-5E4A-8C98-F125190FEF95}" type="datetime1">
              <a:rPr lang="nb-NO" smtClean="0"/>
              <a:t>01.11.2022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D13F7309-045F-E94D-9CF4-3CD524E6AA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33150638-BDEA-D943-9B94-1DAD8D1F4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4B490713-A5E9-B142-B383-F0DD11F0D3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E5625621-DC74-CA44-9FC9-A4A0E427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295155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5F0F483-C409-B044-AFFC-F8B179D478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4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F4CC2FA6-23BD-0E4F-A3AA-E7DFFF2B9C96}" type="datetime1">
              <a:rPr lang="nb-NO" smtClean="0"/>
              <a:t>01.11.2022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Sett inn tekst </a:t>
            </a:r>
            <a:r>
              <a:rPr lang="nb-NO" noProof="0" err="1"/>
              <a:t>f.eks</a:t>
            </a:r>
            <a:r>
              <a:rPr lang="nb-NO" noProof="0"/>
              <a:t> takk for meg!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50C8E91-B07B-BE4C-BF87-F9F72D11F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418C3EE5-02DB-A843-8685-A7E3CB168F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16380" y="7477757"/>
            <a:ext cx="468351" cy="468351"/>
          </a:xfrm>
          <a:prstGeom prst="rect">
            <a:avLst/>
          </a:prstGeom>
        </p:spPr>
      </p:pic>
      <p:sp>
        <p:nvSpPr>
          <p:cNvPr id="18" name="Plassholder for innhold 2">
            <a:extLst>
              <a:ext uri="{FF2B5EF4-FFF2-40B4-BE49-F238E27FC236}">
                <a16:creationId xmlns:a16="http://schemas.microsoft.com/office/drawing/2014/main" id="{4E8B2218-8DAE-4EF7-8B6B-E3A7F52D82D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158049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3A08CD34-AC08-6442-B83D-86E2FC5C0A0B}" type="datetime1">
              <a:rPr lang="nb-NO" smtClean="0"/>
              <a:t>01.11.2022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Takk for meg!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20" name="Undertittel 2">
            <a:extLst>
              <a:ext uri="{FF2B5EF4-FFF2-40B4-BE49-F238E27FC236}">
                <a16:creationId xmlns:a16="http://schemas.microsoft.com/office/drawing/2014/main" id="{6E5DA0CA-E9CB-3349-B5A0-C88F270134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3ACCE1F9-3AE7-4367-962F-FE1F8699D01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378488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957E9185-59FC-564F-B555-5503B0667FCA}" type="datetime1">
              <a:rPr lang="nb-NO" smtClean="0"/>
              <a:t>01.11.2022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Takk for meg!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10" name="Undertittel 2">
            <a:extLst>
              <a:ext uri="{FF2B5EF4-FFF2-40B4-BE49-F238E27FC236}">
                <a16:creationId xmlns:a16="http://schemas.microsoft.com/office/drawing/2014/main" id="{19BDFB95-9F63-C844-A22A-2F308C5C6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1388652-918C-4D93-82AF-2C10A299F3C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412085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ECD2DCB2-8DC2-5E44-897B-F28A10D61BB6}" type="datetime1">
              <a:rPr lang="nb-NO" smtClean="0"/>
              <a:t>01.11.2022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Takk for meg!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10" name="Undertittel 2">
            <a:extLst>
              <a:ext uri="{FF2B5EF4-FFF2-40B4-BE49-F238E27FC236}">
                <a16:creationId xmlns:a16="http://schemas.microsoft.com/office/drawing/2014/main" id="{43FECCB4-4595-4249-AC4B-CFB26F9EB1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21" name="Plassholder for innhold 2">
            <a:extLst>
              <a:ext uri="{FF2B5EF4-FFF2-40B4-BE49-F238E27FC236}">
                <a16:creationId xmlns:a16="http://schemas.microsoft.com/office/drawing/2014/main" id="{15FB502D-6EDF-47F0-B2F7-46DF6AA2C44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145128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72353"/>
            <a:ext cx="10972800" cy="932266"/>
          </a:xfrm>
          <a:prstGeom prst="rect">
            <a:avLst/>
          </a:prstGeom>
        </p:spPr>
        <p:txBody>
          <a:bodyPr/>
          <a:lstStyle>
            <a:lvl1pPr algn="l">
              <a:defRPr sz="3400" cap="all" baseline="0">
                <a:latin typeface="Georgia"/>
              </a:defRPr>
            </a:lvl1pPr>
          </a:lstStyle>
          <a:p>
            <a:r>
              <a:rPr lang="nb-NO"/>
              <a:t>Click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title</a:t>
            </a:r>
            <a:r>
              <a:rPr lang="nb-NO"/>
              <a:t>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235463"/>
          </a:xfrm>
          <a:prstGeom prst="rect">
            <a:avLst/>
          </a:prstGeom>
        </p:spPr>
        <p:txBody>
          <a:bodyPr/>
          <a:lstStyle>
            <a:lvl1pPr>
              <a:defRPr sz="2600">
                <a:latin typeface="Arial"/>
              </a:defRPr>
            </a:lvl1pPr>
            <a:lvl2pPr>
              <a:defRPr sz="2400">
                <a:latin typeface="Arial"/>
              </a:defRPr>
            </a:lvl2pPr>
            <a:lvl3pPr>
              <a:defRPr sz="2200">
                <a:latin typeface="Arial"/>
              </a:defRPr>
            </a:lvl3pPr>
            <a:lvl4pPr>
              <a:defRPr sz="1800">
                <a:latin typeface="Arial"/>
              </a:defRPr>
            </a:lvl4pPr>
            <a:lvl5pPr>
              <a:defRPr sz="1600">
                <a:latin typeface="Arial"/>
              </a:defRPr>
            </a:lvl5pPr>
          </a:lstStyle>
          <a:p>
            <a:pPr lvl="0"/>
            <a:r>
              <a:rPr lang="nb-NO"/>
              <a:t>Click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text</a:t>
            </a:r>
            <a:r>
              <a:rPr lang="nb-NO"/>
              <a:t> styles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  <a:p>
            <a:pPr lvl="3"/>
            <a:r>
              <a:rPr lang="nb-NO" err="1"/>
              <a:t>Fourth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4"/>
            <a:r>
              <a:rPr lang="nb-NO"/>
              <a:t>Fifth </a:t>
            </a:r>
            <a:r>
              <a:rPr lang="nb-NO" err="1"/>
              <a:t>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4031B244-5DE1-884A-885B-F03223C1AA86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2" hasCustomPrompt="1"/>
          </p:nvPr>
        </p:nvSpPr>
        <p:spPr>
          <a:xfrm>
            <a:off x="10322809" y="302465"/>
            <a:ext cx="1674284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nb-NO"/>
              <a:t>§ hjemmel</a:t>
            </a:r>
          </a:p>
        </p:txBody>
      </p:sp>
    </p:spTree>
    <p:extLst>
      <p:ext uri="{BB962C8B-B14F-4D97-AF65-F5344CB8AC3E}">
        <p14:creationId xmlns:p14="http://schemas.microsoft.com/office/powerpoint/2010/main" val="4113207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8677268F-F4F9-784E-BF23-EA1CACFD53E7}" type="datetime1">
              <a:rPr lang="nb-NO" smtClean="0"/>
              <a:t>01.11.2022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010F5F7-7450-E841-9579-58F69AF094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0BBFE621-FDA3-9A4B-9872-BA2229570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A001A0F5-F2B1-984B-81DC-C18544C06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CEC0B5B0-1EE0-554E-B0FC-46F791948E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89083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D989A85-7F6E-E044-B7F8-167AD93A93BB}" type="datetime1">
              <a:rPr lang="nb-NO" smtClean="0"/>
              <a:t>01.11.2022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9DA3D8BF-A151-3548-AE95-2BC2EFE2BC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2CD06575-6B5A-A04E-B329-1D0AD6A25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D4B1805F-2AE6-8E4B-A44F-BD67998C1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A75FA386-D78A-5341-8214-AF27F9AFD4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2445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DF487B-8477-2149-9AA3-98E65B249604}" type="datetime1">
              <a:rPr lang="nb-NO" smtClean="0"/>
              <a:t>01.11.2022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3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F6B007-F089-1E47-A029-515775F38509}" type="datetime1">
              <a:rPr lang="nb-NO" smtClean="0"/>
              <a:t>01.11.2022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90C3DA65-107B-F341-8FB9-ECB05EB2D7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5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8F06A8-7708-F449-BBEB-8D82008CCD6B}" type="datetime1">
              <a:rPr lang="nb-NO" smtClean="0"/>
              <a:t>01.11.2022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4A80ACD1-D8B9-7445-943A-E7FA738473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0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A0E4E-754C-5E4A-8C53-243A384D4282}" type="datetime1">
              <a:rPr lang="nb-NO" smtClean="0"/>
              <a:t>01.11.2022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06465D10-5B34-C44E-ACE2-FB1EDC81E3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AF269B3-BEF0-E04A-9125-2E284FBAE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10944226" cy="863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F69DAFA-A756-634F-8F62-44B8D41CD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385888"/>
            <a:ext cx="10944226" cy="46727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C4F3F7C-A4AA-AF42-8F10-BE862A9EC9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84745" y="6437935"/>
            <a:ext cx="1083367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655427F-18F2-AA41-8FD1-542CB7F8D202}" type="datetime1">
              <a:rPr lang="nb-NO" smtClean="0"/>
              <a:t>01.11.2022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1138DA2-808A-6243-B616-8D29162A6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78955" y="6437935"/>
            <a:ext cx="7321643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F9FE079-08DB-8B42-A4AD-A254231BF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8957" y="6437935"/>
            <a:ext cx="347663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09C2D23-5413-0C4E-90E8-570584B1AF6C}"/>
              </a:ext>
            </a:extLst>
          </p:cNvPr>
          <p:cNvPicPr>
            <a:picLocks noChangeAspect="1"/>
          </p:cNvPicPr>
          <p:nvPr userDrawn="1"/>
        </p:nvPicPr>
        <p:blipFill>
          <a:blip r:embed="rId37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0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0" r:id="rId5"/>
    <p:sldLayoutId id="2147483651" r:id="rId6"/>
    <p:sldLayoutId id="2147483666" r:id="rId7"/>
    <p:sldLayoutId id="2147483667" r:id="rId8"/>
    <p:sldLayoutId id="2147483665" r:id="rId9"/>
    <p:sldLayoutId id="2147483650" r:id="rId10"/>
    <p:sldLayoutId id="2147483673" r:id="rId11"/>
    <p:sldLayoutId id="2147483674" r:id="rId12"/>
    <p:sldLayoutId id="2147483652" r:id="rId13"/>
    <p:sldLayoutId id="2147483653" r:id="rId14"/>
    <p:sldLayoutId id="2147483657" r:id="rId15"/>
    <p:sldLayoutId id="2147483656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54" r:id="rId22"/>
    <p:sldLayoutId id="2147483668" r:id="rId23"/>
    <p:sldLayoutId id="2147483671" r:id="rId24"/>
    <p:sldLayoutId id="2147483670" r:id="rId25"/>
    <p:sldLayoutId id="2147483669" r:id="rId26"/>
    <p:sldLayoutId id="2147483672" r:id="rId27"/>
    <p:sldLayoutId id="2147483655" r:id="rId28"/>
    <p:sldLayoutId id="2147483681" r:id="rId29"/>
    <p:sldLayoutId id="2147483682" r:id="rId30"/>
    <p:sldLayoutId id="2147483683" r:id="rId31"/>
    <p:sldLayoutId id="2147483684" r:id="rId32"/>
    <p:sldLayoutId id="2147483685" r:id="rId33"/>
    <p:sldLayoutId id="2147483686" r:id="rId34"/>
    <p:sldLayoutId id="2147483688" r:id="rId3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3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2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93" userDrawn="1">
          <p15:clr>
            <a:srgbClr val="F26B43"/>
          </p15:clr>
        </p15:guide>
        <p15:guide id="4" pos="7287" userDrawn="1">
          <p15:clr>
            <a:srgbClr val="F26B43"/>
          </p15:clr>
        </p15:guide>
        <p15:guide id="5" orient="horz" pos="3816" userDrawn="1">
          <p15:clr>
            <a:srgbClr val="F26B43"/>
          </p15:clr>
        </p15:guide>
        <p15:guide id="6" orient="horz" pos="4150" userDrawn="1">
          <p15:clr>
            <a:srgbClr val="F26B43"/>
          </p15:clr>
        </p15:guide>
        <p15:guide id="7" orient="horz" pos="873" userDrawn="1">
          <p15:clr>
            <a:srgbClr val="F26B43"/>
          </p15:clr>
        </p15:guide>
        <p15:guide id="8" orient="horz" pos="142" userDrawn="1">
          <p15:clr>
            <a:srgbClr val="F26B43"/>
          </p15:clr>
        </p15:guide>
        <p15:guide id="9" pos="3727" userDrawn="1">
          <p15:clr>
            <a:srgbClr val="F26B43"/>
          </p15:clr>
        </p15:guide>
        <p15:guide id="10" pos="3953" userDrawn="1">
          <p15:clr>
            <a:srgbClr val="F26B43"/>
          </p15:clr>
        </p15:guide>
        <p15:guide id="12" orient="horz" pos="689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ressursbanken.kirken.no/kirkevalg" TargetMode="Externa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8834D386-F5CE-494A-9538-EED29A3AE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BCE2-CDEC-5E4A-8C98-F125190FEF95}" type="datetime1">
              <a:rPr lang="nb-NO" smtClean="0"/>
              <a:t>01.11.2022</a:t>
            </a:fld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C6449541-3544-48D0-9655-809DE5DC4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pPr/>
              <a:t>1</a:t>
            </a:fld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56B731B9-5462-4839-B3C6-D62E563F73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Innføring i kirkevalg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2C6B37B-3BEF-4E69-B63F-05F513EE4A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403" y="3717069"/>
            <a:ext cx="10944224" cy="2347316"/>
          </a:xfrm>
        </p:spPr>
        <p:txBody>
          <a:bodyPr/>
          <a:lstStyle/>
          <a:p>
            <a:r>
              <a:rPr lang="nb-NO" dirty="0"/>
              <a:t>Versjon 1.0</a:t>
            </a:r>
          </a:p>
        </p:txBody>
      </p:sp>
    </p:spTree>
    <p:extLst>
      <p:ext uri="{BB962C8B-B14F-4D97-AF65-F5344CB8AC3E}">
        <p14:creationId xmlns:p14="http://schemas.microsoft.com/office/powerpoint/2010/main" val="283175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BB1F38-9B9C-4EBA-B1EA-F5DDC289D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Forhåndsstemmeperioden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4069F98-29ED-45C4-9703-DC4FD268F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Digitalt: 10. august til 6. september</a:t>
            </a:r>
          </a:p>
          <a:p>
            <a:r>
              <a:rPr lang="nb-NO"/>
              <a:t>På papir i eget sokn: 10. august til 8. september </a:t>
            </a:r>
          </a:p>
          <a:p>
            <a:r>
              <a:rPr lang="nb-NO"/>
              <a:t>På papir i annet sokn: 10. august til 1. september</a:t>
            </a:r>
          </a:p>
          <a:p>
            <a:pPr marL="0" indent="0">
              <a:buNone/>
            </a:pP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5D80E33-F3A7-49DB-AAE7-D84426B78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01.11.2022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A962424-AEEA-4125-9C93-270383E2D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013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F302C1-9728-4B19-B56B-801C681EC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Digital forhåndsstemming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209E4EA-81D8-4E28-B0C8-B7EFD0F74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Velgere logger seg på med Bank-ID eller tilsvarende.</a:t>
            </a:r>
          </a:p>
          <a:p>
            <a:r>
              <a:rPr lang="nb-NO"/>
              <a:t>Man kan stemme så mange ganger man vil, den siste stemmen blir den tellende. </a:t>
            </a:r>
          </a:p>
          <a:p>
            <a:r>
              <a:rPr lang="nb-NO"/>
              <a:t>Man kan ikke stemme på nytt på papir hvis man har stemt digitalt. </a:t>
            </a:r>
          </a:p>
          <a:p>
            <a:r>
              <a:rPr lang="nb-NO"/>
              <a:t>Det er velgeren som har ansvar for at det blir hemmelig valg. </a:t>
            </a:r>
          </a:p>
          <a:p>
            <a:endParaRPr lang="nb-NO"/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r>
              <a:rPr lang="nb-NO"/>
              <a:t>Valghåndboken punkt 7.3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5957F8D-8345-4CC8-9001-FCAAC8A7B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01.11.2022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795F5F4-57AD-4CEA-9685-F5575C0FE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491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5C05293-0A83-41F1-95D4-E0BE84810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Tid og sted for fysisk forhåndsstemming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31911B2-40D8-435A-859E-9EBE155A9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Nasjonalt tidspunkt: 31. august fra 15:00 til 20:00. </a:t>
            </a:r>
          </a:p>
          <a:p>
            <a:r>
              <a:rPr lang="nb-NO"/>
              <a:t>Det </a:t>
            </a:r>
            <a:r>
              <a:rPr lang="nb-NO" b="1"/>
              <a:t>skal</a:t>
            </a:r>
            <a:r>
              <a:rPr lang="nb-NO"/>
              <a:t> også tilrettelegges for forhåndsstemmegiving: </a:t>
            </a:r>
          </a:p>
          <a:p>
            <a:pPr lvl="1"/>
            <a:r>
              <a:rPr lang="nb-NO"/>
              <a:t>I forbindelse med en gudstjeneste minst én søndag i perioden for forhåndsstemmegivning</a:t>
            </a:r>
          </a:p>
          <a:p>
            <a:pPr lvl="1"/>
            <a:r>
              <a:rPr lang="nb-NO"/>
              <a:t>Minst to timer i uken i perioden for forhåndsstemmegivningen.</a:t>
            </a:r>
          </a:p>
          <a:p>
            <a:r>
              <a:rPr lang="nb-NO"/>
              <a:t>Det </a:t>
            </a:r>
            <a:r>
              <a:rPr lang="nb-NO" b="1"/>
              <a:t>bør</a:t>
            </a:r>
            <a:r>
              <a:rPr lang="nb-NO"/>
              <a:t> også legges til rette for forhåndsstemmegivning:</a:t>
            </a:r>
          </a:p>
          <a:p>
            <a:pPr lvl="1"/>
            <a:r>
              <a:rPr lang="nb-NO"/>
              <a:t>På de institusjoner som geografisk hører til det enkelte sokn</a:t>
            </a:r>
          </a:p>
          <a:p>
            <a:pPr lvl="1"/>
            <a:r>
              <a:rPr lang="nb-NO"/>
              <a:t>I tilknytning til minst ett arrangement for unge.</a:t>
            </a:r>
          </a:p>
          <a:p>
            <a:r>
              <a:rPr lang="nb-NO"/>
              <a:t>Det må </a:t>
            </a:r>
            <a:r>
              <a:rPr lang="nb-NO" b="1"/>
              <a:t>alltid</a:t>
            </a:r>
            <a:r>
              <a:rPr lang="nb-NO"/>
              <a:t> være minst to stemmemottakere til stede!</a:t>
            </a:r>
          </a:p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2F062E-9EA3-4E81-9F04-C35BD4F78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01.11.2022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A2DDCA9-5949-4D0D-ACFB-85EA2B857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784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8A5D5EB-F769-45FA-82B0-8F84E3293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cap="none">
                <a:latin typeface="+mj-lt"/>
              </a:rPr>
              <a:t>Åpningstider og valglokaler - Valgting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E95CA3F-5F49-45E1-AC67-A0A508229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/>
              <a:t>Valgdager</a:t>
            </a:r>
          </a:p>
          <a:p>
            <a:r>
              <a:rPr lang="nb-NO"/>
              <a:t>(10. og) 11. september</a:t>
            </a:r>
          </a:p>
          <a:p>
            <a:pPr marL="0" indent="0">
              <a:buNone/>
            </a:pPr>
            <a:r>
              <a:rPr lang="nb-NO"/>
              <a:t>Tid og sted</a:t>
            </a:r>
          </a:p>
          <a:p>
            <a:r>
              <a:rPr lang="nb-NO" sz="2400"/>
              <a:t>Skal være i lokaler i umiddelbar nærhet til kommunestyre- og fylkestingsvalget</a:t>
            </a:r>
          </a:p>
          <a:p>
            <a:r>
              <a:rPr lang="nb-NO" sz="2400"/>
              <a:t>Skal ha samme åpningstider og -dager som kommunestyre- og fylkestingsvalget i kommunen</a:t>
            </a:r>
          </a:p>
          <a:p>
            <a:r>
              <a:rPr lang="nb-NO" sz="2400"/>
              <a:t>Stemmegivning i forbindelse med gudstjeneste 10. september kan avholdes som del av valgtinget</a:t>
            </a:r>
          </a:p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E35E2A6-3172-4F8C-B9C7-DB3220FE5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E034-4DC0-4439-B5F8-DC204C2F2D72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A53E73AF-1638-405F-8DC8-AEAD9E36EA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6267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854E4D0-6A3F-4F84-BE15-9FC89FE61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Hvorfor er kirkevalg viktig?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7C3AF40-A94C-489D-AB45-EAAFCF85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nb-NO">
                <a:ea typeface="+mn-lt"/>
                <a:cs typeface="+mn-lt"/>
              </a:rPr>
              <a:t>Ved kirkevalget har alle kirkens medlemmer mulighet til å være med å bestemme og påvirke kirkens fremtid</a:t>
            </a:r>
          </a:p>
          <a:p>
            <a:r>
              <a:rPr lang="nb-NO">
                <a:ea typeface="+mn-lt"/>
                <a:cs typeface="+mn-lt"/>
              </a:rPr>
              <a:t>Kirkevalget skaper nærmere samarbeid mellom stab og medlemmer, der de folkevalgte er med og bestemmer hva lokalkirken skal bruke tid og krefter på</a:t>
            </a:r>
          </a:p>
          <a:p>
            <a:endParaRPr lang="nb-NO">
              <a:ea typeface="+mn-lt"/>
              <a:cs typeface="+mn-lt"/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0EE4CE7-4EFD-4688-8717-B547B4577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01.11.2022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DD22EFA-4D6B-40E4-9230-4FC472CB6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118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882911-1B98-431B-9A54-F1B3417ED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Hva er kirkevalget?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71E03A2-46BB-4C4E-94F9-46BE58FC2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To valg: </a:t>
            </a:r>
          </a:p>
          <a:p>
            <a:pPr lvl="1"/>
            <a:r>
              <a:rPr lang="nb-NO"/>
              <a:t>Valg av menighetsråd</a:t>
            </a:r>
          </a:p>
          <a:p>
            <a:pPr lvl="1"/>
            <a:r>
              <a:rPr lang="nb-NO"/>
              <a:t>Valg av leke medlemmer til bispedømmeråd og Kirkemøtet</a:t>
            </a:r>
          </a:p>
          <a:p>
            <a:pPr lvl="1"/>
            <a:endParaRPr lang="nb-NO"/>
          </a:p>
          <a:p>
            <a:r>
              <a:rPr lang="nb-NO" sz="2000"/>
              <a:t>Det er også noen andre valg for enkelte velgere:</a:t>
            </a:r>
          </a:p>
          <a:p>
            <a:pPr lvl="1"/>
            <a:r>
              <a:rPr lang="nb-NO" sz="2000"/>
              <a:t>Valg av prest og lek kirkelig tilsatt</a:t>
            </a:r>
          </a:p>
          <a:p>
            <a:pPr lvl="1"/>
            <a:r>
              <a:rPr lang="nb-NO" sz="2000"/>
              <a:t>Valg av Døves menighetsråd og døvemenighetenes representant i Oslo bispedømmeråd og Kirkemøtet</a:t>
            </a:r>
          </a:p>
          <a:p>
            <a:pPr lvl="1"/>
            <a:r>
              <a:rPr lang="nb-NO" sz="2000"/>
              <a:t>Valg av </a:t>
            </a:r>
            <a:r>
              <a:rPr lang="nb-NO" sz="2000" err="1"/>
              <a:t>Saemien</a:t>
            </a:r>
            <a:r>
              <a:rPr lang="nb-NO" sz="2000"/>
              <a:t> </a:t>
            </a:r>
            <a:r>
              <a:rPr lang="nb-NO" sz="2000" err="1"/>
              <a:t>Åålmegeraerie</a:t>
            </a:r>
            <a:r>
              <a:rPr lang="nb-NO" sz="2000"/>
              <a:t>, menighetsråd for samisk menighet i sørsamisk språkområde og sørsamisk representant til Nidaros bispedømmeråd og Kirkemøtet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BD198BF-EF32-4372-B40F-CC6985663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01.11.2022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3887C7D-5AF3-46C6-B06A-DE4EA1E66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425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4E21D5A-2DD5-411F-BCF2-E3A4D07C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Kirkevalget.no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D9EE39E-3D90-44CB-92C8-14C2602A7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nb-NO"/>
              <a:t>Informasjon rettet mot velgere </a:t>
            </a:r>
          </a:p>
          <a:p>
            <a:pPr lvl="1"/>
            <a:r>
              <a:rPr lang="nb-NO">
                <a:cs typeface="Arial"/>
              </a:rPr>
              <a:t>Hva og hvorfor kirkevalg, hvorfor bør man stemme i kirkevalget</a:t>
            </a:r>
          </a:p>
          <a:p>
            <a:pPr lvl="1"/>
            <a:r>
              <a:rPr lang="nb-NO">
                <a:cs typeface="Arial"/>
              </a:rPr>
              <a:t>Siden har også informasjon rettet mot de som ønsker å stille til valg</a:t>
            </a:r>
          </a:p>
          <a:p>
            <a:r>
              <a:rPr lang="nb-NO">
                <a:cs typeface="Arial"/>
              </a:rPr>
              <a:t>Vil hente informasjon direkte fra valgmodulen i medlemsregisteret slik at velgerne kan finne informasjon om lister og kandidater</a:t>
            </a:r>
          </a:p>
          <a:p>
            <a:pPr lvl="1"/>
            <a:r>
              <a:rPr lang="nb-NO">
                <a:cs typeface="Arial"/>
              </a:rPr>
              <a:t>For at velgerne skal vite hva og hvem de kan stemme på er det viktig at det fylles ut mest mulig informasjon om kandidatene i valgmodulen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2950280-99CF-48B9-AB29-AD5B4159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01.11.2022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14FCD22-7128-455C-920F-323B5EF70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88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1FC580-F0E4-4444-B068-E921E59AA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Materiell på ressursbanken	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01B0550-CAE1-40D5-879E-42356C7DC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nb-NO">
                <a:cs typeface="Arial"/>
              </a:rPr>
              <a:t>Inneholder det man trenger for å arrangere valg, flere oppslag</a:t>
            </a:r>
          </a:p>
          <a:p>
            <a:pPr lvl="1"/>
            <a:r>
              <a:rPr lang="nb-NO">
                <a:cs typeface="Arial"/>
              </a:rPr>
              <a:t>Hovedsiden Kirkevalget 2023</a:t>
            </a:r>
          </a:p>
          <a:p>
            <a:pPr lvl="2"/>
            <a:r>
              <a:rPr lang="nb-NO">
                <a:cs typeface="Arial"/>
              </a:rPr>
              <a:t>Valghåndbok, veiledninger, skjema, opplæring</a:t>
            </a:r>
          </a:p>
          <a:p>
            <a:pPr lvl="1"/>
            <a:r>
              <a:rPr lang="nb-NO">
                <a:cs typeface="Arial"/>
              </a:rPr>
              <a:t>Praktisk gjennomføring av kirkevalget</a:t>
            </a:r>
            <a:endParaRPr lang="nb-NO"/>
          </a:p>
          <a:p>
            <a:pPr lvl="2"/>
            <a:r>
              <a:rPr lang="nb-NO">
                <a:cs typeface="Arial"/>
              </a:rPr>
              <a:t>Mal til t-skjorte, plakater, klistremerke til valgurne, åpning av valgting</a:t>
            </a:r>
          </a:p>
          <a:p>
            <a:pPr lvl="1"/>
            <a:r>
              <a:rPr lang="nb-NO">
                <a:cs typeface="Arial"/>
              </a:rPr>
              <a:t>Kommunikasjonsressurser til kirkevalget</a:t>
            </a:r>
            <a:endParaRPr lang="nb-NO"/>
          </a:p>
          <a:p>
            <a:pPr lvl="2"/>
            <a:r>
              <a:rPr lang="nb-NO">
                <a:cs typeface="Arial"/>
              </a:rPr>
              <a:t>Materiell til de ulike fasene, poster til </a:t>
            </a:r>
            <a:r>
              <a:rPr lang="nb-NO" err="1">
                <a:cs typeface="Arial"/>
              </a:rPr>
              <a:t>some</a:t>
            </a:r>
            <a:r>
              <a:rPr lang="nb-NO">
                <a:cs typeface="Arial"/>
              </a:rPr>
              <a:t>, annonser, logo, bilder</a:t>
            </a:r>
          </a:p>
          <a:p>
            <a:pPr lvl="1"/>
            <a:r>
              <a:rPr lang="nb-NO">
                <a:cs typeface="Arial"/>
              </a:rPr>
              <a:t>Veiledning til valgmodulen</a:t>
            </a:r>
            <a:endParaRPr lang="nb-NO"/>
          </a:p>
          <a:p>
            <a:pPr lvl="2"/>
            <a:r>
              <a:rPr lang="nb-NO">
                <a:cs typeface="Arial"/>
              </a:rPr>
              <a:t>Retningslinjer for hvordan fylle inn og bruke valgmodulen</a:t>
            </a:r>
          </a:p>
          <a:p>
            <a:pPr marL="0" indent="0">
              <a:buNone/>
            </a:pPr>
            <a:r>
              <a:rPr lang="nb-NO">
                <a:hlinkClick r:id="rId2"/>
              </a:rPr>
              <a:t>ressursbanken.no/kirkevalg</a:t>
            </a:r>
            <a:endParaRPr lang="nb-NO">
              <a:cs typeface="Arial"/>
              <a:hlinkClick r:id="rId2"/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BAD44E2-FDC7-4F8E-AD6B-0446E6A9E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01.11.2022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0B8B850-EAA2-47BA-9895-0EE2E91CC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399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A4AC55-C3A2-411F-94AF-10FC058E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Begreper og forkortelser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BB191A7-CD66-4919-A3D1-2FEC1B5A3E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sz="1800" b="1"/>
              <a:t>Valgting</a:t>
            </a:r>
            <a:r>
              <a:rPr lang="nb-NO" sz="1800"/>
              <a:t>: Valgdagene, til forskjell fra forhåndsstemmeperioden</a:t>
            </a:r>
          </a:p>
          <a:p>
            <a:r>
              <a:rPr lang="nb-NO" sz="1800" b="1"/>
              <a:t>Stemmestyre</a:t>
            </a:r>
            <a:r>
              <a:rPr lang="nb-NO" sz="1800"/>
              <a:t>: Oppnevnes av valgstyret når valgting skal holdes på flere steder. Administrerer stemmegivningen på hvert sted.</a:t>
            </a:r>
          </a:p>
          <a:p>
            <a:r>
              <a:rPr lang="nb-NO" sz="1800" b="1"/>
              <a:t>Valgstyre</a:t>
            </a:r>
            <a:r>
              <a:rPr lang="nb-NO" sz="1800"/>
              <a:t>: Menighetsrådet utgjør valgstyret. Ansvarlig for forberedelse og ledelse av valget.</a:t>
            </a:r>
          </a:p>
          <a:p>
            <a:r>
              <a:rPr lang="nb-NO" sz="1800" b="1"/>
              <a:t>Valgråd</a:t>
            </a:r>
            <a:r>
              <a:rPr lang="nb-NO" sz="1800"/>
              <a:t>: Oppnevnes av bispedømmerådet. Valgmyndighet for en del spørsmål i forbindelse med valg av bispedømmeråd og Kirkemøtet.</a:t>
            </a:r>
          </a:p>
          <a:p>
            <a:r>
              <a:rPr lang="nb-NO" sz="1800" b="1"/>
              <a:t>Manntall</a:t>
            </a:r>
            <a:r>
              <a:rPr lang="nb-NO" sz="1800"/>
              <a:t>: Oversikt over alle i stemmekretsen/soknet som har stemmerett</a:t>
            </a:r>
          </a:p>
          <a:p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99F14A0-A7CD-4178-A093-09336310234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sz="1800" b="1"/>
              <a:t>Stemmekrets</a:t>
            </a:r>
            <a:r>
              <a:rPr lang="nb-NO" sz="1800"/>
              <a:t>: Geografisk inndeling i kommunen som avgjør hvor en skal stemme på valgtinget</a:t>
            </a:r>
          </a:p>
          <a:p>
            <a:r>
              <a:rPr lang="nb-NO" sz="1800" b="1"/>
              <a:t>Stemmegivning</a:t>
            </a:r>
            <a:r>
              <a:rPr lang="nb-NO" sz="1800"/>
              <a:t>: Når en velger avgir en stemme</a:t>
            </a:r>
          </a:p>
          <a:p>
            <a:r>
              <a:rPr lang="nb-NO" sz="1800" b="1"/>
              <a:t>Flertallsvalg</a:t>
            </a:r>
            <a:r>
              <a:rPr lang="nb-NO" sz="1800"/>
              <a:t>: Valgordning som brukes der det kun er én liste i valget</a:t>
            </a:r>
          </a:p>
          <a:p>
            <a:r>
              <a:rPr lang="nb-NO" sz="1800" b="1"/>
              <a:t>Forholdstallsvalg</a:t>
            </a:r>
            <a:r>
              <a:rPr lang="nb-NO" sz="1800"/>
              <a:t>: Valgordning som brukes når det er to eller flere lister i valget</a:t>
            </a:r>
          </a:p>
          <a:p>
            <a:r>
              <a:rPr lang="nb-NO" sz="1800" b="1"/>
              <a:t>MR</a:t>
            </a:r>
            <a:r>
              <a:rPr lang="nb-NO" sz="1800"/>
              <a:t>: Menighetsråd. </a:t>
            </a:r>
          </a:p>
          <a:p>
            <a:r>
              <a:rPr lang="nb-NO" sz="1800" b="1"/>
              <a:t>BDR</a:t>
            </a:r>
            <a:r>
              <a:rPr lang="nb-NO" sz="1800"/>
              <a:t>: Bispedømmeråd</a:t>
            </a:r>
          </a:p>
          <a:p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C2A8476-8106-4137-AFD4-AE129C88C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8B6-E66D-1049-95EA-32C0EE5A7891}" type="datetime1">
              <a:rPr lang="nb-NO" smtClean="0"/>
              <a:t>01.11.2022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CF471E2-891E-4619-8C7B-A2B90DE8A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378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55918BA-3CB1-4AF2-BE86-E07BA14DC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Stemmerett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31FB6D0-89C4-4BB8-99E4-25FC71354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/>
              <a:t>Ved valg av menighetsråd:</a:t>
            </a:r>
          </a:p>
          <a:p>
            <a:pPr lvl="1"/>
            <a:r>
              <a:rPr lang="nb-NO"/>
              <a:t>Fyller 15 år i løpet av året</a:t>
            </a:r>
          </a:p>
          <a:p>
            <a:pPr lvl="1"/>
            <a:r>
              <a:rPr lang="nb-NO"/>
              <a:t>Medlem av Den norske kirke</a:t>
            </a:r>
          </a:p>
          <a:p>
            <a:pPr lvl="1"/>
            <a:r>
              <a:rPr lang="nb-NO"/>
              <a:t>Bor i soknet</a:t>
            </a:r>
          </a:p>
          <a:p>
            <a:pPr marL="0" indent="0">
              <a:buNone/>
            </a:pPr>
            <a:r>
              <a:rPr lang="nb-NO"/>
              <a:t>Ved valg av leke til bispedømmeråd og Kirkemøtet:</a:t>
            </a:r>
          </a:p>
          <a:p>
            <a:pPr lvl="1"/>
            <a:r>
              <a:rPr lang="nb-NO"/>
              <a:t>Fyller 15 år i løpet av året</a:t>
            </a:r>
          </a:p>
          <a:p>
            <a:pPr lvl="1"/>
            <a:r>
              <a:rPr lang="nb-NO"/>
              <a:t>Medlem av Den norske kirke</a:t>
            </a:r>
          </a:p>
          <a:p>
            <a:pPr lvl="1"/>
            <a:r>
              <a:rPr lang="nb-NO"/>
              <a:t>Bor i soknet</a:t>
            </a:r>
          </a:p>
          <a:p>
            <a:pPr lvl="1"/>
            <a:r>
              <a:rPr lang="nb-NO"/>
              <a:t>Ikke har stemmerett som prest eller lek kirkelig tilsatt</a:t>
            </a:r>
          </a:p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80DE59A-9EBA-4F9B-A591-3A937FD6D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01.11.2022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A3B2670-CC84-40D5-B988-DEC3DB638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386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D243A2-AD9D-42C7-AD87-724C23446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Valgbarhet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9BDA3B4-3392-429D-A367-98F79DF6B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Ved valg av menighetsråd:</a:t>
            </a:r>
          </a:p>
          <a:p>
            <a:pPr lvl="1"/>
            <a:r>
              <a:rPr lang="nb-NO"/>
              <a:t>Stemmerett ved valg av menighetsråd</a:t>
            </a:r>
          </a:p>
          <a:p>
            <a:pPr lvl="1"/>
            <a:r>
              <a:rPr lang="nb-NO"/>
              <a:t>Fyller 18 år i løpet av året</a:t>
            </a:r>
          </a:p>
          <a:p>
            <a:endParaRPr lang="nb-NO"/>
          </a:p>
          <a:p>
            <a:r>
              <a:rPr lang="nb-NO"/>
              <a:t>Ved valg av leke til bispedømmeråd og Kirkemøtet:</a:t>
            </a:r>
          </a:p>
          <a:p>
            <a:pPr lvl="1"/>
            <a:r>
              <a:rPr lang="nb-NO"/>
              <a:t>Stemmerett ved valg av leke til bispedømmeråd og Kirkemøtet</a:t>
            </a:r>
          </a:p>
          <a:p>
            <a:pPr lvl="1"/>
            <a:r>
              <a:rPr lang="nb-NO"/>
              <a:t>Fyller 18 år i løpet av året</a:t>
            </a:r>
          </a:p>
          <a:p>
            <a:pPr lvl="1"/>
            <a:r>
              <a:rPr lang="nb-NO"/>
              <a:t>Ikke er tilsatt ved bispedømmekontoret i en stilling på over 15 timer i uken</a:t>
            </a:r>
          </a:p>
          <a:p>
            <a:pPr lvl="1"/>
            <a:r>
              <a:rPr lang="nb-NO"/>
              <a:t>Ikke er tilsatt i Kirkerådet</a:t>
            </a:r>
          </a:p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EC14E91-2D35-42D9-B08B-A9DBA83F7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01.11.2022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042D9B0-8872-4F4F-B344-F10C8D411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512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A963F3-F82B-4F65-A510-3EAF54E5A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Endringer på stemmeseddelen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90E68C3-C39C-478E-BABA-EBDAB5EAC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b-NO"/>
              <a:t>Velgeren kan gi en ekstra personstemme til inntil tre kandidater på listen ved å sette kryss ved navnet til vedkommende.</a:t>
            </a:r>
          </a:p>
          <a:p>
            <a:pPr marL="514350" indent="-514350">
              <a:buFont typeface="+mj-lt"/>
              <a:buAutoNum type="arabicPeriod"/>
            </a:pPr>
            <a:r>
              <a:rPr lang="nb-NO"/>
              <a:t>Velgeren kan også enten</a:t>
            </a:r>
          </a:p>
          <a:p>
            <a:pPr marL="914400" lvl="1" indent="-457200">
              <a:buFont typeface="+mj-lt"/>
              <a:buAutoNum type="alphaLcParenR"/>
            </a:pPr>
            <a:r>
              <a:rPr lang="nb-NO"/>
              <a:t>ved menighetsrådsvalg (flertallsvalg) skrive inn inntil tre valgbare personer. Disse får én personstemme hver. </a:t>
            </a:r>
          </a:p>
          <a:p>
            <a:pPr marL="914400" lvl="1" indent="-457200">
              <a:buFont typeface="+mj-lt"/>
              <a:buAutoNum type="alphaLcParenR"/>
            </a:pPr>
            <a:r>
              <a:rPr lang="nb-NO"/>
              <a:t>ved forholdstallsvalg gi inntil tre «</a:t>
            </a:r>
            <a:r>
              <a:rPr lang="nb-NO" err="1"/>
              <a:t>slengere</a:t>
            </a:r>
            <a:r>
              <a:rPr lang="nb-NO"/>
              <a:t>» til kandidater fra en annen liste ved å føre opp navnet i et eget felt. Disse får én personstemme, og listen avgir én listestemme per slenger til </a:t>
            </a:r>
            <a:r>
              <a:rPr lang="nb-NO" err="1"/>
              <a:t>vedkommendes</a:t>
            </a:r>
            <a:r>
              <a:rPr lang="nb-NO"/>
              <a:t> liste.</a:t>
            </a:r>
          </a:p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1371DB-507F-4BAC-8FF8-A54670B9A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01.11.2022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567C8D0-9B0A-457A-B29A-707D138A4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804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n norske kirke_ppt mal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sjon2" id="{57B219EC-7D61-43A1-9E15-483FFB1AA736}" vid="{8E0518F1-9507-4816-96CB-B2EB7DC23900}"/>
    </a:ext>
  </a:extLst>
</a:theme>
</file>

<file path=ppt/theme/theme2.xml><?xml version="1.0" encoding="utf-8"?>
<a:theme xmlns:a="http://schemas.openxmlformats.org/drawingml/2006/main" name="Office-tema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8C06B2710C1F94C92751F3336F24CAB" ma:contentTypeVersion="8" ma:contentTypeDescription="Opprett et nytt dokument." ma:contentTypeScope="" ma:versionID="38916a664058d0cbe4ee737576186cc6">
  <xsd:schema xmlns:xsd="http://www.w3.org/2001/XMLSchema" xmlns:xs="http://www.w3.org/2001/XMLSchema" xmlns:p="http://schemas.microsoft.com/office/2006/metadata/properties" xmlns:ns2="32946dd1-e5f8-475a-968c-85e3847873f6" xmlns:ns3="839a45f2-dc30-45af-b3c3-de9ae91fb091" targetNamespace="http://schemas.microsoft.com/office/2006/metadata/properties" ma:root="true" ma:fieldsID="30701ac6c574bfe51a1b67d668c223e6" ns2:_="" ns3:_="">
    <xsd:import namespace="32946dd1-e5f8-475a-968c-85e3847873f6"/>
    <xsd:import namespace="839a45f2-dc30-45af-b3c3-de9ae91fb0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946dd1-e5f8-475a-968c-85e3847873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9a45f2-dc30-45af-b3c3-de9ae91fb09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D12DFE0-67BD-4F60-A671-B5076A8AB8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4CAB93-B4FC-4FF0-9893-C9B84341534B}"/>
</file>

<file path=customXml/itemProps3.xml><?xml version="1.0" encoding="utf-8"?>
<ds:datastoreItem xmlns:ds="http://schemas.openxmlformats.org/officeDocument/2006/customXml" ds:itemID="{AF9E38CE-A6F9-4F9C-9CC8-053588FB94A4}">
  <ds:schemaRefs>
    <ds:schemaRef ds:uri="32946dd1-e5f8-475a-968c-85e3847873f6"/>
    <ds:schemaRef ds:uri="839a45f2-dc30-45af-b3c3-de9ae91fb09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Dnk_powerpointMAL_16x9_bokmål (1)</Template>
  <TotalTime>10</TotalTime>
  <Words>897</Words>
  <Application>Microsoft Office PowerPoint</Application>
  <PresentationFormat>Widescreen</PresentationFormat>
  <Paragraphs>123</Paragraphs>
  <Slides>13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6" baseType="lpstr">
      <vt:lpstr>Arial</vt:lpstr>
      <vt:lpstr>Georgia</vt:lpstr>
      <vt:lpstr>Den norske kirke_ppt mal</vt:lpstr>
      <vt:lpstr>Innføring i kirkevalg</vt:lpstr>
      <vt:lpstr>Hvorfor er kirkevalg viktig? </vt:lpstr>
      <vt:lpstr>Hva er kirkevalget? </vt:lpstr>
      <vt:lpstr>Kirkevalget.no</vt:lpstr>
      <vt:lpstr>Materiell på ressursbanken </vt:lpstr>
      <vt:lpstr>Begreper og forkortelser</vt:lpstr>
      <vt:lpstr>Stemmerett</vt:lpstr>
      <vt:lpstr>Valgbarhet</vt:lpstr>
      <vt:lpstr>Endringer på stemmeseddelen</vt:lpstr>
      <vt:lpstr>Forhåndsstemmeperioden</vt:lpstr>
      <vt:lpstr>Digital forhåndsstemming</vt:lpstr>
      <vt:lpstr>Tid og sted for fysisk forhåndsstemming</vt:lpstr>
      <vt:lpstr>Åpningstider og valglokaler - Valgting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Margit Aas Onstein</dc:creator>
  <cp:lastModifiedBy>Margit Aas Onstein</cp:lastModifiedBy>
  <cp:revision>2</cp:revision>
  <dcterms:created xsi:type="dcterms:W3CDTF">2022-10-18T08:07:32Z</dcterms:created>
  <dcterms:modified xsi:type="dcterms:W3CDTF">2022-11-01T12:17:55Z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0x010100D8C06B2710C1F94C92751F3336F24CAB</vt:lpwstr>
  </property>
  <property fmtid="{D5CDD505-2E9C-101B-9397-08002B2CF9AE}" pid="3" name="MediaServiceImageTags">
    <vt:lpwstr/>
  </property>
</Properties>
</file>