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87" r:id="rId2"/>
    <p:sldId id="285" r:id="rId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D78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67"/>
    <p:restoredTop sz="95004"/>
  </p:normalViewPr>
  <p:slideViewPr>
    <p:cSldViewPr snapToGrid="0" snapToObjects="1" showGuides="1">
      <p:cViewPr>
        <p:scale>
          <a:sx n="208" d="100"/>
          <a:sy n="208" d="100"/>
        </p:scale>
        <p:origin x="1696" y="4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237" d="100"/>
          <a:sy n="237" d="100"/>
        </p:scale>
        <p:origin x="7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6AAC931-83C2-D84A-8052-05B401C12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855785" y="599831"/>
            <a:ext cx="5504534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 sz="1050" b="1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C343C9-69AF-4248-884B-D0BA474107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92261" y="8683991"/>
            <a:ext cx="868057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4E0461F7-D857-C446-A98B-4029FE3B4E9C}" type="datetimeFigureOut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t>03.03.2022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63DACA-4D38-9949-A817-0FED2F6222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90538" y="8685213"/>
            <a:ext cx="490262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8E8236-640B-574F-81E2-680AC6868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59415" y="8685213"/>
            <a:ext cx="25790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6BEA7848-70C2-8844-A54F-DF108F0BB837}" type="slidenum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pPr algn="l"/>
              <a:t>‹#›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7C369A1-D51D-6E4D-BB6C-6E9A038E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1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3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opptekst 1">
            <a:extLst>
              <a:ext uri="{FF2B5EF4-FFF2-40B4-BE49-F238E27FC236}">
                <a16:creationId xmlns:a16="http://schemas.microsoft.com/office/drawing/2014/main" id="{427665F2-632E-A346-BAA5-478D1F57DD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043904" y="599831"/>
            <a:ext cx="5128296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/>
            </a:lvl1pPr>
          </a:lstStyle>
          <a:p>
            <a:endParaRPr lang="nb-NO" sz="1050"/>
          </a:p>
        </p:txBody>
      </p:sp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60965A70-FF2D-5841-BF99-6324283CD9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39962" y="8683991"/>
            <a:ext cx="83223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0461F7-D857-C446-A98B-4029FE3B4E9C}" type="datetimeFigureOut">
              <a:rPr lang="nb-NO" sz="800" smtClean="0"/>
              <a:pPr/>
              <a:t>03.03.2022</a:t>
            </a:fld>
            <a:endParaRPr lang="nb-NO" sz="800"/>
          </a:p>
        </p:txBody>
      </p:sp>
      <p:sp>
        <p:nvSpPr>
          <p:cNvPr id="10" name="Plassholder for bunntekst 3">
            <a:extLst>
              <a:ext uri="{FF2B5EF4-FFF2-40B4-BE49-F238E27FC236}">
                <a16:creationId xmlns:a16="http://schemas.microsoft.com/office/drawing/2014/main" id="{260AEE78-88AD-C347-8A68-F5ADB6C8E0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85213"/>
            <a:ext cx="4536831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sz="80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2585FC08-3B3A-7B42-976B-D13CB1357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64354" y="8685213"/>
            <a:ext cx="24726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l"/>
            <a:fld id="{6BEA7848-70C2-8844-A54F-DF108F0BB837}" type="slidenum">
              <a:rPr lang="nb-NO" sz="800" smtClean="0"/>
              <a:pPr algn="l"/>
              <a:t>‹#›</a:t>
            </a:fld>
            <a:endParaRPr lang="nb-NO" sz="8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6F8879-4E63-1949-A1E8-EC597C6F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1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1544075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2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3770033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2455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6E0AFC-2F9B-9C44-A28C-1E0A774CA924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3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FB857-A31A-7249-B4E8-37C16EF5CC62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DA261-C13B-3F42-9492-A1AF009151F2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18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03.03.2022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0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1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5EC9BE-EF3A-8749-AAF4-B3425C559574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26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6F16F-1804-3848-99E7-299DAB3D245D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667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76686C-283D-F648-AC3F-1406D58D3986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AF970-D685-7546-8718-61AD5B7B15DD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153172C-E5A6-B547-B606-488AA18D1FD3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2455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9755F-ED6E-EB4E-925D-0BDB2585A6D3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1B26B0-9B72-1342-8A07-79F52C607727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5C1-0DCF-AD42-8642-059163C9676D}" type="datetime1">
              <a:rPr lang="nb-NO" smtClean="0"/>
              <a:t>03.03.2022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49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A9CB-89B6-5B49-B2D2-183358EA6832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3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A6A3-A14A-8449-BA07-5BD9683D3999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6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4847-2AE9-534D-BF34-25506296C437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65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2CAA61-8483-6A40-BA36-FB129DE01873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03.03.2022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4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6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08CBCE2-CDEC-5E4A-8C98-F125190FEF95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167880C-1ECE-3547-A6E7-87A8BE5AA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F7A219A6-3F9D-5A4E-BBE3-B3A1F0921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2455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4CC2FA6-23BD-0E4F-A3AA-E7DFFF2B9C96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186121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61F5166-5C63-E843-A208-6A916947F595}"/>
              </a:ext>
            </a:extLst>
          </p:cNvPr>
          <p:cNvSpPr txBox="1"/>
          <p:nvPr userDrawn="1"/>
        </p:nvSpPr>
        <p:spPr>
          <a:xfrm>
            <a:off x="623888" y="5835190"/>
            <a:ext cx="5292725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b="1" err="1">
                <a:solidFill>
                  <a:schemeClr val="bg1"/>
                </a:solidFill>
              </a:rPr>
              <a:t>www.kirken.no</a:t>
            </a:r>
            <a:endParaRPr lang="nb-NO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A08CD34-AC08-6442-B83D-86E2FC5C0A0B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186121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61F5166-5C63-E843-A208-6A916947F595}"/>
              </a:ext>
            </a:extLst>
          </p:cNvPr>
          <p:cNvSpPr txBox="1"/>
          <p:nvPr userDrawn="1"/>
        </p:nvSpPr>
        <p:spPr>
          <a:xfrm>
            <a:off x="623888" y="5835190"/>
            <a:ext cx="5292725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b="1" err="1">
                <a:solidFill>
                  <a:schemeClr val="bg1"/>
                </a:solidFill>
              </a:rPr>
              <a:t>www.kirken.no</a:t>
            </a:r>
            <a:endParaRPr lang="nb-NO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57E9185-59FC-564F-B555-5503B0667FCA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186121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61F5166-5C63-E843-A208-6A916947F595}"/>
              </a:ext>
            </a:extLst>
          </p:cNvPr>
          <p:cNvSpPr txBox="1"/>
          <p:nvPr userDrawn="1"/>
        </p:nvSpPr>
        <p:spPr>
          <a:xfrm>
            <a:off x="623888" y="5835190"/>
            <a:ext cx="5292725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b="1" err="1">
                <a:solidFill>
                  <a:schemeClr val="bg1"/>
                </a:solidFill>
              </a:rPr>
              <a:t>www.kirken.no</a:t>
            </a:r>
            <a:endParaRPr lang="nb-NO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CD2DCB2-8DC2-5E44-897B-F28A10D61BB6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186121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61F5166-5C63-E843-A208-6A916947F595}"/>
              </a:ext>
            </a:extLst>
          </p:cNvPr>
          <p:cNvSpPr txBox="1"/>
          <p:nvPr userDrawn="1"/>
        </p:nvSpPr>
        <p:spPr>
          <a:xfrm>
            <a:off x="623888" y="5835190"/>
            <a:ext cx="5292725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b="1" err="1">
                <a:solidFill>
                  <a:schemeClr val="bg1"/>
                </a:solidFill>
              </a:rPr>
              <a:t>www.kirken.no</a:t>
            </a:r>
            <a:endParaRPr lang="nb-NO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677268F-F4F9-784E-BF23-EA1CACFD53E7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42E0CCB7-CA1A-FF45-A359-EF121E59C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91BCD0FA-124F-0C49-80FF-A6070030E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2455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D989A85-7F6E-E044-B7F8-167AD93A93BB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67AAE381-01FE-E74F-8B80-CA22302EE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Klikk for å redigere tittelstil</a:t>
            </a:r>
          </a:p>
        </p:txBody>
      </p:sp>
      <p:sp>
        <p:nvSpPr>
          <p:cNvPr id="15" name="Undertittel 2">
            <a:extLst>
              <a:ext uri="{FF2B5EF4-FFF2-40B4-BE49-F238E27FC236}">
                <a16:creationId xmlns:a16="http://schemas.microsoft.com/office/drawing/2014/main" id="{90B452E1-F889-1847-858F-A7D95A01D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2455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F487B-8477-2149-9AA3-98E65B249604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F6B007-F089-1E47-A029-515775F38509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F06A8-7708-F449-BBEB-8D82008CCD6B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A0E4E-754C-5E4A-8C53-243A384D4282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55427F-18F2-AA41-8FD1-542CB7F8D202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0" r:id="rId5"/>
    <p:sldLayoutId id="2147483651" r:id="rId6"/>
    <p:sldLayoutId id="2147483666" r:id="rId7"/>
    <p:sldLayoutId id="2147483667" r:id="rId8"/>
    <p:sldLayoutId id="2147483665" r:id="rId9"/>
    <p:sldLayoutId id="2147483650" r:id="rId10"/>
    <p:sldLayoutId id="2147483673" r:id="rId11"/>
    <p:sldLayoutId id="2147483674" r:id="rId12"/>
    <p:sldLayoutId id="2147483652" r:id="rId13"/>
    <p:sldLayoutId id="2147483653" r:id="rId14"/>
    <p:sldLayoutId id="2147483657" r:id="rId15"/>
    <p:sldLayoutId id="2147483656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54" r:id="rId22"/>
    <p:sldLayoutId id="2147483668" r:id="rId23"/>
    <p:sldLayoutId id="2147483671" r:id="rId24"/>
    <p:sldLayoutId id="2147483670" r:id="rId25"/>
    <p:sldLayoutId id="2147483669" r:id="rId26"/>
    <p:sldLayoutId id="2147483672" r:id="rId27"/>
    <p:sldLayoutId id="2147483655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4150" userDrawn="1">
          <p15:clr>
            <a:srgbClr val="F26B43"/>
          </p15:clr>
        </p15:guide>
        <p15:guide id="7" orient="horz" pos="873" userDrawn="1">
          <p15:clr>
            <a:srgbClr val="F26B43"/>
          </p15:clr>
        </p15:guide>
        <p15:guide id="8" orient="horz" pos="142" userDrawn="1">
          <p15:clr>
            <a:srgbClr val="F26B43"/>
          </p15:clr>
        </p15:guide>
        <p15:guide id="9" pos="3727" userDrawn="1">
          <p15:clr>
            <a:srgbClr val="F26B43"/>
          </p15:clr>
        </p15:guide>
        <p15:guide id="10" pos="3953" userDrawn="1">
          <p15:clr>
            <a:srgbClr val="F26B43"/>
          </p15:clr>
        </p15:guide>
        <p15:guide id="12" orient="horz" pos="6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ell 43">
            <a:extLst>
              <a:ext uri="{FF2B5EF4-FFF2-40B4-BE49-F238E27FC236}">
                <a16:creationId xmlns:a16="http://schemas.microsoft.com/office/drawing/2014/main" id="{C7D39558-C958-7A4E-B8FE-D4BB7D9C3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570163"/>
              </p:ext>
            </p:extLst>
          </p:nvPr>
        </p:nvGraphicFramePr>
        <p:xfrm>
          <a:off x="623888" y="2080953"/>
          <a:ext cx="10944224" cy="3976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056">
                  <a:extLst>
                    <a:ext uri="{9D8B030D-6E8A-4147-A177-3AD203B41FA5}">
                      <a16:colId xmlns:a16="http://schemas.microsoft.com/office/drawing/2014/main" val="1966498520"/>
                    </a:ext>
                  </a:extLst>
                </a:gridCol>
                <a:gridCol w="2736056">
                  <a:extLst>
                    <a:ext uri="{9D8B030D-6E8A-4147-A177-3AD203B41FA5}">
                      <a16:colId xmlns:a16="http://schemas.microsoft.com/office/drawing/2014/main" val="2567750565"/>
                    </a:ext>
                  </a:extLst>
                </a:gridCol>
                <a:gridCol w="2736056">
                  <a:extLst>
                    <a:ext uri="{9D8B030D-6E8A-4147-A177-3AD203B41FA5}">
                      <a16:colId xmlns:a16="http://schemas.microsoft.com/office/drawing/2014/main" val="3155321828"/>
                    </a:ext>
                  </a:extLst>
                </a:gridCol>
                <a:gridCol w="2736056">
                  <a:extLst>
                    <a:ext uri="{9D8B030D-6E8A-4147-A177-3AD203B41FA5}">
                      <a16:colId xmlns:a16="http://schemas.microsoft.com/office/drawing/2014/main" val="2096955391"/>
                    </a:ext>
                  </a:extLst>
                </a:gridCol>
              </a:tblGrid>
              <a:tr h="9716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093727"/>
                  </a:ext>
                </a:extLst>
              </a:tr>
              <a:tr h="9716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82017"/>
                  </a:ext>
                </a:extLst>
              </a:tr>
              <a:tr h="9716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571518"/>
                  </a:ext>
                </a:extLst>
              </a:tr>
              <a:tr h="1061054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91758"/>
                  </a:ext>
                </a:extLst>
              </a:tr>
            </a:tbl>
          </a:graphicData>
        </a:graphic>
      </p:graphicFrame>
      <p:pic>
        <p:nvPicPr>
          <p:cNvPr id="69" name="Grafikk 68">
            <a:extLst>
              <a:ext uri="{FF2B5EF4-FFF2-40B4-BE49-F238E27FC236}">
                <a16:creationId xmlns:a16="http://schemas.microsoft.com/office/drawing/2014/main" id="{5905AF92-3B66-B547-B40B-75E20AFB64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8228"/>
          <a:stretch/>
        </p:blipFill>
        <p:spPr>
          <a:xfrm>
            <a:off x="8071471" y="86662"/>
            <a:ext cx="4044799" cy="1994291"/>
          </a:xfrm>
          <a:prstGeom prst="rect">
            <a:avLst/>
          </a:prstGeom>
        </p:spPr>
      </p:pic>
      <p:sp>
        <p:nvSpPr>
          <p:cNvPr id="51" name="Plassholder for tekst 2">
            <a:extLst>
              <a:ext uri="{FF2B5EF4-FFF2-40B4-BE49-F238E27FC236}">
                <a16:creationId xmlns:a16="http://schemas.microsoft.com/office/drawing/2014/main" id="{BB7C1683-F977-5C48-A0EE-38B7F5578339}"/>
              </a:ext>
            </a:extLst>
          </p:cNvPr>
          <p:cNvSpPr txBox="1">
            <a:spLocks/>
          </p:cNvSpPr>
          <p:nvPr/>
        </p:nvSpPr>
        <p:spPr>
          <a:xfrm>
            <a:off x="3550668" y="3373828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 err="1"/>
              <a:t>Sárdnida</a:t>
            </a:r>
            <a:r>
              <a:rPr lang="nb-NO" sz="1100" dirty="0"/>
              <a:t> </a:t>
            </a:r>
            <a:r>
              <a:rPr lang="nb-NO" sz="1100" dirty="0" err="1"/>
              <a:t>evangeliuma</a:t>
            </a:r>
            <a:r>
              <a:rPr lang="nb-NO" sz="1100" dirty="0"/>
              <a:t> </a:t>
            </a:r>
            <a:r>
              <a:rPr lang="nb-NO" sz="1100" dirty="0" err="1"/>
              <a:t>olbmuide</a:t>
            </a:r>
            <a:r>
              <a:rPr lang="nb-NO" sz="1100" dirty="0"/>
              <a:t> </a:t>
            </a:r>
            <a:r>
              <a:rPr lang="nb-NO" sz="1100" dirty="0" err="1"/>
              <a:t>eallima</a:t>
            </a:r>
            <a:r>
              <a:rPr lang="nb-NO" sz="1100" dirty="0"/>
              <a:t> </a:t>
            </a:r>
            <a:r>
              <a:rPr lang="nb-NO" sz="1100" dirty="0" err="1"/>
              <a:t>čađa</a:t>
            </a:r>
            <a:endParaRPr lang="nb-NO" sz="1100" dirty="0"/>
          </a:p>
        </p:txBody>
      </p:sp>
      <p:sp>
        <p:nvSpPr>
          <p:cNvPr id="54" name="Plassholder for tekst 2">
            <a:extLst>
              <a:ext uri="{FF2B5EF4-FFF2-40B4-BE49-F238E27FC236}">
                <a16:creationId xmlns:a16="http://schemas.microsoft.com/office/drawing/2014/main" id="{CECAD3C7-69F5-9C43-937C-6F2F724BEF3C}"/>
              </a:ext>
            </a:extLst>
          </p:cNvPr>
          <p:cNvSpPr txBox="1">
            <a:spLocks/>
          </p:cNvSpPr>
          <p:nvPr/>
        </p:nvSpPr>
        <p:spPr>
          <a:xfrm>
            <a:off x="6294523" y="3373828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 err="1"/>
              <a:t>Nanne</a:t>
            </a:r>
            <a:r>
              <a:rPr lang="nb-NO" sz="1100" dirty="0"/>
              <a:t> </a:t>
            </a:r>
            <a:r>
              <a:rPr lang="nb-NO" sz="1100" dirty="0" err="1"/>
              <a:t>girku</a:t>
            </a:r>
            <a:r>
              <a:rPr lang="nb-NO" sz="1100" dirty="0"/>
              <a:t> </a:t>
            </a:r>
            <a:r>
              <a:rPr lang="nb-NO" sz="1100" dirty="0" err="1"/>
              <a:t>kulturarenan</a:t>
            </a:r>
            <a:r>
              <a:rPr lang="nb-NO" sz="1100" dirty="0"/>
              <a:t> ja </a:t>
            </a:r>
            <a:r>
              <a:rPr lang="nb-NO" sz="1100" dirty="0" err="1"/>
              <a:t>buot</a:t>
            </a:r>
            <a:r>
              <a:rPr lang="nb-NO" sz="1100" dirty="0"/>
              <a:t> </a:t>
            </a:r>
            <a:r>
              <a:rPr lang="nb-NO" sz="1100" dirty="0" err="1"/>
              <a:t>buolvvaid</a:t>
            </a:r>
            <a:r>
              <a:rPr lang="nb-NO" sz="1100" dirty="0"/>
              <a:t> </a:t>
            </a:r>
            <a:r>
              <a:rPr lang="nb-NO" sz="1100" dirty="0" err="1"/>
              <a:t>kulturárbbi</a:t>
            </a:r>
            <a:r>
              <a:rPr lang="nb-NO" sz="1100" dirty="0"/>
              <a:t> </a:t>
            </a:r>
            <a:r>
              <a:rPr lang="nb-NO" sz="1100" dirty="0" err="1"/>
              <a:t>hálddašeaddjin</a:t>
            </a:r>
            <a:endParaRPr lang="nb-NO" sz="1100" dirty="0"/>
          </a:p>
        </p:txBody>
      </p:sp>
      <p:sp>
        <p:nvSpPr>
          <p:cNvPr id="55" name="Plassholder for tekst 2">
            <a:extLst>
              <a:ext uri="{FF2B5EF4-FFF2-40B4-BE49-F238E27FC236}">
                <a16:creationId xmlns:a16="http://schemas.microsoft.com/office/drawing/2014/main" id="{E2683829-16D4-2E49-841B-5BB8033090B4}"/>
              </a:ext>
            </a:extLst>
          </p:cNvPr>
          <p:cNvSpPr txBox="1">
            <a:spLocks/>
          </p:cNvSpPr>
          <p:nvPr/>
        </p:nvSpPr>
        <p:spPr>
          <a:xfrm>
            <a:off x="9030193" y="3373828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 err="1"/>
              <a:t>Addá</a:t>
            </a:r>
            <a:r>
              <a:rPr lang="nb-NO" sz="1100" dirty="0"/>
              <a:t> </a:t>
            </a:r>
            <a:r>
              <a:rPr lang="nb-NO" sz="1100" dirty="0" err="1"/>
              <a:t>gullevašvuođa</a:t>
            </a:r>
            <a:r>
              <a:rPr lang="nb-NO" sz="1100" dirty="0"/>
              <a:t> ja </a:t>
            </a:r>
            <a:r>
              <a:rPr lang="nb-NO" sz="1100" dirty="0" err="1"/>
              <a:t>ráhkada</a:t>
            </a:r>
            <a:r>
              <a:rPr lang="nb-NO" sz="1100" dirty="0"/>
              <a:t> </a:t>
            </a:r>
            <a:r>
              <a:rPr lang="nb-NO" sz="1100" dirty="0" err="1"/>
              <a:t>buriid</a:t>
            </a:r>
            <a:r>
              <a:rPr lang="nb-NO" sz="1100" dirty="0"/>
              <a:t> </a:t>
            </a:r>
            <a:r>
              <a:rPr lang="nb-NO" sz="1100" dirty="0" err="1"/>
              <a:t>deaivvadansajiid</a:t>
            </a:r>
            <a:r>
              <a:rPr lang="nb-NO" sz="1100" dirty="0"/>
              <a:t> ja </a:t>
            </a:r>
            <a:r>
              <a:rPr lang="nb-NO" sz="1100" dirty="0" err="1"/>
              <a:t>searvevuođa</a:t>
            </a:r>
            <a:r>
              <a:rPr lang="nb-NO" sz="1100" dirty="0"/>
              <a:t> </a:t>
            </a:r>
            <a:r>
              <a:rPr lang="nb-NO" sz="1100" dirty="0" err="1"/>
              <a:t>fysalaččat</a:t>
            </a:r>
            <a:r>
              <a:rPr lang="nb-NO" sz="1100" dirty="0"/>
              <a:t> ja </a:t>
            </a:r>
            <a:r>
              <a:rPr lang="nb-NO" sz="1100" dirty="0" err="1"/>
              <a:t>digitálalaččat</a:t>
            </a:r>
            <a:endParaRPr lang="nb-NO" sz="1100" dirty="0"/>
          </a:p>
        </p:txBody>
      </p:sp>
      <p:sp>
        <p:nvSpPr>
          <p:cNvPr id="57" name="Plassholder for tekst 2">
            <a:extLst>
              <a:ext uri="{FF2B5EF4-FFF2-40B4-BE49-F238E27FC236}">
                <a16:creationId xmlns:a16="http://schemas.microsoft.com/office/drawing/2014/main" id="{98D0E3C7-9CFF-2B4C-8983-D6CAE64F7844}"/>
              </a:ext>
            </a:extLst>
          </p:cNvPr>
          <p:cNvSpPr txBox="1">
            <a:spLocks/>
          </p:cNvSpPr>
          <p:nvPr/>
        </p:nvSpPr>
        <p:spPr>
          <a:xfrm>
            <a:off x="3550668" y="4329479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 err="1"/>
              <a:t>Ovddida</a:t>
            </a:r>
            <a:r>
              <a:rPr lang="nb-NO" sz="1100" dirty="0"/>
              <a:t> </a:t>
            </a:r>
            <a:r>
              <a:rPr lang="nb-NO" sz="1100" dirty="0" err="1"/>
              <a:t>árvvuid</a:t>
            </a:r>
            <a:r>
              <a:rPr lang="nb-NO" sz="1100" dirty="0"/>
              <a:t> mat </a:t>
            </a:r>
            <a:r>
              <a:rPr lang="nb-NO" sz="1100" dirty="0" err="1"/>
              <a:t>hásttuhit</a:t>
            </a:r>
            <a:r>
              <a:rPr lang="nb-NO" sz="1100" dirty="0"/>
              <a:t> ja </a:t>
            </a:r>
            <a:r>
              <a:rPr lang="nb-NO" sz="1100" dirty="0" err="1"/>
              <a:t>ráhkada</a:t>
            </a:r>
            <a:r>
              <a:rPr lang="nb-NO" sz="1100" dirty="0"/>
              <a:t> </a:t>
            </a:r>
            <a:r>
              <a:rPr lang="nb-NO" sz="1100" dirty="0" err="1"/>
              <a:t>buori</a:t>
            </a:r>
            <a:r>
              <a:rPr lang="nb-NO" sz="1100" dirty="0"/>
              <a:t> </a:t>
            </a:r>
            <a:r>
              <a:rPr lang="nb-NO" sz="1100" dirty="0" err="1"/>
              <a:t>servodaga</a:t>
            </a:r>
            <a:r>
              <a:rPr lang="nb-NO" sz="1100" dirty="0"/>
              <a:t> </a:t>
            </a:r>
            <a:r>
              <a:rPr lang="nb-NO" sz="1100" dirty="0" err="1"/>
              <a:t>buohkaide</a:t>
            </a:r>
            <a:endParaRPr lang="nb-NO" sz="1100" dirty="0"/>
          </a:p>
        </p:txBody>
      </p:sp>
      <p:sp>
        <p:nvSpPr>
          <p:cNvPr id="58" name="Plassholder for tekst 2">
            <a:extLst>
              <a:ext uri="{FF2B5EF4-FFF2-40B4-BE49-F238E27FC236}">
                <a16:creationId xmlns:a16="http://schemas.microsoft.com/office/drawing/2014/main" id="{2B0B98F3-09FE-D24C-9AD7-A332F68D4F0E}"/>
              </a:ext>
            </a:extLst>
          </p:cNvPr>
          <p:cNvSpPr txBox="1">
            <a:spLocks/>
          </p:cNvSpPr>
          <p:nvPr/>
        </p:nvSpPr>
        <p:spPr>
          <a:xfrm>
            <a:off x="6294523" y="4329479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/>
              <a:t>Lea </a:t>
            </a:r>
            <a:r>
              <a:rPr lang="nb-NO" sz="1100" dirty="0" err="1"/>
              <a:t>mielde</a:t>
            </a:r>
            <a:r>
              <a:rPr lang="nb-NO" sz="1100" dirty="0"/>
              <a:t> </a:t>
            </a:r>
            <a:r>
              <a:rPr lang="nb-NO" sz="1100" dirty="0" err="1"/>
              <a:t>duohtan</a:t>
            </a:r>
            <a:r>
              <a:rPr lang="nb-NO" sz="1100" dirty="0"/>
              <a:t> </a:t>
            </a:r>
            <a:r>
              <a:rPr lang="nb-NO" sz="1100" dirty="0" err="1"/>
              <a:t>dahkamin</a:t>
            </a:r>
            <a:r>
              <a:rPr lang="nb-NO" sz="1100" dirty="0"/>
              <a:t> </a:t>
            </a:r>
            <a:r>
              <a:rPr lang="nb-NO" sz="1100" dirty="0" err="1"/>
              <a:t>guoddevašvuođa</a:t>
            </a:r>
            <a:r>
              <a:rPr lang="nb-NO" sz="1100" dirty="0"/>
              <a:t> </a:t>
            </a:r>
            <a:r>
              <a:rPr lang="nb-NO" sz="1100" dirty="0" err="1"/>
              <a:t>ulbmiliid</a:t>
            </a:r>
            <a:r>
              <a:rPr lang="nb-NO" sz="1100" dirty="0"/>
              <a:t>, </a:t>
            </a:r>
            <a:br>
              <a:rPr lang="nb-NO" sz="1100" dirty="0"/>
            </a:br>
            <a:r>
              <a:rPr lang="nb-NO" sz="1100" dirty="0"/>
              <a:t>– </a:t>
            </a:r>
            <a:r>
              <a:rPr lang="nb-NO" sz="1100" dirty="0" err="1"/>
              <a:t>báikkálaččat</a:t>
            </a:r>
            <a:r>
              <a:rPr lang="nb-NO" sz="1100" dirty="0"/>
              <a:t>, </a:t>
            </a:r>
            <a:r>
              <a:rPr lang="nb-NO" sz="1100" dirty="0" err="1"/>
              <a:t>nationálalaččat</a:t>
            </a:r>
            <a:r>
              <a:rPr lang="nb-NO" sz="1100" dirty="0"/>
              <a:t> </a:t>
            </a:r>
            <a:br>
              <a:rPr lang="nb-NO" sz="1100" dirty="0"/>
            </a:br>
            <a:r>
              <a:rPr lang="nb-NO" sz="1100" dirty="0"/>
              <a:t>ja </a:t>
            </a:r>
            <a:r>
              <a:rPr lang="nb-NO" sz="1100" dirty="0" err="1"/>
              <a:t>globálalaččat</a:t>
            </a:r>
            <a:endParaRPr lang="nb-NO" sz="1100" dirty="0"/>
          </a:p>
        </p:txBody>
      </p:sp>
      <p:sp>
        <p:nvSpPr>
          <p:cNvPr id="59" name="Plassholder for tekst 2">
            <a:extLst>
              <a:ext uri="{FF2B5EF4-FFF2-40B4-BE49-F238E27FC236}">
                <a16:creationId xmlns:a16="http://schemas.microsoft.com/office/drawing/2014/main" id="{8CB09F3D-EEF6-CF49-BB62-A39371A7003E}"/>
              </a:ext>
            </a:extLst>
          </p:cNvPr>
          <p:cNvSpPr txBox="1">
            <a:spLocks/>
          </p:cNvSpPr>
          <p:nvPr/>
        </p:nvSpPr>
        <p:spPr>
          <a:xfrm>
            <a:off x="9030193" y="4329479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 err="1"/>
              <a:t>Eastada</a:t>
            </a:r>
            <a:r>
              <a:rPr lang="nb-NO" sz="1100" dirty="0"/>
              <a:t> </a:t>
            </a:r>
            <a:r>
              <a:rPr lang="nb-NO" sz="1100" dirty="0" err="1"/>
              <a:t>oasehisvuođa</a:t>
            </a:r>
            <a:r>
              <a:rPr lang="nb-NO" sz="1100" dirty="0"/>
              <a:t> ja </a:t>
            </a:r>
            <a:r>
              <a:rPr lang="nb-NO" sz="1100" dirty="0" err="1"/>
              <a:t>guorahallá</a:t>
            </a:r>
            <a:r>
              <a:rPr lang="nb-NO" sz="1100" dirty="0"/>
              <a:t> </a:t>
            </a:r>
            <a:r>
              <a:rPr lang="nb-NO" sz="1100" dirty="0" err="1"/>
              <a:t>ođđa</a:t>
            </a:r>
            <a:r>
              <a:rPr lang="nb-NO" sz="1100" dirty="0"/>
              <a:t> </a:t>
            </a:r>
            <a:r>
              <a:rPr lang="nb-NO" sz="1100" dirty="0" err="1"/>
              <a:t>vugiid</a:t>
            </a:r>
            <a:r>
              <a:rPr lang="nb-NO" sz="1100" dirty="0"/>
              <a:t> </a:t>
            </a:r>
            <a:r>
              <a:rPr lang="nb-NO" sz="1100" dirty="0" err="1"/>
              <a:t>leat</a:t>
            </a:r>
            <a:r>
              <a:rPr lang="nb-NO" sz="1100" dirty="0"/>
              <a:t> </a:t>
            </a:r>
            <a:r>
              <a:rPr lang="nb-NO" sz="1100" dirty="0" err="1"/>
              <a:t>girkun</a:t>
            </a:r>
            <a:r>
              <a:rPr lang="nb-NO" sz="1100" dirty="0"/>
              <a:t> </a:t>
            </a:r>
          </a:p>
        </p:txBody>
      </p:sp>
      <p:sp>
        <p:nvSpPr>
          <p:cNvPr id="61" name="Plassholder for tekst 2">
            <a:extLst>
              <a:ext uri="{FF2B5EF4-FFF2-40B4-BE49-F238E27FC236}">
                <a16:creationId xmlns:a16="http://schemas.microsoft.com/office/drawing/2014/main" id="{DE26533B-8F99-514A-979B-8030B94808E2}"/>
              </a:ext>
            </a:extLst>
          </p:cNvPr>
          <p:cNvSpPr txBox="1">
            <a:spLocks/>
          </p:cNvSpPr>
          <p:nvPr/>
        </p:nvSpPr>
        <p:spPr>
          <a:xfrm>
            <a:off x="3550668" y="5312631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 err="1"/>
              <a:t>Nanne</a:t>
            </a:r>
            <a:r>
              <a:rPr lang="nb-NO" sz="1100" dirty="0"/>
              <a:t> </a:t>
            </a:r>
            <a:r>
              <a:rPr lang="nb-NO" sz="1100" dirty="0" err="1"/>
              <a:t>ealli</a:t>
            </a:r>
            <a:r>
              <a:rPr lang="nb-NO" sz="1100" dirty="0"/>
              <a:t> ja </a:t>
            </a:r>
            <a:r>
              <a:rPr lang="nb-NO" sz="1100" dirty="0" err="1"/>
              <a:t>lagaš</a:t>
            </a:r>
            <a:r>
              <a:rPr lang="nb-NO" sz="1100" dirty="0"/>
              <a:t> </a:t>
            </a:r>
            <a:r>
              <a:rPr lang="nb-NO" sz="1100" dirty="0" err="1"/>
              <a:t>álbmotgirku</a:t>
            </a:r>
            <a:r>
              <a:rPr lang="nb-NO" sz="1100" dirty="0"/>
              <a:t> </a:t>
            </a:r>
            <a:br>
              <a:rPr lang="nb-NO" sz="1100" dirty="0"/>
            </a:br>
            <a:r>
              <a:rPr lang="nb-NO" sz="1100" dirty="0" err="1"/>
              <a:t>iežas</a:t>
            </a:r>
            <a:r>
              <a:rPr lang="nb-NO" sz="1100" dirty="0"/>
              <a:t> </a:t>
            </a:r>
            <a:r>
              <a:rPr lang="nb-NO" sz="1100" dirty="0" err="1"/>
              <a:t>organiseren</a:t>
            </a:r>
            <a:r>
              <a:rPr lang="nb-NO" sz="1100" dirty="0"/>
              <a:t> </a:t>
            </a:r>
            <a:r>
              <a:rPr lang="nb-NO" sz="1100" dirty="0" err="1"/>
              <a:t>bokte</a:t>
            </a:r>
            <a:endParaRPr lang="nb-NO" sz="1100" dirty="0"/>
          </a:p>
        </p:txBody>
      </p:sp>
      <p:sp>
        <p:nvSpPr>
          <p:cNvPr id="62" name="Plassholder for tekst 2">
            <a:extLst>
              <a:ext uri="{FF2B5EF4-FFF2-40B4-BE49-F238E27FC236}">
                <a16:creationId xmlns:a16="http://schemas.microsoft.com/office/drawing/2014/main" id="{88E9A25B-706A-9C4C-B139-8AD6022A744B}"/>
              </a:ext>
            </a:extLst>
          </p:cNvPr>
          <p:cNvSpPr txBox="1">
            <a:spLocks/>
          </p:cNvSpPr>
          <p:nvPr/>
        </p:nvSpPr>
        <p:spPr>
          <a:xfrm>
            <a:off x="6294523" y="5312631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 err="1"/>
              <a:t>Ovttasdoaibmá</a:t>
            </a:r>
            <a:r>
              <a:rPr lang="nb-NO" sz="1100" dirty="0"/>
              <a:t> </a:t>
            </a:r>
            <a:r>
              <a:rPr lang="nb-NO" sz="1100" dirty="0" err="1"/>
              <a:t>organisa-šuvdnaeallimiin</a:t>
            </a:r>
            <a:r>
              <a:rPr lang="nb-NO" sz="1100" dirty="0"/>
              <a:t>, </a:t>
            </a:r>
            <a:r>
              <a:rPr lang="nb-NO" sz="1100" dirty="0" err="1"/>
              <a:t>eará</a:t>
            </a:r>
            <a:r>
              <a:rPr lang="nb-NO" sz="1100" dirty="0"/>
              <a:t> </a:t>
            </a:r>
            <a:r>
              <a:rPr lang="nb-NO" sz="1100" dirty="0" err="1"/>
              <a:t>osku</a:t>
            </a:r>
            <a:r>
              <a:rPr lang="nb-NO" sz="1100" dirty="0"/>
              <a:t>- </a:t>
            </a:r>
            <a:br>
              <a:rPr lang="nb-NO" sz="1100" dirty="0"/>
            </a:br>
            <a:r>
              <a:rPr lang="nb-NO" sz="1100" dirty="0"/>
              <a:t>ja </a:t>
            </a:r>
            <a:r>
              <a:rPr lang="nb-NO" sz="1100" dirty="0" err="1"/>
              <a:t>girkoservodagaiguin</a:t>
            </a:r>
            <a:r>
              <a:rPr lang="nb-NO" sz="1100" dirty="0"/>
              <a:t>, </a:t>
            </a:r>
            <a:r>
              <a:rPr lang="nb-NO" sz="1100" dirty="0" err="1"/>
              <a:t>almmolaš</a:t>
            </a:r>
            <a:r>
              <a:rPr lang="nb-NO" sz="1100" dirty="0"/>
              <a:t>, </a:t>
            </a:r>
            <a:r>
              <a:rPr lang="nb-NO" sz="1100" dirty="0" err="1"/>
              <a:t>priváhta</a:t>
            </a:r>
            <a:r>
              <a:rPr lang="nb-NO" sz="1100" dirty="0"/>
              <a:t> ja </a:t>
            </a:r>
            <a:r>
              <a:rPr lang="nb-NO" sz="1100" dirty="0" err="1"/>
              <a:t>ideála</a:t>
            </a:r>
            <a:r>
              <a:rPr lang="nb-NO" sz="1100" dirty="0"/>
              <a:t> </a:t>
            </a:r>
            <a:r>
              <a:rPr lang="nb-NO" sz="1100" dirty="0" err="1"/>
              <a:t>aktevrraiguin</a:t>
            </a:r>
            <a:endParaRPr lang="nb-NO" sz="1100" dirty="0"/>
          </a:p>
        </p:txBody>
      </p:sp>
      <p:sp>
        <p:nvSpPr>
          <p:cNvPr id="63" name="Plassholder for tekst 2">
            <a:extLst>
              <a:ext uri="{FF2B5EF4-FFF2-40B4-BE49-F238E27FC236}">
                <a16:creationId xmlns:a16="http://schemas.microsoft.com/office/drawing/2014/main" id="{B70B14C1-4CEB-9F49-9242-875AE1FB8CB0}"/>
              </a:ext>
            </a:extLst>
          </p:cNvPr>
          <p:cNvSpPr txBox="1">
            <a:spLocks/>
          </p:cNvSpPr>
          <p:nvPr/>
        </p:nvSpPr>
        <p:spPr>
          <a:xfrm>
            <a:off x="9030193" y="5312631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 err="1"/>
              <a:t>Ráhkada</a:t>
            </a:r>
            <a:r>
              <a:rPr lang="nb-NO" sz="1100" dirty="0"/>
              <a:t> </a:t>
            </a:r>
            <a:r>
              <a:rPr lang="nb-NO" sz="1100" dirty="0" err="1"/>
              <a:t>girjás</a:t>
            </a:r>
            <a:r>
              <a:rPr lang="nb-NO" sz="1100" dirty="0"/>
              <a:t>, </a:t>
            </a:r>
            <a:r>
              <a:rPr lang="nb-NO" sz="1100" dirty="0" err="1"/>
              <a:t>rekrutterejeaddji</a:t>
            </a:r>
            <a:br>
              <a:rPr lang="nb-NO" sz="1100" dirty="0"/>
            </a:br>
            <a:r>
              <a:rPr lang="nb-NO" sz="1100" dirty="0"/>
              <a:t> ja </a:t>
            </a:r>
            <a:r>
              <a:rPr lang="nb-NO" sz="1100" dirty="0" err="1"/>
              <a:t>fátmmasteaddji</a:t>
            </a:r>
            <a:r>
              <a:rPr lang="nb-NO" sz="1100" dirty="0"/>
              <a:t> </a:t>
            </a:r>
            <a:r>
              <a:rPr lang="nb-NO" sz="1100" dirty="0" err="1"/>
              <a:t>bargosaji</a:t>
            </a:r>
            <a:r>
              <a:rPr lang="nb-NO" sz="1100" dirty="0"/>
              <a:t> </a:t>
            </a:r>
            <a:br>
              <a:rPr lang="nb-NO" sz="1100" dirty="0"/>
            </a:br>
            <a:r>
              <a:rPr lang="nb-NO" sz="1100" dirty="0"/>
              <a:t>ja </a:t>
            </a:r>
            <a:r>
              <a:rPr lang="nb-NO" sz="1100" dirty="0" err="1"/>
              <a:t>eaktodáhtolašvuođaarena</a:t>
            </a:r>
            <a:endParaRPr lang="nb-NO" sz="1100" dirty="0"/>
          </a:p>
        </p:txBody>
      </p:sp>
      <p:pic>
        <p:nvPicPr>
          <p:cNvPr id="65" name="Grafikk 64">
            <a:extLst>
              <a:ext uri="{FF2B5EF4-FFF2-40B4-BE49-F238E27FC236}">
                <a16:creationId xmlns:a16="http://schemas.microsoft.com/office/drawing/2014/main" id="{F3F881FF-8D1C-1442-9961-EFA45076D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1203" y="3305803"/>
            <a:ext cx="319347" cy="500705"/>
          </a:xfrm>
          <a:prstGeom prst="rect">
            <a:avLst/>
          </a:prstGeom>
        </p:spPr>
      </p:pic>
      <p:pic>
        <p:nvPicPr>
          <p:cNvPr id="66" name="Grafikk 65">
            <a:extLst>
              <a:ext uri="{FF2B5EF4-FFF2-40B4-BE49-F238E27FC236}">
                <a16:creationId xmlns:a16="http://schemas.microsoft.com/office/drawing/2014/main" id="{903F7D8C-5B1F-4B45-B645-E017A302BE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19584" y="4230300"/>
            <a:ext cx="382583" cy="514159"/>
          </a:xfrm>
          <a:prstGeom prst="rect">
            <a:avLst/>
          </a:prstGeom>
        </p:spPr>
      </p:pic>
      <p:pic>
        <p:nvPicPr>
          <p:cNvPr id="67" name="Grafikk 66">
            <a:extLst>
              <a:ext uri="{FF2B5EF4-FFF2-40B4-BE49-F238E27FC236}">
                <a16:creationId xmlns:a16="http://schemas.microsoft.com/office/drawing/2014/main" id="{7A4E3E97-923A-3245-9E1E-1F7D83E231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08881" y="5205940"/>
            <a:ext cx="382630" cy="514159"/>
          </a:xfrm>
          <a:prstGeom prst="rect">
            <a:avLst/>
          </a:prstGeom>
        </p:spPr>
      </p:pic>
      <p:pic>
        <p:nvPicPr>
          <p:cNvPr id="71" name="Grafikk 70">
            <a:extLst>
              <a:ext uri="{FF2B5EF4-FFF2-40B4-BE49-F238E27FC236}">
                <a16:creationId xmlns:a16="http://schemas.microsoft.com/office/drawing/2014/main" id="{900C5A0D-71A5-824B-9738-57BEC57BC9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13341" y="2383478"/>
            <a:ext cx="749769" cy="458597"/>
          </a:xfrm>
          <a:prstGeom prst="rect">
            <a:avLst/>
          </a:prstGeom>
        </p:spPr>
      </p:pic>
      <p:pic>
        <p:nvPicPr>
          <p:cNvPr id="73" name="Grafikk 72">
            <a:extLst>
              <a:ext uri="{FF2B5EF4-FFF2-40B4-BE49-F238E27FC236}">
                <a16:creationId xmlns:a16="http://schemas.microsoft.com/office/drawing/2014/main" id="{207FBBFF-F86F-8841-81BF-8EE93E39A5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66690" y="2365064"/>
            <a:ext cx="485529" cy="477011"/>
          </a:xfrm>
          <a:prstGeom prst="rect">
            <a:avLst/>
          </a:prstGeom>
        </p:spPr>
      </p:pic>
      <p:pic>
        <p:nvPicPr>
          <p:cNvPr id="75" name="Grafikk 74">
            <a:extLst>
              <a:ext uri="{FF2B5EF4-FFF2-40B4-BE49-F238E27FC236}">
                <a16:creationId xmlns:a16="http://schemas.microsoft.com/office/drawing/2014/main" id="{F500C923-7815-C845-9DD1-3098C4F48E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52385" y="2423612"/>
            <a:ext cx="717958" cy="403852"/>
          </a:xfrm>
          <a:prstGeom prst="rect">
            <a:avLst/>
          </a:prstGeom>
        </p:spPr>
      </p:pic>
      <p:sp>
        <p:nvSpPr>
          <p:cNvPr id="80" name="Rektangel 79">
            <a:extLst>
              <a:ext uri="{FF2B5EF4-FFF2-40B4-BE49-F238E27FC236}">
                <a16:creationId xmlns:a16="http://schemas.microsoft.com/office/drawing/2014/main" id="{6DBAFD79-F6FB-0846-AF67-C6743A9C9F41}"/>
              </a:ext>
            </a:extLst>
          </p:cNvPr>
          <p:cNvSpPr/>
          <p:nvPr/>
        </p:nvSpPr>
        <p:spPr>
          <a:xfrm>
            <a:off x="3655104" y="1958578"/>
            <a:ext cx="308700" cy="30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2BE7FE23-16C1-4147-9DDF-404CFE1CF79E}"/>
              </a:ext>
            </a:extLst>
          </p:cNvPr>
          <p:cNvSpPr/>
          <p:nvPr/>
        </p:nvSpPr>
        <p:spPr>
          <a:xfrm>
            <a:off x="6353358" y="1958578"/>
            <a:ext cx="308700" cy="30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1C57B87B-32F2-3446-97F0-B2B9099FCA10}"/>
              </a:ext>
            </a:extLst>
          </p:cNvPr>
          <p:cNvSpPr/>
          <p:nvPr/>
        </p:nvSpPr>
        <p:spPr>
          <a:xfrm>
            <a:off x="9038182" y="1958578"/>
            <a:ext cx="308700" cy="30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TekstSylinder 82">
            <a:extLst>
              <a:ext uri="{FF2B5EF4-FFF2-40B4-BE49-F238E27FC236}">
                <a16:creationId xmlns:a16="http://schemas.microsoft.com/office/drawing/2014/main" id="{931ED54D-6EBC-1745-84D3-ACEE33820B3F}"/>
              </a:ext>
            </a:extLst>
          </p:cNvPr>
          <p:cNvSpPr txBox="1"/>
          <p:nvPr/>
        </p:nvSpPr>
        <p:spPr>
          <a:xfrm>
            <a:off x="3655104" y="1958578"/>
            <a:ext cx="308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/>
              <a:t>1</a:t>
            </a:r>
          </a:p>
        </p:txBody>
      </p:sp>
      <p:sp>
        <p:nvSpPr>
          <p:cNvPr id="84" name="TekstSylinder 83">
            <a:extLst>
              <a:ext uri="{FF2B5EF4-FFF2-40B4-BE49-F238E27FC236}">
                <a16:creationId xmlns:a16="http://schemas.microsoft.com/office/drawing/2014/main" id="{4ACC1CE0-C55B-834E-9DD4-DF961E0C970E}"/>
              </a:ext>
            </a:extLst>
          </p:cNvPr>
          <p:cNvSpPr txBox="1"/>
          <p:nvPr/>
        </p:nvSpPr>
        <p:spPr>
          <a:xfrm>
            <a:off x="6363928" y="1958578"/>
            <a:ext cx="308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/>
              <a:t>2</a:t>
            </a:r>
          </a:p>
        </p:txBody>
      </p:sp>
      <p:sp>
        <p:nvSpPr>
          <p:cNvPr id="85" name="TekstSylinder 84">
            <a:extLst>
              <a:ext uri="{FF2B5EF4-FFF2-40B4-BE49-F238E27FC236}">
                <a16:creationId xmlns:a16="http://schemas.microsoft.com/office/drawing/2014/main" id="{A4EAC79B-1118-694B-BDC9-ED077510ACF5}"/>
              </a:ext>
            </a:extLst>
          </p:cNvPr>
          <p:cNvSpPr txBox="1"/>
          <p:nvPr/>
        </p:nvSpPr>
        <p:spPr>
          <a:xfrm>
            <a:off x="9045252" y="1958578"/>
            <a:ext cx="308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/>
              <a:t>3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081CCBCC-A5CF-784F-B41C-3A8ED8A57197}"/>
              </a:ext>
            </a:extLst>
          </p:cNvPr>
          <p:cNvSpPr txBox="1"/>
          <p:nvPr/>
        </p:nvSpPr>
        <p:spPr>
          <a:xfrm>
            <a:off x="4494206" y="3109355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chemeClr val="accent5">
                    <a:lumMod val="75000"/>
                  </a:schemeClr>
                </a:solidFill>
              </a:rPr>
              <a:t>1.1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B6D4ADA1-29CC-BA44-813E-3FEE666DE65A}"/>
              </a:ext>
            </a:extLst>
          </p:cNvPr>
          <p:cNvSpPr txBox="1"/>
          <p:nvPr/>
        </p:nvSpPr>
        <p:spPr>
          <a:xfrm>
            <a:off x="7228891" y="3109355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chemeClr val="accent5">
                    <a:lumMod val="75000"/>
                  </a:schemeClr>
                </a:solidFill>
              </a:rPr>
              <a:t>2.1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2BA88D21-3665-EF4F-A555-9FF907C1F513}"/>
              </a:ext>
            </a:extLst>
          </p:cNvPr>
          <p:cNvSpPr txBox="1"/>
          <p:nvPr/>
        </p:nvSpPr>
        <p:spPr>
          <a:xfrm>
            <a:off x="9981912" y="3109355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chemeClr val="accent5">
                    <a:lumMod val="75000"/>
                  </a:schemeClr>
                </a:solidFill>
              </a:rPr>
              <a:t>3.1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40154048-9F53-8C4F-B9BE-AC7B9A834D7D}"/>
              </a:ext>
            </a:extLst>
          </p:cNvPr>
          <p:cNvSpPr txBox="1"/>
          <p:nvPr/>
        </p:nvSpPr>
        <p:spPr>
          <a:xfrm>
            <a:off x="4494206" y="4065006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chemeClr val="accent4">
                    <a:lumMod val="50000"/>
                  </a:schemeClr>
                </a:solidFill>
              </a:rPr>
              <a:t>1.2</a:t>
            </a:r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81C638D9-7D81-AC46-A4EB-EA364CD631EA}"/>
              </a:ext>
            </a:extLst>
          </p:cNvPr>
          <p:cNvSpPr txBox="1"/>
          <p:nvPr/>
        </p:nvSpPr>
        <p:spPr>
          <a:xfrm>
            <a:off x="7228891" y="4065006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chemeClr val="accent4">
                    <a:lumMod val="50000"/>
                  </a:schemeClr>
                </a:solidFill>
              </a:rPr>
              <a:t>2.2</a:t>
            </a: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8B8397F7-5EC7-3C4E-B868-D5F98E06089E}"/>
              </a:ext>
            </a:extLst>
          </p:cNvPr>
          <p:cNvSpPr txBox="1"/>
          <p:nvPr/>
        </p:nvSpPr>
        <p:spPr>
          <a:xfrm>
            <a:off x="9981912" y="4065006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chemeClr val="accent4">
                    <a:lumMod val="50000"/>
                  </a:schemeClr>
                </a:solidFill>
              </a:rPr>
              <a:t>3.2</a:t>
            </a:r>
          </a:p>
        </p:txBody>
      </p:sp>
      <p:sp>
        <p:nvSpPr>
          <p:cNvPr id="46" name="TekstSylinder 45">
            <a:extLst>
              <a:ext uri="{FF2B5EF4-FFF2-40B4-BE49-F238E27FC236}">
                <a16:creationId xmlns:a16="http://schemas.microsoft.com/office/drawing/2014/main" id="{1601E87F-B3B5-EE4B-B380-90E626979C13}"/>
              </a:ext>
            </a:extLst>
          </p:cNvPr>
          <p:cNvSpPr txBox="1"/>
          <p:nvPr/>
        </p:nvSpPr>
        <p:spPr>
          <a:xfrm>
            <a:off x="4494206" y="5027533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chemeClr val="accent2">
                    <a:lumMod val="50000"/>
                  </a:schemeClr>
                </a:solidFill>
              </a:rPr>
              <a:t>1.3</a:t>
            </a:r>
          </a:p>
        </p:txBody>
      </p:sp>
      <p:sp>
        <p:nvSpPr>
          <p:cNvPr id="48" name="TekstSylinder 47">
            <a:extLst>
              <a:ext uri="{FF2B5EF4-FFF2-40B4-BE49-F238E27FC236}">
                <a16:creationId xmlns:a16="http://schemas.microsoft.com/office/drawing/2014/main" id="{65082B93-CD3B-9A47-82A6-D94C0DE61377}"/>
              </a:ext>
            </a:extLst>
          </p:cNvPr>
          <p:cNvSpPr txBox="1"/>
          <p:nvPr/>
        </p:nvSpPr>
        <p:spPr>
          <a:xfrm>
            <a:off x="7228891" y="5027533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chemeClr val="accent2">
                    <a:lumMod val="50000"/>
                  </a:schemeClr>
                </a:solidFill>
              </a:rPr>
              <a:t>2.3</a:t>
            </a:r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FB734C77-CB5B-1B47-925A-3D044DB632E5}"/>
              </a:ext>
            </a:extLst>
          </p:cNvPr>
          <p:cNvSpPr txBox="1"/>
          <p:nvPr/>
        </p:nvSpPr>
        <p:spPr>
          <a:xfrm>
            <a:off x="9981912" y="5027533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chemeClr val="accent2">
                    <a:lumMod val="50000"/>
                  </a:schemeClr>
                </a:solidFill>
              </a:rPr>
              <a:t>3.3</a:t>
            </a:r>
          </a:p>
        </p:txBody>
      </p:sp>
      <p:sp>
        <p:nvSpPr>
          <p:cNvPr id="64" name="Plassholder for tekst 2">
            <a:extLst>
              <a:ext uri="{FF2B5EF4-FFF2-40B4-BE49-F238E27FC236}">
                <a16:creationId xmlns:a16="http://schemas.microsoft.com/office/drawing/2014/main" id="{ED1AC62A-3F8F-0B44-B3AD-56016DBC3C3E}"/>
              </a:ext>
            </a:extLst>
          </p:cNvPr>
          <p:cNvSpPr txBox="1">
            <a:spLocks/>
          </p:cNvSpPr>
          <p:nvPr/>
        </p:nvSpPr>
        <p:spPr>
          <a:xfrm>
            <a:off x="4269840" y="2365123"/>
            <a:ext cx="1681157" cy="520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b-NO" sz="1600" b="1" dirty="0" err="1"/>
              <a:t>Girku</a:t>
            </a:r>
            <a:r>
              <a:rPr lang="nb-NO" sz="1600" b="1" dirty="0"/>
              <a:t> </a:t>
            </a:r>
            <a:r>
              <a:rPr lang="nb-NO" sz="1600" b="1" dirty="0" err="1"/>
              <a:t>rahpá</a:t>
            </a:r>
            <a:r>
              <a:rPr lang="nb-NO" sz="1600" b="1" dirty="0"/>
              <a:t> </a:t>
            </a:r>
            <a:br>
              <a:rPr lang="nb-NO" sz="1600" b="1" dirty="0"/>
            </a:br>
            <a:r>
              <a:rPr lang="nb-NO" sz="1600" b="1" dirty="0" err="1"/>
              <a:t>saji</a:t>
            </a:r>
            <a:r>
              <a:rPr lang="nb-NO" sz="1600" b="1" dirty="0"/>
              <a:t> </a:t>
            </a:r>
            <a:r>
              <a:rPr lang="nb-NO" sz="1600" b="1" dirty="0" err="1"/>
              <a:t>oskui</a:t>
            </a:r>
            <a:endParaRPr lang="nb-NO" sz="1600" dirty="0"/>
          </a:p>
        </p:txBody>
      </p:sp>
      <p:sp>
        <p:nvSpPr>
          <p:cNvPr id="68" name="Plassholder for tekst 2">
            <a:extLst>
              <a:ext uri="{FF2B5EF4-FFF2-40B4-BE49-F238E27FC236}">
                <a16:creationId xmlns:a16="http://schemas.microsoft.com/office/drawing/2014/main" id="{8C17CE56-32FB-CB41-9833-E76C7F9AC447}"/>
              </a:ext>
            </a:extLst>
          </p:cNvPr>
          <p:cNvSpPr txBox="1">
            <a:spLocks/>
          </p:cNvSpPr>
          <p:nvPr/>
        </p:nvSpPr>
        <p:spPr>
          <a:xfrm>
            <a:off x="7174054" y="2365123"/>
            <a:ext cx="1520143" cy="520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b-NO" sz="1500" b="1" dirty="0" err="1"/>
              <a:t>Girku</a:t>
            </a:r>
            <a:r>
              <a:rPr lang="nb-NO" sz="1500" b="1" dirty="0"/>
              <a:t> lea </a:t>
            </a:r>
            <a:r>
              <a:rPr lang="nb-NO" sz="1500" b="1" dirty="0" err="1"/>
              <a:t>gos</a:t>
            </a:r>
            <a:r>
              <a:rPr lang="nb-NO" sz="1500" b="1" dirty="0"/>
              <a:t> </a:t>
            </a:r>
            <a:r>
              <a:rPr lang="nb-NO" sz="1500" b="1" dirty="0" err="1"/>
              <a:t>eallin</a:t>
            </a:r>
            <a:r>
              <a:rPr lang="nb-NO" sz="1500" b="1" dirty="0"/>
              <a:t> </a:t>
            </a:r>
            <a:r>
              <a:rPr lang="nb-NO" sz="1500" b="1" dirty="0" err="1"/>
              <a:t>ellojuvvo</a:t>
            </a:r>
            <a:endParaRPr lang="nb-NO" sz="1500" dirty="0"/>
          </a:p>
        </p:txBody>
      </p:sp>
      <p:sp>
        <p:nvSpPr>
          <p:cNvPr id="70" name="Plassholder for tekst 2">
            <a:extLst>
              <a:ext uri="{FF2B5EF4-FFF2-40B4-BE49-F238E27FC236}">
                <a16:creationId xmlns:a16="http://schemas.microsoft.com/office/drawing/2014/main" id="{9E52FA6B-B608-9840-9D29-C597F6B5166F}"/>
              </a:ext>
            </a:extLst>
          </p:cNvPr>
          <p:cNvSpPr txBox="1">
            <a:spLocks/>
          </p:cNvSpPr>
          <p:nvPr/>
        </p:nvSpPr>
        <p:spPr>
          <a:xfrm>
            <a:off x="9969022" y="2365123"/>
            <a:ext cx="1599090" cy="520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b-NO" sz="1500" b="1" dirty="0" err="1"/>
              <a:t>Girku</a:t>
            </a:r>
            <a:r>
              <a:rPr lang="nb-NO" sz="1500" b="1" dirty="0"/>
              <a:t> lea </a:t>
            </a:r>
            <a:r>
              <a:rPr lang="nb-NO" sz="1500" b="1" dirty="0" err="1"/>
              <a:t>eambo</a:t>
            </a:r>
            <a:r>
              <a:rPr lang="nb-NO" sz="1500" b="1" dirty="0"/>
              <a:t> </a:t>
            </a:r>
            <a:r>
              <a:rPr lang="nb-NO" sz="1500" b="1" dirty="0" err="1"/>
              <a:t>eanebuidda</a:t>
            </a:r>
            <a:endParaRPr lang="nb-NO" sz="1500" dirty="0"/>
          </a:p>
        </p:txBody>
      </p:sp>
      <p:sp>
        <p:nvSpPr>
          <p:cNvPr id="72" name="Plassholder for tekst 2">
            <a:extLst>
              <a:ext uri="{FF2B5EF4-FFF2-40B4-BE49-F238E27FC236}">
                <a16:creationId xmlns:a16="http://schemas.microsoft.com/office/drawing/2014/main" id="{F9BF4CB8-B85B-DF41-86B6-EF5B4693544E}"/>
              </a:ext>
            </a:extLst>
          </p:cNvPr>
          <p:cNvSpPr txBox="1">
            <a:spLocks/>
          </p:cNvSpPr>
          <p:nvPr/>
        </p:nvSpPr>
        <p:spPr>
          <a:xfrm>
            <a:off x="1570367" y="3287762"/>
            <a:ext cx="1664621" cy="661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b-NO" sz="1500" b="1" dirty="0" err="1"/>
              <a:t>Girku</a:t>
            </a:r>
            <a:r>
              <a:rPr lang="nb-NO" sz="1500" b="1" dirty="0"/>
              <a:t> </a:t>
            </a:r>
            <a:r>
              <a:rPr lang="nb-NO" sz="1500" b="1" dirty="0" err="1"/>
              <a:t>ovttaskas</a:t>
            </a:r>
            <a:r>
              <a:rPr lang="nb-NO" sz="1500" b="1" dirty="0"/>
              <a:t> </a:t>
            </a:r>
            <a:r>
              <a:rPr lang="nb-NO" sz="1500" b="1" dirty="0" err="1"/>
              <a:t>olbmui</a:t>
            </a:r>
            <a:endParaRPr lang="nb-NO" sz="1500" dirty="0"/>
          </a:p>
        </p:txBody>
      </p:sp>
      <p:sp>
        <p:nvSpPr>
          <p:cNvPr id="74" name="Plassholder for tekst 2">
            <a:extLst>
              <a:ext uri="{FF2B5EF4-FFF2-40B4-BE49-F238E27FC236}">
                <a16:creationId xmlns:a16="http://schemas.microsoft.com/office/drawing/2014/main" id="{41895038-0B5C-C445-B669-C2A3DEA9B60E}"/>
              </a:ext>
            </a:extLst>
          </p:cNvPr>
          <p:cNvSpPr txBox="1">
            <a:spLocks/>
          </p:cNvSpPr>
          <p:nvPr/>
        </p:nvSpPr>
        <p:spPr>
          <a:xfrm>
            <a:off x="1570367" y="4243413"/>
            <a:ext cx="1664621" cy="661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b-NO" sz="1500" b="1" dirty="0" err="1"/>
              <a:t>Girku</a:t>
            </a:r>
            <a:r>
              <a:rPr lang="nb-NO" sz="1500" b="1" dirty="0"/>
              <a:t> </a:t>
            </a:r>
            <a:br>
              <a:rPr lang="nb-NO" sz="1500" b="1" dirty="0"/>
            </a:br>
            <a:r>
              <a:rPr lang="nb-NO" sz="1500" b="1" dirty="0" err="1"/>
              <a:t>servodagas</a:t>
            </a:r>
            <a:endParaRPr lang="nb-NO" sz="1500" dirty="0"/>
          </a:p>
        </p:txBody>
      </p:sp>
      <p:sp>
        <p:nvSpPr>
          <p:cNvPr id="77" name="Plassholder for tekst 2">
            <a:extLst>
              <a:ext uri="{FF2B5EF4-FFF2-40B4-BE49-F238E27FC236}">
                <a16:creationId xmlns:a16="http://schemas.microsoft.com/office/drawing/2014/main" id="{506D1089-3C59-7043-B9C5-15B83CA94964}"/>
              </a:ext>
            </a:extLst>
          </p:cNvPr>
          <p:cNvSpPr txBox="1">
            <a:spLocks/>
          </p:cNvSpPr>
          <p:nvPr/>
        </p:nvSpPr>
        <p:spPr>
          <a:xfrm>
            <a:off x="1570367" y="5226565"/>
            <a:ext cx="1664621" cy="661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b-NO" sz="1500" b="1" dirty="0" err="1"/>
              <a:t>Girku</a:t>
            </a:r>
            <a:r>
              <a:rPr lang="nb-NO" sz="1500" b="1" dirty="0"/>
              <a:t> </a:t>
            </a:r>
            <a:br>
              <a:rPr lang="nb-NO" sz="1500" b="1" dirty="0"/>
            </a:br>
            <a:r>
              <a:rPr lang="nb-NO" sz="1500" b="1" dirty="0" err="1"/>
              <a:t>organisašuvdnan</a:t>
            </a:r>
            <a:endParaRPr lang="nb-NO" sz="1500" dirty="0"/>
          </a:p>
        </p:txBody>
      </p:sp>
      <p:sp>
        <p:nvSpPr>
          <p:cNvPr id="79" name="Plassholder for tekst 2">
            <a:extLst>
              <a:ext uri="{FF2B5EF4-FFF2-40B4-BE49-F238E27FC236}">
                <a16:creationId xmlns:a16="http://schemas.microsoft.com/office/drawing/2014/main" id="{8B66896D-B02D-D44D-B7E5-5DF97A3AEAEB}"/>
              </a:ext>
            </a:extLst>
          </p:cNvPr>
          <p:cNvSpPr txBox="1">
            <a:spLocks/>
          </p:cNvSpPr>
          <p:nvPr/>
        </p:nvSpPr>
        <p:spPr>
          <a:xfrm>
            <a:off x="951203" y="2376378"/>
            <a:ext cx="2283737" cy="6806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b-NO" sz="1500" b="1" dirty="0" err="1"/>
              <a:t>Norgga</a:t>
            </a:r>
            <a:r>
              <a:rPr lang="nb-NO" sz="1500" b="1" dirty="0"/>
              <a:t> </a:t>
            </a:r>
            <a:r>
              <a:rPr lang="nb-NO" sz="1500" b="1" dirty="0" err="1"/>
              <a:t>girku</a:t>
            </a:r>
            <a:br>
              <a:rPr lang="nb-NO" sz="1500" b="1" dirty="0"/>
            </a:br>
            <a:r>
              <a:rPr lang="nb-NO" sz="1500" dirty="0" err="1"/>
              <a:t>strategiija</a:t>
            </a:r>
            <a:r>
              <a:rPr lang="nb-NO" sz="1500" dirty="0"/>
              <a:t> </a:t>
            </a:r>
            <a:r>
              <a:rPr lang="nb-NO" sz="1500" dirty="0" err="1"/>
              <a:t>áigodahkii</a:t>
            </a:r>
            <a:r>
              <a:rPr lang="nb-NO" sz="1500" dirty="0"/>
              <a:t> 2022–2029</a:t>
            </a:r>
          </a:p>
          <a:p>
            <a:pPr algn="l">
              <a:lnSpc>
                <a:spcPct val="100000"/>
              </a:lnSpc>
            </a:pPr>
            <a:endParaRPr lang="nb-NO" sz="1500" dirty="0">
              <a:latin typeface="Helvetica" pitchFamily="2" charset="0"/>
            </a:endParaRPr>
          </a:p>
        </p:txBody>
      </p:sp>
      <p:sp>
        <p:nvSpPr>
          <p:cNvPr id="52" name="Plassholder for tekst 2">
            <a:extLst>
              <a:ext uri="{FF2B5EF4-FFF2-40B4-BE49-F238E27FC236}">
                <a16:creationId xmlns:a16="http://schemas.microsoft.com/office/drawing/2014/main" id="{9EB319A9-C1AC-1C4D-80B3-B3BE55C89D98}"/>
              </a:ext>
            </a:extLst>
          </p:cNvPr>
          <p:cNvSpPr txBox="1">
            <a:spLocks/>
          </p:cNvSpPr>
          <p:nvPr/>
        </p:nvSpPr>
        <p:spPr>
          <a:xfrm>
            <a:off x="623887" y="1093789"/>
            <a:ext cx="7390559" cy="8349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b-NO" sz="1500" b="1" dirty="0" err="1"/>
              <a:t>Norgga</a:t>
            </a:r>
            <a:r>
              <a:rPr lang="nb-NO" sz="1500" b="1" dirty="0"/>
              <a:t> </a:t>
            </a:r>
            <a:r>
              <a:rPr lang="nb-NO" sz="1500" b="1" dirty="0" err="1"/>
              <a:t>girku</a:t>
            </a:r>
            <a:r>
              <a:rPr lang="nb-NO" sz="1500" b="1" dirty="0"/>
              <a:t> lea </a:t>
            </a:r>
            <a:r>
              <a:rPr lang="nb-NO" sz="1500" b="1" dirty="0" err="1"/>
              <a:t>dovddasteaddji</a:t>
            </a:r>
            <a:r>
              <a:rPr lang="nb-NO" sz="1500" b="1" dirty="0"/>
              <a:t>, </a:t>
            </a:r>
            <a:r>
              <a:rPr lang="nb-NO" sz="1500" b="1" dirty="0" err="1"/>
              <a:t>rabas</a:t>
            </a:r>
            <a:r>
              <a:rPr lang="nb-NO" sz="1500" b="1" dirty="0"/>
              <a:t>, </a:t>
            </a:r>
            <a:r>
              <a:rPr lang="nb-NO" sz="1500" b="1" dirty="0" err="1"/>
              <a:t>bálvaleaddji</a:t>
            </a:r>
            <a:r>
              <a:rPr lang="nb-NO" sz="1500" b="1" dirty="0"/>
              <a:t> ja </a:t>
            </a:r>
            <a:r>
              <a:rPr lang="nb-NO" sz="1500" b="1" dirty="0" err="1"/>
              <a:t>mišunerejeaddji</a:t>
            </a:r>
            <a:r>
              <a:rPr lang="nb-NO" sz="1500" b="1" dirty="0"/>
              <a:t> </a:t>
            </a:r>
            <a:r>
              <a:rPr lang="nb-NO" sz="1500" b="1" dirty="0" err="1"/>
              <a:t>álbmotgirku</a:t>
            </a:r>
            <a:r>
              <a:rPr lang="nb-NO" sz="1500" b="1" dirty="0"/>
              <a:t>, mii </a:t>
            </a:r>
            <a:r>
              <a:rPr lang="nb-NO" sz="1500" b="1" dirty="0" err="1"/>
              <a:t>duođašta</a:t>
            </a:r>
            <a:r>
              <a:rPr lang="nb-NO" sz="1500" b="1" dirty="0"/>
              <a:t> </a:t>
            </a:r>
            <a:r>
              <a:rPr lang="nb-NO" sz="1500" b="1" dirty="0" err="1"/>
              <a:t>sániiguin</a:t>
            </a:r>
            <a:r>
              <a:rPr lang="nb-NO" sz="1500" b="1" dirty="0"/>
              <a:t> ja </a:t>
            </a:r>
            <a:r>
              <a:rPr lang="nb-NO" sz="1500" b="1" dirty="0" err="1"/>
              <a:t>daguiguin</a:t>
            </a:r>
            <a:r>
              <a:rPr lang="nb-NO" sz="1500" b="1" dirty="0"/>
              <a:t> </a:t>
            </a:r>
            <a:r>
              <a:rPr lang="nb-NO" sz="1500" b="1" dirty="0" err="1"/>
              <a:t>bestojumi</a:t>
            </a:r>
            <a:r>
              <a:rPr lang="nb-NO" sz="1500" b="1" dirty="0"/>
              <a:t>, </a:t>
            </a:r>
            <a:r>
              <a:rPr lang="nb-NO" sz="1500" b="1" dirty="0" err="1"/>
              <a:t>friddjavuođa</a:t>
            </a:r>
            <a:r>
              <a:rPr lang="nb-NO" sz="1500" b="1" dirty="0"/>
              <a:t> </a:t>
            </a:r>
            <a:br>
              <a:rPr lang="nb-NO" sz="1500" b="1" dirty="0"/>
            </a:br>
            <a:r>
              <a:rPr lang="nb-NO" sz="1500" b="1" dirty="0"/>
              <a:t>ja </a:t>
            </a:r>
            <a:r>
              <a:rPr lang="nb-NO" sz="1500" b="1" dirty="0" err="1"/>
              <a:t>doaivaga</a:t>
            </a:r>
            <a:r>
              <a:rPr lang="nb-NO" sz="1500" b="1" dirty="0"/>
              <a:t> </a:t>
            </a:r>
            <a:r>
              <a:rPr lang="nb-NO" sz="1500" b="1" dirty="0" err="1"/>
              <a:t>birra</a:t>
            </a:r>
            <a:r>
              <a:rPr lang="nb-NO" sz="1500" b="1" dirty="0"/>
              <a:t> Jesus </a:t>
            </a:r>
            <a:r>
              <a:rPr lang="nb-NO" sz="1500" b="1" dirty="0" err="1"/>
              <a:t>Kristusis</a:t>
            </a:r>
            <a:r>
              <a:rPr lang="nb-NO" sz="1500" b="1" dirty="0"/>
              <a:t>.</a:t>
            </a:r>
          </a:p>
        </p:txBody>
      </p:sp>
      <p:pic>
        <p:nvPicPr>
          <p:cNvPr id="53" name="Bilde 52">
            <a:extLst>
              <a:ext uri="{FF2B5EF4-FFF2-40B4-BE49-F238E27FC236}">
                <a16:creationId xmlns:a16="http://schemas.microsoft.com/office/drawing/2014/main" id="{48B8ED0D-3261-DC4D-B1CA-0BB77EB25B25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430320" y="-222590"/>
            <a:ext cx="6945404" cy="1827738"/>
          </a:xfrm>
          <a:prstGeom prst="rect">
            <a:avLst/>
          </a:prstGeom>
        </p:spPr>
      </p:pic>
      <p:pic>
        <p:nvPicPr>
          <p:cNvPr id="45" name="Bilde 44">
            <a:extLst>
              <a:ext uri="{FF2B5EF4-FFF2-40B4-BE49-F238E27FC236}">
                <a16:creationId xmlns:a16="http://schemas.microsoft.com/office/drawing/2014/main" id="{6B91C827-9318-E042-BD25-BA1911A4A8B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3887" y="6354897"/>
            <a:ext cx="1617034" cy="32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7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Tabell 43">
            <a:extLst>
              <a:ext uri="{FF2B5EF4-FFF2-40B4-BE49-F238E27FC236}">
                <a16:creationId xmlns:a16="http://schemas.microsoft.com/office/drawing/2014/main" id="{2BB2CF6C-AEBF-2949-A711-839437A92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18514"/>
              </p:ext>
            </p:extLst>
          </p:nvPr>
        </p:nvGraphicFramePr>
        <p:xfrm>
          <a:off x="623888" y="2080953"/>
          <a:ext cx="10944224" cy="3976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056">
                  <a:extLst>
                    <a:ext uri="{9D8B030D-6E8A-4147-A177-3AD203B41FA5}">
                      <a16:colId xmlns:a16="http://schemas.microsoft.com/office/drawing/2014/main" val="1966498520"/>
                    </a:ext>
                  </a:extLst>
                </a:gridCol>
                <a:gridCol w="2736056">
                  <a:extLst>
                    <a:ext uri="{9D8B030D-6E8A-4147-A177-3AD203B41FA5}">
                      <a16:colId xmlns:a16="http://schemas.microsoft.com/office/drawing/2014/main" val="2567750565"/>
                    </a:ext>
                  </a:extLst>
                </a:gridCol>
                <a:gridCol w="2736056">
                  <a:extLst>
                    <a:ext uri="{9D8B030D-6E8A-4147-A177-3AD203B41FA5}">
                      <a16:colId xmlns:a16="http://schemas.microsoft.com/office/drawing/2014/main" val="3155321828"/>
                    </a:ext>
                  </a:extLst>
                </a:gridCol>
                <a:gridCol w="2736056">
                  <a:extLst>
                    <a:ext uri="{9D8B030D-6E8A-4147-A177-3AD203B41FA5}">
                      <a16:colId xmlns:a16="http://schemas.microsoft.com/office/drawing/2014/main" val="2096955391"/>
                    </a:ext>
                  </a:extLst>
                </a:gridCol>
              </a:tblGrid>
              <a:tr h="971678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093727"/>
                  </a:ext>
                </a:extLst>
              </a:tr>
              <a:tr h="971678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82017"/>
                  </a:ext>
                </a:extLst>
              </a:tr>
              <a:tr h="971678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571518"/>
                  </a:ext>
                </a:extLst>
              </a:tr>
              <a:tr h="1061054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91758"/>
                  </a:ext>
                </a:extLst>
              </a:tr>
            </a:tbl>
          </a:graphicData>
        </a:graphic>
      </p:graphicFrame>
      <p:pic>
        <p:nvPicPr>
          <p:cNvPr id="9" name="Grafikk 8">
            <a:extLst>
              <a:ext uri="{FF2B5EF4-FFF2-40B4-BE49-F238E27FC236}">
                <a16:creationId xmlns:a16="http://schemas.microsoft.com/office/drawing/2014/main" id="{468D8869-FAA2-7A46-803B-FB4390ADE6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8228"/>
          <a:stretch/>
        </p:blipFill>
        <p:spPr>
          <a:xfrm>
            <a:off x="8071471" y="86662"/>
            <a:ext cx="4044799" cy="1994291"/>
          </a:xfrm>
          <a:prstGeom prst="rect">
            <a:avLst/>
          </a:prstGeom>
        </p:spPr>
      </p:pic>
      <p:pic>
        <p:nvPicPr>
          <p:cNvPr id="30" name="Grafikk 29">
            <a:extLst>
              <a:ext uri="{FF2B5EF4-FFF2-40B4-BE49-F238E27FC236}">
                <a16:creationId xmlns:a16="http://schemas.microsoft.com/office/drawing/2014/main" id="{025E4B21-3D80-CA4E-AFC8-38A7922F64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1203" y="3305803"/>
            <a:ext cx="319347" cy="500705"/>
          </a:xfrm>
          <a:prstGeom prst="rect">
            <a:avLst/>
          </a:prstGeom>
        </p:spPr>
      </p:pic>
      <p:pic>
        <p:nvPicPr>
          <p:cNvPr id="31" name="Grafikk 30">
            <a:extLst>
              <a:ext uri="{FF2B5EF4-FFF2-40B4-BE49-F238E27FC236}">
                <a16:creationId xmlns:a16="http://schemas.microsoft.com/office/drawing/2014/main" id="{F25998AF-A47F-0442-B816-4039B19756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19584" y="4230300"/>
            <a:ext cx="382583" cy="514159"/>
          </a:xfrm>
          <a:prstGeom prst="rect">
            <a:avLst/>
          </a:prstGeom>
        </p:spPr>
      </p:pic>
      <p:pic>
        <p:nvPicPr>
          <p:cNvPr id="32" name="Grafikk 31">
            <a:extLst>
              <a:ext uri="{FF2B5EF4-FFF2-40B4-BE49-F238E27FC236}">
                <a16:creationId xmlns:a16="http://schemas.microsoft.com/office/drawing/2014/main" id="{403F4F76-8FDD-194F-A24D-D81710FD59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08881" y="5205940"/>
            <a:ext cx="382630" cy="514159"/>
          </a:xfrm>
          <a:prstGeom prst="rect">
            <a:avLst/>
          </a:prstGeom>
        </p:spPr>
      </p:pic>
      <p:pic>
        <p:nvPicPr>
          <p:cNvPr id="33" name="Grafikk 32">
            <a:extLst>
              <a:ext uri="{FF2B5EF4-FFF2-40B4-BE49-F238E27FC236}">
                <a16:creationId xmlns:a16="http://schemas.microsoft.com/office/drawing/2014/main" id="{767C4989-5BAA-9841-9B06-BBFE1DFD93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13341" y="2383478"/>
            <a:ext cx="749769" cy="458597"/>
          </a:xfrm>
          <a:prstGeom prst="rect">
            <a:avLst/>
          </a:prstGeom>
        </p:spPr>
      </p:pic>
      <p:pic>
        <p:nvPicPr>
          <p:cNvPr id="34" name="Grafikk 33">
            <a:extLst>
              <a:ext uri="{FF2B5EF4-FFF2-40B4-BE49-F238E27FC236}">
                <a16:creationId xmlns:a16="http://schemas.microsoft.com/office/drawing/2014/main" id="{F04C3DB8-4689-0A4B-8F89-CD05876A98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66690" y="2365064"/>
            <a:ext cx="485529" cy="477011"/>
          </a:xfrm>
          <a:prstGeom prst="rect">
            <a:avLst/>
          </a:prstGeom>
        </p:spPr>
      </p:pic>
      <p:pic>
        <p:nvPicPr>
          <p:cNvPr id="35" name="Grafikk 34">
            <a:extLst>
              <a:ext uri="{FF2B5EF4-FFF2-40B4-BE49-F238E27FC236}">
                <a16:creationId xmlns:a16="http://schemas.microsoft.com/office/drawing/2014/main" id="{79C56755-4F31-DF41-9CD6-281C8FAFAC9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52385" y="2423612"/>
            <a:ext cx="717958" cy="403852"/>
          </a:xfrm>
          <a:prstGeom prst="rect">
            <a:avLst/>
          </a:prstGeom>
        </p:spPr>
      </p:pic>
      <p:sp>
        <p:nvSpPr>
          <p:cNvPr id="100" name="Plassholder for tekst 2">
            <a:extLst>
              <a:ext uri="{FF2B5EF4-FFF2-40B4-BE49-F238E27FC236}">
                <a16:creationId xmlns:a16="http://schemas.microsoft.com/office/drawing/2014/main" id="{331EA423-2D4C-B649-BFF0-D4448EE26EFA}"/>
              </a:ext>
            </a:extLst>
          </p:cNvPr>
          <p:cNvSpPr txBox="1">
            <a:spLocks/>
          </p:cNvSpPr>
          <p:nvPr/>
        </p:nvSpPr>
        <p:spPr>
          <a:xfrm>
            <a:off x="4269840" y="2365123"/>
            <a:ext cx="1681157" cy="520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b-NO" sz="1600" b="1" dirty="0" err="1"/>
              <a:t>Girku</a:t>
            </a:r>
            <a:r>
              <a:rPr lang="nb-NO" sz="1600" b="1" dirty="0"/>
              <a:t> </a:t>
            </a:r>
            <a:r>
              <a:rPr lang="nb-NO" sz="1600" b="1" dirty="0" err="1"/>
              <a:t>rahpá</a:t>
            </a:r>
            <a:r>
              <a:rPr lang="nb-NO" sz="1600" b="1" dirty="0"/>
              <a:t> </a:t>
            </a:r>
            <a:br>
              <a:rPr lang="nb-NO" sz="1600" b="1" dirty="0"/>
            </a:br>
            <a:r>
              <a:rPr lang="nb-NO" sz="1600" b="1" dirty="0" err="1"/>
              <a:t>saji</a:t>
            </a:r>
            <a:r>
              <a:rPr lang="nb-NO" sz="1600" b="1" dirty="0"/>
              <a:t> </a:t>
            </a:r>
            <a:r>
              <a:rPr lang="nb-NO" sz="1600" b="1" dirty="0" err="1"/>
              <a:t>oskui</a:t>
            </a:r>
            <a:endParaRPr lang="nb-NO" sz="1600" dirty="0"/>
          </a:p>
        </p:txBody>
      </p:sp>
      <p:sp>
        <p:nvSpPr>
          <p:cNvPr id="101" name="Plassholder for tekst 2">
            <a:extLst>
              <a:ext uri="{FF2B5EF4-FFF2-40B4-BE49-F238E27FC236}">
                <a16:creationId xmlns:a16="http://schemas.microsoft.com/office/drawing/2014/main" id="{803825D0-E24E-5D4A-AEC9-D1C976CE542A}"/>
              </a:ext>
            </a:extLst>
          </p:cNvPr>
          <p:cNvSpPr txBox="1">
            <a:spLocks/>
          </p:cNvSpPr>
          <p:nvPr/>
        </p:nvSpPr>
        <p:spPr>
          <a:xfrm>
            <a:off x="7174054" y="2365123"/>
            <a:ext cx="1520143" cy="520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b-NO" sz="1500" b="1" dirty="0" err="1"/>
              <a:t>Girku</a:t>
            </a:r>
            <a:r>
              <a:rPr lang="nb-NO" sz="1500" b="1" dirty="0"/>
              <a:t> lea </a:t>
            </a:r>
            <a:r>
              <a:rPr lang="nb-NO" sz="1500" b="1" dirty="0" err="1"/>
              <a:t>gos</a:t>
            </a:r>
            <a:r>
              <a:rPr lang="nb-NO" sz="1500" b="1" dirty="0"/>
              <a:t> </a:t>
            </a:r>
            <a:r>
              <a:rPr lang="nb-NO" sz="1500" b="1" dirty="0" err="1"/>
              <a:t>eallin</a:t>
            </a:r>
            <a:r>
              <a:rPr lang="nb-NO" sz="1500" b="1" dirty="0"/>
              <a:t> </a:t>
            </a:r>
            <a:r>
              <a:rPr lang="nb-NO" sz="1500" b="1" dirty="0" err="1"/>
              <a:t>ellojuvvo</a:t>
            </a:r>
            <a:endParaRPr lang="nb-NO" sz="1500" dirty="0"/>
          </a:p>
        </p:txBody>
      </p:sp>
      <p:sp>
        <p:nvSpPr>
          <p:cNvPr id="102" name="Plassholder for tekst 2">
            <a:extLst>
              <a:ext uri="{FF2B5EF4-FFF2-40B4-BE49-F238E27FC236}">
                <a16:creationId xmlns:a16="http://schemas.microsoft.com/office/drawing/2014/main" id="{968BC892-0F3F-3F4E-B17A-571E3AFB5223}"/>
              </a:ext>
            </a:extLst>
          </p:cNvPr>
          <p:cNvSpPr txBox="1">
            <a:spLocks/>
          </p:cNvSpPr>
          <p:nvPr/>
        </p:nvSpPr>
        <p:spPr>
          <a:xfrm>
            <a:off x="9969022" y="2365123"/>
            <a:ext cx="1599090" cy="520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b-NO" sz="1500" b="1" dirty="0" err="1"/>
              <a:t>Girku</a:t>
            </a:r>
            <a:r>
              <a:rPr lang="nb-NO" sz="1500" b="1" dirty="0"/>
              <a:t> lea </a:t>
            </a:r>
            <a:r>
              <a:rPr lang="nb-NO" sz="1500" b="1" dirty="0" err="1"/>
              <a:t>eambo</a:t>
            </a:r>
            <a:r>
              <a:rPr lang="nb-NO" sz="1500" b="1" dirty="0"/>
              <a:t> </a:t>
            </a:r>
            <a:r>
              <a:rPr lang="nb-NO" sz="1500" b="1" dirty="0" err="1"/>
              <a:t>eanebuidda</a:t>
            </a:r>
            <a:endParaRPr lang="nb-NO" sz="1500" dirty="0"/>
          </a:p>
        </p:txBody>
      </p:sp>
      <p:sp>
        <p:nvSpPr>
          <p:cNvPr id="103" name="Plassholder for tekst 2">
            <a:extLst>
              <a:ext uri="{FF2B5EF4-FFF2-40B4-BE49-F238E27FC236}">
                <a16:creationId xmlns:a16="http://schemas.microsoft.com/office/drawing/2014/main" id="{6DEAC5DD-D297-D342-8A4B-8614E55A08C8}"/>
              </a:ext>
            </a:extLst>
          </p:cNvPr>
          <p:cNvSpPr txBox="1">
            <a:spLocks/>
          </p:cNvSpPr>
          <p:nvPr/>
        </p:nvSpPr>
        <p:spPr>
          <a:xfrm>
            <a:off x="1570367" y="3287762"/>
            <a:ext cx="1664621" cy="661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b-NO" sz="1500" b="1" dirty="0" err="1"/>
              <a:t>Girku</a:t>
            </a:r>
            <a:r>
              <a:rPr lang="nb-NO" sz="1500" b="1" dirty="0"/>
              <a:t> </a:t>
            </a:r>
            <a:r>
              <a:rPr lang="nb-NO" sz="1500" b="1" dirty="0" err="1"/>
              <a:t>ovttaskas</a:t>
            </a:r>
            <a:r>
              <a:rPr lang="nb-NO" sz="1500" b="1" dirty="0"/>
              <a:t> </a:t>
            </a:r>
            <a:r>
              <a:rPr lang="nb-NO" sz="1500" b="1" dirty="0" err="1"/>
              <a:t>olbmui</a:t>
            </a:r>
            <a:endParaRPr lang="nb-NO" sz="1500" dirty="0"/>
          </a:p>
        </p:txBody>
      </p:sp>
      <p:sp>
        <p:nvSpPr>
          <p:cNvPr id="104" name="Plassholder for tekst 2">
            <a:extLst>
              <a:ext uri="{FF2B5EF4-FFF2-40B4-BE49-F238E27FC236}">
                <a16:creationId xmlns:a16="http://schemas.microsoft.com/office/drawing/2014/main" id="{5E5153BA-A793-D447-BEE3-1379AE06324B}"/>
              </a:ext>
            </a:extLst>
          </p:cNvPr>
          <p:cNvSpPr txBox="1">
            <a:spLocks/>
          </p:cNvSpPr>
          <p:nvPr/>
        </p:nvSpPr>
        <p:spPr>
          <a:xfrm>
            <a:off x="1570367" y="4243413"/>
            <a:ext cx="1664621" cy="661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b-NO" sz="1500" b="1" dirty="0" err="1"/>
              <a:t>Girku</a:t>
            </a:r>
            <a:r>
              <a:rPr lang="nb-NO" sz="1500" b="1" dirty="0"/>
              <a:t> </a:t>
            </a:r>
            <a:br>
              <a:rPr lang="nb-NO" sz="1500" b="1" dirty="0"/>
            </a:br>
            <a:r>
              <a:rPr lang="nb-NO" sz="1500" b="1" dirty="0" err="1"/>
              <a:t>servodagas</a:t>
            </a:r>
            <a:endParaRPr lang="nb-NO" sz="1500" dirty="0"/>
          </a:p>
        </p:txBody>
      </p:sp>
      <p:sp>
        <p:nvSpPr>
          <p:cNvPr id="105" name="Plassholder for tekst 2">
            <a:extLst>
              <a:ext uri="{FF2B5EF4-FFF2-40B4-BE49-F238E27FC236}">
                <a16:creationId xmlns:a16="http://schemas.microsoft.com/office/drawing/2014/main" id="{C7C8DD4B-A941-4C40-9E2C-E2C694BDAD91}"/>
              </a:ext>
            </a:extLst>
          </p:cNvPr>
          <p:cNvSpPr txBox="1">
            <a:spLocks/>
          </p:cNvSpPr>
          <p:nvPr/>
        </p:nvSpPr>
        <p:spPr>
          <a:xfrm>
            <a:off x="1570367" y="5226565"/>
            <a:ext cx="1664621" cy="661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b-NO" sz="1500" b="1" dirty="0" err="1"/>
              <a:t>Girku</a:t>
            </a:r>
            <a:r>
              <a:rPr lang="nb-NO" sz="1500" b="1" dirty="0"/>
              <a:t> </a:t>
            </a:r>
            <a:br>
              <a:rPr lang="nb-NO" sz="1500" b="1" dirty="0"/>
            </a:br>
            <a:r>
              <a:rPr lang="nb-NO" sz="1500" b="1" dirty="0" err="1"/>
              <a:t>organisašuvdnan</a:t>
            </a:r>
            <a:endParaRPr lang="nb-NO" sz="1500" dirty="0"/>
          </a:p>
        </p:txBody>
      </p:sp>
      <p:sp>
        <p:nvSpPr>
          <p:cNvPr id="106" name="Plassholder for tekst 2">
            <a:extLst>
              <a:ext uri="{FF2B5EF4-FFF2-40B4-BE49-F238E27FC236}">
                <a16:creationId xmlns:a16="http://schemas.microsoft.com/office/drawing/2014/main" id="{7DAB863F-19B8-D14F-8974-9D3B480CE4E4}"/>
              </a:ext>
            </a:extLst>
          </p:cNvPr>
          <p:cNvSpPr txBox="1">
            <a:spLocks/>
          </p:cNvSpPr>
          <p:nvPr/>
        </p:nvSpPr>
        <p:spPr>
          <a:xfrm>
            <a:off x="951203" y="2376378"/>
            <a:ext cx="2283737" cy="6806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b-NO" sz="1500" b="1" dirty="0" err="1"/>
              <a:t>Norgga</a:t>
            </a:r>
            <a:r>
              <a:rPr lang="nb-NO" sz="1500" b="1" dirty="0"/>
              <a:t> </a:t>
            </a:r>
            <a:r>
              <a:rPr lang="nb-NO" sz="1500" b="1" dirty="0" err="1"/>
              <a:t>girku</a:t>
            </a:r>
            <a:br>
              <a:rPr lang="nb-NO" sz="1500" b="1" dirty="0"/>
            </a:br>
            <a:r>
              <a:rPr lang="nb-NO" sz="1500" dirty="0" err="1"/>
              <a:t>strategiija</a:t>
            </a:r>
            <a:r>
              <a:rPr lang="nb-NO" sz="1500" dirty="0"/>
              <a:t> </a:t>
            </a:r>
            <a:r>
              <a:rPr lang="nb-NO" sz="1500" dirty="0" err="1"/>
              <a:t>áigodahkii</a:t>
            </a:r>
            <a:r>
              <a:rPr lang="nb-NO" sz="1500" dirty="0"/>
              <a:t> 2022–2029</a:t>
            </a:r>
          </a:p>
          <a:p>
            <a:pPr algn="l">
              <a:lnSpc>
                <a:spcPct val="100000"/>
              </a:lnSpc>
            </a:pPr>
            <a:endParaRPr lang="nb-NO" sz="1500" dirty="0">
              <a:latin typeface="Helvetica" pitchFamily="2" charset="0"/>
            </a:endParaRPr>
          </a:p>
        </p:txBody>
      </p:sp>
      <p:sp>
        <p:nvSpPr>
          <p:cNvPr id="107" name="Plassholder for tekst 2">
            <a:extLst>
              <a:ext uri="{FF2B5EF4-FFF2-40B4-BE49-F238E27FC236}">
                <a16:creationId xmlns:a16="http://schemas.microsoft.com/office/drawing/2014/main" id="{FED67C3F-39C7-3445-84DF-745361C432ED}"/>
              </a:ext>
            </a:extLst>
          </p:cNvPr>
          <p:cNvSpPr txBox="1">
            <a:spLocks/>
          </p:cNvSpPr>
          <p:nvPr/>
        </p:nvSpPr>
        <p:spPr>
          <a:xfrm>
            <a:off x="623887" y="1093789"/>
            <a:ext cx="7390559" cy="8349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b-NO" sz="1500" b="1" dirty="0" err="1"/>
              <a:t>Norgga</a:t>
            </a:r>
            <a:r>
              <a:rPr lang="nb-NO" sz="1500" b="1" dirty="0"/>
              <a:t> </a:t>
            </a:r>
            <a:r>
              <a:rPr lang="nb-NO" sz="1500" b="1" dirty="0" err="1"/>
              <a:t>girku</a:t>
            </a:r>
            <a:r>
              <a:rPr lang="nb-NO" sz="1500" b="1" dirty="0"/>
              <a:t> lea </a:t>
            </a:r>
            <a:r>
              <a:rPr lang="nb-NO" sz="1500" b="1" dirty="0" err="1"/>
              <a:t>dovddasteaddji</a:t>
            </a:r>
            <a:r>
              <a:rPr lang="nb-NO" sz="1500" b="1" dirty="0"/>
              <a:t>, </a:t>
            </a:r>
            <a:r>
              <a:rPr lang="nb-NO" sz="1500" b="1" dirty="0" err="1"/>
              <a:t>rabas</a:t>
            </a:r>
            <a:r>
              <a:rPr lang="nb-NO" sz="1500" b="1" dirty="0"/>
              <a:t>, </a:t>
            </a:r>
            <a:r>
              <a:rPr lang="nb-NO" sz="1500" b="1" dirty="0" err="1"/>
              <a:t>bálvaleaddji</a:t>
            </a:r>
            <a:r>
              <a:rPr lang="nb-NO" sz="1500" b="1" dirty="0"/>
              <a:t> ja </a:t>
            </a:r>
            <a:r>
              <a:rPr lang="nb-NO" sz="1500" b="1" dirty="0" err="1"/>
              <a:t>mišunerejeaddji</a:t>
            </a:r>
            <a:r>
              <a:rPr lang="nb-NO" sz="1500" b="1" dirty="0"/>
              <a:t> </a:t>
            </a:r>
            <a:r>
              <a:rPr lang="nb-NO" sz="1500" b="1" dirty="0" err="1"/>
              <a:t>álbmotgirku</a:t>
            </a:r>
            <a:r>
              <a:rPr lang="nb-NO" sz="1500" b="1" dirty="0"/>
              <a:t>, mii </a:t>
            </a:r>
            <a:r>
              <a:rPr lang="nb-NO" sz="1500" b="1" dirty="0" err="1"/>
              <a:t>duođašta</a:t>
            </a:r>
            <a:r>
              <a:rPr lang="nb-NO" sz="1500" b="1" dirty="0"/>
              <a:t> </a:t>
            </a:r>
            <a:r>
              <a:rPr lang="nb-NO" sz="1500" b="1" dirty="0" err="1"/>
              <a:t>sániiguin</a:t>
            </a:r>
            <a:r>
              <a:rPr lang="nb-NO" sz="1500" b="1" dirty="0"/>
              <a:t> ja </a:t>
            </a:r>
            <a:r>
              <a:rPr lang="nb-NO" sz="1500" b="1" dirty="0" err="1"/>
              <a:t>daguiguin</a:t>
            </a:r>
            <a:r>
              <a:rPr lang="nb-NO" sz="1500" b="1" dirty="0"/>
              <a:t> </a:t>
            </a:r>
            <a:r>
              <a:rPr lang="nb-NO" sz="1500" b="1" dirty="0" err="1"/>
              <a:t>bestojumi</a:t>
            </a:r>
            <a:r>
              <a:rPr lang="nb-NO" sz="1500" b="1" dirty="0"/>
              <a:t>, </a:t>
            </a:r>
            <a:r>
              <a:rPr lang="nb-NO" sz="1500" b="1" dirty="0" err="1"/>
              <a:t>friddjavuođa</a:t>
            </a:r>
            <a:r>
              <a:rPr lang="nb-NO" sz="1500" b="1" dirty="0"/>
              <a:t> </a:t>
            </a:r>
            <a:br>
              <a:rPr lang="nb-NO" sz="1500" b="1" dirty="0"/>
            </a:br>
            <a:r>
              <a:rPr lang="nb-NO" sz="1500" b="1" dirty="0"/>
              <a:t>ja </a:t>
            </a:r>
            <a:r>
              <a:rPr lang="nb-NO" sz="1500" b="1" dirty="0" err="1"/>
              <a:t>doaivaga</a:t>
            </a:r>
            <a:r>
              <a:rPr lang="nb-NO" sz="1500" b="1" dirty="0"/>
              <a:t> </a:t>
            </a:r>
            <a:r>
              <a:rPr lang="nb-NO" sz="1500" b="1" dirty="0" err="1"/>
              <a:t>birra</a:t>
            </a:r>
            <a:r>
              <a:rPr lang="nb-NO" sz="1500" b="1" dirty="0"/>
              <a:t> Jesus </a:t>
            </a:r>
            <a:r>
              <a:rPr lang="nb-NO" sz="1500" b="1" dirty="0" err="1"/>
              <a:t>Kristusis</a:t>
            </a:r>
            <a:r>
              <a:rPr lang="nb-NO" sz="1500" b="1" dirty="0"/>
              <a:t>.</a:t>
            </a:r>
          </a:p>
        </p:txBody>
      </p:sp>
      <p:pic>
        <p:nvPicPr>
          <p:cNvPr id="108" name="Bilde 107">
            <a:extLst>
              <a:ext uri="{FF2B5EF4-FFF2-40B4-BE49-F238E27FC236}">
                <a16:creationId xmlns:a16="http://schemas.microsoft.com/office/drawing/2014/main" id="{109C377F-8D04-2340-9CC9-6F4C9CA30317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430320" y="-222590"/>
            <a:ext cx="6945404" cy="1827738"/>
          </a:xfrm>
          <a:prstGeom prst="rect">
            <a:avLst/>
          </a:prstGeom>
        </p:spPr>
      </p:pic>
      <p:sp>
        <p:nvSpPr>
          <p:cNvPr id="118" name="Plassholder for tekst 2">
            <a:extLst>
              <a:ext uri="{FF2B5EF4-FFF2-40B4-BE49-F238E27FC236}">
                <a16:creationId xmlns:a16="http://schemas.microsoft.com/office/drawing/2014/main" id="{A8D5E386-A670-E942-A7E4-143B46E6A678}"/>
              </a:ext>
            </a:extLst>
          </p:cNvPr>
          <p:cNvSpPr txBox="1">
            <a:spLocks/>
          </p:cNvSpPr>
          <p:nvPr/>
        </p:nvSpPr>
        <p:spPr>
          <a:xfrm>
            <a:off x="3550668" y="3242061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 err="1"/>
              <a:t>Sárdnida</a:t>
            </a:r>
            <a:r>
              <a:rPr lang="nb-NO" sz="1100" dirty="0"/>
              <a:t> </a:t>
            </a:r>
            <a:r>
              <a:rPr lang="nb-NO" sz="1100" dirty="0" err="1"/>
              <a:t>evangeliuma</a:t>
            </a:r>
            <a:r>
              <a:rPr lang="nb-NO" sz="1100" dirty="0"/>
              <a:t> </a:t>
            </a:r>
            <a:r>
              <a:rPr lang="nb-NO" sz="1100" dirty="0" err="1"/>
              <a:t>olbmuide</a:t>
            </a:r>
            <a:r>
              <a:rPr lang="nb-NO" sz="1100" dirty="0"/>
              <a:t> </a:t>
            </a:r>
            <a:r>
              <a:rPr lang="nb-NO" sz="1100" dirty="0" err="1"/>
              <a:t>eallima</a:t>
            </a:r>
            <a:r>
              <a:rPr lang="nb-NO" sz="1100" dirty="0"/>
              <a:t> </a:t>
            </a:r>
            <a:r>
              <a:rPr lang="nb-NO" sz="1100" dirty="0" err="1"/>
              <a:t>čađa</a:t>
            </a:r>
            <a:endParaRPr lang="nb-NO" sz="1100" dirty="0"/>
          </a:p>
        </p:txBody>
      </p:sp>
      <p:sp>
        <p:nvSpPr>
          <p:cNvPr id="119" name="Plassholder for tekst 2">
            <a:extLst>
              <a:ext uri="{FF2B5EF4-FFF2-40B4-BE49-F238E27FC236}">
                <a16:creationId xmlns:a16="http://schemas.microsoft.com/office/drawing/2014/main" id="{B8557944-A7E2-6047-A10F-BE998C193CF7}"/>
              </a:ext>
            </a:extLst>
          </p:cNvPr>
          <p:cNvSpPr txBox="1">
            <a:spLocks/>
          </p:cNvSpPr>
          <p:nvPr/>
        </p:nvSpPr>
        <p:spPr>
          <a:xfrm>
            <a:off x="6294523" y="3242061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 err="1"/>
              <a:t>Nanne</a:t>
            </a:r>
            <a:r>
              <a:rPr lang="nb-NO" sz="1100" dirty="0"/>
              <a:t> </a:t>
            </a:r>
            <a:r>
              <a:rPr lang="nb-NO" sz="1100" dirty="0" err="1"/>
              <a:t>girku</a:t>
            </a:r>
            <a:r>
              <a:rPr lang="nb-NO" sz="1100" dirty="0"/>
              <a:t> </a:t>
            </a:r>
            <a:r>
              <a:rPr lang="nb-NO" sz="1100" dirty="0" err="1"/>
              <a:t>kulturarenan</a:t>
            </a:r>
            <a:r>
              <a:rPr lang="nb-NO" sz="1100" dirty="0"/>
              <a:t> ja </a:t>
            </a:r>
            <a:r>
              <a:rPr lang="nb-NO" sz="1100" dirty="0" err="1"/>
              <a:t>buot</a:t>
            </a:r>
            <a:r>
              <a:rPr lang="nb-NO" sz="1100" dirty="0"/>
              <a:t> </a:t>
            </a:r>
            <a:r>
              <a:rPr lang="nb-NO" sz="1100" dirty="0" err="1"/>
              <a:t>buolvvaid</a:t>
            </a:r>
            <a:r>
              <a:rPr lang="nb-NO" sz="1100" dirty="0"/>
              <a:t> </a:t>
            </a:r>
            <a:r>
              <a:rPr lang="nb-NO" sz="1100" dirty="0" err="1"/>
              <a:t>kulturárbbi</a:t>
            </a:r>
            <a:r>
              <a:rPr lang="nb-NO" sz="1100" dirty="0"/>
              <a:t> </a:t>
            </a:r>
            <a:r>
              <a:rPr lang="nb-NO" sz="1100" dirty="0" err="1"/>
              <a:t>hálddašeaddjin</a:t>
            </a:r>
            <a:endParaRPr lang="nb-NO" sz="1100" dirty="0"/>
          </a:p>
        </p:txBody>
      </p:sp>
      <p:sp>
        <p:nvSpPr>
          <p:cNvPr id="120" name="Plassholder for tekst 2">
            <a:extLst>
              <a:ext uri="{FF2B5EF4-FFF2-40B4-BE49-F238E27FC236}">
                <a16:creationId xmlns:a16="http://schemas.microsoft.com/office/drawing/2014/main" id="{864D54A8-A062-8644-AECF-195636B4B8A4}"/>
              </a:ext>
            </a:extLst>
          </p:cNvPr>
          <p:cNvSpPr txBox="1">
            <a:spLocks/>
          </p:cNvSpPr>
          <p:nvPr/>
        </p:nvSpPr>
        <p:spPr>
          <a:xfrm>
            <a:off x="9030193" y="3242061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 err="1"/>
              <a:t>Addá</a:t>
            </a:r>
            <a:r>
              <a:rPr lang="nb-NO" sz="1100" dirty="0"/>
              <a:t> </a:t>
            </a:r>
            <a:r>
              <a:rPr lang="nb-NO" sz="1100" dirty="0" err="1"/>
              <a:t>gullevašvuođa</a:t>
            </a:r>
            <a:r>
              <a:rPr lang="nb-NO" sz="1100" dirty="0"/>
              <a:t> ja </a:t>
            </a:r>
            <a:r>
              <a:rPr lang="nb-NO" sz="1100" dirty="0" err="1"/>
              <a:t>ráhkada</a:t>
            </a:r>
            <a:r>
              <a:rPr lang="nb-NO" sz="1100" dirty="0"/>
              <a:t> </a:t>
            </a:r>
            <a:r>
              <a:rPr lang="nb-NO" sz="1100" dirty="0" err="1"/>
              <a:t>buriid</a:t>
            </a:r>
            <a:r>
              <a:rPr lang="nb-NO" sz="1100" dirty="0"/>
              <a:t> </a:t>
            </a:r>
            <a:r>
              <a:rPr lang="nb-NO" sz="1100" dirty="0" err="1"/>
              <a:t>deaivvadansajiid</a:t>
            </a:r>
            <a:r>
              <a:rPr lang="nb-NO" sz="1100" dirty="0"/>
              <a:t> ja </a:t>
            </a:r>
            <a:r>
              <a:rPr lang="nb-NO" sz="1100" dirty="0" err="1"/>
              <a:t>searvevuođa</a:t>
            </a:r>
            <a:r>
              <a:rPr lang="nb-NO" sz="1100" dirty="0"/>
              <a:t> </a:t>
            </a:r>
            <a:r>
              <a:rPr lang="nb-NO" sz="1100" dirty="0" err="1"/>
              <a:t>fysalaččat</a:t>
            </a:r>
            <a:r>
              <a:rPr lang="nb-NO" sz="1100" dirty="0"/>
              <a:t> ja </a:t>
            </a:r>
            <a:r>
              <a:rPr lang="nb-NO" sz="1100" dirty="0" err="1"/>
              <a:t>digitálalaččat</a:t>
            </a:r>
            <a:endParaRPr lang="nb-NO" sz="1100" dirty="0"/>
          </a:p>
        </p:txBody>
      </p:sp>
      <p:sp>
        <p:nvSpPr>
          <p:cNvPr id="121" name="Plassholder for tekst 2">
            <a:extLst>
              <a:ext uri="{FF2B5EF4-FFF2-40B4-BE49-F238E27FC236}">
                <a16:creationId xmlns:a16="http://schemas.microsoft.com/office/drawing/2014/main" id="{204778B4-7771-2340-8CCB-92916CE3A622}"/>
              </a:ext>
            </a:extLst>
          </p:cNvPr>
          <p:cNvSpPr txBox="1">
            <a:spLocks/>
          </p:cNvSpPr>
          <p:nvPr/>
        </p:nvSpPr>
        <p:spPr>
          <a:xfrm>
            <a:off x="3550668" y="4197712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 err="1"/>
              <a:t>Ovddida</a:t>
            </a:r>
            <a:r>
              <a:rPr lang="nb-NO" sz="1100" dirty="0"/>
              <a:t> </a:t>
            </a:r>
            <a:r>
              <a:rPr lang="nb-NO" sz="1100" dirty="0" err="1"/>
              <a:t>árvvuid</a:t>
            </a:r>
            <a:r>
              <a:rPr lang="nb-NO" sz="1100" dirty="0"/>
              <a:t> mat </a:t>
            </a:r>
            <a:r>
              <a:rPr lang="nb-NO" sz="1100" dirty="0" err="1"/>
              <a:t>hásttuhit</a:t>
            </a:r>
            <a:r>
              <a:rPr lang="nb-NO" sz="1100" dirty="0"/>
              <a:t> ja </a:t>
            </a:r>
            <a:r>
              <a:rPr lang="nb-NO" sz="1100" dirty="0" err="1"/>
              <a:t>ráhkada</a:t>
            </a:r>
            <a:r>
              <a:rPr lang="nb-NO" sz="1100" dirty="0"/>
              <a:t> </a:t>
            </a:r>
            <a:r>
              <a:rPr lang="nb-NO" sz="1100" dirty="0" err="1"/>
              <a:t>buori</a:t>
            </a:r>
            <a:r>
              <a:rPr lang="nb-NO" sz="1100" dirty="0"/>
              <a:t> </a:t>
            </a:r>
            <a:r>
              <a:rPr lang="nb-NO" sz="1100" dirty="0" err="1"/>
              <a:t>servodaga</a:t>
            </a:r>
            <a:r>
              <a:rPr lang="nb-NO" sz="1100" dirty="0"/>
              <a:t> </a:t>
            </a:r>
            <a:r>
              <a:rPr lang="nb-NO" sz="1100" dirty="0" err="1"/>
              <a:t>buohkaide</a:t>
            </a:r>
            <a:endParaRPr lang="nb-NO" sz="1100" dirty="0"/>
          </a:p>
        </p:txBody>
      </p:sp>
      <p:sp>
        <p:nvSpPr>
          <p:cNvPr id="122" name="Plassholder for tekst 2">
            <a:extLst>
              <a:ext uri="{FF2B5EF4-FFF2-40B4-BE49-F238E27FC236}">
                <a16:creationId xmlns:a16="http://schemas.microsoft.com/office/drawing/2014/main" id="{440491DC-201C-2E46-8F74-EBA7B43A39F0}"/>
              </a:ext>
            </a:extLst>
          </p:cNvPr>
          <p:cNvSpPr txBox="1">
            <a:spLocks/>
          </p:cNvSpPr>
          <p:nvPr/>
        </p:nvSpPr>
        <p:spPr>
          <a:xfrm>
            <a:off x="6294523" y="4197712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/>
              <a:t>Lea </a:t>
            </a:r>
            <a:r>
              <a:rPr lang="nb-NO" sz="1100" dirty="0" err="1"/>
              <a:t>mielde</a:t>
            </a:r>
            <a:r>
              <a:rPr lang="nb-NO" sz="1100" dirty="0"/>
              <a:t> </a:t>
            </a:r>
            <a:r>
              <a:rPr lang="nb-NO" sz="1100" dirty="0" err="1"/>
              <a:t>duohtan</a:t>
            </a:r>
            <a:r>
              <a:rPr lang="nb-NO" sz="1100" dirty="0"/>
              <a:t> </a:t>
            </a:r>
            <a:r>
              <a:rPr lang="nb-NO" sz="1100" dirty="0" err="1"/>
              <a:t>dahkamin</a:t>
            </a:r>
            <a:r>
              <a:rPr lang="nb-NO" sz="1100" dirty="0"/>
              <a:t> </a:t>
            </a:r>
            <a:r>
              <a:rPr lang="nb-NO" sz="1100" dirty="0" err="1"/>
              <a:t>guoddevašvuođa</a:t>
            </a:r>
            <a:r>
              <a:rPr lang="nb-NO" sz="1100" dirty="0"/>
              <a:t> </a:t>
            </a:r>
            <a:r>
              <a:rPr lang="nb-NO" sz="1100" dirty="0" err="1"/>
              <a:t>ulbmiliid</a:t>
            </a:r>
            <a:r>
              <a:rPr lang="nb-NO" sz="1100" dirty="0"/>
              <a:t>, </a:t>
            </a:r>
            <a:br>
              <a:rPr lang="nb-NO" sz="1100" dirty="0"/>
            </a:br>
            <a:r>
              <a:rPr lang="nb-NO" sz="1100" dirty="0"/>
              <a:t>– </a:t>
            </a:r>
            <a:r>
              <a:rPr lang="nb-NO" sz="1100" dirty="0" err="1"/>
              <a:t>báikkálaččat</a:t>
            </a:r>
            <a:r>
              <a:rPr lang="nb-NO" sz="1100" dirty="0"/>
              <a:t>, </a:t>
            </a:r>
            <a:r>
              <a:rPr lang="nb-NO" sz="1100" dirty="0" err="1"/>
              <a:t>nationálalaččat</a:t>
            </a:r>
            <a:r>
              <a:rPr lang="nb-NO" sz="1100" dirty="0"/>
              <a:t> </a:t>
            </a:r>
            <a:br>
              <a:rPr lang="nb-NO" sz="1100" dirty="0"/>
            </a:br>
            <a:r>
              <a:rPr lang="nb-NO" sz="1100" dirty="0"/>
              <a:t>ja </a:t>
            </a:r>
            <a:r>
              <a:rPr lang="nb-NO" sz="1100" dirty="0" err="1"/>
              <a:t>globálalaččat</a:t>
            </a:r>
            <a:endParaRPr lang="nb-NO" sz="1100" dirty="0"/>
          </a:p>
        </p:txBody>
      </p:sp>
      <p:sp>
        <p:nvSpPr>
          <p:cNvPr id="123" name="Plassholder for tekst 2">
            <a:extLst>
              <a:ext uri="{FF2B5EF4-FFF2-40B4-BE49-F238E27FC236}">
                <a16:creationId xmlns:a16="http://schemas.microsoft.com/office/drawing/2014/main" id="{D499C7D6-BAAA-7A44-B2FE-643282E255A0}"/>
              </a:ext>
            </a:extLst>
          </p:cNvPr>
          <p:cNvSpPr txBox="1">
            <a:spLocks/>
          </p:cNvSpPr>
          <p:nvPr/>
        </p:nvSpPr>
        <p:spPr>
          <a:xfrm>
            <a:off x="9030193" y="4197712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 err="1"/>
              <a:t>Eastada</a:t>
            </a:r>
            <a:r>
              <a:rPr lang="nb-NO" sz="1100" dirty="0"/>
              <a:t> </a:t>
            </a:r>
            <a:r>
              <a:rPr lang="nb-NO" sz="1100" dirty="0" err="1"/>
              <a:t>oasehisvuođa</a:t>
            </a:r>
            <a:r>
              <a:rPr lang="nb-NO" sz="1100" dirty="0"/>
              <a:t> ja </a:t>
            </a:r>
            <a:r>
              <a:rPr lang="nb-NO" sz="1100" dirty="0" err="1"/>
              <a:t>guorahallá</a:t>
            </a:r>
            <a:r>
              <a:rPr lang="nb-NO" sz="1100" dirty="0"/>
              <a:t> </a:t>
            </a:r>
            <a:r>
              <a:rPr lang="nb-NO" sz="1100" dirty="0" err="1"/>
              <a:t>ođđa</a:t>
            </a:r>
            <a:r>
              <a:rPr lang="nb-NO" sz="1100" dirty="0"/>
              <a:t> </a:t>
            </a:r>
            <a:r>
              <a:rPr lang="nb-NO" sz="1100" dirty="0" err="1"/>
              <a:t>vugiid</a:t>
            </a:r>
            <a:r>
              <a:rPr lang="nb-NO" sz="1100" dirty="0"/>
              <a:t> </a:t>
            </a:r>
            <a:r>
              <a:rPr lang="nb-NO" sz="1100" dirty="0" err="1"/>
              <a:t>leat</a:t>
            </a:r>
            <a:r>
              <a:rPr lang="nb-NO" sz="1100" dirty="0"/>
              <a:t> </a:t>
            </a:r>
            <a:r>
              <a:rPr lang="nb-NO" sz="1100" dirty="0" err="1"/>
              <a:t>girkun</a:t>
            </a:r>
            <a:r>
              <a:rPr lang="nb-NO" sz="1100" dirty="0"/>
              <a:t> </a:t>
            </a:r>
          </a:p>
        </p:txBody>
      </p:sp>
      <p:sp>
        <p:nvSpPr>
          <p:cNvPr id="124" name="Plassholder for tekst 2">
            <a:extLst>
              <a:ext uri="{FF2B5EF4-FFF2-40B4-BE49-F238E27FC236}">
                <a16:creationId xmlns:a16="http://schemas.microsoft.com/office/drawing/2014/main" id="{35B37C64-1D63-EB41-AE59-366E9547F57F}"/>
              </a:ext>
            </a:extLst>
          </p:cNvPr>
          <p:cNvSpPr txBox="1">
            <a:spLocks/>
          </p:cNvSpPr>
          <p:nvPr/>
        </p:nvSpPr>
        <p:spPr>
          <a:xfrm>
            <a:off x="3550668" y="5180864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 err="1"/>
              <a:t>Nanne</a:t>
            </a:r>
            <a:r>
              <a:rPr lang="nb-NO" sz="1100" dirty="0"/>
              <a:t> </a:t>
            </a:r>
            <a:r>
              <a:rPr lang="nb-NO" sz="1100" dirty="0" err="1"/>
              <a:t>ealli</a:t>
            </a:r>
            <a:r>
              <a:rPr lang="nb-NO" sz="1100" dirty="0"/>
              <a:t> ja </a:t>
            </a:r>
            <a:r>
              <a:rPr lang="nb-NO" sz="1100" dirty="0" err="1"/>
              <a:t>lagaš</a:t>
            </a:r>
            <a:r>
              <a:rPr lang="nb-NO" sz="1100" dirty="0"/>
              <a:t> </a:t>
            </a:r>
            <a:r>
              <a:rPr lang="nb-NO" sz="1100" dirty="0" err="1"/>
              <a:t>álbmotgirku</a:t>
            </a:r>
            <a:r>
              <a:rPr lang="nb-NO" sz="1100" dirty="0"/>
              <a:t> </a:t>
            </a:r>
            <a:br>
              <a:rPr lang="nb-NO" sz="1100" dirty="0"/>
            </a:br>
            <a:r>
              <a:rPr lang="nb-NO" sz="1100" dirty="0" err="1"/>
              <a:t>iežas</a:t>
            </a:r>
            <a:r>
              <a:rPr lang="nb-NO" sz="1100" dirty="0"/>
              <a:t> </a:t>
            </a:r>
            <a:r>
              <a:rPr lang="nb-NO" sz="1100" dirty="0" err="1"/>
              <a:t>organiseren</a:t>
            </a:r>
            <a:r>
              <a:rPr lang="nb-NO" sz="1100" dirty="0"/>
              <a:t> </a:t>
            </a:r>
            <a:r>
              <a:rPr lang="nb-NO" sz="1100" dirty="0" err="1"/>
              <a:t>bokte</a:t>
            </a:r>
            <a:endParaRPr lang="nb-NO" sz="1100" dirty="0"/>
          </a:p>
        </p:txBody>
      </p:sp>
      <p:sp>
        <p:nvSpPr>
          <p:cNvPr id="125" name="Plassholder for tekst 2">
            <a:extLst>
              <a:ext uri="{FF2B5EF4-FFF2-40B4-BE49-F238E27FC236}">
                <a16:creationId xmlns:a16="http://schemas.microsoft.com/office/drawing/2014/main" id="{023AC708-2922-1A42-8E9D-8CD9E8694A59}"/>
              </a:ext>
            </a:extLst>
          </p:cNvPr>
          <p:cNvSpPr txBox="1">
            <a:spLocks/>
          </p:cNvSpPr>
          <p:nvPr/>
        </p:nvSpPr>
        <p:spPr>
          <a:xfrm>
            <a:off x="6294523" y="5180864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 err="1"/>
              <a:t>Ovttasdoaibmá</a:t>
            </a:r>
            <a:r>
              <a:rPr lang="nb-NO" sz="1100" dirty="0"/>
              <a:t> </a:t>
            </a:r>
            <a:r>
              <a:rPr lang="nb-NO" sz="1100" dirty="0" err="1"/>
              <a:t>organisa-šuvdnaeallimiin</a:t>
            </a:r>
            <a:r>
              <a:rPr lang="nb-NO" sz="1100" dirty="0"/>
              <a:t>, </a:t>
            </a:r>
            <a:r>
              <a:rPr lang="nb-NO" sz="1100" dirty="0" err="1"/>
              <a:t>eará</a:t>
            </a:r>
            <a:r>
              <a:rPr lang="nb-NO" sz="1100" dirty="0"/>
              <a:t> </a:t>
            </a:r>
            <a:r>
              <a:rPr lang="nb-NO" sz="1100" dirty="0" err="1"/>
              <a:t>osku</a:t>
            </a:r>
            <a:r>
              <a:rPr lang="nb-NO" sz="1100" dirty="0"/>
              <a:t>- </a:t>
            </a:r>
            <a:br>
              <a:rPr lang="nb-NO" sz="1100" dirty="0"/>
            </a:br>
            <a:r>
              <a:rPr lang="nb-NO" sz="1100" dirty="0"/>
              <a:t>ja </a:t>
            </a:r>
            <a:r>
              <a:rPr lang="nb-NO" sz="1100" dirty="0" err="1"/>
              <a:t>girkoservodagaiguin</a:t>
            </a:r>
            <a:r>
              <a:rPr lang="nb-NO" sz="1100" dirty="0"/>
              <a:t>, </a:t>
            </a:r>
            <a:r>
              <a:rPr lang="nb-NO" sz="1100" dirty="0" err="1"/>
              <a:t>almmolaš</a:t>
            </a:r>
            <a:r>
              <a:rPr lang="nb-NO" sz="1100" dirty="0"/>
              <a:t>, </a:t>
            </a:r>
            <a:r>
              <a:rPr lang="nb-NO" sz="1100" dirty="0" err="1"/>
              <a:t>priváhta</a:t>
            </a:r>
            <a:r>
              <a:rPr lang="nb-NO" sz="1100" dirty="0"/>
              <a:t> ja </a:t>
            </a:r>
            <a:r>
              <a:rPr lang="nb-NO" sz="1100" dirty="0" err="1"/>
              <a:t>ideála</a:t>
            </a:r>
            <a:r>
              <a:rPr lang="nb-NO" sz="1100" dirty="0"/>
              <a:t> </a:t>
            </a:r>
            <a:r>
              <a:rPr lang="nb-NO" sz="1100" dirty="0" err="1"/>
              <a:t>aktevrraiguin</a:t>
            </a:r>
            <a:endParaRPr lang="nb-NO" sz="1100" dirty="0"/>
          </a:p>
        </p:txBody>
      </p:sp>
      <p:sp>
        <p:nvSpPr>
          <p:cNvPr id="126" name="Plassholder for tekst 2">
            <a:extLst>
              <a:ext uri="{FF2B5EF4-FFF2-40B4-BE49-F238E27FC236}">
                <a16:creationId xmlns:a16="http://schemas.microsoft.com/office/drawing/2014/main" id="{18ACD3C5-DC50-3744-AD4C-6ED2EF063093}"/>
              </a:ext>
            </a:extLst>
          </p:cNvPr>
          <p:cNvSpPr txBox="1">
            <a:spLocks/>
          </p:cNvSpPr>
          <p:nvPr/>
        </p:nvSpPr>
        <p:spPr>
          <a:xfrm>
            <a:off x="9030193" y="5180864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 err="1"/>
              <a:t>Ráhkada</a:t>
            </a:r>
            <a:r>
              <a:rPr lang="nb-NO" sz="1100" dirty="0"/>
              <a:t> </a:t>
            </a:r>
            <a:r>
              <a:rPr lang="nb-NO" sz="1100" dirty="0" err="1"/>
              <a:t>girjás</a:t>
            </a:r>
            <a:r>
              <a:rPr lang="nb-NO" sz="1100" dirty="0"/>
              <a:t>, </a:t>
            </a:r>
            <a:r>
              <a:rPr lang="nb-NO" sz="1100" dirty="0" err="1"/>
              <a:t>rekrutterejeaddji</a:t>
            </a:r>
            <a:br>
              <a:rPr lang="nb-NO" sz="1100" dirty="0"/>
            </a:br>
            <a:r>
              <a:rPr lang="nb-NO" sz="1100" dirty="0"/>
              <a:t> ja </a:t>
            </a:r>
            <a:r>
              <a:rPr lang="nb-NO" sz="1100" dirty="0" err="1"/>
              <a:t>fátmmasteaddji</a:t>
            </a:r>
            <a:r>
              <a:rPr lang="nb-NO" sz="1100" dirty="0"/>
              <a:t> </a:t>
            </a:r>
            <a:r>
              <a:rPr lang="nb-NO" sz="1100" dirty="0" err="1"/>
              <a:t>bargosaji</a:t>
            </a:r>
            <a:r>
              <a:rPr lang="nb-NO" sz="1100" dirty="0"/>
              <a:t> </a:t>
            </a:r>
            <a:br>
              <a:rPr lang="nb-NO" sz="1100" dirty="0"/>
            </a:br>
            <a:r>
              <a:rPr lang="nb-NO" sz="1100" dirty="0"/>
              <a:t>ja </a:t>
            </a:r>
            <a:r>
              <a:rPr lang="nb-NO" sz="1100" dirty="0" err="1"/>
              <a:t>eaktodáhtolašvuođaarena</a:t>
            </a:r>
            <a:endParaRPr lang="nb-NO" sz="1100" dirty="0"/>
          </a:p>
        </p:txBody>
      </p:sp>
      <p:pic>
        <p:nvPicPr>
          <p:cNvPr id="28" name="Bilde 27">
            <a:extLst>
              <a:ext uri="{FF2B5EF4-FFF2-40B4-BE49-F238E27FC236}">
                <a16:creationId xmlns:a16="http://schemas.microsoft.com/office/drawing/2014/main" id="{78188FA9-6A24-5344-8D1B-EA311578778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3887" y="6354897"/>
            <a:ext cx="1617034" cy="32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2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n norske kirke_ppt 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310</Words>
  <Application>Microsoft Macintosh PowerPoint</Application>
  <PresentationFormat>Widescreen</PresentationFormat>
  <Paragraphs>48</Paragraphs>
  <Slides>2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5" baseType="lpstr">
      <vt:lpstr>Arial</vt:lpstr>
      <vt:lpstr>Helvetica</vt:lpstr>
      <vt:lpstr>Den norske kirke_ppt mal</vt:lpstr>
      <vt:lpstr>PowerPoint-presentasjon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/>
  <dc:creator>Brita Bergsnov Hansen</dc:creator>
  <cp:keywords/>
  <dc:description/>
  <cp:lastModifiedBy>Henriette Maria Horgen</cp:lastModifiedBy>
  <cp:revision>41</cp:revision>
  <cp:lastPrinted>2022-02-24T12:25:03Z</cp:lastPrinted>
  <dcterms:created xsi:type="dcterms:W3CDTF">2021-02-18T14:39:09Z</dcterms:created>
  <dcterms:modified xsi:type="dcterms:W3CDTF">2022-03-03T12:16:25Z</dcterms:modified>
  <cp:category/>
</cp:coreProperties>
</file>