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57" r:id="rId10"/>
    <p:sldId id="265" r:id="rId11"/>
    <p:sldId id="266" r:id="rId12"/>
    <p:sldId id="267" r:id="rId13"/>
    <p:sldId id="268" r:id="rId14"/>
    <p:sldId id="269" r:id="rId15"/>
    <p:sldId id="271" r:id="rId16"/>
    <p:sldId id="270" r:id="rId17"/>
    <p:sldId id="272" r:id="rId18"/>
    <p:sldId id="273" r:id="rId19"/>
    <p:sldId id="274" r:id="rId20"/>
    <p:sldId id="275" r:id="rId21"/>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70" d="100"/>
          <a:sy n="70" d="100"/>
        </p:scale>
        <p:origin x="1338" y="5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E11BC2-F24A-4CA1-BCC0-6FEE244F105D}"/>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9EC6F8B-CA8F-4789-BE6C-AD9B7C764F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D3E7355B-4B66-4910-95D0-0D461A89B7A5}"/>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5" name="Plassholder for bunntekst 4">
            <a:extLst>
              <a:ext uri="{FF2B5EF4-FFF2-40B4-BE49-F238E27FC236}">
                <a16:creationId xmlns:a16="http://schemas.microsoft.com/office/drawing/2014/main" id="{52CBC81F-B984-42AB-B049-FDD90784219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EE29AAA-4A4B-4628-8471-A9B9E96811D0}"/>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108156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843CE3-F7E7-4CCB-BEB5-C67F20232B08}"/>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C6935602-0903-4595-9B58-82CFCE7FF3AE}"/>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5B48DD7-247B-4764-8C51-CE0E95CC2750}"/>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5" name="Plassholder for bunntekst 4">
            <a:extLst>
              <a:ext uri="{FF2B5EF4-FFF2-40B4-BE49-F238E27FC236}">
                <a16:creationId xmlns:a16="http://schemas.microsoft.com/office/drawing/2014/main" id="{0D254BFB-3214-4766-B8A0-C4EA98B04BD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D9E8427-2C4D-42AF-9192-50D742BE8C7D}"/>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76475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BDCC69CA-E28F-4C71-953B-DEA07EC87C3E}"/>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80F558AD-9EF6-4B7A-9715-CA586772EFA8}"/>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51430F9-C4C8-430F-B306-D6D7067DB008}"/>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5" name="Plassholder for bunntekst 4">
            <a:extLst>
              <a:ext uri="{FF2B5EF4-FFF2-40B4-BE49-F238E27FC236}">
                <a16:creationId xmlns:a16="http://schemas.microsoft.com/office/drawing/2014/main" id="{E43BCCFA-216C-4185-A22E-5DE0FE05AFF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A59EEE2-822A-4A2D-9811-347EBF01B2E1}"/>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3548040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1B62C6-5358-4F91-AC67-9288C69A7BA2}"/>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EABA695-A2BB-41AF-AC3A-5DED934DB755}"/>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CCE056B-29F2-4EA9-A4B6-08FCCEE0952E}"/>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5" name="Plassholder for bunntekst 4">
            <a:extLst>
              <a:ext uri="{FF2B5EF4-FFF2-40B4-BE49-F238E27FC236}">
                <a16:creationId xmlns:a16="http://schemas.microsoft.com/office/drawing/2014/main" id="{D82D59D2-8328-4F1F-86EB-DD26A5C09C4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6D327ED-737E-4EA8-A5A3-4042CB252144}"/>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328099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321297-E6AE-4095-A436-D367B80E90B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182DF788-952A-43C8-8AA0-0AC9B0A9AE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930F2C1F-D489-4825-AF46-D8A455FEDF03}"/>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5" name="Plassholder for bunntekst 4">
            <a:extLst>
              <a:ext uri="{FF2B5EF4-FFF2-40B4-BE49-F238E27FC236}">
                <a16:creationId xmlns:a16="http://schemas.microsoft.com/office/drawing/2014/main" id="{9879F933-ACA2-4A2D-B62D-7A6BC630DD1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8145832-A8B1-4300-9CD7-5090115BFD82}"/>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2672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EEDA6D-1241-400D-BD0B-6AE26DCD2E5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3BCA19B-62DE-4D29-946F-EB59AFDF0020}"/>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DFA8492-D52A-49F9-825A-2776080B8E57}"/>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37101ADE-EE08-46F9-B6B4-3980BA3BB050}"/>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6" name="Plassholder for bunntekst 5">
            <a:extLst>
              <a:ext uri="{FF2B5EF4-FFF2-40B4-BE49-F238E27FC236}">
                <a16:creationId xmlns:a16="http://schemas.microsoft.com/office/drawing/2014/main" id="{CC35BEC2-48FD-4822-B761-84C8A0279AC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DF2F9F6-759F-4039-823A-C8E85A318816}"/>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2159055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7C3E41-C662-400B-9BC2-1824EA238C5A}"/>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761292BE-59BC-421B-B733-5308AFD8C6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57BEE091-4913-4A85-BFD9-4707DF215A7C}"/>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9E8CCFBC-D892-4CDF-9B08-860EBC2265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6A3817E6-DEB9-4838-B23A-30F6B2CFFA74}"/>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84A8714D-4936-468F-B81E-17964DE7FC93}"/>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8" name="Plassholder for bunntekst 7">
            <a:extLst>
              <a:ext uri="{FF2B5EF4-FFF2-40B4-BE49-F238E27FC236}">
                <a16:creationId xmlns:a16="http://schemas.microsoft.com/office/drawing/2014/main" id="{ADBC4EB1-79C8-435D-87D1-E89F042C6C09}"/>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5CA574D-AED9-46B9-B0F2-EA9B240A67FB}"/>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815291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C3C8291-8708-46D0-AB2D-9440BA4A159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A7E958A-98D3-4831-B5E9-BBB32918D56F}"/>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4" name="Plassholder for bunntekst 3">
            <a:extLst>
              <a:ext uri="{FF2B5EF4-FFF2-40B4-BE49-F238E27FC236}">
                <a16:creationId xmlns:a16="http://schemas.microsoft.com/office/drawing/2014/main" id="{C8FBEE29-E144-4429-9B09-30CB89C491D8}"/>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87685A0-F6DC-4B02-A119-9B0971E7CE2C}"/>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9224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50A5C870-0C8E-473B-9616-3BD013002DCE}"/>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3" name="Plassholder for bunntekst 2">
            <a:extLst>
              <a:ext uri="{FF2B5EF4-FFF2-40B4-BE49-F238E27FC236}">
                <a16:creationId xmlns:a16="http://schemas.microsoft.com/office/drawing/2014/main" id="{730C8950-F744-420C-B011-FDA71202877C}"/>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9EDE05D-190A-4387-A13E-85B8EC399338}"/>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1345217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A509A6-37E0-4B3D-9570-38C46156B13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0480B5F-550E-4E30-8AE0-CE0ACB52B1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BC11FB56-1164-4A87-B3E9-7B783FD579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97842BDE-C999-4244-BE1C-74DCC86FF1A7}"/>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6" name="Plassholder for bunntekst 5">
            <a:extLst>
              <a:ext uri="{FF2B5EF4-FFF2-40B4-BE49-F238E27FC236}">
                <a16:creationId xmlns:a16="http://schemas.microsoft.com/office/drawing/2014/main" id="{9083CFD0-5868-4490-B2CB-B89119F7D0F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857F11EC-C196-4939-937C-0C2AC0C022AB}"/>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110022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ACD7B17-296C-4AC5-A704-DA1FD412705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BA33E1E-8355-4BD6-BC29-EBFE675304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57DBE312-AE98-40C6-ADA0-4D60B0E8EA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BF734C46-93A1-4A25-A98B-654F902454D8}"/>
              </a:ext>
            </a:extLst>
          </p:cNvPr>
          <p:cNvSpPr>
            <a:spLocks noGrp="1"/>
          </p:cNvSpPr>
          <p:nvPr>
            <p:ph type="dt" sz="half" idx="10"/>
          </p:nvPr>
        </p:nvSpPr>
        <p:spPr/>
        <p:txBody>
          <a:bodyPr/>
          <a:lstStyle/>
          <a:p>
            <a:fld id="{D3B9F25E-BE68-4C6F-9D7B-D88DA89327BA}" type="datetimeFigureOut">
              <a:rPr lang="nb-NO" smtClean="0"/>
              <a:t>29.01.2021</a:t>
            </a:fld>
            <a:endParaRPr lang="nb-NO"/>
          </a:p>
        </p:txBody>
      </p:sp>
      <p:sp>
        <p:nvSpPr>
          <p:cNvPr id="6" name="Plassholder for bunntekst 5">
            <a:extLst>
              <a:ext uri="{FF2B5EF4-FFF2-40B4-BE49-F238E27FC236}">
                <a16:creationId xmlns:a16="http://schemas.microsoft.com/office/drawing/2014/main" id="{65984B9C-C82D-4E3A-928E-84379BE5DE6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7694277-A3C0-4639-9F52-FCE53BF814D4}"/>
              </a:ext>
            </a:extLst>
          </p:cNvPr>
          <p:cNvSpPr>
            <a:spLocks noGrp="1"/>
          </p:cNvSpPr>
          <p:nvPr>
            <p:ph type="sldNum" sz="quarter" idx="12"/>
          </p:nvPr>
        </p:nvSpPr>
        <p:spPr/>
        <p:txBody>
          <a:bodyPr/>
          <a:lstStyle/>
          <a:p>
            <a:fld id="{7C3A45E6-C0B4-4635-BD98-37C28D3BC047}" type="slidenum">
              <a:rPr lang="nb-NO" smtClean="0"/>
              <a:t>‹#›</a:t>
            </a:fld>
            <a:endParaRPr lang="nb-NO"/>
          </a:p>
        </p:txBody>
      </p:sp>
    </p:spTree>
    <p:extLst>
      <p:ext uri="{BB962C8B-B14F-4D97-AF65-F5344CB8AC3E}">
        <p14:creationId xmlns:p14="http://schemas.microsoft.com/office/powerpoint/2010/main" val="201881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9FBE651-2D28-48C7-AA7B-134DF84637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2B378ED7-82ED-406C-A54E-1ACB8D2C37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8D73C07-A332-4E20-8480-61F00F549E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B9F25E-BE68-4C6F-9D7B-D88DA89327BA}" type="datetimeFigureOut">
              <a:rPr lang="nb-NO" smtClean="0"/>
              <a:t>29.01.2021</a:t>
            </a:fld>
            <a:endParaRPr lang="nb-NO"/>
          </a:p>
        </p:txBody>
      </p:sp>
      <p:sp>
        <p:nvSpPr>
          <p:cNvPr id="5" name="Plassholder for bunntekst 4">
            <a:extLst>
              <a:ext uri="{FF2B5EF4-FFF2-40B4-BE49-F238E27FC236}">
                <a16:creationId xmlns:a16="http://schemas.microsoft.com/office/drawing/2014/main" id="{57386B48-2A9D-4808-805E-602D02DD59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DD71BA45-DC81-4349-BD34-5EDFA68057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A45E6-C0B4-4635-BD98-37C28D3BC047}" type="slidenum">
              <a:rPr lang="nb-NO" smtClean="0"/>
              <a:t>‹#›</a:t>
            </a:fld>
            <a:endParaRPr lang="nb-NO"/>
          </a:p>
        </p:txBody>
      </p:sp>
    </p:spTree>
    <p:extLst>
      <p:ext uri="{BB962C8B-B14F-4D97-AF65-F5344CB8AC3E}">
        <p14:creationId xmlns:p14="http://schemas.microsoft.com/office/powerpoint/2010/main" val="2770528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D9D71E-84CD-4A95-931A-1717E7EE5F10}"/>
              </a:ext>
            </a:extLst>
          </p:cNvPr>
          <p:cNvSpPr>
            <a:spLocks noGrp="1"/>
          </p:cNvSpPr>
          <p:nvPr>
            <p:ph type="ctrTitle"/>
          </p:nvPr>
        </p:nvSpPr>
        <p:spPr>
          <a:xfrm>
            <a:off x="5377542" y="45718"/>
            <a:ext cx="5791201" cy="3464245"/>
          </a:xfrm>
        </p:spPr>
        <p:txBody>
          <a:bodyPr/>
          <a:lstStyle/>
          <a:p>
            <a:r>
              <a:rPr lang="nb-NO" dirty="0"/>
              <a:t>Velkommen til familie-</a:t>
            </a:r>
            <a:br>
              <a:rPr lang="nb-NO" dirty="0"/>
            </a:br>
            <a:r>
              <a:rPr lang="nb-NO" dirty="0"/>
              <a:t>gudstjeneste </a:t>
            </a:r>
          </a:p>
        </p:txBody>
      </p:sp>
      <p:sp>
        <p:nvSpPr>
          <p:cNvPr id="3" name="Undertittel 2">
            <a:extLst>
              <a:ext uri="{FF2B5EF4-FFF2-40B4-BE49-F238E27FC236}">
                <a16:creationId xmlns:a16="http://schemas.microsoft.com/office/drawing/2014/main" id="{914A6562-74CE-4E82-B8B9-0A625D5FA8BF}"/>
              </a:ext>
            </a:extLst>
          </p:cNvPr>
          <p:cNvSpPr>
            <a:spLocks noGrp="1"/>
          </p:cNvSpPr>
          <p:nvPr>
            <p:ph type="subTitle" idx="1"/>
          </p:nvPr>
        </p:nvSpPr>
        <p:spPr>
          <a:xfrm>
            <a:off x="6237513" y="3602037"/>
            <a:ext cx="4604657" cy="2210933"/>
          </a:xfrm>
        </p:spPr>
        <p:txBody>
          <a:bodyPr/>
          <a:lstStyle/>
          <a:p>
            <a:r>
              <a:rPr lang="nb-NO" dirty="0"/>
              <a:t>Medvirkende </a:t>
            </a:r>
            <a:br>
              <a:rPr lang="nb-NO" dirty="0"/>
            </a:br>
            <a:r>
              <a:rPr lang="nb-NO" dirty="0"/>
              <a:t>prest: Karl Yngve </a:t>
            </a:r>
            <a:br>
              <a:rPr lang="nb-NO" dirty="0"/>
            </a:br>
            <a:r>
              <a:rPr lang="nb-NO" dirty="0"/>
              <a:t>organist: Øystein </a:t>
            </a:r>
            <a:br>
              <a:rPr lang="nb-NO" dirty="0"/>
            </a:br>
            <a:r>
              <a:rPr lang="nb-NO" dirty="0"/>
              <a:t>kirketjener: Cecilia </a:t>
            </a:r>
            <a:br>
              <a:rPr lang="nb-NO" dirty="0"/>
            </a:br>
            <a:r>
              <a:rPr lang="nb-NO" dirty="0" err="1"/>
              <a:t>medliturger</a:t>
            </a:r>
            <a:r>
              <a:rPr lang="nb-NO" dirty="0"/>
              <a:t>: ledere og deltakere på samisk aktivitetsdag </a:t>
            </a:r>
          </a:p>
        </p:txBody>
      </p:sp>
      <p:sp>
        <p:nvSpPr>
          <p:cNvPr id="4" name="Rectangle 2">
            <a:extLst>
              <a:ext uri="{FF2B5EF4-FFF2-40B4-BE49-F238E27FC236}">
                <a16:creationId xmlns:a16="http://schemas.microsoft.com/office/drawing/2014/main" id="{402636EA-9FD5-41A5-A6BB-E287910211F2}"/>
              </a:ext>
            </a:extLst>
          </p:cNvPr>
          <p:cNvSpPr>
            <a:spLocks noChangeArrowheads="1"/>
          </p:cNvSpPr>
          <p:nvPr/>
        </p:nvSpPr>
        <p:spPr bwMode="auto">
          <a:xfrm>
            <a:off x="-1" y="-1"/>
            <a:ext cx="2089285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nb-NO"/>
          </a:p>
        </p:txBody>
      </p:sp>
      <p:pic>
        <p:nvPicPr>
          <p:cNvPr id="1025" name="Picture 1">
            <a:extLst>
              <a:ext uri="{FF2B5EF4-FFF2-40B4-BE49-F238E27FC236}">
                <a16:creationId xmlns:a16="http://schemas.microsoft.com/office/drawing/2014/main" id="{CB442DAD-8720-40CA-918E-F30DFCB848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1" y="822331"/>
            <a:ext cx="7707086" cy="4339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62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AD2B090-AEF8-4550-9880-6DD997A4689A}"/>
              </a:ext>
            </a:extLst>
          </p:cNvPr>
          <p:cNvSpPr>
            <a:spLocks noGrp="1"/>
          </p:cNvSpPr>
          <p:nvPr>
            <p:ph type="title"/>
          </p:nvPr>
        </p:nvSpPr>
        <p:spPr/>
        <p:txBody>
          <a:bodyPr/>
          <a:lstStyle/>
          <a:p>
            <a:r>
              <a:rPr lang="se-NO" b="1" dirty="0"/>
              <a:t>T</a:t>
            </a:r>
            <a:r>
              <a:rPr lang="nb-NO" b="1" dirty="0" err="1"/>
              <a:t>rosbekjennelsen</a:t>
            </a:r>
            <a:br>
              <a:rPr lang="nb-NO" b="1" dirty="0"/>
            </a:br>
            <a:endParaRPr lang="nb-NO" dirty="0"/>
          </a:p>
        </p:txBody>
      </p:sp>
      <p:sp>
        <p:nvSpPr>
          <p:cNvPr id="4" name="Plassholder for innhold 3">
            <a:extLst>
              <a:ext uri="{FF2B5EF4-FFF2-40B4-BE49-F238E27FC236}">
                <a16:creationId xmlns:a16="http://schemas.microsoft.com/office/drawing/2014/main" id="{60494729-F782-4539-A9A5-DFB8DAE96A8A}"/>
              </a:ext>
            </a:extLst>
          </p:cNvPr>
          <p:cNvSpPr>
            <a:spLocks noGrp="1"/>
          </p:cNvSpPr>
          <p:nvPr>
            <p:ph sz="half" idx="1"/>
          </p:nvPr>
        </p:nvSpPr>
        <p:spPr/>
        <p:txBody>
          <a:bodyPr/>
          <a:lstStyle/>
          <a:p>
            <a:pPr marL="0" indent="0">
              <a:buNone/>
            </a:pPr>
            <a:r>
              <a:rPr lang="nb-NO" sz="4000" b="1" dirty="0"/>
              <a:t>Alle</a:t>
            </a:r>
            <a:r>
              <a:rPr lang="nb-NO" sz="4000" dirty="0"/>
              <a:t>  Jeg tror på Gud Fader, den allmektige, Himmelens og jordens skaper.</a:t>
            </a:r>
          </a:p>
          <a:p>
            <a:endParaRPr lang="nb-NO" dirty="0"/>
          </a:p>
        </p:txBody>
      </p:sp>
      <p:sp>
        <p:nvSpPr>
          <p:cNvPr id="5" name="Plassholder for innhold 4">
            <a:extLst>
              <a:ext uri="{FF2B5EF4-FFF2-40B4-BE49-F238E27FC236}">
                <a16:creationId xmlns:a16="http://schemas.microsoft.com/office/drawing/2014/main" id="{830D91F3-8610-46BB-BA00-D35337337240}"/>
              </a:ext>
            </a:extLst>
          </p:cNvPr>
          <p:cNvSpPr>
            <a:spLocks noGrp="1"/>
          </p:cNvSpPr>
          <p:nvPr>
            <p:ph sz="half" idx="2"/>
          </p:nvPr>
        </p:nvSpPr>
        <p:spPr/>
        <p:txBody>
          <a:bodyPr>
            <a:normAutofit/>
          </a:bodyPr>
          <a:lstStyle/>
          <a:p>
            <a:pPr marL="0" indent="0">
              <a:buNone/>
            </a:pPr>
            <a:r>
              <a:rPr lang="se-NO" sz="4400" b="1" dirty="0"/>
              <a:t>Mun oskkun Ipmil Áhči ala, buotveagalačča, </a:t>
            </a:r>
            <a:r>
              <a:rPr lang="nb-NO" sz="4400" b="1" dirty="0" err="1"/>
              <a:t>almmi</a:t>
            </a:r>
            <a:r>
              <a:rPr lang="nb-NO" sz="4400" b="1" dirty="0"/>
              <a:t> ja </a:t>
            </a:r>
            <a:r>
              <a:rPr lang="nb-NO" sz="4400" b="1" dirty="0" err="1"/>
              <a:t>eatnama</a:t>
            </a:r>
            <a:r>
              <a:rPr lang="nb-NO" sz="4400" b="1" dirty="0"/>
              <a:t> </a:t>
            </a:r>
            <a:r>
              <a:rPr lang="nb-NO" sz="4400" b="1" dirty="0" err="1"/>
              <a:t>sivdnideaddji</a:t>
            </a:r>
            <a:endParaRPr lang="nb-NO" sz="4400" dirty="0"/>
          </a:p>
        </p:txBody>
      </p:sp>
    </p:spTree>
    <p:extLst>
      <p:ext uri="{BB962C8B-B14F-4D97-AF65-F5344CB8AC3E}">
        <p14:creationId xmlns:p14="http://schemas.microsoft.com/office/powerpoint/2010/main" val="3993463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A6B19E9-D89B-408A-B978-967F3F431E0A}"/>
              </a:ext>
            </a:extLst>
          </p:cNvPr>
          <p:cNvSpPr>
            <a:spLocks noGrp="1"/>
          </p:cNvSpPr>
          <p:nvPr>
            <p:ph sz="half" idx="1"/>
          </p:nvPr>
        </p:nvSpPr>
        <p:spPr>
          <a:xfrm>
            <a:off x="838200" y="259307"/>
            <a:ext cx="5181600" cy="5917656"/>
          </a:xfrm>
        </p:spPr>
        <p:txBody>
          <a:bodyPr>
            <a:normAutofit fontScale="92500" lnSpcReduction="10000"/>
          </a:bodyPr>
          <a:lstStyle/>
          <a:p>
            <a:pPr marL="0" indent="0">
              <a:buNone/>
            </a:pPr>
            <a:r>
              <a:rPr lang="nb-NO" dirty="0"/>
              <a:t>Jeg tror på Jesus Kristus.</a:t>
            </a:r>
          </a:p>
          <a:p>
            <a:pPr marL="0" indent="0">
              <a:buNone/>
            </a:pPr>
            <a:r>
              <a:rPr lang="nb-NO" dirty="0"/>
              <a:t>Guds enbårne sønn, vår Herre,</a:t>
            </a:r>
          </a:p>
          <a:p>
            <a:pPr marL="0" indent="0">
              <a:buNone/>
            </a:pPr>
            <a:r>
              <a:rPr lang="se-NO" dirty="0"/>
              <a:t>s</a:t>
            </a:r>
            <a:r>
              <a:rPr lang="nb-NO" dirty="0"/>
              <a:t>om ble unnfanget ved den Hellige Ånd, </a:t>
            </a:r>
          </a:p>
          <a:p>
            <a:pPr marL="0" indent="0">
              <a:buNone/>
            </a:pPr>
            <a:r>
              <a:rPr lang="se-NO" dirty="0"/>
              <a:t>f</a:t>
            </a:r>
            <a:r>
              <a:rPr lang="nb-NO" dirty="0"/>
              <a:t>ødt av jomfru Maria,</a:t>
            </a:r>
          </a:p>
          <a:p>
            <a:pPr marL="0" indent="0">
              <a:buNone/>
            </a:pPr>
            <a:r>
              <a:rPr lang="nb-NO" dirty="0"/>
              <a:t>Pint under Pontius Pilatus</a:t>
            </a:r>
          </a:p>
          <a:p>
            <a:pPr marL="0" indent="0">
              <a:buNone/>
            </a:pPr>
            <a:r>
              <a:rPr lang="se-NO" dirty="0"/>
              <a:t>k</a:t>
            </a:r>
            <a:r>
              <a:rPr lang="nb-NO" dirty="0" err="1"/>
              <a:t>orsfestet</a:t>
            </a:r>
            <a:r>
              <a:rPr lang="nb-NO" dirty="0"/>
              <a:t>, død og begravet,</a:t>
            </a:r>
          </a:p>
          <a:p>
            <a:pPr marL="0" indent="0">
              <a:buNone/>
            </a:pPr>
            <a:r>
              <a:rPr lang="se-NO" dirty="0"/>
              <a:t>f</a:t>
            </a:r>
            <a:r>
              <a:rPr lang="nb-NO" dirty="0"/>
              <a:t>or ned til dødsriket,</a:t>
            </a:r>
          </a:p>
          <a:p>
            <a:pPr marL="0" indent="0">
              <a:buNone/>
            </a:pPr>
            <a:r>
              <a:rPr lang="se-NO" dirty="0"/>
              <a:t>s</a:t>
            </a:r>
            <a:r>
              <a:rPr lang="nb-NO" dirty="0"/>
              <a:t>to opp fra de døde tredje dag, </a:t>
            </a:r>
          </a:p>
          <a:p>
            <a:pPr marL="0" indent="0">
              <a:buNone/>
            </a:pPr>
            <a:r>
              <a:rPr lang="se-NO" dirty="0"/>
              <a:t>f</a:t>
            </a:r>
            <a:r>
              <a:rPr lang="nb-NO" dirty="0"/>
              <a:t>or opp til Himmelen,</a:t>
            </a:r>
          </a:p>
          <a:p>
            <a:pPr marL="0" indent="0">
              <a:buNone/>
            </a:pPr>
            <a:r>
              <a:rPr lang="se-NO" dirty="0"/>
              <a:t>s</a:t>
            </a:r>
            <a:r>
              <a:rPr lang="nb-NO" dirty="0" err="1"/>
              <a:t>itter</a:t>
            </a:r>
            <a:r>
              <a:rPr lang="nb-NO" dirty="0"/>
              <a:t> ved Guds den allmektige Faders høyre hånd.</a:t>
            </a:r>
          </a:p>
          <a:p>
            <a:pPr marL="0" indent="0">
              <a:buNone/>
            </a:pPr>
            <a:r>
              <a:rPr lang="nb-NO" dirty="0"/>
              <a:t>Skal derfra komme igjen for å dømme levende og døde.</a:t>
            </a:r>
          </a:p>
          <a:p>
            <a:pPr marL="0" indent="0">
              <a:buNone/>
            </a:pPr>
            <a:endParaRPr lang="nb-NO" dirty="0"/>
          </a:p>
        </p:txBody>
      </p:sp>
      <p:sp>
        <p:nvSpPr>
          <p:cNvPr id="4" name="Plassholder for innhold 3">
            <a:extLst>
              <a:ext uri="{FF2B5EF4-FFF2-40B4-BE49-F238E27FC236}">
                <a16:creationId xmlns:a16="http://schemas.microsoft.com/office/drawing/2014/main" id="{F2C5BD3F-7AC1-4BD4-AEF7-71BD961BD4C7}"/>
              </a:ext>
            </a:extLst>
          </p:cNvPr>
          <p:cNvSpPr>
            <a:spLocks noGrp="1"/>
          </p:cNvSpPr>
          <p:nvPr>
            <p:ph sz="half" idx="2"/>
          </p:nvPr>
        </p:nvSpPr>
        <p:spPr>
          <a:xfrm>
            <a:off x="6172200" y="259307"/>
            <a:ext cx="5181600" cy="5917656"/>
          </a:xfrm>
        </p:spPr>
        <p:txBody>
          <a:bodyPr>
            <a:normAutofit fontScale="92500" lnSpcReduction="10000"/>
          </a:bodyPr>
          <a:lstStyle/>
          <a:p>
            <a:pPr marL="0" indent="0">
              <a:buNone/>
            </a:pPr>
            <a:r>
              <a:rPr lang="nb-NO" b="1" dirty="0" err="1"/>
              <a:t>Mun</a:t>
            </a:r>
            <a:r>
              <a:rPr lang="nb-NO" b="1" dirty="0"/>
              <a:t> </a:t>
            </a:r>
            <a:r>
              <a:rPr lang="nb-NO" b="1" dirty="0" err="1"/>
              <a:t>oskkun</a:t>
            </a:r>
            <a:r>
              <a:rPr lang="nb-NO" b="1" dirty="0"/>
              <a:t> Jesus </a:t>
            </a:r>
            <a:r>
              <a:rPr lang="nb-NO" b="1" dirty="0" err="1"/>
              <a:t>Kristusa</a:t>
            </a:r>
            <a:r>
              <a:rPr lang="nb-NO" b="1" dirty="0"/>
              <a:t> ala, </a:t>
            </a:r>
            <a:endParaRPr lang="nb-NO" dirty="0"/>
          </a:p>
          <a:p>
            <a:pPr marL="0" indent="0">
              <a:buNone/>
            </a:pPr>
            <a:r>
              <a:rPr lang="nb-NO" b="1" dirty="0" err="1"/>
              <a:t>Ipmila</a:t>
            </a:r>
            <a:r>
              <a:rPr lang="nb-NO" b="1" dirty="0"/>
              <a:t> </a:t>
            </a:r>
            <a:r>
              <a:rPr lang="nb-NO" b="1" dirty="0" err="1"/>
              <a:t>áidnoriegádan</a:t>
            </a:r>
            <a:r>
              <a:rPr lang="nb-NO" b="1" dirty="0"/>
              <a:t> </a:t>
            </a:r>
            <a:r>
              <a:rPr lang="nb-NO" b="1" dirty="0" err="1"/>
              <a:t>Bártni</a:t>
            </a:r>
            <a:r>
              <a:rPr lang="nb-NO" b="1" dirty="0"/>
              <a:t>, min </a:t>
            </a:r>
            <a:r>
              <a:rPr lang="nb-NO" b="1" dirty="0" err="1"/>
              <a:t>Hearrá</a:t>
            </a:r>
            <a:r>
              <a:rPr lang="nb-NO" b="1" dirty="0"/>
              <a:t>, </a:t>
            </a:r>
            <a:r>
              <a:rPr lang="nb-NO" b="1" dirty="0" err="1"/>
              <a:t>guhte</a:t>
            </a:r>
            <a:r>
              <a:rPr lang="nb-NO" b="1" dirty="0"/>
              <a:t> </a:t>
            </a:r>
            <a:r>
              <a:rPr lang="nb-NO" b="1" dirty="0" err="1"/>
              <a:t>sahkanii</a:t>
            </a:r>
            <a:r>
              <a:rPr lang="nb-NO" b="1" dirty="0"/>
              <a:t> Bassi </a:t>
            </a:r>
            <a:r>
              <a:rPr lang="nb-NO" b="1" dirty="0" err="1"/>
              <a:t>Vuoiŋŋa</a:t>
            </a:r>
            <a:r>
              <a:rPr lang="nb-NO" b="1" dirty="0"/>
              <a:t> </a:t>
            </a:r>
            <a:r>
              <a:rPr lang="nb-NO" b="1" dirty="0" err="1"/>
              <a:t>bokte</a:t>
            </a:r>
            <a:r>
              <a:rPr lang="nb-NO" b="1" dirty="0"/>
              <a:t>, </a:t>
            </a:r>
            <a:endParaRPr lang="nb-NO" dirty="0"/>
          </a:p>
          <a:p>
            <a:pPr marL="0" indent="0">
              <a:buNone/>
            </a:pPr>
            <a:r>
              <a:rPr lang="nb-NO" b="1" dirty="0" err="1"/>
              <a:t>riegádii</a:t>
            </a:r>
            <a:r>
              <a:rPr lang="nb-NO" b="1" dirty="0"/>
              <a:t> </a:t>
            </a:r>
            <a:r>
              <a:rPr lang="nb-NO" b="1" dirty="0" err="1"/>
              <a:t>nieida</a:t>
            </a:r>
            <a:r>
              <a:rPr lang="nb-NO" b="1" dirty="0"/>
              <a:t> Marias, </a:t>
            </a:r>
            <a:endParaRPr lang="nb-NO" dirty="0"/>
          </a:p>
          <a:p>
            <a:pPr marL="0" indent="0">
              <a:buNone/>
            </a:pPr>
            <a:r>
              <a:rPr lang="nb-NO" b="1" dirty="0" err="1"/>
              <a:t>givssiduvvui</a:t>
            </a:r>
            <a:r>
              <a:rPr lang="nb-NO" b="1" dirty="0"/>
              <a:t> Pontius </a:t>
            </a:r>
            <a:r>
              <a:rPr lang="nb-NO" b="1" dirty="0" err="1"/>
              <a:t>Pilatusa</a:t>
            </a:r>
            <a:r>
              <a:rPr lang="nb-NO" b="1" dirty="0"/>
              <a:t> </a:t>
            </a:r>
            <a:r>
              <a:rPr lang="nb-NO" b="1" dirty="0" err="1"/>
              <a:t>vuolde</a:t>
            </a:r>
            <a:r>
              <a:rPr lang="nb-NO" b="1" dirty="0"/>
              <a:t>, </a:t>
            </a:r>
            <a:endParaRPr lang="nb-NO" dirty="0"/>
          </a:p>
          <a:p>
            <a:pPr marL="0" indent="0">
              <a:buNone/>
            </a:pPr>
            <a:r>
              <a:rPr lang="nb-NO" b="1" dirty="0" err="1"/>
              <a:t>russiinávlejuvvui</a:t>
            </a:r>
            <a:r>
              <a:rPr lang="nb-NO" b="1" dirty="0"/>
              <a:t>, </a:t>
            </a:r>
            <a:r>
              <a:rPr lang="nb-NO" b="1" dirty="0" err="1"/>
              <a:t>jámii</a:t>
            </a:r>
            <a:r>
              <a:rPr lang="nb-NO" b="1" dirty="0"/>
              <a:t> ja </a:t>
            </a:r>
            <a:r>
              <a:rPr lang="nb-NO" b="1" dirty="0" err="1"/>
              <a:t>hávdáduvvui</a:t>
            </a:r>
            <a:r>
              <a:rPr lang="nb-NO" b="1" dirty="0"/>
              <a:t>, </a:t>
            </a:r>
            <a:r>
              <a:rPr lang="nb-NO" b="1" dirty="0" err="1"/>
              <a:t>vuolás</a:t>
            </a:r>
            <a:r>
              <a:rPr lang="nb-NO" b="1" dirty="0"/>
              <a:t> </a:t>
            </a:r>
            <a:r>
              <a:rPr lang="nb-NO" b="1" dirty="0" err="1"/>
              <a:t>manai</a:t>
            </a:r>
            <a:r>
              <a:rPr lang="nb-NO" b="1" dirty="0"/>
              <a:t> </a:t>
            </a:r>
            <a:r>
              <a:rPr lang="nb-NO" b="1" dirty="0" err="1"/>
              <a:t>jábmiid</a:t>
            </a:r>
            <a:r>
              <a:rPr lang="nb-NO" b="1" dirty="0"/>
              <a:t> </a:t>
            </a:r>
            <a:r>
              <a:rPr lang="nb-NO" b="1" dirty="0" err="1"/>
              <a:t>riikii</a:t>
            </a:r>
            <a:r>
              <a:rPr lang="nb-NO" b="1" dirty="0"/>
              <a:t>, </a:t>
            </a:r>
            <a:r>
              <a:rPr lang="nb-NO" b="1" dirty="0" err="1"/>
              <a:t>bajásčuožžilii</a:t>
            </a:r>
            <a:r>
              <a:rPr lang="nb-NO" b="1" dirty="0"/>
              <a:t> </a:t>
            </a:r>
            <a:r>
              <a:rPr lang="nb-NO" b="1" dirty="0" err="1"/>
              <a:t>jábmiid</a:t>
            </a:r>
            <a:r>
              <a:rPr lang="nb-NO" b="1" dirty="0"/>
              <a:t> </a:t>
            </a:r>
            <a:r>
              <a:rPr lang="nb-NO" b="1" dirty="0" err="1"/>
              <a:t>luhtte</a:t>
            </a:r>
            <a:r>
              <a:rPr lang="nb-NO" b="1" dirty="0"/>
              <a:t> </a:t>
            </a:r>
            <a:r>
              <a:rPr lang="nb-NO" b="1" dirty="0" err="1"/>
              <a:t>goalmmát</a:t>
            </a:r>
            <a:r>
              <a:rPr lang="nb-NO" b="1" dirty="0"/>
              <a:t> </a:t>
            </a:r>
            <a:r>
              <a:rPr lang="nb-NO" b="1" dirty="0" err="1"/>
              <a:t>beaivvi</a:t>
            </a:r>
            <a:r>
              <a:rPr lang="nb-NO" b="1" dirty="0"/>
              <a:t>, </a:t>
            </a:r>
            <a:r>
              <a:rPr lang="nb-NO" b="1" dirty="0" err="1"/>
              <a:t>bajás</a:t>
            </a:r>
            <a:r>
              <a:rPr lang="nb-NO" b="1" dirty="0"/>
              <a:t> </a:t>
            </a:r>
            <a:r>
              <a:rPr lang="nb-NO" b="1" dirty="0" err="1"/>
              <a:t>manai</a:t>
            </a:r>
            <a:r>
              <a:rPr lang="nb-NO" b="1" dirty="0"/>
              <a:t> </a:t>
            </a:r>
            <a:r>
              <a:rPr lang="nb-NO" b="1" dirty="0" err="1"/>
              <a:t>albmái</a:t>
            </a:r>
            <a:r>
              <a:rPr lang="nb-NO" b="1" dirty="0"/>
              <a:t>, </a:t>
            </a:r>
            <a:r>
              <a:rPr lang="nb-NO" b="1" dirty="0" err="1"/>
              <a:t>čohkká</a:t>
            </a:r>
            <a:r>
              <a:rPr lang="nb-NO" b="1" dirty="0"/>
              <a:t> </a:t>
            </a:r>
            <a:r>
              <a:rPr lang="nb-NO" b="1" dirty="0" err="1"/>
              <a:t>Ipmila</a:t>
            </a:r>
            <a:r>
              <a:rPr lang="nb-NO" b="1" dirty="0"/>
              <a:t>, </a:t>
            </a:r>
            <a:r>
              <a:rPr lang="nb-NO" b="1" dirty="0" err="1"/>
              <a:t>dan</a:t>
            </a:r>
            <a:r>
              <a:rPr lang="nb-NO" b="1" dirty="0"/>
              <a:t> </a:t>
            </a:r>
            <a:r>
              <a:rPr lang="nb-NO" b="1" dirty="0" err="1"/>
              <a:t>buotveagalaš</a:t>
            </a:r>
            <a:r>
              <a:rPr lang="nb-NO" b="1" dirty="0"/>
              <a:t> </a:t>
            </a:r>
            <a:r>
              <a:rPr lang="nb-NO" b="1" dirty="0" err="1"/>
              <a:t>Áhči</a:t>
            </a:r>
            <a:r>
              <a:rPr lang="nb-NO" b="1" dirty="0"/>
              <a:t>, </a:t>
            </a:r>
            <a:r>
              <a:rPr lang="nb-NO" b="1" dirty="0" err="1"/>
              <a:t>olgeš</a:t>
            </a:r>
            <a:r>
              <a:rPr lang="nb-NO" b="1" dirty="0"/>
              <a:t> </a:t>
            </a:r>
            <a:r>
              <a:rPr lang="nb-NO" b="1" dirty="0" err="1"/>
              <a:t>gieđa</a:t>
            </a:r>
            <a:r>
              <a:rPr lang="nb-NO" b="1" dirty="0"/>
              <a:t> </a:t>
            </a:r>
            <a:r>
              <a:rPr lang="nb-NO" b="1" dirty="0" err="1"/>
              <a:t>bealde</a:t>
            </a:r>
            <a:r>
              <a:rPr lang="nb-NO" b="1" dirty="0"/>
              <a:t>, </a:t>
            </a:r>
            <a:r>
              <a:rPr lang="nb-NO" b="1" dirty="0" err="1"/>
              <a:t>galgá</a:t>
            </a:r>
            <a:r>
              <a:rPr lang="nb-NO" b="1" dirty="0"/>
              <a:t> doppe </a:t>
            </a:r>
            <a:r>
              <a:rPr lang="nb-NO" b="1" dirty="0" err="1"/>
              <a:t>fasttain</a:t>
            </a:r>
            <a:r>
              <a:rPr lang="nb-NO" b="1" dirty="0"/>
              <a:t> </a:t>
            </a:r>
            <a:r>
              <a:rPr lang="nb-NO" b="1" dirty="0" err="1"/>
              <a:t>boahtit</a:t>
            </a:r>
            <a:r>
              <a:rPr lang="nb-NO" b="1" dirty="0"/>
              <a:t> </a:t>
            </a:r>
            <a:r>
              <a:rPr lang="nb-NO" b="1" dirty="0" err="1"/>
              <a:t>dubmet</a:t>
            </a:r>
            <a:r>
              <a:rPr lang="nb-NO" b="1" dirty="0"/>
              <a:t> </a:t>
            </a:r>
            <a:r>
              <a:rPr lang="nb-NO" b="1" dirty="0" err="1"/>
              <a:t>elliid</a:t>
            </a:r>
            <a:r>
              <a:rPr lang="nb-NO" b="1" dirty="0"/>
              <a:t> ja </a:t>
            </a:r>
            <a:r>
              <a:rPr lang="nb-NO" b="1" dirty="0" err="1"/>
              <a:t>jábmiid</a:t>
            </a:r>
            <a:r>
              <a:rPr lang="nb-NO" b="1" dirty="0"/>
              <a:t>.</a:t>
            </a:r>
            <a:endParaRPr lang="nb-NO" dirty="0"/>
          </a:p>
          <a:p>
            <a:pPr marL="0" indent="0">
              <a:buNone/>
            </a:pPr>
            <a:endParaRPr lang="nb-NO" dirty="0"/>
          </a:p>
        </p:txBody>
      </p:sp>
    </p:spTree>
    <p:extLst>
      <p:ext uri="{BB962C8B-B14F-4D97-AF65-F5344CB8AC3E}">
        <p14:creationId xmlns:p14="http://schemas.microsoft.com/office/powerpoint/2010/main" val="234837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8E5CF3B0-8221-4E93-946B-4A3627B3E95C}"/>
              </a:ext>
            </a:extLst>
          </p:cNvPr>
          <p:cNvSpPr>
            <a:spLocks noGrp="1"/>
          </p:cNvSpPr>
          <p:nvPr>
            <p:ph sz="half" idx="1"/>
          </p:nvPr>
        </p:nvSpPr>
        <p:spPr>
          <a:xfrm>
            <a:off x="532263" y="286603"/>
            <a:ext cx="5487537" cy="5890360"/>
          </a:xfrm>
        </p:spPr>
        <p:txBody>
          <a:bodyPr>
            <a:normAutofit/>
          </a:bodyPr>
          <a:lstStyle/>
          <a:p>
            <a:pPr marL="0" indent="0">
              <a:buNone/>
            </a:pPr>
            <a:r>
              <a:rPr lang="nb-NO" sz="4000" dirty="0"/>
              <a:t>Jeg tror på Den Hellige Ånd,</a:t>
            </a:r>
          </a:p>
          <a:p>
            <a:pPr marL="0" indent="0">
              <a:buNone/>
            </a:pPr>
            <a:r>
              <a:rPr lang="se-NO" sz="4000" dirty="0"/>
              <a:t>e</a:t>
            </a:r>
            <a:r>
              <a:rPr lang="nb-NO" sz="4000" dirty="0"/>
              <a:t>n hellig allmenn kirke,</a:t>
            </a:r>
          </a:p>
          <a:p>
            <a:pPr marL="0" indent="0">
              <a:buNone/>
            </a:pPr>
            <a:r>
              <a:rPr lang="se-NO" sz="4000" dirty="0"/>
              <a:t>d</a:t>
            </a:r>
            <a:r>
              <a:rPr lang="nb-NO" sz="4000" dirty="0"/>
              <a:t>e helliges samfunn,</a:t>
            </a:r>
          </a:p>
          <a:p>
            <a:pPr marL="0" indent="0">
              <a:buNone/>
            </a:pPr>
            <a:r>
              <a:rPr lang="se-NO" sz="4000" dirty="0"/>
              <a:t>s</a:t>
            </a:r>
            <a:r>
              <a:rPr lang="nb-NO" sz="4000" dirty="0"/>
              <a:t>yndenes forlatelse,</a:t>
            </a:r>
          </a:p>
          <a:p>
            <a:pPr marL="0" indent="0">
              <a:buNone/>
            </a:pPr>
            <a:r>
              <a:rPr lang="se-NO" sz="4000" dirty="0"/>
              <a:t>l</a:t>
            </a:r>
            <a:r>
              <a:rPr lang="nb-NO" sz="4000" dirty="0" err="1"/>
              <a:t>egemets</a:t>
            </a:r>
            <a:r>
              <a:rPr lang="nb-NO" sz="4000" dirty="0"/>
              <a:t> oppstandelse</a:t>
            </a:r>
          </a:p>
          <a:p>
            <a:pPr marL="0" indent="0">
              <a:buNone/>
            </a:pPr>
            <a:r>
              <a:rPr lang="se-NO" sz="4000" dirty="0"/>
              <a:t>o</a:t>
            </a:r>
            <a:r>
              <a:rPr lang="nb-NO" sz="4000" dirty="0"/>
              <a:t>g det evige liv.</a:t>
            </a:r>
          </a:p>
          <a:p>
            <a:pPr marL="0" indent="0">
              <a:buNone/>
            </a:pPr>
            <a:r>
              <a:rPr lang="nb-NO" sz="4000" dirty="0"/>
              <a:t>Amen</a:t>
            </a:r>
          </a:p>
          <a:p>
            <a:pPr marL="0" indent="0">
              <a:buNone/>
            </a:pPr>
            <a:endParaRPr lang="nb-NO" sz="4000" dirty="0"/>
          </a:p>
        </p:txBody>
      </p:sp>
      <p:sp>
        <p:nvSpPr>
          <p:cNvPr id="4" name="Plassholder for innhold 3">
            <a:extLst>
              <a:ext uri="{FF2B5EF4-FFF2-40B4-BE49-F238E27FC236}">
                <a16:creationId xmlns:a16="http://schemas.microsoft.com/office/drawing/2014/main" id="{738936AD-2CAD-4120-95D3-AAFF5A8BE976}"/>
              </a:ext>
            </a:extLst>
          </p:cNvPr>
          <p:cNvSpPr>
            <a:spLocks noGrp="1"/>
          </p:cNvSpPr>
          <p:nvPr>
            <p:ph sz="half" idx="2"/>
          </p:nvPr>
        </p:nvSpPr>
        <p:spPr>
          <a:xfrm>
            <a:off x="6172202" y="286603"/>
            <a:ext cx="5181598" cy="5890360"/>
          </a:xfrm>
        </p:spPr>
        <p:txBody>
          <a:bodyPr>
            <a:normAutofit/>
          </a:bodyPr>
          <a:lstStyle/>
          <a:p>
            <a:pPr marL="0" indent="0">
              <a:buNone/>
            </a:pPr>
            <a:r>
              <a:rPr lang="nb-NO" sz="3600" b="1" dirty="0" err="1"/>
              <a:t>Mun</a:t>
            </a:r>
            <a:r>
              <a:rPr lang="nb-NO" sz="3600" b="1" dirty="0"/>
              <a:t> </a:t>
            </a:r>
            <a:r>
              <a:rPr lang="nb-NO" sz="3600" b="1" dirty="0" err="1"/>
              <a:t>oskkun</a:t>
            </a:r>
            <a:r>
              <a:rPr lang="nb-NO" sz="3600" b="1" dirty="0"/>
              <a:t> Bassi </a:t>
            </a:r>
            <a:r>
              <a:rPr lang="nb-NO" sz="3600" b="1" dirty="0" err="1"/>
              <a:t>Vuoiŋŋa</a:t>
            </a:r>
            <a:r>
              <a:rPr lang="nb-NO" sz="3600" b="1" dirty="0"/>
              <a:t> ala, </a:t>
            </a:r>
            <a:endParaRPr lang="nb-NO" sz="3600" dirty="0"/>
          </a:p>
          <a:p>
            <a:pPr marL="0" indent="0">
              <a:buNone/>
            </a:pPr>
            <a:r>
              <a:rPr lang="nb-NO" sz="3600" b="1" dirty="0"/>
              <a:t>bassi </a:t>
            </a:r>
            <a:r>
              <a:rPr lang="nb-NO" sz="3600" b="1" dirty="0" err="1"/>
              <a:t>oktasaš</a:t>
            </a:r>
            <a:r>
              <a:rPr lang="nb-NO" sz="3600" b="1" dirty="0"/>
              <a:t> </a:t>
            </a:r>
            <a:r>
              <a:rPr lang="nb-NO" sz="3600" b="1" dirty="0" err="1"/>
              <a:t>girku</a:t>
            </a:r>
            <a:r>
              <a:rPr lang="nb-NO" sz="3600" b="1" dirty="0"/>
              <a:t>, </a:t>
            </a:r>
            <a:endParaRPr lang="nb-NO" sz="3600" dirty="0"/>
          </a:p>
          <a:p>
            <a:pPr marL="0" indent="0">
              <a:buNone/>
            </a:pPr>
            <a:r>
              <a:rPr lang="nb-NO" sz="3600" b="1" dirty="0"/>
              <a:t>bassi </a:t>
            </a:r>
            <a:r>
              <a:rPr lang="nb-NO" sz="3600" b="1" dirty="0" err="1"/>
              <a:t>olbmuid</a:t>
            </a:r>
            <a:r>
              <a:rPr lang="nb-NO" sz="3600" b="1" dirty="0"/>
              <a:t> </a:t>
            </a:r>
            <a:r>
              <a:rPr lang="nb-NO" sz="3600" b="1" dirty="0" err="1"/>
              <a:t>searvevuođa</a:t>
            </a:r>
            <a:r>
              <a:rPr lang="nb-NO" sz="3600" b="1" dirty="0"/>
              <a:t>,</a:t>
            </a:r>
            <a:endParaRPr lang="nb-NO" sz="3600" dirty="0"/>
          </a:p>
          <a:p>
            <a:pPr marL="0" indent="0">
              <a:buNone/>
            </a:pPr>
            <a:r>
              <a:rPr lang="nb-NO" sz="3600" b="1" dirty="0" err="1"/>
              <a:t>suttuid</a:t>
            </a:r>
            <a:r>
              <a:rPr lang="nb-NO" sz="3600" b="1" dirty="0"/>
              <a:t> </a:t>
            </a:r>
            <a:r>
              <a:rPr lang="nb-NO" sz="3600" b="1" dirty="0" err="1"/>
              <a:t>ándagassii</a:t>
            </a:r>
            <a:r>
              <a:rPr lang="nb-NO" sz="3600" b="1" dirty="0"/>
              <a:t> </a:t>
            </a:r>
            <a:r>
              <a:rPr lang="nb-NO" sz="3600" b="1" dirty="0" err="1"/>
              <a:t>addojumi</a:t>
            </a:r>
            <a:r>
              <a:rPr lang="nb-NO" sz="3600" b="1" dirty="0"/>
              <a:t>, </a:t>
            </a:r>
            <a:endParaRPr lang="nb-NO" sz="3600" dirty="0"/>
          </a:p>
          <a:p>
            <a:pPr marL="0" indent="0">
              <a:buNone/>
            </a:pPr>
            <a:r>
              <a:rPr lang="nb-NO" sz="3600" b="1" dirty="0" err="1"/>
              <a:t>oačči</a:t>
            </a:r>
            <a:r>
              <a:rPr lang="nb-NO" sz="3600" b="1" dirty="0"/>
              <a:t> </a:t>
            </a:r>
            <a:r>
              <a:rPr lang="nb-NO" sz="3600" b="1" dirty="0" err="1"/>
              <a:t>bajásčuožžileami</a:t>
            </a:r>
            <a:r>
              <a:rPr lang="nb-NO" sz="3600" b="1" dirty="0"/>
              <a:t> </a:t>
            </a:r>
            <a:endParaRPr lang="nb-NO" sz="3600" dirty="0"/>
          </a:p>
          <a:p>
            <a:pPr marL="0" indent="0">
              <a:buNone/>
            </a:pPr>
            <a:r>
              <a:rPr lang="nb-NO" sz="3600" b="1" dirty="0"/>
              <a:t>ja </a:t>
            </a:r>
            <a:r>
              <a:rPr lang="nb-NO" sz="3600" b="1" dirty="0" err="1"/>
              <a:t>agálaš</a:t>
            </a:r>
            <a:r>
              <a:rPr lang="nb-NO" sz="3600" b="1" dirty="0"/>
              <a:t> </a:t>
            </a:r>
            <a:r>
              <a:rPr lang="nb-NO" sz="3600" b="1" dirty="0" err="1"/>
              <a:t>eallima</a:t>
            </a:r>
            <a:r>
              <a:rPr lang="nb-NO" sz="3600" b="1" dirty="0"/>
              <a:t>.</a:t>
            </a:r>
            <a:endParaRPr lang="nb-NO" sz="3600" dirty="0"/>
          </a:p>
          <a:p>
            <a:pPr marL="0" indent="0">
              <a:buNone/>
            </a:pPr>
            <a:r>
              <a:rPr lang="nb-NO" sz="3600" b="1" dirty="0"/>
              <a:t>Amen.</a:t>
            </a:r>
            <a:endParaRPr lang="nb-NO" sz="3600" dirty="0"/>
          </a:p>
          <a:p>
            <a:pPr marL="0" indent="0">
              <a:buNone/>
            </a:pPr>
            <a:endParaRPr lang="nb-NO" sz="3600" dirty="0"/>
          </a:p>
        </p:txBody>
      </p:sp>
    </p:spTree>
    <p:extLst>
      <p:ext uri="{BB962C8B-B14F-4D97-AF65-F5344CB8AC3E}">
        <p14:creationId xmlns:p14="http://schemas.microsoft.com/office/powerpoint/2010/main" val="1840917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tel 6">
            <a:extLst>
              <a:ext uri="{FF2B5EF4-FFF2-40B4-BE49-F238E27FC236}">
                <a16:creationId xmlns:a16="http://schemas.microsoft.com/office/drawing/2014/main" id="{641B3341-BED9-41F9-8F2C-69217C0E08FF}"/>
              </a:ext>
            </a:extLst>
          </p:cNvPr>
          <p:cNvSpPr>
            <a:spLocks noGrp="1"/>
          </p:cNvSpPr>
          <p:nvPr>
            <p:ph type="title"/>
          </p:nvPr>
        </p:nvSpPr>
        <p:spPr/>
        <p:txBody>
          <a:bodyPr>
            <a:normAutofit fontScale="90000"/>
          </a:bodyPr>
          <a:lstStyle/>
          <a:p>
            <a:r>
              <a:rPr lang="nb-NO" b="1" dirty="0"/>
              <a:t>Salme </a:t>
            </a:r>
            <a:r>
              <a:rPr lang="se-NO" b="1" dirty="0"/>
              <a:t>  384  "Laudate omnes gentes"</a:t>
            </a:r>
            <a:br>
              <a:rPr lang="nb-NO" dirty="0"/>
            </a:br>
            <a:br>
              <a:rPr lang="se-NO" b="1" dirty="0"/>
            </a:br>
            <a:endParaRPr lang="nb-NO" dirty="0"/>
          </a:p>
        </p:txBody>
      </p:sp>
      <p:sp>
        <p:nvSpPr>
          <p:cNvPr id="6" name="Plassholder for innhold 5">
            <a:extLst>
              <a:ext uri="{FF2B5EF4-FFF2-40B4-BE49-F238E27FC236}">
                <a16:creationId xmlns:a16="http://schemas.microsoft.com/office/drawing/2014/main" id="{9213874C-4C2E-4B68-AE93-2E849FDD9847}"/>
              </a:ext>
            </a:extLst>
          </p:cNvPr>
          <p:cNvSpPr>
            <a:spLocks noGrp="1"/>
          </p:cNvSpPr>
          <p:nvPr>
            <p:ph sz="half" idx="1"/>
          </p:nvPr>
        </p:nvSpPr>
        <p:spPr>
          <a:xfrm>
            <a:off x="838200" y="873457"/>
            <a:ext cx="5181600" cy="5303506"/>
          </a:xfrm>
        </p:spPr>
        <p:txBody>
          <a:bodyPr>
            <a:normAutofit fontScale="92500"/>
          </a:bodyPr>
          <a:lstStyle/>
          <a:p>
            <a:pPr marL="0" indent="0">
              <a:buNone/>
            </a:pPr>
            <a:r>
              <a:rPr lang="nb-NO" dirty="0" err="1"/>
              <a:t>Laudate</a:t>
            </a:r>
            <a:r>
              <a:rPr lang="nb-NO" dirty="0"/>
              <a:t> </a:t>
            </a:r>
            <a:r>
              <a:rPr lang="nb-NO" dirty="0" err="1"/>
              <a:t>omnes</a:t>
            </a:r>
            <a:r>
              <a:rPr lang="nb-NO" dirty="0"/>
              <a:t> </a:t>
            </a:r>
            <a:r>
              <a:rPr lang="nb-NO" dirty="0" err="1"/>
              <a:t>gentes</a:t>
            </a:r>
            <a:r>
              <a:rPr lang="nb-NO" dirty="0"/>
              <a:t>, </a:t>
            </a:r>
            <a:r>
              <a:rPr lang="nb-NO" dirty="0" err="1"/>
              <a:t>laudate</a:t>
            </a:r>
            <a:r>
              <a:rPr lang="nb-NO" dirty="0"/>
              <a:t> </a:t>
            </a:r>
            <a:r>
              <a:rPr lang="nb-NO" dirty="0" err="1"/>
              <a:t>Dominum</a:t>
            </a:r>
            <a:endParaRPr lang="nb-NO" dirty="0"/>
          </a:p>
          <a:p>
            <a:pPr marL="0" indent="0">
              <a:buNone/>
            </a:pPr>
            <a:r>
              <a:rPr lang="nb-NO" dirty="0" err="1"/>
              <a:t>Laudate</a:t>
            </a:r>
            <a:r>
              <a:rPr lang="nb-NO" dirty="0"/>
              <a:t> </a:t>
            </a:r>
            <a:r>
              <a:rPr lang="nb-NO" dirty="0" err="1"/>
              <a:t>omnes</a:t>
            </a:r>
            <a:r>
              <a:rPr lang="nb-NO" dirty="0"/>
              <a:t> </a:t>
            </a:r>
            <a:r>
              <a:rPr lang="nb-NO" dirty="0" err="1"/>
              <a:t>gentes</a:t>
            </a:r>
            <a:r>
              <a:rPr lang="nb-NO" dirty="0"/>
              <a:t>, </a:t>
            </a:r>
            <a:r>
              <a:rPr lang="nb-NO" dirty="0" err="1"/>
              <a:t>laudate</a:t>
            </a:r>
            <a:r>
              <a:rPr lang="nb-NO" dirty="0"/>
              <a:t> </a:t>
            </a:r>
            <a:r>
              <a:rPr lang="nb-NO" dirty="0" err="1"/>
              <a:t>Dominum</a:t>
            </a:r>
            <a:endParaRPr lang="nb-NO" dirty="0"/>
          </a:p>
          <a:p>
            <a:pPr marL="0" indent="0">
              <a:buNone/>
            </a:pPr>
            <a:r>
              <a:rPr lang="nb-NO" dirty="0"/>
              <a:t> </a:t>
            </a:r>
          </a:p>
          <a:p>
            <a:pPr marL="0" indent="0">
              <a:buNone/>
            </a:pPr>
            <a:r>
              <a:rPr lang="nb-NO" dirty="0" err="1"/>
              <a:t>Dál</a:t>
            </a:r>
            <a:r>
              <a:rPr lang="nb-NO" dirty="0"/>
              <a:t> </a:t>
            </a:r>
            <a:r>
              <a:rPr lang="nb-NO" dirty="0" err="1"/>
              <a:t>lávlo</a:t>
            </a:r>
            <a:r>
              <a:rPr lang="nb-NO" dirty="0"/>
              <a:t> oppa </a:t>
            </a:r>
            <a:r>
              <a:rPr lang="nb-NO" dirty="0" err="1"/>
              <a:t>eana</a:t>
            </a:r>
            <a:r>
              <a:rPr lang="nb-NO" dirty="0"/>
              <a:t>, </a:t>
            </a:r>
            <a:r>
              <a:rPr lang="nb-NO" dirty="0" err="1"/>
              <a:t>dál</a:t>
            </a:r>
            <a:r>
              <a:rPr lang="nb-NO" dirty="0"/>
              <a:t> </a:t>
            </a:r>
            <a:r>
              <a:rPr lang="nb-NO" dirty="0" err="1"/>
              <a:t>lávlo</a:t>
            </a:r>
            <a:r>
              <a:rPr lang="nb-NO" dirty="0"/>
              <a:t> </a:t>
            </a:r>
            <a:r>
              <a:rPr lang="nb-NO" dirty="0" err="1"/>
              <a:t>Ipmilii</a:t>
            </a:r>
            <a:endParaRPr lang="nb-NO" dirty="0"/>
          </a:p>
          <a:p>
            <a:pPr marL="0" indent="0">
              <a:buNone/>
            </a:pPr>
            <a:r>
              <a:rPr lang="nb-NO" dirty="0" err="1"/>
              <a:t>Dál</a:t>
            </a:r>
            <a:r>
              <a:rPr lang="nb-NO" dirty="0"/>
              <a:t> </a:t>
            </a:r>
            <a:r>
              <a:rPr lang="nb-NO" dirty="0" err="1"/>
              <a:t>lávlo</a:t>
            </a:r>
            <a:r>
              <a:rPr lang="nb-NO" dirty="0"/>
              <a:t> oppa </a:t>
            </a:r>
            <a:r>
              <a:rPr lang="nb-NO" dirty="0" err="1"/>
              <a:t>eana</a:t>
            </a:r>
            <a:r>
              <a:rPr lang="nb-NO" dirty="0"/>
              <a:t>, </a:t>
            </a:r>
            <a:r>
              <a:rPr lang="nb-NO" dirty="0" err="1"/>
              <a:t>dál</a:t>
            </a:r>
            <a:r>
              <a:rPr lang="nb-NO" dirty="0"/>
              <a:t> </a:t>
            </a:r>
            <a:r>
              <a:rPr lang="nb-NO" dirty="0" err="1"/>
              <a:t>lávlo</a:t>
            </a:r>
            <a:r>
              <a:rPr lang="nb-NO" dirty="0"/>
              <a:t> </a:t>
            </a:r>
            <a:r>
              <a:rPr lang="nb-NO" dirty="0" err="1"/>
              <a:t>Ipmilii</a:t>
            </a:r>
            <a:endParaRPr lang="nb-NO" dirty="0"/>
          </a:p>
          <a:p>
            <a:pPr marL="0" indent="0">
              <a:buNone/>
            </a:pPr>
            <a:r>
              <a:rPr lang="nb-NO" dirty="0"/>
              <a:t> </a:t>
            </a:r>
          </a:p>
          <a:p>
            <a:pPr marL="0" indent="0">
              <a:buNone/>
            </a:pPr>
            <a:r>
              <a:rPr lang="nb-NO" dirty="0"/>
              <a:t>Syng lovsang hele jorden, syng lovsang for vår Gud</a:t>
            </a:r>
          </a:p>
          <a:p>
            <a:pPr marL="0" indent="0">
              <a:buNone/>
            </a:pPr>
            <a:r>
              <a:rPr lang="nb-NO" dirty="0"/>
              <a:t>Syng lovsang hele jorden, syng lovsang for vår Gud</a:t>
            </a:r>
          </a:p>
          <a:p>
            <a:pPr marL="0" indent="0">
              <a:buNone/>
            </a:pPr>
            <a:endParaRPr lang="nb-NO" dirty="0"/>
          </a:p>
          <a:p>
            <a:pPr marL="0" indent="0">
              <a:buNone/>
            </a:pPr>
            <a:endParaRPr lang="nb-NO" dirty="0"/>
          </a:p>
        </p:txBody>
      </p:sp>
      <p:sp>
        <p:nvSpPr>
          <p:cNvPr id="8" name="Plassholder for innhold 7">
            <a:extLst>
              <a:ext uri="{FF2B5EF4-FFF2-40B4-BE49-F238E27FC236}">
                <a16:creationId xmlns:a16="http://schemas.microsoft.com/office/drawing/2014/main" id="{E51F856F-6391-4B27-A75B-FA2A46672A9E}"/>
              </a:ext>
            </a:extLst>
          </p:cNvPr>
          <p:cNvSpPr>
            <a:spLocks noGrp="1"/>
          </p:cNvSpPr>
          <p:nvPr>
            <p:ph sz="half" idx="2"/>
          </p:nvPr>
        </p:nvSpPr>
        <p:spPr>
          <a:xfrm>
            <a:off x="6172200" y="873457"/>
            <a:ext cx="5181600" cy="5303506"/>
          </a:xfrm>
        </p:spPr>
        <p:txBody>
          <a:bodyPr>
            <a:normAutofit fontScale="92500"/>
          </a:bodyPr>
          <a:lstStyle/>
          <a:p>
            <a:pPr marL="0" indent="0">
              <a:buNone/>
            </a:pPr>
            <a:r>
              <a:rPr lang="nb-NO" dirty="0"/>
              <a:t>Su </a:t>
            </a:r>
            <a:r>
              <a:rPr lang="nb-NO" dirty="0" err="1"/>
              <a:t>árbmu</a:t>
            </a:r>
            <a:r>
              <a:rPr lang="nb-NO" dirty="0"/>
              <a:t> </a:t>
            </a:r>
            <a:r>
              <a:rPr lang="nb-NO" dirty="0" err="1"/>
              <a:t>bistá</a:t>
            </a:r>
            <a:r>
              <a:rPr lang="nb-NO" dirty="0"/>
              <a:t> </a:t>
            </a:r>
            <a:r>
              <a:rPr lang="nb-NO" dirty="0" err="1"/>
              <a:t>álo</a:t>
            </a:r>
            <a:r>
              <a:rPr lang="nb-NO" dirty="0"/>
              <a:t>, su </a:t>
            </a:r>
            <a:r>
              <a:rPr lang="nb-NO" dirty="0" err="1"/>
              <a:t>ráhkisvuohta</a:t>
            </a:r>
            <a:r>
              <a:rPr lang="nb-NO" dirty="0"/>
              <a:t> </a:t>
            </a:r>
            <a:r>
              <a:rPr lang="nb-NO" dirty="0" err="1"/>
              <a:t>maid</a:t>
            </a:r>
            <a:endParaRPr lang="nb-NO" dirty="0"/>
          </a:p>
          <a:p>
            <a:pPr marL="0" indent="0">
              <a:buNone/>
            </a:pPr>
            <a:r>
              <a:rPr lang="nb-NO" dirty="0"/>
              <a:t>Su </a:t>
            </a:r>
            <a:r>
              <a:rPr lang="nb-NO" dirty="0" err="1"/>
              <a:t>árbmu</a:t>
            </a:r>
            <a:r>
              <a:rPr lang="nb-NO" dirty="0"/>
              <a:t> </a:t>
            </a:r>
            <a:r>
              <a:rPr lang="nb-NO" dirty="0" err="1"/>
              <a:t>bistá</a:t>
            </a:r>
            <a:r>
              <a:rPr lang="nb-NO" dirty="0"/>
              <a:t> </a:t>
            </a:r>
            <a:r>
              <a:rPr lang="nb-NO" dirty="0" err="1"/>
              <a:t>álo</a:t>
            </a:r>
            <a:r>
              <a:rPr lang="nb-NO" dirty="0"/>
              <a:t>, su </a:t>
            </a:r>
            <a:r>
              <a:rPr lang="nb-NO" dirty="0" err="1"/>
              <a:t>ráhkisvuohta</a:t>
            </a:r>
            <a:r>
              <a:rPr lang="nb-NO" dirty="0"/>
              <a:t> </a:t>
            </a:r>
            <a:r>
              <a:rPr lang="nb-NO" dirty="0" err="1"/>
              <a:t>maid</a:t>
            </a:r>
            <a:endParaRPr lang="nb-NO" dirty="0"/>
          </a:p>
          <a:p>
            <a:pPr marL="0" indent="0">
              <a:buNone/>
            </a:pPr>
            <a:r>
              <a:rPr lang="nb-NO" dirty="0"/>
              <a:t> </a:t>
            </a:r>
          </a:p>
          <a:p>
            <a:pPr marL="0" indent="0">
              <a:buNone/>
            </a:pPr>
            <a:r>
              <a:rPr lang="nb-NO" dirty="0"/>
              <a:t>Hans nåde varer evig, hans kjærlighet er stor</a:t>
            </a:r>
          </a:p>
          <a:p>
            <a:pPr marL="0" indent="0">
              <a:buNone/>
            </a:pPr>
            <a:r>
              <a:rPr lang="nb-NO" dirty="0"/>
              <a:t>Hans nåde varer evig, hans kjærlighet er stor</a:t>
            </a:r>
          </a:p>
          <a:p>
            <a:endParaRPr lang="nb-NO" dirty="0"/>
          </a:p>
        </p:txBody>
      </p:sp>
    </p:spTree>
    <p:extLst>
      <p:ext uri="{BB962C8B-B14F-4D97-AF65-F5344CB8AC3E}">
        <p14:creationId xmlns:p14="http://schemas.microsoft.com/office/powerpoint/2010/main" val="1778051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3008074-DF4F-43A8-BB7F-C05656BB4642}"/>
              </a:ext>
            </a:extLst>
          </p:cNvPr>
          <p:cNvSpPr>
            <a:spLocks noGrp="1"/>
          </p:cNvSpPr>
          <p:nvPr>
            <p:ph type="title"/>
          </p:nvPr>
        </p:nvSpPr>
        <p:spPr/>
        <p:txBody>
          <a:bodyPr/>
          <a:lstStyle/>
          <a:p>
            <a:r>
              <a:rPr lang="nb-NO" dirty="0"/>
              <a:t>FORBØNN </a:t>
            </a:r>
          </a:p>
        </p:txBody>
      </p:sp>
      <p:sp>
        <p:nvSpPr>
          <p:cNvPr id="6" name="Plassholder for innhold 5">
            <a:extLst>
              <a:ext uri="{FF2B5EF4-FFF2-40B4-BE49-F238E27FC236}">
                <a16:creationId xmlns:a16="http://schemas.microsoft.com/office/drawing/2014/main" id="{3D2B5DAB-9903-435D-81FE-8C593F4E36B4}"/>
              </a:ext>
            </a:extLst>
          </p:cNvPr>
          <p:cNvSpPr>
            <a:spLocks noGrp="1"/>
          </p:cNvSpPr>
          <p:nvPr>
            <p:ph idx="1"/>
          </p:nvPr>
        </p:nvSpPr>
        <p:spPr>
          <a:xfrm>
            <a:off x="600501" y="1392072"/>
            <a:ext cx="11177517" cy="5100803"/>
          </a:xfrm>
        </p:spPr>
        <p:txBody>
          <a:bodyPr>
            <a:normAutofit/>
          </a:bodyPr>
          <a:lstStyle/>
          <a:p>
            <a:pPr marL="0" indent="0">
              <a:buNone/>
            </a:pPr>
            <a:r>
              <a:rPr lang="se-NO" b="1" dirty="0"/>
              <a:t>Du girku ovddas eatnama alde, oktavuođa ovddas oskkolaččaid gaskkas, evangeliuma ovdáneami ovddas miehtá máilmmi. Buot áhčiid ja etniid ovddas, buohkaid ovddas geain lea ovddasvástádus mánáide ja nuoraide, ja buohkaid ovddas geain lea ovddasvástádus servvodagas, Ipmil, mii rohkadallat du.  </a:t>
            </a:r>
            <a:endParaRPr lang="nb-NO" dirty="0"/>
          </a:p>
          <a:p>
            <a:pPr marL="0" indent="0">
              <a:buNone/>
            </a:pPr>
            <a:r>
              <a:rPr lang="se-NO" b="1" dirty="0"/>
              <a:t> </a:t>
            </a:r>
            <a:endParaRPr lang="nb-NO" dirty="0"/>
          </a:p>
          <a:p>
            <a:pPr marL="0" indent="0">
              <a:buNone/>
            </a:pPr>
            <a:r>
              <a:rPr lang="nb-NO" dirty="0"/>
              <a:t>For din kirke på jorden, for fellesskap mellom de troende, for evangeliets fremgang i hele verden. For alle fedre og mødre, for alle som har ansvar for barn og ungdom; og for alle som har ansvar i samfunnet ber vi deg, Gud.</a:t>
            </a:r>
          </a:p>
          <a:p>
            <a:pPr marL="0" indent="0">
              <a:buNone/>
            </a:pPr>
            <a:r>
              <a:rPr lang="se-NO" dirty="0"/>
              <a:t> </a:t>
            </a:r>
            <a:endParaRPr lang="nb-NO" dirty="0"/>
          </a:p>
          <a:p>
            <a:pPr marL="0" indent="0">
              <a:buNone/>
            </a:pPr>
            <a:r>
              <a:rPr lang="se-NO" dirty="0"/>
              <a:t>Hearrá,</a:t>
            </a:r>
            <a:r>
              <a:rPr lang="nb-NO" dirty="0"/>
              <a:t> gula min! Herre, hør vår bønn!</a:t>
            </a:r>
          </a:p>
          <a:p>
            <a:pPr marL="0" indent="0">
              <a:buNone/>
            </a:pPr>
            <a:endParaRPr lang="nb-NO" dirty="0"/>
          </a:p>
        </p:txBody>
      </p:sp>
    </p:spTree>
    <p:extLst>
      <p:ext uri="{BB962C8B-B14F-4D97-AF65-F5344CB8AC3E}">
        <p14:creationId xmlns:p14="http://schemas.microsoft.com/office/powerpoint/2010/main" val="1448015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8C4C6010-8DA2-4204-A788-EFFE584DDE00}"/>
              </a:ext>
            </a:extLst>
          </p:cNvPr>
          <p:cNvSpPr>
            <a:spLocks noGrp="1"/>
          </p:cNvSpPr>
          <p:nvPr>
            <p:ph idx="1"/>
          </p:nvPr>
        </p:nvSpPr>
        <p:spPr>
          <a:xfrm>
            <a:off x="838200" y="286603"/>
            <a:ext cx="10515600" cy="5890360"/>
          </a:xfrm>
        </p:spPr>
        <p:txBody>
          <a:bodyPr>
            <a:normAutofit fontScale="92500" lnSpcReduction="10000"/>
          </a:bodyPr>
          <a:lstStyle/>
          <a:p>
            <a:pPr marL="0" indent="0">
              <a:buNone/>
            </a:pPr>
            <a:r>
              <a:rPr lang="se-NO" sz="3200" b="1" dirty="0"/>
              <a:t>Friddjavuođa ja ráfi ovddas máilmmis, láibbi nealggi gillájeddjiide, vuoigatvuođa báhtareddjiide ja daidda geat doarrádallojuvvojit, oktavuođa ovddas rájáid badjel. Oskku ovdáneami ovddas Sáni ja sakrameanttaid bokte, oskkáldasvuođa ovddas rohkosis, gierdevašvuođa ja ilu ovddas, Ipmil, mii rohkadallat du.  </a:t>
            </a:r>
            <a:endParaRPr lang="nb-NO" sz="3200" dirty="0"/>
          </a:p>
          <a:p>
            <a:pPr marL="0" indent="0">
              <a:buNone/>
            </a:pPr>
            <a:r>
              <a:rPr lang="se-NO" sz="3200" b="1" dirty="0"/>
              <a:t> </a:t>
            </a:r>
            <a:endParaRPr lang="nb-NO" sz="3200" dirty="0"/>
          </a:p>
          <a:p>
            <a:pPr marL="0" indent="0">
              <a:buNone/>
            </a:pPr>
            <a:r>
              <a:rPr lang="nb-NO" sz="3200" dirty="0"/>
              <a:t>Om frihet og fred i verden, om brød til de sultne, om rettferdighet for flyktninger og forfulgte, om fellesskap over grensene ber vi deg, Gud. Om vekst i troen gjennom Ord og sakrament, om trofasthet i bønn, om tålmodighet og glede ber vi deg, Gud.</a:t>
            </a:r>
          </a:p>
          <a:p>
            <a:pPr marL="0" indent="0">
              <a:buNone/>
            </a:pPr>
            <a:r>
              <a:rPr lang="nb-NO" sz="3200" dirty="0"/>
              <a:t> </a:t>
            </a:r>
          </a:p>
          <a:p>
            <a:pPr marL="0" indent="0">
              <a:buNone/>
            </a:pPr>
            <a:r>
              <a:rPr lang="se-NO" sz="3200" dirty="0"/>
              <a:t>Hearrá</a:t>
            </a:r>
            <a:r>
              <a:rPr lang="nb-NO" sz="3200" dirty="0"/>
              <a:t>, gula min! Herre, hør vår bønn!</a:t>
            </a:r>
          </a:p>
        </p:txBody>
      </p:sp>
    </p:spTree>
    <p:extLst>
      <p:ext uri="{BB962C8B-B14F-4D97-AF65-F5344CB8AC3E}">
        <p14:creationId xmlns:p14="http://schemas.microsoft.com/office/powerpoint/2010/main" val="1902271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innhold 5">
            <a:extLst>
              <a:ext uri="{FF2B5EF4-FFF2-40B4-BE49-F238E27FC236}">
                <a16:creationId xmlns:a16="http://schemas.microsoft.com/office/drawing/2014/main" id="{2DD5C081-D32A-44AE-ADFD-10755D1F65BE}"/>
              </a:ext>
            </a:extLst>
          </p:cNvPr>
          <p:cNvSpPr>
            <a:spLocks noGrp="1"/>
          </p:cNvSpPr>
          <p:nvPr>
            <p:ph idx="1"/>
          </p:nvPr>
        </p:nvSpPr>
        <p:spPr>
          <a:xfrm>
            <a:off x="838200" y="163773"/>
            <a:ext cx="10515600" cy="6013190"/>
          </a:xfrm>
        </p:spPr>
        <p:txBody>
          <a:bodyPr>
            <a:normAutofit/>
          </a:bodyPr>
          <a:lstStyle/>
          <a:p>
            <a:pPr marL="0" indent="0" algn="ctr">
              <a:buNone/>
            </a:pPr>
            <a:r>
              <a:rPr lang="se-NO" sz="3600" b="1" dirty="0"/>
              <a:t>Ahte don leat lahka buot heađis, ahte oččošeimmet bálvalusa fámu ja oktii ollešeimmet agálaš eallimii, Ipmil, mii rohkadallat du.  </a:t>
            </a:r>
            <a:endParaRPr lang="nb-NO" sz="3600" dirty="0"/>
          </a:p>
          <a:p>
            <a:pPr marL="0" indent="0" algn="ctr">
              <a:buNone/>
            </a:pPr>
            <a:r>
              <a:rPr lang="se-NO" sz="3600" b="1" dirty="0"/>
              <a:t> </a:t>
            </a:r>
            <a:endParaRPr lang="nb-NO" sz="3600" dirty="0"/>
          </a:p>
          <a:p>
            <a:pPr marL="0" indent="0" algn="ctr">
              <a:buNone/>
            </a:pPr>
            <a:r>
              <a:rPr lang="nb-NO" sz="3600" dirty="0"/>
              <a:t>Om ditt nærvær i all nød, om kraft til å tjene deg og til en gang å nå det evige liv ber vi deg, Gud.</a:t>
            </a:r>
          </a:p>
          <a:p>
            <a:pPr marL="0" indent="0" algn="ctr">
              <a:buNone/>
            </a:pPr>
            <a:r>
              <a:rPr lang="se-NO" sz="3600" dirty="0"/>
              <a:t> </a:t>
            </a:r>
            <a:endParaRPr lang="nb-NO" sz="3600" dirty="0"/>
          </a:p>
          <a:p>
            <a:pPr marL="0" indent="0" algn="ctr">
              <a:buNone/>
            </a:pPr>
            <a:r>
              <a:rPr lang="se-NO" sz="3600" b="1" dirty="0"/>
              <a:t>Hearrá,</a:t>
            </a:r>
            <a:r>
              <a:rPr lang="nb-NO" sz="3600" b="1" dirty="0"/>
              <a:t> gula min! </a:t>
            </a:r>
            <a:r>
              <a:rPr lang="se-NO" sz="3600" b="1" dirty="0"/>
              <a:t>Amen.</a:t>
            </a:r>
            <a:r>
              <a:rPr lang="se-NO" sz="3600" dirty="0"/>
              <a:t> </a:t>
            </a:r>
            <a:r>
              <a:rPr lang="nb-NO" sz="3600" dirty="0"/>
              <a:t> Herre, hør vår bønn! Amen.</a:t>
            </a:r>
          </a:p>
          <a:p>
            <a:pPr marL="0" indent="0" algn="ctr">
              <a:buNone/>
            </a:pPr>
            <a:endParaRPr lang="nb-NO" sz="3600" dirty="0"/>
          </a:p>
        </p:txBody>
      </p:sp>
    </p:spTree>
    <p:extLst>
      <p:ext uri="{BB962C8B-B14F-4D97-AF65-F5344CB8AC3E}">
        <p14:creationId xmlns:p14="http://schemas.microsoft.com/office/powerpoint/2010/main" val="2440320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76CFC3C-7566-4919-B6C2-DF3A67EEC946}"/>
              </a:ext>
            </a:extLst>
          </p:cNvPr>
          <p:cNvSpPr>
            <a:spLocks noGrp="1"/>
          </p:cNvSpPr>
          <p:nvPr>
            <p:ph idx="1"/>
          </p:nvPr>
        </p:nvSpPr>
        <p:spPr>
          <a:xfrm>
            <a:off x="232012" y="682388"/>
            <a:ext cx="11764370" cy="6175611"/>
          </a:xfrm>
        </p:spPr>
        <p:txBody>
          <a:bodyPr numCol="2">
            <a:normAutofit fontScale="70000" lnSpcReduction="20000"/>
          </a:bodyPr>
          <a:lstStyle/>
          <a:p>
            <a:pPr marL="0" indent="0">
              <a:buNone/>
            </a:pPr>
            <a:r>
              <a:rPr lang="nb-NO" b="1" dirty="0"/>
              <a:t>Alle: </a:t>
            </a:r>
            <a:endParaRPr lang="nb-NO" dirty="0"/>
          </a:p>
          <a:p>
            <a:pPr marL="0" indent="0">
              <a:buNone/>
            </a:pPr>
            <a:r>
              <a:rPr lang="nb-NO" sz="4100" dirty="0"/>
              <a:t>Fader vår, du som er i himmelen!</a:t>
            </a:r>
            <a:br>
              <a:rPr lang="nb-NO" sz="4100" dirty="0"/>
            </a:br>
            <a:r>
              <a:rPr lang="nb-NO" sz="4100" dirty="0"/>
              <a:t>Helliget vorde ditt navn;</a:t>
            </a:r>
            <a:br>
              <a:rPr lang="nb-NO" sz="4100" dirty="0"/>
            </a:br>
            <a:r>
              <a:rPr lang="nb-NO" sz="4100" dirty="0"/>
              <a:t>komme ditt rike; skje din vilje, </a:t>
            </a:r>
            <a:br>
              <a:rPr lang="nb-NO" sz="4100" dirty="0"/>
            </a:br>
            <a:r>
              <a:rPr lang="nb-NO" sz="4100" dirty="0"/>
              <a:t>som i himmelen, så og på jorden;</a:t>
            </a:r>
            <a:br>
              <a:rPr lang="nb-NO" sz="4100" dirty="0"/>
            </a:br>
            <a:r>
              <a:rPr lang="nb-NO" sz="4100" dirty="0"/>
              <a:t>gi oss i dag vårt daglige brød;</a:t>
            </a:r>
            <a:br>
              <a:rPr lang="nb-NO" sz="4100" dirty="0"/>
            </a:br>
            <a:r>
              <a:rPr lang="nb-NO" sz="4100" dirty="0"/>
              <a:t>og forlat oss vår skyld, </a:t>
            </a:r>
          </a:p>
          <a:p>
            <a:pPr marL="0" indent="0">
              <a:buNone/>
            </a:pPr>
            <a:r>
              <a:rPr lang="nb-NO" sz="4100" dirty="0"/>
              <a:t>som vi og forlater våre skyldnere;</a:t>
            </a:r>
            <a:br>
              <a:rPr lang="nb-NO" sz="4100" dirty="0"/>
            </a:br>
            <a:r>
              <a:rPr lang="nb-NO" sz="4100" dirty="0"/>
              <a:t>og led oss ikke inn i fristelse;</a:t>
            </a:r>
            <a:br>
              <a:rPr lang="nb-NO" sz="4100" dirty="0"/>
            </a:br>
            <a:r>
              <a:rPr lang="nb-NO" sz="4100" dirty="0"/>
              <a:t>men frels oss fra det onde.</a:t>
            </a:r>
            <a:br>
              <a:rPr lang="nb-NO" sz="4100" dirty="0"/>
            </a:br>
            <a:r>
              <a:rPr lang="nb-NO" sz="4100" dirty="0"/>
              <a:t>For riket er ditt, og makten og æren i evighet! </a:t>
            </a:r>
            <a:br>
              <a:rPr lang="nb-NO" sz="4100" dirty="0"/>
            </a:br>
            <a:r>
              <a:rPr lang="nb-NO" sz="4100" dirty="0"/>
              <a:t>Amen.</a:t>
            </a:r>
          </a:p>
          <a:p>
            <a:pPr marL="0" indent="0">
              <a:buNone/>
            </a:pPr>
            <a:r>
              <a:rPr lang="nb-NO" dirty="0"/>
              <a:t> </a:t>
            </a:r>
          </a:p>
          <a:p>
            <a:pPr marL="0" indent="0">
              <a:buNone/>
            </a:pPr>
            <a:r>
              <a:rPr lang="nb-NO" dirty="0"/>
              <a:t> </a:t>
            </a:r>
          </a:p>
          <a:p>
            <a:pPr marL="0" indent="0">
              <a:buNone/>
            </a:pPr>
            <a:endParaRPr lang="nb-NO" dirty="0"/>
          </a:p>
          <a:p>
            <a:pPr marL="0" indent="0">
              <a:buNone/>
            </a:pPr>
            <a:endParaRPr lang="nb-NO" dirty="0"/>
          </a:p>
          <a:p>
            <a:pPr marL="0" indent="0">
              <a:buNone/>
            </a:pPr>
            <a:endParaRPr lang="nb-NO" dirty="0"/>
          </a:p>
          <a:p>
            <a:pPr marL="0" indent="0">
              <a:buNone/>
            </a:pPr>
            <a:r>
              <a:rPr lang="nb-NO" sz="3600" b="1" dirty="0" err="1"/>
              <a:t>Áhčči</a:t>
            </a:r>
            <a:r>
              <a:rPr lang="nb-NO" sz="3600" b="1" dirty="0"/>
              <a:t> min, don </a:t>
            </a:r>
            <a:r>
              <a:rPr lang="nb-NO" sz="3600" b="1" dirty="0" err="1"/>
              <a:t>guhte</a:t>
            </a:r>
            <a:r>
              <a:rPr lang="nb-NO" sz="3600" b="1" dirty="0"/>
              <a:t> </a:t>
            </a:r>
            <a:r>
              <a:rPr lang="nb-NO" sz="3600" b="1" dirty="0" err="1"/>
              <a:t>leat</a:t>
            </a:r>
            <a:r>
              <a:rPr lang="nb-NO" sz="3600" b="1" dirty="0"/>
              <a:t> </a:t>
            </a:r>
            <a:r>
              <a:rPr lang="nb-NO" sz="3600" b="1" dirty="0" err="1"/>
              <a:t>almmis</a:t>
            </a:r>
            <a:r>
              <a:rPr lang="nb-NO" sz="3600" b="1" dirty="0"/>
              <a:t>!</a:t>
            </a:r>
            <a:endParaRPr lang="nb-NO" sz="3600" dirty="0"/>
          </a:p>
          <a:p>
            <a:pPr marL="0" indent="0">
              <a:buNone/>
            </a:pPr>
            <a:r>
              <a:rPr lang="nb-NO" sz="3600" b="1" dirty="0" err="1"/>
              <a:t>Basuhuvvos</a:t>
            </a:r>
            <a:r>
              <a:rPr lang="nb-NO" sz="3600" b="1" dirty="0"/>
              <a:t> du </a:t>
            </a:r>
            <a:r>
              <a:rPr lang="nb-NO" sz="3600" b="1" dirty="0" err="1"/>
              <a:t>namma</a:t>
            </a:r>
            <a:r>
              <a:rPr lang="nb-NO" sz="3600" b="1" dirty="0"/>
              <a:t>.</a:t>
            </a:r>
            <a:endParaRPr lang="nb-NO" sz="3600" dirty="0"/>
          </a:p>
          <a:p>
            <a:pPr marL="0" indent="0">
              <a:buNone/>
            </a:pPr>
            <a:r>
              <a:rPr lang="nb-NO" sz="3600" b="1" dirty="0" err="1"/>
              <a:t>Bohtos</a:t>
            </a:r>
            <a:r>
              <a:rPr lang="nb-NO" sz="3600" b="1" dirty="0"/>
              <a:t> du </a:t>
            </a:r>
            <a:r>
              <a:rPr lang="nb-NO" sz="3600" b="1" dirty="0" err="1"/>
              <a:t>riika</a:t>
            </a:r>
            <a:r>
              <a:rPr lang="nb-NO" sz="3600" b="1" dirty="0"/>
              <a:t>. </a:t>
            </a:r>
            <a:r>
              <a:rPr lang="nb-NO" sz="3600" b="1" dirty="0" err="1"/>
              <a:t>Šaddos</a:t>
            </a:r>
            <a:r>
              <a:rPr lang="nb-NO" sz="3600" b="1" dirty="0"/>
              <a:t> du </a:t>
            </a:r>
            <a:r>
              <a:rPr lang="nb-NO" sz="3600" b="1" dirty="0" err="1"/>
              <a:t>dáhttu</a:t>
            </a:r>
            <a:endParaRPr lang="nb-NO" sz="3600" dirty="0"/>
          </a:p>
          <a:p>
            <a:pPr marL="0" indent="0">
              <a:buNone/>
            </a:pPr>
            <a:r>
              <a:rPr lang="nb-NO" sz="3600" b="1" dirty="0"/>
              <a:t>mo </a:t>
            </a:r>
            <a:r>
              <a:rPr lang="nb-NO" sz="3600" b="1" dirty="0" err="1"/>
              <a:t>almmis</a:t>
            </a:r>
            <a:r>
              <a:rPr lang="nb-NO" sz="3600" b="1" dirty="0"/>
              <a:t> nu </a:t>
            </a:r>
            <a:r>
              <a:rPr lang="nb-NO" sz="3600" b="1" dirty="0" err="1"/>
              <a:t>maiddái</a:t>
            </a:r>
            <a:r>
              <a:rPr lang="nb-NO" sz="3600" b="1" dirty="0"/>
              <a:t> </a:t>
            </a:r>
            <a:r>
              <a:rPr lang="nb-NO" sz="3600" b="1" dirty="0" err="1"/>
              <a:t>eatnama</a:t>
            </a:r>
            <a:r>
              <a:rPr lang="nb-NO" sz="3600" b="1" dirty="0"/>
              <a:t> </a:t>
            </a:r>
            <a:r>
              <a:rPr lang="nb-NO" sz="3600" b="1" dirty="0" err="1"/>
              <a:t>alde</a:t>
            </a:r>
            <a:r>
              <a:rPr lang="nb-NO" sz="3600" b="1" dirty="0"/>
              <a:t>.</a:t>
            </a:r>
            <a:endParaRPr lang="nb-NO" sz="3600" dirty="0"/>
          </a:p>
          <a:p>
            <a:pPr marL="0" indent="0">
              <a:buNone/>
            </a:pPr>
            <a:r>
              <a:rPr lang="nb-NO" sz="3600" b="1" dirty="0" err="1"/>
              <a:t>Atte</a:t>
            </a:r>
            <a:r>
              <a:rPr lang="nb-NO" sz="3600" b="1" dirty="0"/>
              <a:t> </a:t>
            </a:r>
            <a:r>
              <a:rPr lang="nb-NO" sz="3600" b="1" dirty="0" err="1"/>
              <a:t>midjiide</a:t>
            </a:r>
            <a:r>
              <a:rPr lang="nb-NO" sz="3600" b="1" dirty="0"/>
              <a:t> </a:t>
            </a:r>
            <a:r>
              <a:rPr lang="nb-NO" sz="3600" b="1" dirty="0" err="1"/>
              <a:t>odne</a:t>
            </a:r>
            <a:r>
              <a:rPr lang="nb-NO" sz="3600" b="1" dirty="0"/>
              <a:t> min </a:t>
            </a:r>
            <a:r>
              <a:rPr lang="nb-NO" sz="3600" b="1" dirty="0" err="1"/>
              <a:t>beaivválaš</a:t>
            </a:r>
            <a:r>
              <a:rPr lang="nb-NO" sz="3600" b="1" dirty="0"/>
              <a:t> </a:t>
            </a:r>
            <a:r>
              <a:rPr lang="nb-NO" sz="3600" b="1" dirty="0" err="1"/>
              <a:t>láibámet</a:t>
            </a:r>
            <a:r>
              <a:rPr lang="nb-NO" sz="3600" b="1" dirty="0"/>
              <a:t>.</a:t>
            </a:r>
            <a:endParaRPr lang="nb-NO" sz="3600" dirty="0"/>
          </a:p>
          <a:p>
            <a:pPr marL="0" indent="0">
              <a:buNone/>
            </a:pPr>
            <a:r>
              <a:rPr lang="nb-NO" sz="3600" b="1" dirty="0"/>
              <a:t>Ja </a:t>
            </a:r>
            <a:r>
              <a:rPr lang="nb-NO" sz="3600" b="1" dirty="0" err="1"/>
              <a:t>atte</a:t>
            </a:r>
            <a:r>
              <a:rPr lang="nb-NO" sz="3600" b="1" dirty="0"/>
              <a:t> </a:t>
            </a:r>
            <a:r>
              <a:rPr lang="nb-NO" sz="3600" b="1" dirty="0" err="1"/>
              <a:t>midjiide</a:t>
            </a:r>
            <a:r>
              <a:rPr lang="nb-NO" sz="3600" b="1" dirty="0"/>
              <a:t> min </a:t>
            </a:r>
            <a:r>
              <a:rPr lang="nb-NO" sz="3600" b="1" dirty="0" err="1"/>
              <a:t>suttuideamet</a:t>
            </a:r>
            <a:r>
              <a:rPr lang="nb-NO" sz="3600" b="1" dirty="0"/>
              <a:t> </a:t>
            </a:r>
            <a:r>
              <a:rPr lang="nb-NO" sz="3600" b="1" dirty="0" err="1"/>
              <a:t>ándagassii</a:t>
            </a:r>
            <a:r>
              <a:rPr lang="nb-NO" sz="3600" b="1" dirty="0"/>
              <a:t>,</a:t>
            </a:r>
            <a:endParaRPr lang="nb-NO" sz="3600" dirty="0"/>
          </a:p>
          <a:p>
            <a:pPr marL="0" indent="0">
              <a:buNone/>
            </a:pPr>
            <a:r>
              <a:rPr lang="nb-NO" sz="3600" b="1" dirty="0" err="1"/>
              <a:t>nugo</a:t>
            </a:r>
            <a:r>
              <a:rPr lang="nb-NO" sz="3600" b="1" dirty="0"/>
              <a:t> </a:t>
            </a:r>
            <a:r>
              <a:rPr lang="nb-NO" sz="3600" b="1" dirty="0" err="1"/>
              <a:t>maiddái</a:t>
            </a:r>
            <a:r>
              <a:rPr lang="nb-NO" sz="3600" b="1" dirty="0"/>
              <a:t> mii </a:t>
            </a:r>
            <a:r>
              <a:rPr lang="nb-NO" sz="3600" b="1" dirty="0" err="1"/>
              <a:t>ándagassii</a:t>
            </a:r>
            <a:r>
              <a:rPr lang="nb-NO" sz="3600" b="1" dirty="0"/>
              <a:t> </a:t>
            </a:r>
            <a:r>
              <a:rPr lang="nb-NO" sz="3600" b="1" dirty="0" err="1"/>
              <a:t>addit</a:t>
            </a:r>
            <a:r>
              <a:rPr lang="nb-NO" sz="3600" b="1" dirty="0"/>
              <a:t> min </a:t>
            </a:r>
            <a:r>
              <a:rPr lang="nb-NO" sz="3600" b="1" dirty="0" err="1"/>
              <a:t>velggolaččaidasamet</a:t>
            </a:r>
            <a:r>
              <a:rPr lang="nb-NO" sz="3600" b="1" dirty="0"/>
              <a:t>.</a:t>
            </a:r>
            <a:endParaRPr lang="nb-NO" sz="3600" dirty="0"/>
          </a:p>
          <a:p>
            <a:pPr marL="0" indent="0">
              <a:buNone/>
            </a:pPr>
            <a:r>
              <a:rPr lang="nb-NO" sz="3600" b="1" dirty="0"/>
              <a:t>Ja ale </a:t>
            </a:r>
            <a:r>
              <a:rPr lang="nb-NO" sz="3600" b="1" dirty="0" err="1"/>
              <a:t>doalvvo</a:t>
            </a:r>
            <a:r>
              <a:rPr lang="nb-NO" sz="3600" b="1" dirty="0"/>
              <a:t> min </a:t>
            </a:r>
            <a:r>
              <a:rPr lang="nb-NO" sz="3600" b="1" dirty="0" err="1"/>
              <a:t>geahččalusa</a:t>
            </a:r>
            <a:r>
              <a:rPr lang="nb-NO" sz="3600" b="1" dirty="0"/>
              <a:t> </a:t>
            </a:r>
            <a:r>
              <a:rPr lang="nb-NO" sz="3600" b="1" dirty="0" err="1"/>
              <a:t>sisa</a:t>
            </a:r>
            <a:r>
              <a:rPr lang="nb-NO" sz="3600" b="1" dirty="0"/>
              <a:t>,</a:t>
            </a:r>
            <a:endParaRPr lang="nb-NO" sz="3600" dirty="0"/>
          </a:p>
          <a:p>
            <a:pPr marL="0" indent="0">
              <a:buNone/>
            </a:pPr>
            <a:r>
              <a:rPr lang="nb-NO" sz="3600" b="1" dirty="0" err="1"/>
              <a:t>muhto</a:t>
            </a:r>
            <a:r>
              <a:rPr lang="nb-NO" sz="3600" b="1" dirty="0"/>
              <a:t> </a:t>
            </a:r>
            <a:r>
              <a:rPr lang="nb-NO" sz="3600" b="1" dirty="0" err="1"/>
              <a:t>beastte</a:t>
            </a:r>
            <a:r>
              <a:rPr lang="nb-NO" sz="3600" b="1" dirty="0"/>
              <a:t> min </a:t>
            </a:r>
            <a:r>
              <a:rPr lang="nb-NO" sz="3600" b="1" dirty="0" err="1"/>
              <a:t>bahás</a:t>
            </a:r>
            <a:r>
              <a:rPr lang="nb-NO" sz="3600" b="1" dirty="0"/>
              <a:t> </a:t>
            </a:r>
            <a:r>
              <a:rPr lang="nb-NO" sz="3600" b="1" dirty="0" err="1"/>
              <a:t>eret</a:t>
            </a:r>
            <a:r>
              <a:rPr lang="nb-NO" sz="3600" b="1" dirty="0"/>
              <a:t>.</a:t>
            </a:r>
            <a:endParaRPr lang="nb-NO" sz="3600" dirty="0"/>
          </a:p>
          <a:p>
            <a:pPr marL="0" indent="0">
              <a:buNone/>
            </a:pPr>
            <a:r>
              <a:rPr lang="nb-NO" sz="3600" b="1" dirty="0" err="1"/>
              <a:t>Dasgo</a:t>
            </a:r>
            <a:r>
              <a:rPr lang="nb-NO" sz="3600" b="1" dirty="0"/>
              <a:t> du lea </a:t>
            </a:r>
            <a:r>
              <a:rPr lang="nb-NO" sz="3600" b="1" dirty="0" err="1"/>
              <a:t>riika</a:t>
            </a:r>
            <a:r>
              <a:rPr lang="nb-NO" sz="3600" b="1" dirty="0"/>
              <a:t> ja </a:t>
            </a:r>
            <a:r>
              <a:rPr lang="nb-NO" sz="3600" b="1" dirty="0" err="1"/>
              <a:t>fápmu</a:t>
            </a:r>
            <a:r>
              <a:rPr lang="nb-NO" sz="3600" b="1" dirty="0"/>
              <a:t> ja </a:t>
            </a:r>
            <a:r>
              <a:rPr lang="nb-NO" sz="3600" b="1" dirty="0" err="1"/>
              <a:t>gudni</a:t>
            </a:r>
            <a:r>
              <a:rPr lang="nb-NO" sz="3600" b="1" dirty="0"/>
              <a:t> </a:t>
            </a:r>
            <a:r>
              <a:rPr lang="nb-NO" sz="3600" b="1" dirty="0" err="1"/>
              <a:t>agálašvuhtii</a:t>
            </a:r>
            <a:r>
              <a:rPr lang="nb-NO" sz="3600" b="1" dirty="0"/>
              <a:t>. </a:t>
            </a:r>
            <a:endParaRPr lang="nb-NO" sz="3600" dirty="0"/>
          </a:p>
          <a:p>
            <a:pPr marL="0" indent="0">
              <a:buNone/>
            </a:pPr>
            <a:r>
              <a:rPr lang="nb-NO" sz="3600" b="1" dirty="0"/>
              <a:t>Amen.</a:t>
            </a:r>
            <a:endParaRPr lang="nb-NO" sz="3600" dirty="0"/>
          </a:p>
          <a:p>
            <a:pPr marL="0" indent="0">
              <a:buNone/>
            </a:pPr>
            <a:endParaRPr lang="nb-NO" dirty="0"/>
          </a:p>
        </p:txBody>
      </p:sp>
      <p:sp>
        <p:nvSpPr>
          <p:cNvPr id="4" name="TekstSylinder 3">
            <a:extLst>
              <a:ext uri="{FF2B5EF4-FFF2-40B4-BE49-F238E27FC236}">
                <a16:creationId xmlns:a16="http://schemas.microsoft.com/office/drawing/2014/main" id="{DD227B0E-7FC9-4D00-92C2-C3EB267D47BC}"/>
              </a:ext>
            </a:extLst>
          </p:cNvPr>
          <p:cNvSpPr txBox="1"/>
          <p:nvPr/>
        </p:nvSpPr>
        <p:spPr>
          <a:xfrm>
            <a:off x="2019868" y="0"/>
            <a:ext cx="7765576" cy="707886"/>
          </a:xfrm>
          <a:prstGeom prst="rect">
            <a:avLst/>
          </a:prstGeom>
          <a:noFill/>
        </p:spPr>
        <p:txBody>
          <a:bodyPr wrap="square" rtlCol="0">
            <a:spAutoFit/>
          </a:bodyPr>
          <a:lstStyle/>
          <a:p>
            <a:r>
              <a:rPr lang="nb-NO" sz="4000" dirty="0"/>
              <a:t>Fadervår</a:t>
            </a:r>
          </a:p>
        </p:txBody>
      </p:sp>
    </p:spTree>
    <p:extLst>
      <p:ext uri="{BB962C8B-B14F-4D97-AF65-F5344CB8AC3E}">
        <p14:creationId xmlns:p14="http://schemas.microsoft.com/office/powerpoint/2010/main" val="3824613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BC1BFC-A2F2-4D90-A6F9-BF5500B6FE00}"/>
              </a:ext>
            </a:extLst>
          </p:cNvPr>
          <p:cNvSpPr>
            <a:spLocks noGrp="1"/>
          </p:cNvSpPr>
          <p:nvPr>
            <p:ph type="title"/>
          </p:nvPr>
        </p:nvSpPr>
        <p:spPr/>
        <p:txBody>
          <a:bodyPr/>
          <a:lstStyle/>
          <a:p>
            <a:r>
              <a:rPr lang="nb-NO" b="1" dirty="0"/>
              <a:t>Ofring</a:t>
            </a:r>
            <a:br>
              <a:rPr lang="nb-NO" dirty="0"/>
            </a:br>
            <a:endParaRPr lang="nb-NO" dirty="0"/>
          </a:p>
        </p:txBody>
      </p:sp>
      <p:sp>
        <p:nvSpPr>
          <p:cNvPr id="3" name="Plassholder for innhold 2">
            <a:extLst>
              <a:ext uri="{FF2B5EF4-FFF2-40B4-BE49-F238E27FC236}">
                <a16:creationId xmlns:a16="http://schemas.microsoft.com/office/drawing/2014/main" id="{3BD04E75-4CB6-4422-9971-AB28F4BF448C}"/>
              </a:ext>
            </a:extLst>
          </p:cNvPr>
          <p:cNvSpPr>
            <a:spLocks noGrp="1"/>
          </p:cNvSpPr>
          <p:nvPr>
            <p:ph idx="1"/>
          </p:nvPr>
        </p:nvSpPr>
        <p:spPr/>
        <p:txBody>
          <a:bodyPr/>
          <a:lstStyle/>
          <a:p>
            <a:pPr marL="0" indent="0" algn="ctr">
              <a:buNone/>
            </a:pPr>
            <a:r>
              <a:rPr lang="nb-NO" dirty="0"/>
              <a:t>Offeret samles inn ved at vi går rundt alteret og legger gaven  i offerskålen.</a:t>
            </a:r>
          </a:p>
          <a:p>
            <a:pPr marL="0" indent="0" algn="ctr">
              <a:buNone/>
            </a:pPr>
            <a:r>
              <a:rPr lang="nb-NO" dirty="0"/>
              <a:t>Ofringen i dag går til bibelselskapet</a:t>
            </a:r>
            <a:br>
              <a:rPr lang="nb-NO" dirty="0"/>
            </a:br>
            <a:r>
              <a:rPr lang="nb-NO" dirty="0"/>
              <a:t>Eller du kan gi via Vipps hvor koden for Kvaløy menighet er </a:t>
            </a:r>
            <a:r>
              <a:rPr lang="nb-NO" b="1" dirty="0"/>
              <a:t>13807</a:t>
            </a:r>
            <a:endParaRPr lang="nb-NO" dirty="0"/>
          </a:p>
          <a:p>
            <a:pPr marL="0" indent="0" algn="ctr">
              <a:buNone/>
            </a:pPr>
            <a:endParaRPr lang="nb-NO" dirty="0"/>
          </a:p>
        </p:txBody>
      </p:sp>
    </p:spTree>
    <p:extLst>
      <p:ext uri="{BB962C8B-B14F-4D97-AF65-F5344CB8AC3E}">
        <p14:creationId xmlns:p14="http://schemas.microsoft.com/office/powerpoint/2010/main" val="38621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D62951-2A28-4984-A3E0-2A9044353B3C}"/>
              </a:ext>
            </a:extLst>
          </p:cNvPr>
          <p:cNvSpPr>
            <a:spLocks noGrp="1"/>
          </p:cNvSpPr>
          <p:nvPr>
            <p:ph type="title"/>
          </p:nvPr>
        </p:nvSpPr>
        <p:spPr/>
        <p:txBody>
          <a:bodyPr/>
          <a:lstStyle/>
          <a:p>
            <a:r>
              <a:rPr lang="nb-NO" b="1" u="sng" dirty="0"/>
              <a:t>Salme</a:t>
            </a:r>
            <a:r>
              <a:rPr lang="se-NO" b="1" u="sng" dirty="0"/>
              <a:t>  624 "Må din vei komme deg i møte" </a:t>
            </a:r>
            <a:br>
              <a:rPr lang="nb-NO" dirty="0"/>
            </a:br>
            <a:endParaRPr lang="nb-NO" dirty="0"/>
          </a:p>
        </p:txBody>
      </p:sp>
      <p:sp>
        <p:nvSpPr>
          <p:cNvPr id="3" name="Plassholder for innhold 2">
            <a:extLst>
              <a:ext uri="{FF2B5EF4-FFF2-40B4-BE49-F238E27FC236}">
                <a16:creationId xmlns:a16="http://schemas.microsoft.com/office/drawing/2014/main" id="{EE87A521-4835-43E6-9C8D-4780421C278F}"/>
              </a:ext>
            </a:extLst>
          </p:cNvPr>
          <p:cNvSpPr>
            <a:spLocks noGrp="1"/>
          </p:cNvSpPr>
          <p:nvPr>
            <p:ph idx="1"/>
          </p:nvPr>
        </p:nvSpPr>
        <p:spPr>
          <a:xfrm>
            <a:off x="278641" y="1146412"/>
            <a:ext cx="11913359" cy="5521870"/>
          </a:xfrm>
        </p:spPr>
        <p:txBody>
          <a:bodyPr numCol="2">
            <a:normAutofit/>
          </a:bodyPr>
          <a:lstStyle/>
          <a:p>
            <a:pPr marL="0" indent="0">
              <a:buNone/>
            </a:pPr>
            <a:r>
              <a:rPr lang="se-NO" b="1" dirty="0"/>
              <a:t>Divtte geainnu boahtit ovdal</a:t>
            </a:r>
            <a:endParaRPr lang="nb-NO" dirty="0"/>
          </a:p>
          <a:p>
            <a:pPr marL="0" indent="0">
              <a:buNone/>
            </a:pPr>
            <a:r>
              <a:rPr lang="se-NO" b="1" dirty="0"/>
              <a:t>biekka álo maŋŋil bosodit</a:t>
            </a:r>
            <a:endParaRPr lang="nb-NO" dirty="0"/>
          </a:p>
          <a:p>
            <a:pPr marL="0" indent="0">
              <a:buNone/>
            </a:pPr>
            <a:r>
              <a:rPr lang="se-NO" b="1" dirty="0"/>
              <a:t>beaivváš báitit ámadadjosat</a:t>
            </a:r>
            <a:endParaRPr lang="nb-NO" dirty="0"/>
          </a:p>
          <a:p>
            <a:pPr marL="0" indent="0">
              <a:buNone/>
            </a:pPr>
            <a:r>
              <a:rPr lang="se-NO" b="1" dirty="0"/>
              <a:t>litna arvi eatnan láktadit.</a:t>
            </a:r>
            <a:endParaRPr lang="nb-NO" dirty="0"/>
          </a:p>
          <a:p>
            <a:pPr marL="0" indent="0">
              <a:buNone/>
            </a:pPr>
            <a:r>
              <a:rPr lang="se-NO" b="1" dirty="0"/>
              <a:t>Ipmil buorre giehta du várjalehkos</a:t>
            </a:r>
            <a:endParaRPr lang="nb-NO" dirty="0"/>
          </a:p>
          <a:p>
            <a:pPr marL="0" indent="0">
              <a:buNone/>
            </a:pPr>
            <a:r>
              <a:rPr lang="se-NO" b="1" dirty="0"/>
              <a:t>nuppi oaidnaleapmái fas.</a:t>
            </a:r>
            <a:endParaRPr lang="nb-NO" dirty="0"/>
          </a:p>
          <a:p>
            <a:pPr marL="0" indent="0">
              <a:buNone/>
            </a:pPr>
            <a:r>
              <a:rPr lang="se-NO" dirty="0"/>
              <a:t> </a:t>
            </a:r>
            <a:endParaRPr lang="nb-NO" dirty="0"/>
          </a:p>
          <a:p>
            <a:pPr marL="0" indent="0">
              <a:buNone/>
            </a:pPr>
            <a:endParaRPr lang="nb-NO" dirty="0"/>
          </a:p>
          <a:p>
            <a:pPr marL="0" indent="0">
              <a:buNone/>
            </a:pPr>
            <a:endParaRPr lang="nb-NO" dirty="0"/>
          </a:p>
          <a:p>
            <a:pPr marL="0" indent="0">
              <a:buNone/>
            </a:pPr>
            <a:endParaRPr lang="nb-NO" dirty="0"/>
          </a:p>
          <a:p>
            <a:pPr marL="0" indent="0">
              <a:buNone/>
            </a:pPr>
            <a:r>
              <a:rPr lang="se-NO" dirty="0"/>
              <a:t>Må din vei komme deg i møte</a:t>
            </a:r>
            <a:endParaRPr lang="nb-NO" dirty="0"/>
          </a:p>
          <a:p>
            <a:pPr marL="0" indent="0">
              <a:buNone/>
            </a:pPr>
            <a:r>
              <a:rPr lang="se-NO" dirty="0"/>
              <a:t>vinden alltid være bak din rygg</a:t>
            </a:r>
            <a:endParaRPr lang="nb-NO" dirty="0"/>
          </a:p>
          <a:p>
            <a:pPr marL="0" indent="0">
              <a:buNone/>
            </a:pPr>
            <a:r>
              <a:rPr lang="se-NO" dirty="0"/>
              <a:t>solens lys leke på ditt kinn</a:t>
            </a:r>
            <a:endParaRPr lang="nb-NO" dirty="0"/>
          </a:p>
          <a:p>
            <a:pPr marL="0" indent="0">
              <a:buNone/>
            </a:pPr>
            <a:r>
              <a:rPr lang="se-NO" dirty="0"/>
              <a:t>regnet falle vennlig mot din jord</a:t>
            </a:r>
            <a:endParaRPr lang="nb-NO" dirty="0"/>
          </a:p>
          <a:p>
            <a:pPr marL="0" indent="0">
              <a:buNone/>
            </a:pPr>
            <a:r>
              <a:rPr lang="se-NO" dirty="0"/>
              <a:t>Og må Guds gode hånd verne om deg</a:t>
            </a:r>
            <a:endParaRPr lang="nb-NO" dirty="0"/>
          </a:p>
          <a:p>
            <a:pPr marL="0" indent="0">
              <a:buNone/>
            </a:pPr>
            <a:r>
              <a:rPr lang="se-NO" dirty="0"/>
              <a:t>til vi møtes igjen.</a:t>
            </a:r>
            <a:endParaRPr lang="nb-NO" dirty="0"/>
          </a:p>
          <a:p>
            <a:pPr marL="0" indent="0">
              <a:buNone/>
            </a:pPr>
            <a:endParaRPr lang="nb-NO" dirty="0"/>
          </a:p>
        </p:txBody>
      </p:sp>
    </p:spTree>
    <p:extLst>
      <p:ext uri="{BB962C8B-B14F-4D97-AF65-F5344CB8AC3E}">
        <p14:creationId xmlns:p14="http://schemas.microsoft.com/office/powerpoint/2010/main" val="291620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8A1F2319-71FA-4EB0-A9BA-B04F0E3E5367}"/>
              </a:ext>
            </a:extLst>
          </p:cNvPr>
          <p:cNvSpPr>
            <a:spLocks noGrp="1"/>
          </p:cNvSpPr>
          <p:nvPr>
            <p:ph idx="1"/>
          </p:nvPr>
        </p:nvSpPr>
        <p:spPr>
          <a:xfrm>
            <a:off x="838200" y="350873"/>
            <a:ext cx="10515600" cy="5826089"/>
          </a:xfrm>
        </p:spPr>
        <p:txBody>
          <a:bodyPr/>
          <a:lstStyle/>
          <a:p>
            <a:pPr marL="0" indent="0" algn="ctr">
              <a:buNone/>
            </a:pPr>
            <a:r>
              <a:rPr lang="nb-NO" sz="4000" b="1" dirty="0"/>
              <a:t>Informasjon</a:t>
            </a:r>
            <a:endParaRPr lang="nb-NO" sz="4000" dirty="0"/>
          </a:p>
          <a:p>
            <a:pPr marL="0" indent="0" algn="ctr">
              <a:buNone/>
            </a:pPr>
            <a:r>
              <a:rPr lang="nb-NO" sz="3200" b="1" dirty="0"/>
              <a:t>v/prest </a:t>
            </a:r>
            <a:endParaRPr lang="nb-NO" sz="3200" dirty="0"/>
          </a:p>
          <a:p>
            <a:pPr marL="0" indent="0" algn="ctr">
              <a:buNone/>
            </a:pPr>
            <a:endParaRPr lang="nb-NO" sz="4000" b="1" dirty="0"/>
          </a:p>
          <a:p>
            <a:pPr marL="0" indent="0" algn="ctr">
              <a:buNone/>
            </a:pPr>
            <a:r>
              <a:rPr lang="nb-NO" sz="4000" b="1" dirty="0"/>
              <a:t>Klokkene – 3 slag</a:t>
            </a:r>
            <a:endParaRPr lang="nb-NO" sz="4000" dirty="0"/>
          </a:p>
          <a:p>
            <a:pPr marL="0" indent="0" algn="ctr">
              <a:buNone/>
            </a:pPr>
            <a:br>
              <a:rPr lang="nb-NO" sz="4000" dirty="0"/>
            </a:br>
            <a:r>
              <a:rPr lang="nb-NO" sz="4000" b="1" dirty="0"/>
              <a:t> Preludium</a:t>
            </a:r>
            <a:endParaRPr lang="nb-NO" sz="4000" dirty="0"/>
          </a:p>
          <a:p>
            <a:pPr marL="0" indent="0" algn="ctr">
              <a:buNone/>
            </a:pPr>
            <a:r>
              <a:rPr lang="nb-NO" sz="4000" dirty="0"/>
              <a:t> </a:t>
            </a:r>
          </a:p>
          <a:p>
            <a:pPr marL="0" indent="0" algn="ctr">
              <a:buNone/>
            </a:pPr>
            <a:r>
              <a:rPr lang="nb-NO" sz="4000" b="1" dirty="0"/>
              <a:t>Samlingsbønn</a:t>
            </a:r>
            <a:br>
              <a:rPr lang="nb-NO" sz="4000" b="1" dirty="0"/>
            </a:br>
            <a:r>
              <a:rPr lang="nb-NO" sz="3200" b="1" dirty="0"/>
              <a:t>v/</a:t>
            </a:r>
            <a:r>
              <a:rPr lang="nb-NO" sz="3200" b="1" dirty="0" err="1"/>
              <a:t>medliturg</a:t>
            </a:r>
            <a:r>
              <a:rPr lang="nb-NO" sz="3200" b="1" dirty="0"/>
              <a:t> </a:t>
            </a:r>
            <a:endParaRPr lang="nb-NO" sz="3200" dirty="0"/>
          </a:p>
          <a:p>
            <a:pPr marL="0" indent="0" algn="ctr">
              <a:buNone/>
            </a:pPr>
            <a:endParaRPr lang="nb-NO" dirty="0"/>
          </a:p>
        </p:txBody>
      </p:sp>
    </p:spTree>
    <p:extLst>
      <p:ext uri="{BB962C8B-B14F-4D97-AF65-F5344CB8AC3E}">
        <p14:creationId xmlns:p14="http://schemas.microsoft.com/office/powerpoint/2010/main" val="2460861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98773C80-AA34-4CD4-A459-7C871D6B33CA}"/>
              </a:ext>
            </a:extLst>
          </p:cNvPr>
          <p:cNvSpPr>
            <a:spLocks noGrp="1"/>
          </p:cNvSpPr>
          <p:nvPr>
            <p:ph idx="1"/>
          </p:nvPr>
        </p:nvSpPr>
        <p:spPr>
          <a:xfrm>
            <a:off x="715370" y="433552"/>
            <a:ext cx="10515600" cy="6424447"/>
          </a:xfrm>
        </p:spPr>
        <p:txBody>
          <a:bodyPr>
            <a:normAutofit/>
          </a:bodyPr>
          <a:lstStyle/>
          <a:p>
            <a:pPr marL="0" indent="0" algn="ctr">
              <a:buNone/>
            </a:pPr>
            <a:r>
              <a:rPr lang="se-NO" sz="3600" b="1" dirty="0"/>
              <a:t>Velsignelsen</a:t>
            </a:r>
            <a:endParaRPr lang="nb-NO" sz="3600" dirty="0"/>
          </a:p>
          <a:p>
            <a:pPr marL="0" indent="0" algn="ctr">
              <a:buNone/>
            </a:pPr>
            <a:r>
              <a:rPr lang="nb-NO" sz="3600" dirty="0"/>
              <a:t> </a:t>
            </a:r>
          </a:p>
          <a:p>
            <a:pPr marL="0" indent="0" algn="ctr">
              <a:buNone/>
            </a:pPr>
            <a:r>
              <a:rPr lang="nb-NO" sz="3600" dirty="0"/>
              <a:t> </a:t>
            </a:r>
            <a:r>
              <a:rPr lang="nb-NO" sz="3600" b="1" dirty="0"/>
              <a:t>Sendelsesbønn</a:t>
            </a:r>
            <a:endParaRPr lang="nb-NO" sz="3600" dirty="0"/>
          </a:p>
          <a:p>
            <a:pPr marL="0" indent="0" algn="ctr">
              <a:buNone/>
            </a:pPr>
            <a:r>
              <a:rPr lang="nb-NO" sz="2400" b="1" dirty="0"/>
              <a:t>v/</a:t>
            </a:r>
            <a:r>
              <a:rPr lang="nb-NO" sz="2400" b="1" dirty="0" err="1"/>
              <a:t>medliturg</a:t>
            </a:r>
            <a:endParaRPr lang="nb-NO" sz="2400" dirty="0"/>
          </a:p>
          <a:p>
            <a:pPr marL="0" indent="0" algn="ctr">
              <a:buNone/>
            </a:pPr>
            <a:r>
              <a:rPr lang="nb-NO" sz="3600" dirty="0"/>
              <a:t> </a:t>
            </a:r>
          </a:p>
          <a:p>
            <a:pPr marL="0" indent="0" algn="ctr">
              <a:buNone/>
            </a:pPr>
            <a:r>
              <a:rPr lang="nb-NO" sz="3600" b="1" dirty="0"/>
              <a:t>Klokkene 3x3 slag</a:t>
            </a:r>
            <a:endParaRPr lang="nb-NO" sz="3600" dirty="0"/>
          </a:p>
          <a:p>
            <a:pPr marL="0" indent="0" algn="ctr">
              <a:buNone/>
            </a:pPr>
            <a:r>
              <a:rPr lang="nb-NO" sz="3600" dirty="0"/>
              <a:t> </a:t>
            </a:r>
          </a:p>
          <a:p>
            <a:pPr marL="0" indent="0" algn="ctr">
              <a:buNone/>
            </a:pPr>
            <a:endParaRPr lang="nb-NO" sz="3600" b="1" dirty="0"/>
          </a:p>
          <a:p>
            <a:pPr marL="0" indent="0" algn="ctr">
              <a:buNone/>
            </a:pPr>
            <a:r>
              <a:rPr lang="nb-NO" sz="3600" b="1" dirty="0"/>
              <a:t>Postludium</a:t>
            </a:r>
            <a:endParaRPr lang="nb-NO" sz="3600" dirty="0"/>
          </a:p>
          <a:p>
            <a:pPr marL="0" indent="0" algn="ctr">
              <a:buNone/>
            </a:pPr>
            <a:endParaRPr lang="nb-NO" sz="3600" dirty="0"/>
          </a:p>
        </p:txBody>
      </p:sp>
    </p:spTree>
    <p:extLst>
      <p:ext uri="{BB962C8B-B14F-4D97-AF65-F5344CB8AC3E}">
        <p14:creationId xmlns:p14="http://schemas.microsoft.com/office/powerpoint/2010/main" val="1152302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3883C61-C9D5-4C3B-968D-C41F523FEC4B}"/>
              </a:ext>
            </a:extLst>
          </p:cNvPr>
          <p:cNvSpPr>
            <a:spLocks noGrp="1"/>
          </p:cNvSpPr>
          <p:nvPr>
            <p:ph type="title"/>
          </p:nvPr>
        </p:nvSpPr>
        <p:spPr/>
        <p:txBody>
          <a:bodyPr/>
          <a:lstStyle/>
          <a:p>
            <a:r>
              <a:rPr lang="nb-NO" b="1" u="sng" dirty="0"/>
              <a:t>Salme </a:t>
            </a:r>
            <a:r>
              <a:rPr lang="se-NO" b="1" u="sng" dirty="0"/>
              <a:t>   528 "Lovsyng Herren, han er nær"</a:t>
            </a:r>
            <a:endParaRPr lang="nb-NO" dirty="0"/>
          </a:p>
        </p:txBody>
      </p:sp>
      <p:sp>
        <p:nvSpPr>
          <p:cNvPr id="3" name="Plassholder for innhold 2">
            <a:extLst>
              <a:ext uri="{FF2B5EF4-FFF2-40B4-BE49-F238E27FC236}">
                <a16:creationId xmlns:a16="http://schemas.microsoft.com/office/drawing/2014/main" id="{7F0CC3B2-DA59-4557-94FF-5DCE6ACC3563}"/>
              </a:ext>
            </a:extLst>
          </p:cNvPr>
          <p:cNvSpPr>
            <a:spLocks noGrp="1"/>
          </p:cNvSpPr>
          <p:nvPr>
            <p:ph idx="1"/>
          </p:nvPr>
        </p:nvSpPr>
        <p:spPr>
          <a:xfrm>
            <a:off x="838200" y="1509822"/>
            <a:ext cx="5105400" cy="5188689"/>
          </a:xfrm>
        </p:spPr>
        <p:txBody>
          <a:bodyPr>
            <a:normAutofit/>
          </a:bodyPr>
          <a:lstStyle/>
          <a:p>
            <a:pPr marL="0" indent="0">
              <a:buNone/>
            </a:pPr>
            <a:r>
              <a:rPr lang="se-NO" sz="3200" dirty="0"/>
              <a:t>Máidnot, máidnot Hearrá, gii </a:t>
            </a:r>
            <a:endParaRPr lang="nb-NO" sz="3200" dirty="0"/>
          </a:p>
          <a:p>
            <a:pPr marL="0" indent="0">
              <a:buNone/>
            </a:pPr>
            <a:r>
              <a:rPr lang="se-NO" sz="3200" dirty="0"/>
              <a:t>stuorisin su árpmus dahká.</a:t>
            </a:r>
            <a:endParaRPr lang="nb-NO" sz="3200" dirty="0"/>
          </a:p>
          <a:p>
            <a:pPr marL="0" indent="0">
              <a:buNone/>
            </a:pPr>
            <a:r>
              <a:rPr lang="se-NO" sz="3200" dirty="0"/>
              <a:t>Go su divrras nammii mii</a:t>
            </a:r>
            <a:endParaRPr lang="nb-NO" sz="3200" dirty="0"/>
          </a:p>
          <a:p>
            <a:pPr marL="0" indent="0">
              <a:buNone/>
            </a:pPr>
            <a:r>
              <a:rPr lang="se-NO" sz="3200" dirty="0"/>
              <a:t>čoagganit, de lea son lahka. </a:t>
            </a:r>
            <a:endParaRPr lang="nb-NO" sz="3200" dirty="0"/>
          </a:p>
          <a:p>
            <a:pPr marL="0" indent="0">
              <a:buNone/>
            </a:pPr>
            <a:r>
              <a:rPr lang="se-NO" sz="3200" dirty="0"/>
              <a:t>Stuorrát, smávvát, ilus lehket </a:t>
            </a:r>
            <a:endParaRPr lang="nb-NO" sz="3200" dirty="0"/>
          </a:p>
          <a:p>
            <a:pPr marL="0" indent="0">
              <a:buNone/>
            </a:pPr>
            <a:r>
              <a:rPr lang="se-NO" sz="3200" dirty="0"/>
              <a:t>ja su nama rámidehket!</a:t>
            </a:r>
            <a:endParaRPr lang="nb-NO" sz="3200" dirty="0"/>
          </a:p>
        </p:txBody>
      </p:sp>
      <p:sp>
        <p:nvSpPr>
          <p:cNvPr id="4" name="TekstSylinder 3">
            <a:extLst>
              <a:ext uri="{FF2B5EF4-FFF2-40B4-BE49-F238E27FC236}">
                <a16:creationId xmlns:a16="http://schemas.microsoft.com/office/drawing/2014/main" id="{C102F189-D597-4476-9959-3220DE3ABADD}"/>
              </a:ext>
            </a:extLst>
          </p:cNvPr>
          <p:cNvSpPr txBox="1"/>
          <p:nvPr/>
        </p:nvSpPr>
        <p:spPr>
          <a:xfrm>
            <a:off x="6379535" y="1509823"/>
            <a:ext cx="4974265" cy="4524315"/>
          </a:xfrm>
          <a:prstGeom prst="rect">
            <a:avLst/>
          </a:prstGeom>
          <a:noFill/>
        </p:spPr>
        <p:txBody>
          <a:bodyPr wrap="square" rtlCol="0">
            <a:spAutoFit/>
          </a:bodyPr>
          <a:lstStyle/>
          <a:p>
            <a:r>
              <a:rPr lang="nb-NO" sz="3200" dirty="0"/>
              <a:t>Lovsyng Herren! Han er nær!</a:t>
            </a:r>
            <a:br>
              <a:rPr lang="nb-NO" sz="3200" dirty="0"/>
            </a:br>
            <a:r>
              <a:rPr lang="nb-NO" sz="3200" dirty="0"/>
              <a:t>Midt iblant oss vil han være,</a:t>
            </a:r>
            <a:br>
              <a:rPr lang="nb-NO" sz="3200" dirty="0"/>
            </a:br>
            <a:r>
              <a:rPr lang="nb-NO" sz="3200" dirty="0"/>
              <a:t>når vi synger, når vi ber</a:t>
            </a:r>
            <a:br>
              <a:rPr lang="nb-NO" sz="3200" dirty="0"/>
            </a:br>
            <a:r>
              <a:rPr lang="nb-NO" sz="3200" dirty="0"/>
              <a:t>i hans navn og til hans ære.</a:t>
            </a:r>
            <a:br>
              <a:rPr lang="nb-NO" sz="3200" dirty="0"/>
            </a:br>
            <a:r>
              <a:rPr lang="nb-NO" sz="3200" dirty="0"/>
              <a:t>Lovsyng Herren, gamle, unge,</a:t>
            </a:r>
            <a:br>
              <a:rPr lang="nb-NO" sz="3200" dirty="0"/>
            </a:br>
            <a:r>
              <a:rPr lang="nb-NO" sz="3200" dirty="0"/>
              <a:t>pris hans navn, hver </a:t>
            </a:r>
            <a:r>
              <a:rPr lang="nb-NO" sz="3200" dirty="0" err="1"/>
              <a:t>barnetunge</a:t>
            </a:r>
            <a:r>
              <a:rPr lang="nb-NO" sz="3200" dirty="0"/>
              <a:t>!</a:t>
            </a:r>
          </a:p>
          <a:p>
            <a:endParaRPr lang="nb-NO" sz="3200" dirty="0"/>
          </a:p>
        </p:txBody>
      </p:sp>
    </p:spTree>
    <p:extLst>
      <p:ext uri="{BB962C8B-B14F-4D97-AF65-F5344CB8AC3E}">
        <p14:creationId xmlns:p14="http://schemas.microsoft.com/office/powerpoint/2010/main" val="118581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0C4EC45-54D5-4479-9F70-266406D1F47F}"/>
              </a:ext>
            </a:extLst>
          </p:cNvPr>
          <p:cNvSpPr>
            <a:spLocks noGrp="1"/>
          </p:cNvSpPr>
          <p:nvPr>
            <p:ph idx="1"/>
          </p:nvPr>
        </p:nvSpPr>
        <p:spPr>
          <a:xfrm>
            <a:off x="838200" y="1825625"/>
            <a:ext cx="5137298" cy="4351338"/>
          </a:xfrm>
        </p:spPr>
        <p:txBody>
          <a:bodyPr>
            <a:normAutofit/>
          </a:bodyPr>
          <a:lstStyle/>
          <a:p>
            <a:pPr marL="0" indent="0">
              <a:buNone/>
            </a:pPr>
            <a:r>
              <a:rPr lang="se-NO" sz="3200" dirty="0"/>
              <a:t>Hearrá leage lahka go	</a:t>
            </a:r>
            <a:endParaRPr lang="nb-NO" sz="3200" dirty="0"/>
          </a:p>
          <a:p>
            <a:pPr marL="0" indent="0">
              <a:buNone/>
            </a:pPr>
            <a:r>
              <a:rPr lang="se-NO" sz="3200" dirty="0"/>
              <a:t>Čielga beaivváš ihtigoahtá.</a:t>
            </a:r>
            <a:endParaRPr lang="nb-NO" sz="3200" dirty="0"/>
          </a:p>
          <a:p>
            <a:pPr marL="0" indent="0">
              <a:buNone/>
            </a:pPr>
            <a:r>
              <a:rPr lang="se-NO" sz="3200" dirty="0"/>
              <a:t>Leage lahka maid go juo </a:t>
            </a:r>
            <a:endParaRPr lang="nb-NO" sz="3200" dirty="0"/>
          </a:p>
          <a:p>
            <a:pPr marL="0" indent="0">
              <a:buNone/>
            </a:pPr>
            <a:r>
              <a:rPr lang="se-NO" sz="3200" dirty="0"/>
              <a:t>idja seavdnjadasain boahtá.</a:t>
            </a:r>
            <a:endParaRPr lang="nb-NO" sz="3200" dirty="0"/>
          </a:p>
          <a:p>
            <a:pPr marL="0" indent="0">
              <a:buNone/>
            </a:pPr>
            <a:r>
              <a:rPr lang="se-NO" sz="3200" dirty="0"/>
              <a:t>Allos mis du Vuoigŋa gáido,</a:t>
            </a:r>
            <a:endParaRPr lang="nb-NO" sz="3200" dirty="0"/>
          </a:p>
          <a:p>
            <a:pPr marL="0" indent="0">
              <a:buNone/>
            </a:pPr>
            <a:r>
              <a:rPr lang="se-NO" sz="3200" dirty="0"/>
              <a:t>ovdalgo buot moraš váido.</a:t>
            </a:r>
            <a:endParaRPr lang="nb-NO" sz="3200" dirty="0"/>
          </a:p>
          <a:p>
            <a:endParaRPr lang="nb-NO" sz="3200" dirty="0"/>
          </a:p>
        </p:txBody>
      </p:sp>
      <p:sp>
        <p:nvSpPr>
          <p:cNvPr id="4" name="TekstSylinder 3">
            <a:extLst>
              <a:ext uri="{FF2B5EF4-FFF2-40B4-BE49-F238E27FC236}">
                <a16:creationId xmlns:a16="http://schemas.microsoft.com/office/drawing/2014/main" id="{70FD149D-C133-46D2-BC45-814017477350}"/>
              </a:ext>
            </a:extLst>
          </p:cNvPr>
          <p:cNvSpPr txBox="1"/>
          <p:nvPr/>
        </p:nvSpPr>
        <p:spPr>
          <a:xfrm>
            <a:off x="6305106" y="1998921"/>
            <a:ext cx="5433237" cy="3539430"/>
          </a:xfrm>
          <a:prstGeom prst="rect">
            <a:avLst/>
          </a:prstGeom>
          <a:noFill/>
        </p:spPr>
        <p:txBody>
          <a:bodyPr wrap="square" rtlCol="0">
            <a:spAutoFit/>
          </a:bodyPr>
          <a:lstStyle/>
          <a:p>
            <a:r>
              <a:rPr lang="nb-NO" sz="3200" dirty="0"/>
              <a:t>Herre, vær oss evig nær!</a:t>
            </a:r>
            <a:br>
              <a:rPr lang="nb-NO" sz="3200" dirty="0"/>
            </a:br>
            <a:r>
              <a:rPr lang="nb-NO" sz="3200" dirty="0"/>
              <a:t>Vær oss nær når solen rinner,</a:t>
            </a:r>
            <a:br>
              <a:rPr lang="nb-NO" sz="3200" dirty="0"/>
            </a:br>
            <a:r>
              <a:rPr lang="nb-NO" sz="3200" dirty="0"/>
              <a:t>og når sol og stjerneskjær</a:t>
            </a:r>
            <a:br>
              <a:rPr lang="nb-NO" sz="3200" dirty="0"/>
            </a:br>
            <a:r>
              <a:rPr lang="nb-NO" sz="3200" dirty="0"/>
              <a:t>i den dype natt forsvinner!</a:t>
            </a:r>
            <a:br>
              <a:rPr lang="nb-NO" sz="3200" dirty="0"/>
            </a:br>
            <a:r>
              <a:rPr lang="nb-NO" sz="3200" dirty="0"/>
              <a:t>La din Ånd ei fra oss vike</a:t>
            </a:r>
            <a:br>
              <a:rPr lang="nb-NO" sz="3200" dirty="0"/>
            </a:br>
            <a:r>
              <a:rPr lang="nb-NO" sz="3200" dirty="0"/>
              <a:t>til vi ser deg i ditt rike!</a:t>
            </a:r>
          </a:p>
          <a:p>
            <a:endParaRPr lang="nb-NO" sz="3200" dirty="0"/>
          </a:p>
        </p:txBody>
      </p:sp>
    </p:spTree>
    <p:extLst>
      <p:ext uri="{BB962C8B-B14F-4D97-AF65-F5344CB8AC3E}">
        <p14:creationId xmlns:p14="http://schemas.microsoft.com/office/powerpoint/2010/main" val="66210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DD825D54-611E-41B0-9B0E-C8BA2E32DF9A}"/>
              </a:ext>
            </a:extLst>
          </p:cNvPr>
          <p:cNvSpPr>
            <a:spLocks noGrp="1"/>
          </p:cNvSpPr>
          <p:nvPr>
            <p:ph idx="1"/>
          </p:nvPr>
        </p:nvSpPr>
        <p:spPr>
          <a:xfrm>
            <a:off x="838200" y="85060"/>
            <a:ext cx="10515600" cy="6091903"/>
          </a:xfrm>
        </p:spPr>
        <p:txBody>
          <a:bodyPr>
            <a:normAutofit/>
          </a:bodyPr>
          <a:lstStyle/>
          <a:p>
            <a:pPr marL="0" indent="0" algn="ctr">
              <a:buNone/>
            </a:pPr>
            <a:r>
              <a:rPr lang="nb-NO" sz="3500" b="1" dirty="0"/>
              <a:t>Inngangsord v/prest</a:t>
            </a:r>
            <a:endParaRPr lang="nb-NO" sz="3500" dirty="0"/>
          </a:p>
          <a:p>
            <a:pPr marL="0" indent="0" algn="ctr">
              <a:buNone/>
            </a:pPr>
            <a:endParaRPr lang="nb-NO" sz="3500" dirty="0"/>
          </a:p>
          <a:p>
            <a:pPr marL="0" indent="0" algn="ctr">
              <a:buNone/>
            </a:pPr>
            <a:r>
              <a:rPr lang="nb-NO" sz="3500" b="1" dirty="0"/>
              <a:t>Syndsbekjennelse </a:t>
            </a:r>
            <a:br>
              <a:rPr lang="nb-NO" b="1" dirty="0"/>
            </a:br>
            <a:r>
              <a:rPr lang="nb-NO" sz="3200" b="1" dirty="0"/>
              <a:t>Alle: </a:t>
            </a:r>
            <a:r>
              <a:rPr lang="nb-NO" sz="3200" dirty="0"/>
              <a:t>Hellige Gud, himmelske Far, se i nåde til meg, syndige menneske, som har krenket deg med tanker, ord og gjerninger og kjenner den onde lyst i mitt hjerte. For Jesu Kristi skyld, ha langmodighet med meg. Tilgi meg alle mine synder og gi meg å frykte og elske deg alene. Herre miskunne deg over meg. Amen</a:t>
            </a:r>
          </a:p>
          <a:p>
            <a:pPr marL="0" indent="0" algn="ctr">
              <a:buNone/>
            </a:pPr>
            <a:r>
              <a:rPr lang="nb-NO" sz="3200" b="1" dirty="0"/>
              <a:t>Alle: </a:t>
            </a:r>
            <a:r>
              <a:rPr lang="nb-NO" sz="3200" dirty="0"/>
              <a:t> Amen</a:t>
            </a:r>
          </a:p>
          <a:p>
            <a:pPr marL="0" indent="0" algn="ctr">
              <a:buNone/>
            </a:pPr>
            <a:endParaRPr lang="nb-NO" dirty="0"/>
          </a:p>
        </p:txBody>
      </p:sp>
    </p:spTree>
    <p:extLst>
      <p:ext uri="{BB962C8B-B14F-4D97-AF65-F5344CB8AC3E}">
        <p14:creationId xmlns:p14="http://schemas.microsoft.com/office/powerpoint/2010/main" val="137464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3A5357FE-254F-4158-A725-FBC50439D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0213" y="372140"/>
            <a:ext cx="10377377" cy="6204931"/>
          </a:xfrm>
          <a:prstGeom prst="rect">
            <a:avLst/>
          </a:prstGeom>
          <a:noFill/>
          <a:extLst>
            <a:ext uri="{909E8E84-426E-40DD-AFC4-6F175D3DCCD1}">
              <a14:hiddenFill xmlns:a14="http://schemas.microsoft.com/office/drawing/2010/main">
                <a:solidFill>
                  <a:srgbClr val="FFFFFF"/>
                </a:solidFill>
              </a14:hiddenFill>
            </a:ext>
          </a:extLst>
        </p:spPr>
      </p:pic>
      <p:sp>
        <p:nvSpPr>
          <p:cNvPr id="5" name="TekstSylinder 4">
            <a:extLst>
              <a:ext uri="{FF2B5EF4-FFF2-40B4-BE49-F238E27FC236}">
                <a16:creationId xmlns:a16="http://schemas.microsoft.com/office/drawing/2014/main" id="{6D18FA10-8ECF-45C6-BC4E-B84B900A0728}"/>
              </a:ext>
            </a:extLst>
          </p:cNvPr>
          <p:cNvSpPr txBox="1"/>
          <p:nvPr/>
        </p:nvSpPr>
        <p:spPr>
          <a:xfrm>
            <a:off x="4620916" y="18197"/>
            <a:ext cx="1475084" cy="707886"/>
          </a:xfrm>
          <a:prstGeom prst="rect">
            <a:avLst/>
          </a:prstGeom>
          <a:noFill/>
        </p:spPr>
        <p:txBody>
          <a:bodyPr wrap="none" rtlCol="0">
            <a:spAutoFit/>
          </a:bodyPr>
          <a:lstStyle/>
          <a:p>
            <a:r>
              <a:rPr lang="nb-NO" sz="4000" dirty="0"/>
              <a:t>KYRIE </a:t>
            </a:r>
          </a:p>
        </p:txBody>
      </p:sp>
    </p:spTree>
    <p:extLst>
      <p:ext uri="{BB962C8B-B14F-4D97-AF65-F5344CB8AC3E}">
        <p14:creationId xmlns:p14="http://schemas.microsoft.com/office/powerpoint/2010/main" val="269487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a:extLst>
              <a:ext uri="{FF2B5EF4-FFF2-40B4-BE49-F238E27FC236}">
                <a16:creationId xmlns:a16="http://schemas.microsoft.com/office/drawing/2014/main" id="{C2856DE9-E692-4AF5-A102-C7800F9480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6411" y="423081"/>
            <a:ext cx="9335069" cy="6235503"/>
          </a:xfrm>
          <a:prstGeom prst="rect">
            <a:avLst/>
          </a:prstGeom>
          <a:noFill/>
          <a:extLst>
            <a:ext uri="{909E8E84-426E-40DD-AFC4-6F175D3DCCD1}">
              <a14:hiddenFill xmlns:a14="http://schemas.microsoft.com/office/drawing/2010/main">
                <a:solidFill>
                  <a:srgbClr val="FFFFFF"/>
                </a:solidFill>
              </a14:hiddenFill>
            </a:ext>
          </a:extLst>
        </p:spPr>
      </p:pic>
      <p:sp>
        <p:nvSpPr>
          <p:cNvPr id="5" name="TekstSylinder 4">
            <a:extLst>
              <a:ext uri="{FF2B5EF4-FFF2-40B4-BE49-F238E27FC236}">
                <a16:creationId xmlns:a16="http://schemas.microsoft.com/office/drawing/2014/main" id="{7D04E978-9184-4C28-AD4F-8DD4FC1FFBEC}"/>
              </a:ext>
            </a:extLst>
          </p:cNvPr>
          <p:cNvSpPr txBox="1"/>
          <p:nvPr/>
        </p:nvSpPr>
        <p:spPr>
          <a:xfrm>
            <a:off x="4462818" y="27296"/>
            <a:ext cx="1477456" cy="584775"/>
          </a:xfrm>
          <a:prstGeom prst="rect">
            <a:avLst/>
          </a:prstGeom>
          <a:noFill/>
        </p:spPr>
        <p:txBody>
          <a:bodyPr wrap="none" rtlCol="0">
            <a:spAutoFit/>
          </a:bodyPr>
          <a:lstStyle/>
          <a:p>
            <a:r>
              <a:rPr lang="nb-NO" sz="3200" b="1" dirty="0"/>
              <a:t>GLORIA</a:t>
            </a:r>
          </a:p>
        </p:txBody>
      </p:sp>
    </p:spTree>
    <p:extLst>
      <p:ext uri="{BB962C8B-B14F-4D97-AF65-F5344CB8AC3E}">
        <p14:creationId xmlns:p14="http://schemas.microsoft.com/office/powerpoint/2010/main" val="1011857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ED727A1-6342-4AD6-92EF-A877E07DD3F0}"/>
              </a:ext>
            </a:extLst>
          </p:cNvPr>
          <p:cNvSpPr>
            <a:spLocks noGrp="1"/>
          </p:cNvSpPr>
          <p:nvPr>
            <p:ph type="title"/>
          </p:nvPr>
        </p:nvSpPr>
        <p:spPr/>
        <p:txBody>
          <a:bodyPr/>
          <a:lstStyle/>
          <a:p>
            <a:r>
              <a:rPr lang="nb-NO" b="1" dirty="0"/>
              <a:t>Salme  </a:t>
            </a:r>
            <a:r>
              <a:rPr lang="se-NO" b="1" dirty="0"/>
              <a:t>339 "Skriv deg Jesus"</a:t>
            </a:r>
            <a:br>
              <a:rPr lang="nb-NO" dirty="0"/>
            </a:br>
            <a:endParaRPr lang="nb-NO" dirty="0"/>
          </a:p>
        </p:txBody>
      </p:sp>
      <p:sp>
        <p:nvSpPr>
          <p:cNvPr id="4" name="Plassholder for innhold 3">
            <a:extLst>
              <a:ext uri="{FF2B5EF4-FFF2-40B4-BE49-F238E27FC236}">
                <a16:creationId xmlns:a16="http://schemas.microsoft.com/office/drawing/2014/main" id="{9BDE45CD-4223-4AD5-A3D7-785175E10D99}"/>
              </a:ext>
            </a:extLst>
          </p:cNvPr>
          <p:cNvSpPr>
            <a:spLocks noGrp="1"/>
          </p:cNvSpPr>
          <p:nvPr>
            <p:ph sz="half" idx="1"/>
          </p:nvPr>
        </p:nvSpPr>
        <p:spPr>
          <a:xfrm>
            <a:off x="586854" y="1269242"/>
            <a:ext cx="5432946" cy="4907721"/>
          </a:xfrm>
        </p:spPr>
        <p:txBody>
          <a:bodyPr>
            <a:normAutofit/>
          </a:bodyPr>
          <a:lstStyle/>
          <a:p>
            <a:pPr marL="0" indent="0">
              <a:buNone/>
            </a:pPr>
            <a:r>
              <a:rPr lang="se-NO" sz="3200" b="1" dirty="0"/>
              <a:t>Čále Jesus iežat gova sihkkokeahttái váibmosan</a:t>
            </a:r>
            <a:endParaRPr lang="nb-NO" sz="3200" dirty="0"/>
          </a:p>
          <a:p>
            <a:pPr marL="0" indent="0">
              <a:buNone/>
            </a:pPr>
            <a:r>
              <a:rPr lang="se-NO" sz="3200" b="1" dirty="0"/>
              <a:t>Amas illu dahje moraš veadjit eret sihkkut du</a:t>
            </a:r>
            <a:endParaRPr lang="nb-NO" sz="3200" dirty="0"/>
          </a:p>
          <a:p>
            <a:pPr marL="0" indent="0">
              <a:buNone/>
            </a:pPr>
            <a:r>
              <a:rPr lang="se-NO" sz="3200" b="1" dirty="0"/>
              <a:t>Čále bajilčálan dán Jesus nasareálaš</a:t>
            </a:r>
            <a:endParaRPr lang="nb-NO" sz="3200" dirty="0"/>
          </a:p>
          <a:p>
            <a:pPr marL="0" indent="0">
              <a:buNone/>
            </a:pPr>
            <a:r>
              <a:rPr lang="se-NO" sz="3200" b="1" dirty="0"/>
              <a:t>guhte russiinávlejuvvui, lea mu eallin ja mu gudni.</a:t>
            </a:r>
            <a:endParaRPr lang="nb-NO" sz="3200" dirty="0"/>
          </a:p>
          <a:p>
            <a:pPr marL="0" indent="0">
              <a:buNone/>
            </a:pPr>
            <a:endParaRPr lang="nb-NO" sz="3200" dirty="0"/>
          </a:p>
        </p:txBody>
      </p:sp>
      <p:sp>
        <p:nvSpPr>
          <p:cNvPr id="5" name="Plassholder for innhold 4">
            <a:extLst>
              <a:ext uri="{FF2B5EF4-FFF2-40B4-BE49-F238E27FC236}">
                <a16:creationId xmlns:a16="http://schemas.microsoft.com/office/drawing/2014/main" id="{D3241407-C416-4DA8-B1F7-EFB873875271}"/>
              </a:ext>
            </a:extLst>
          </p:cNvPr>
          <p:cNvSpPr>
            <a:spLocks noGrp="1"/>
          </p:cNvSpPr>
          <p:nvPr>
            <p:ph sz="half" idx="2"/>
          </p:nvPr>
        </p:nvSpPr>
        <p:spPr>
          <a:xfrm>
            <a:off x="6271146" y="1269242"/>
            <a:ext cx="5082654" cy="4907721"/>
          </a:xfrm>
        </p:spPr>
        <p:txBody>
          <a:bodyPr>
            <a:normAutofit/>
          </a:bodyPr>
          <a:lstStyle/>
          <a:p>
            <a:pPr marL="0" indent="0">
              <a:buNone/>
            </a:pPr>
            <a:r>
              <a:rPr lang="se-NO" sz="3200" dirty="0"/>
              <a:t>Skriv deg Jesus på mitt hjerte, du min konge og min Gud</a:t>
            </a:r>
            <a:endParaRPr lang="nb-NO" sz="3200" dirty="0"/>
          </a:p>
          <a:p>
            <a:pPr marL="0" indent="0">
              <a:buNone/>
            </a:pPr>
            <a:r>
              <a:rPr lang="se-NO" sz="3200" dirty="0"/>
              <a:t>At ei lyst ei heller smerte deg formår å slette ut</a:t>
            </a:r>
            <a:endParaRPr lang="nb-NO" sz="3200" dirty="0"/>
          </a:p>
          <a:p>
            <a:pPr marL="0" indent="0">
              <a:buNone/>
            </a:pPr>
            <a:r>
              <a:rPr lang="se-NO" sz="3200" dirty="0"/>
              <a:t>Denne innskrift på meg sett, Jesus ifra Nasaret</a:t>
            </a:r>
            <a:endParaRPr lang="nb-NO" sz="3200" dirty="0"/>
          </a:p>
          <a:p>
            <a:pPr marL="0" indent="0">
              <a:buNone/>
            </a:pPr>
            <a:r>
              <a:rPr lang="se-NO" sz="3200" dirty="0"/>
              <a:t>Den korsfestede min ære og min salighet skal være. </a:t>
            </a:r>
            <a:endParaRPr lang="nb-NO" sz="3200" dirty="0"/>
          </a:p>
          <a:p>
            <a:pPr marL="0" indent="0">
              <a:buNone/>
            </a:pPr>
            <a:endParaRPr lang="nb-NO" sz="3200" dirty="0"/>
          </a:p>
        </p:txBody>
      </p:sp>
    </p:spTree>
    <p:extLst>
      <p:ext uri="{BB962C8B-B14F-4D97-AF65-F5344CB8AC3E}">
        <p14:creationId xmlns:p14="http://schemas.microsoft.com/office/powerpoint/2010/main" val="1636097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BA133B0-A719-4697-BDAD-6215DDE745DC}"/>
              </a:ext>
            </a:extLst>
          </p:cNvPr>
          <p:cNvSpPr>
            <a:spLocks noGrp="1"/>
          </p:cNvSpPr>
          <p:nvPr>
            <p:ph type="title"/>
          </p:nvPr>
        </p:nvSpPr>
        <p:spPr/>
        <p:txBody>
          <a:bodyPr/>
          <a:lstStyle/>
          <a:p>
            <a:r>
              <a:rPr lang="nb-NO" dirty="0"/>
              <a:t>Tekstlesning og preken</a:t>
            </a:r>
          </a:p>
        </p:txBody>
      </p:sp>
      <p:sp>
        <p:nvSpPr>
          <p:cNvPr id="3" name="Plassholder for innhold 2">
            <a:extLst>
              <a:ext uri="{FF2B5EF4-FFF2-40B4-BE49-F238E27FC236}">
                <a16:creationId xmlns:a16="http://schemas.microsoft.com/office/drawing/2014/main" id="{7990892D-7535-4D08-A464-C4EDEEB6EFFD}"/>
              </a:ext>
            </a:extLst>
          </p:cNvPr>
          <p:cNvSpPr>
            <a:spLocks noGrp="1"/>
          </p:cNvSpPr>
          <p:nvPr>
            <p:ph idx="1"/>
          </p:nvPr>
        </p:nvSpPr>
        <p:spPr/>
        <p:txBody>
          <a:bodyPr>
            <a:normAutofit fontScale="85000" lnSpcReduction="20000"/>
          </a:bodyPr>
          <a:lstStyle/>
          <a:p>
            <a:pPr marL="0" indent="0">
              <a:buNone/>
            </a:pPr>
            <a:r>
              <a:rPr lang="nb-NO" dirty="0"/>
              <a:t>Dette hellige evangelium står skrevet hos evangelisten Markus i det 4. kapitlet:</a:t>
            </a:r>
          </a:p>
          <a:p>
            <a:pPr marL="0" indent="0">
              <a:buNone/>
            </a:pPr>
            <a:r>
              <a:rPr lang="nb-NO" b="1" dirty="0"/>
              <a:t> </a:t>
            </a:r>
            <a:endParaRPr lang="nb-NO" dirty="0"/>
          </a:p>
          <a:p>
            <a:pPr marL="0" indent="0">
              <a:buNone/>
            </a:pPr>
            <a:r>
              <a:rPr lang="nb-NO" b="1" dirty="0"/>
              <a:t>Og han sa: «Med Guds rike er det slik: Det er som når en mann har sådd korn i jorden. Han sover og står opp, det blir natt og det blir dag, og kornet spirer og vokser, men han vet ikke hvordan det skjer. Av seg selv gir jorden grøde, først strå, så aks og til sist modent korn i akset. Så snart grøden er moden, svinger han sigden, for høsten er kommet.» Han sa: «Hva skal vi sammenligne Guds rike med? Hvilken lignelse skal vi bruke? Det er som et sennepsfrø. Når det blir sådd, er det mindre enn noe annet frø på jorden, men når det er sådd, vokser det opp og blir større enn alle hagevekster og får så store greiner at </a:t>
            </a:r>
            <a:r>
              <a:rPr lang="nb-NO" b="1" i="1" dirty="0"/>
              <a:t>himmelens fugler kan bygge rede i skyggen av det.</a:t>
            </a:r>
            <a:r>
              <a:rPr lang="nb-NO" b="1" dirty="0"/>
              <a:t>»</a:t>
            </a:r>
            <a:br>
              <a:rPr lang="nb-NO" b="1" dirty="0"/>
            </a:br>
            <a:r>
              <a:rPr lang="nb-NO" b="1" dirty="0"/>
              <a:t>    Med mange slike lignelser talte han ordet til dem, så mye de var i stand til å høre. Uten lignelser talte han ikke til dem. Men når han var alene med disiplene, forklarte han alt for dem.</a:t>
            </a:r>
            <a:endParaRPr lang="nb-NO" dirty="0"/>
          </a:p>
          <a:p>
            <a:pPr marL="0" indent="0">
              <a:buNone/>
            </a:pPr>
            <a:endParaRPr lang="nb-NO" dirty="0"/>
          </a:p>
        </p:txBody>
      </p:sp>
    </p:spTree>
    <p:extLst>
      <p:ext uri="{BB962C8B-B14F-4D97-AF65-F5344CB8AC3E}">
        <p14:creationId xmlns:p14="http://schemas.microsoft.com/office/powerpoint/2010/main" val="394967944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1515</Words>
  <Application>Microsoft Office PowerPoint</Application>
  <PresentationFormat>Widescreen</PresentationFormat>
  <Paragraphs>155</Paragraphs>
  <Slides>20</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20</vt:i4>
      </vt:variant>
    </vt:vector>
  </HeadingPairs>
  <TitlesOfParts>
    <vt:vector size="24" baseType="lpstr">
      <vt:lpstr>Arial</vt:lpstr>
      <vt:lpstr>Calibri</vt:lpstr>
      <vt:lpstr>Calibri Light</vt:lpstr>
      <vt:lpstr>Office-tema</vt:lpstr>
      <vt:lpstr>Velkommen til familie- gudstjeneste </vt:lpstr>
      <vt:lpstr>PowerPoint-presentasjon</vt:lpstr>
      <vt:lpstr>Salme    528 "Lovsyng Herren, han er nær"</vt:lpstr>
      <vt:lpstr>PowerPoint-presentasjon</vt:lpstr>
      <vt:lpstr>PowerPoint-presentasjon</vt:lpstr>
      <vt:lpstr>PowerPoint-presentasjon</vt:lpstr>
      <vt:lpstr>PowerPoint-presentasjon</vt:lpstr>
      <vt:lpstr>Salme  339 "Skriv deg Jesus" </vt:lpstr>
      <vt:lpstr>Tekstlesning og preken</vt:lpstr>
      <vt:lpstr>Trosbekjennelsen </vt:lpstr>
      <vt:lpstr>PowerPoint-presentasjon</vt:lpstr>
      <vt:lpstr>PowerPoint-presentasjon</vt:lpstr>
      <vt:lpstr>Salme   384  "Laudate omnes gentes"  </vt:lpstr>
      <vt:lpstr>FORBØNN </vt:lpstr>
      <vt:lpstr>PowerPoint-presentasjon</vt:lpstr>
      <vt:lpstr>PowerPoint-presentasjon</vt:lpstr>
      <vt:lpstr>PowerPoint-presentasjon</vt:lpstr>
      <vt:lpstr>Ofring </vt:lpstr>
      <vt:lpstr>Salme  624 "Må din vei komme deg i møte"  </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Samisk aktivitietsdag</dc:title>
  <dc:creator>Silje Johnsen</dc:creator>
  <cp:lastModifiedBy>Silje Johnsen</cp:lastModifiedBy>
  <cp:revision>4</cp:revision>
  <dcterms:created xsi:type="dcterms:W3CDTF">2021-01-29T13:43:09Z</dcterms:created>
  <dcterms:modified xsi:type="dcterms:W3CDTF">2021-01-29T14:06:51Z</dcterms:modified>
</cp:coreProperties>
</file>