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58" r:id="rId6"/>
    <p:sldId id="261" r:id="rId7"/>
    <p:sldId id="262" r:id="rId8"/>
    <p:sldId id="264" r:id="rId9"/>
    <p:sldId id="260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78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328FFE-2AB9-4648-8F7D-664D9C5FE6DC}" v="8" dt="2023-03-29T07:27:10.742"/>
    <p1510:client id="{42C26F02-8E40-8C72-486F-448BCE31C02E}" v="80" dt="2023-03-30T11:54:30.748"/>
    <p1510:client id="{F3820EB1-77D0-18DE-EB86-7090F2D478A8}" v="228" dt="2023-03-29T07:57:17.2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8"/>
    <p:restoredTop sz="86397"/>
  </p:normalViewPr>
  <p:slideViewPr>
    <p:cSldViewPr snapToGrid="0" snapToObjects="1" showGuides="1">
      <p:cViewPr>
        <p:scale>
          <a:sx n="106" d="100"/>
          <a:sy n="106" d="100"/>
        </p:scale>
        <p:origin x="834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237" d="100"/>
          <a:sy n="237" d="100"/>
        </p:scale>
        <p:origin x="74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rsti Kolbjørnsrud" userId="S::kk768@kirken.no::c20428f8-ca4f-45d6-ab57-bdf8b1da9ef8" providerId="AD" clId="Web-{42328FFE-2AB9-4648-8F7D-664D9C5FE6DC}"/>
    <pc:docChg chg="modSld">
      <pc:chgData name="Kjersti Kolbjørnsrud" userId="S::kk768@kirken.no::c20428f8-ca4f-45d6-ab57-bdf8b1da9ef8" providerId="AD" clId="Web-{42328FFE-2AB9-4648-8F7D-664D9C5FE6DC}" dt="2023-03-29T07:27:10.742" v="6" actId="20577"/>
      <pc:docMkLst>
        <pc:docMk/>
      </pc:docMkLst>
      <pc:sldChg chg="modSp">
        <pc:chgData name="Kjersti Kolbjørnsrud" userId="S::kk768@kirken.no::c20428f8-ca4f-45d6-ab57-bdf8b1da9ef8" providerId="AD" clId="Web-{42328FFE-2AB9-4648-8F7D-664D9C5FE6DC}" dt="2023-03-29T07:27:10.742" v="6" actId="20577"/>
        <pc:sldMkLst>
          <pc:docMk/>
          <pc:sldMk cId="3826382847" sldId="257"/>
        </pc:sldMkLst>
        <pc:spChg chg="mod">
          <ac:chgData name="Kjersti Kolbjørnsrud" userId="S::kk768@kirken.no::c20428f8-ca4f-45d6-ab57-bdf8b1da9ef8" providerId="AD" clId="Web-{42328FFE-2AB9-4648-8F7D-664D9C5FE6DC}" dt="2023-03-29T07:27:10.742" v="6" actId="20577"/>
          <ac:spMkLst>
            <pc:docMk/>
            <pc:sldMk cId="3826382847" sldId="257"/>
            <ac:spMk id="4" creationId="{46D5D829-711E-0548-8041-4A9647446129}"/>
          </ac:spMkLst>
        </pc:spChg>
      </pc:sldChg>
    </pc:docChg>
  </pc:docChgLst>
  <pc:docChgLst>
    <pc:chgData name="Kjersti Kolbjørnsrud" userId="S::kk768@kirken.no::c20428f8-ca4f-45d6-ab57-bdf8b1da9ef8" providerId="AD" clId="Web-{F3820EB1-77D0-18DE-EB86-7090F2D478A8}"/>
    <pc:docChg chg="addSld delSld modSld sldOrd">
      <pc:chgData name="Kjersti Kolbjørnsrud" userId="S::kk768@kirken.no::c20428f8-ca4f-45d6-ab57-bdf8b1da9ef8" providerId="AD" clId="Web-{F3820EB1-77D0-18DE-EB86-7090F2D478A8}" dt="2023-03-29T07:57:17.235" v="220"/>
      <pc:docMkLst>
        <pc:docMk/>
      </pc:docMkLst>
      <pc:sldChg chg="modSp del">
        <pc:chgData name="Kjersti Kolbjørnsrud" userId="S::kk768@kirken.no::c20428f8-ca4f-45d6-ab57-bdf8b1da9ef8" providerId="AD" clId="Web-{F3820EB1-77D0-18DE-EB86-7090F2D478A8}" dt="2023-03-29T07:56:41.219" v="217"/>
        <pc:sldMkLst>
          <pc:docMk/>
          <pc:sldMk cId="3684835813" sldId="256"/>
        </pc:sldMkLst>
        <pc:spChg chg="mod">
          <ac:chgData name="Kjersti Kolbjørnsrud" userId="S::kk768@kirken.no::c20428f8-ca4f-45d6-ab57-bdf8b1da9ef8" providerId="AD" clId="Web-{F3820EB1-77D0-18DE-EB86-7090F2D478A8}" dt="2023-03-29T07:56:27.859" v="210" actId="20577"/>
          <ac:spMkLst>
            <pc:docMk/>
            <pc:sldMk cId="3684835813" sldId="256"/>
            <ac:spMk id="5" creationId="{EB0F9D77-AFA6-3341-9846-F5DBD0D60CB1}"/>
          </ac:spMkLst>
        </pc:spChg>
        <pc:spChg chg="mod">
          <ac:chgData name="Kjersti Kolbjørnsrud" userId="S::kk768@kirken.no::c20428f8-ca4f-45d6-ab57-bdf8b1da9ef8" providerId="AD" clId="Web-{F3820EB1-77D0-18DE-EB86-7090F2D478A8}" dt="2023-03-29T07:54:28.405" v="187" actId="14100"/>
          <ac:spMkLst>
            <pc:docMk/>
            <pc:sldMk cId="3684835813" sldId="256"/>
            <ac:spMk id="6" creationId="{05667C8D-6B82-674C-9D19-3BEE5458A991}"/>
          </ac:spMkLst>
        </pc:spChg>
        <pc:spChg chg="mod">
          <ac:chgData name="Kjersti Kolbjørnsrud" userId="S::kk768@kirken.no::c20428f8-ca4f-45d6-ab57-bdf8b1da9ef8" providerId="AD" clId="Web-{F3820EB1-77D0-18DE-EB86-7090F2D478A8}" dt="2023-03-29T07:54:07.311" v="184" actId="1076"/>
          <ac:spMkLst>
            <pc:docMk/>
            <pc:sldMk cId="3684835813" sldId="256"/>
            <ac:spMk id="7" creationId="{9BF2166C-A2D5-E749-B312-4FF64708216F}"/>
          </ac:spMkLst>
        </pc:spChg>
      </pc:sldChg>
      <pc:sldChg chg="modSp">
        <pc:chgData name="Kjersti Kolbjørnsrud" userId="S::kk768@kirken.no::c20428f8-ca4f-45d6-ab57-bdf8b1da9ef8" providerId="AD" clId="Web-{F3820EB1-77D0-18DE-EB86-7090F2D478A8}" dt="2023-03-29T07:55:51.281" v="204" actId="20577"/>
        <pc:sldMkLst>
          <pc:docMk/>
          <pc:sldMk cId="3826382847" sldId="257"/>
        </pc:sldMkLst>
        <pc:spChg chg="mod">
          <ac:chgData name="Kjersti Kolbjørnsrud" userId="S::kk768@kirken.no::c20428f8-ca4f-45d6-ab57-bdf8b1da9ef8" providerId="AD" clId="Web-{F3820EB1-77D0-18DE-EB86-7090F2D478A8}" dt="2023-03-29T07:33:40.548" v="23" actId="20577"/>
          <ac:spMkLst>
            <pc:docMk/>
            <pc:sldMk cId="3826382847" sldId="257"/>
            <ac:spMk id="4" creationId="{46D5D829-711E-0548-8041-4A9647446129}"/>
          </ac:spMkLst>
        </pc:spChg>
        <pc:spChg chg="mod">
          <ac:chgData name="Kjersti Kolbjørnsrud" userId="S::kk768@kirken.no::c20428f8-ca4f-45d6-ab57-bdf8b1da9ef8" providerId="AD" clId="Web-{F3820EB1-77D0-18DE-EB86-7090F2D478A8}" dt="2023-03-29T07:55:51.281" v="204" actId="20577"/>
          <ac:spMkLst>
            <pc:docMk/>
            <pc:sldMk cId="3826382847" sldId="257"/>
            <ac:spMk id="5" creationId="{615BE1ED-A39E-F642-8DF4-7022C7B8A2C6}"/>
          </ac:spMkLst>
        </pc:spChg>
      </pc:sldChg>
      <pc:sldChg chg="modSp">
        <pc:chgData name="Kjersti Kolbjørnsrud" userId="S::kk768@kirken.no::c20428f8-ca4f-45d6-ab57-bdf8b1da9ef8" providerId="AD" clId="Web-{F3820EB1-77D0-18DE-EB86-7090F2D478A8}" dt="2023-03-29T07:39:58.755" v="102" actId="20577"/>
        <pc:sldMkLst>
          <pc:docMk/>
          <pc:sldMk cId="2960446174" sldId="258"/>
        </pc:sldMkLst>
        <pc:spChg chg="mod">
          <ac:chgData name="Kjersti Kolbjørnsrud" userId="S::kk768@kirken.no::c20428f8-ca4f-45d6-ab57-bdf8b1da9ef8" providerId="AD" clId="Web-{F3820EB1-77D0-18DE-EB86-7090F2D478A8}" dt="2023-03-29T07:30:35.281" v="4" actId="20577"/>
          <ac:spMkLst>
            <pc:docMk/>
            <pc:sldMk cId="2960446174" sldId="258"/>
            <ac:spMk id="2" creationId="{09DB22F8-0131-6C43-ADB6-4AC62064500F}"/>
          </ac:spMkLst>
        </pc:spChg>
        <pc:spChg chg="mod">
          <ac:chgData name="Kjersti Kolbjørnsrud" userId="S::kk768@kirken.no::c20428f8-ca4f-45d6-ab57-bdf8b1da9ef8" providerId="AD" clId="Web-{F3820EB1-77D0-18DE-EB86-7090F2D478A8}" dt="2023-03-29T07:39:58.755" v="102" actId="20577"/>
          <ac:spMkLst>
            <pc:docMk/>
            <pc:sldMk cId="2960446174" sldId="258"/>
            <ac:spMk id="3" creationId="{1C93BF28-409A-7043-9E1B-C275B1710DA8}"/>
          </ac:spMkLst>
        </pc:spChg>
      </pc:sldChg>
      <pc:sldChg chg="del">
        <pc:chgData name="Kjersti Kolbjørnsrud" userId="S::kk768@kirken.no::c20428f8-ca4f-45d6-ab57-bdf8b1da9ef8" providerId="AD" clId="Web-{F3820EB1-77D0-18DE-EB86-7090F2D478A8}" dt="2023-03-29T07:46:41.916" v="161"/>
        <pc:sldMkLst>
          <pc:docMk/>
          <pc:sldMk cId="2137736984" sldId="259"/>
        </pc:sldMkLst>
      </pc:sldChg>
      <pc:sldChg chg="modSp">
        <pc:chgData name="Kjersti Kolbjørnsrud" userId="S::kk768@kirken.no::c20428f8-ca4f-45d6-ab57-bdf8b1da9ef8" providerId="AD" clId="Web-{F3820EB1-77D0-18DE-EB86-7090F2D478A8}" dt="2023-03-29T07:45:03.930" v="159" actId="20577"/>
        <pc:sldMkLst>
          <pc:docMk/>
          <pc:sldMk cId="2505499296" sldId="260"/>
        </pc:sldMkLst>
        <pc:spChg chg="mod">
          <ac:chgData name="Kjersti Kolbjørnsrud" userId="S::kk768@kirken.no::c20428f8-ca4f-45d6-ab57-bdf8b1da9ef8" providerId="AD" clId="Web-{F3820EB1-77D0-18DE-EB86-7090F2D478A8}" dt="2023-03-29T07:45:03.930" v="159" actId="20577"/>
          <ac:spMkLst>
            <pc:docMk/>
            <pc:sldMk cId="2505499296" sldId="260"/>
            <ac:spMk id="4" creationId="{FB88D74E-58F4-124E-B28C-0F152B678DFB}"/>
          </ac:spMkLst>
        </pc:spChg>
        <pc:spChg chg="mod">
          <ac:chgData name="Kjersti Kolbjørnsrud" userId="S::kk768@kirken.no::c20428f8-ca4f-45d6-ab57-bdf8b1da9ef8" providerId="AD" clId="Web-{F3820EB1-77D0-18DE-EB86-7090F2D478A8}" dt="2023-03-29T07:43:45.336" v="137" actId="20577"/>
          <ac:spMkLst>
            <pc:docMk/>
            <pc:sldMk cId="2505499296" sldId="260"/>
            <ac:spMk id="5" creationId="{3AC2A0D7-F195-404E-AC18-DC3FF6417A02}"/>
          </ac:spMkLst>
        </pc:spChg>
      </pc:sldChg>
      <pc:sldChg chg="modSp new">
        <pc:chgData name="Kjersti Kolbjørnsrud" userId="S::kk768@kirken.no::c20428f8-ca4f-45d6-ab57-bdf8b1da9ef8" providerId="AD" clId="Web-{F3820EB1-77D0-18DE-EB86-7090F2D478A8}" dt="2023-03-29T07:34:31.627" v="35" actId="20577"/>
        <pc:sldMkLst>
          <pc:docMk/>
          <pc:sldMk cId="1177183020" sldId="261"/>
        </pc:sldMkLst>
        <pc:spChg chg="mod">
          <ac:chgData name="Kjersti Kolbjørnsrud" userId="S::kk768@kirken.no::c20428f8-ca4f-45d6-ab57-bdf8b1da9ef8" providerId="AD" clId="Web-{F3820EB1-77D0-18DE-EB86-7090F2D478A8}" dt="2023-03-29T07:34:21.877" v="32" actId="20577"/>
          <ac:spMkLst>
            <pc:docMk/>
            <pc:sldMk cId="1177183020" sldId="261"/>
            <ac:spMk id="2" creationId="{1F53E1A1-BFDB-DE91-3E1F-1B73CFB9F09A}"/>
          </ac:spMkLst>
        </pc:spChg>
        <pc:spChg chg="mod">
          <ac:chgData name="Kjersti Kolbjørnsrud" userId="S::kk768@kirken.no::c20428f8-ca4f-45d6-ab57-bdf8b1da9ef8" providerId="AD" clId="Web-{F3820EB1-77D0-18DE-EB86-7090F2D478A8}" dt="2023-03-29T07:34:31.627" v="35" actId="20577"/>
          <ac:spMkLst>
            <pc:docMk/>
            <pc:sldMk cId="1177183020" sldId="261"/>
            <ac:spMk id="3" creationId="{D3C8E8AB-C761-0699-9FA0-F09856C379CD}"/>
          </ac:spMkLst>
        </pc:spChg>
      </pc:sldChg>
      <pc:sldChg chg="modSp new">
        <pc:chgData name="Kjersti Kolbjørnsrud" userId="S::kk768@kirken.no::c20428f8-ca4f-45d6-ab57-bdf8b1da9ef8" providerId="AD" clId="Web-{F3820EB1-77D0-18DE-EB86-7090F2D478A8}" dt="2023-03-29T07:37:30.019" v="81" actId="20577"/>
        <pc:sldMkLst>
          <pc:docMk/>
          <pc:sldMk cId="4142379220" sldId="262"/>
        </pc:sldMkLst>
        <pc:spChg chg="mod">
          <ac:chgData name="Kjersti Kolbjørnsrud" userId="S::kk768@kirken.no::c20428f8-ca4f-45d6-ab57-bdf8b1da9ef8" providerId="AD" clId="Web-{F3820EB1-77D0-18DE-EB86-7090F2D478A8}" dt="2023-03-29T07:36:56.675" v="77" actId="20577"/>
          <ac:spMkLst>
            <pc:docMk/>
            <pc:sldMk cId="4142379220" sldId="262"/>
            <ac:spMk id="2" creationId="{46E8B188-C453-4876-AC88-2151C8AD1A4A}"/>
          </ac:spMkLst>
        </pc:spChg>
        <pc:spChg chg="mod">
          <ac:chgData name="Kjersti Kolbjørnsrud" userId="S::kk768@kirken.no::c20428f8-ca4f-45d6-ab57-bdf8b1da9ef8" providerId="AD" clId="Web-{F3820EB1-77D0-18DE-EB86-7090F2D478A8}" dt="2023-03-29T07:37:30.019" v="81" actId="20577"/>
          <ac:spMkLst>
            <pc:docMk/>
            <pc:sldMk cId="4142379220" sldId="262"/>
            <ac:spMk id="3" creationId="{53AFB0C0-6D8A-53E7-A9DA-7AFB70876C8D}"/>
          </ac:spMkLst>
        </pc:spChg>
      </pc:sldChg>
      <pc:sldChg chg="new del">
        <pc:chgData name="Kjersti Kolbjørnsrud" userId="S::kk768@kirken.no::c20428f8-ca4f-45d6-ab57-bdf8b1da9ef8" providerId="AD" clId="Web-{F3820EB1-77D0-18DE-EB86-7090F2D478A8}" dt="2023-03-29T07:46:41.900" v="160"/>
        <pc:sldMkLst>
          <pc:docMk/>
          <pc:sldMk cId="4261668650" sldId="263"/>
        </pc:sldMkLst>
      </pc:sldChg>
      <pc:sldChg chg="modSp new">
        <pc:chgData name="Kjersti Kolbjørnsrud" userId="S::kk768@kirken.no::c20428f8-ca4f-45d6-ab57-bdf8b1da9ef8" providerId="AD" clId="Web-{F3820EB1-77D0-18DE-EB86-7090F2D478A8}" dt="2023-03-29T07:39:19.443" v="97" actId="20577"/>
        <pc:sldMkLst>
          <pc:docMk/>
          <pc:sldMk cId="2794089187" sldId="264"/>
        </pc:sldMkLst>
        <pc:spChg chg="mod">
          <ac:chgData name="Kjersti Kolbjørnsrud" userId="S::kk768@kirken.no::c20428f8-ca4f-45d6-ab57-bdf8b1da9ef8" providerId="AD" clId="Web-{F3820EB1-77D0-18DE-EB86-7090F2D478A8}" dt="2023-03-29T07:38:35.833" v="92" actId="20577"/>
          <ac:spMkLst>
            <pc:docMk/>
            <pc:sldMk cId="2794089187" sldId="264"/>
            <ac:spMk id="2" creationId="{0F1D712C-2B6E-512F-7A0D-81ED4B16D564}"/>
          </ac:spMkLst>
        </pc:spChg>
        <pc:spChg chg="mod">
          <ac:chgData name="Kjersti Kolbjørnsrud" userId="S::kk768@kirken.no::c20428f8-ca4f-45d6-ab57-bdf8b1da9ef8" providerId="AD" clId="Web-{F3820EB1-77D0-18DE-EB86-7090F2D478A8}" dt="2023-03-29T07:39:19.443" v="97" actId="20577"/>
          <ac:spMkLst>
            <pc:docMk/>
            <pc:sldMk cId="2794089187" sldId="264"/>
            <ac:spMk id="3" creationId="{F96239F5-A6E5-F016-732A-6DE25EC85052}"/>
          </ac:spMkLst>
        </pc:spChg>
      </pc:sldChg>
      <pc:sldChg chg="new del">
        <pc:chgData name="Kjersti Kolbjørnsrud" userId="S::kk768@kirken.no::c20428f8-ca4f-45d6-ab57-bdf8b1da9ef8" providerId="AD" clId="Web-{F3820EB1-77D0-18DE-EB86-7090F2D478A8}" dt="2023-03-29T07:56:07.828" v="206"/>
        <pc:sldMkLst>
          <pc:docMk/>
          <pc:sldMk cId="1557332378" sldId="265"/>
        </pc:sldMkLst>
      </pc:sldChg>
      <pc:sldChg chg="addSp delSp modSp new del ord">
        <pc:chgData name="Kjersti Kolbjørnsrud" userId="S::kk768@kirken.no::c20428f8-ca4f-45d6-ab57-bdf8b1da9ef8" providerId="AD" clId="Web-{F3820EB1-77D0-18DE-EB86-7090F2D478A8}" dt="2023-03-29T07:57:17.235" v="220"/>
        <pc:sldMkLst>
          <pc:docMk/>
          <pc:sldMk cId="4143763707" sldId="265"/>
        </pc:sldMkLst>
        <pc:spChg chg="mod">
          <ac:chgData name="Kjersti Kolbjørnsrud" userId="S::kk768@kirken.no::c20428f8-ca4f-45d6-ab57-bdf8b1da9ef8" providerId="AD" clId="Web-{F3820EB1-77D0-18DE-EB86-7090F2D478A8}" dt="2023-03-29T07:56:37.891" v="216" actId="20577"/>
          <ac:spMkLst>
            <pc:docMk/>
            <pc:sldMk cId="4143763707" sldId="265"/>
            <ac:spMk id="2" creationId="{2BB48C78-7010-D9B1-A7A9-081AF691B15E}"/>
          </ac:spMkLst>
        </pc:spChg>
        <pc:spChg chg="mod">
          <ac:chgData name="Kjersti Kolbjørnsrud" userId="S::kk768@kirken.no::c20428f8-ca4f-45d6-ab57-bdf8b1da9ef8" providerId="AD" clId="Web-{F3820EB1-77D0-18DE-EB86-7090F2D478A8}" dt="2023-03-29T07:56:54.922" v="219" actId="20577"/>
          <ac:spMkLst>
            <pc:docMk/>
            <pc:sldMk cId="4143763707" sldId="265"/>
            <ac:spMk id="3" creationId="{64BED9CA-AC74-4398-DC75-6D6EB29DF482}"/>
          </ac:spMkLst>
        </pc:spChg>
        <pc:spChg chg="add del mod">
          <ac:chgData name="Kjersti Kolbjørnsrud" userId="S::kk768@kirken.no::c20428f8-ca4f-45d6-ab57-bdf8b1da9ef8" providerId="AD" clId="Web-{F3820EB1-77D0-18DE-EB86-7090F2D478A8}" dt="2023-03-29T07:56:32.906" v="214"/>
          <ac:spMkLst>
            <pc:docMk/>
            <pc:sldMk cId="4143763707" sldId="265"/>
            <ac:spMk id="6" creationId="{2E1B042A-66BF-0D7F-4555-E8D813BB947A}"/>
          </ac:spMkLst>
        </pc:spChg>
      </pc:sldChg>
    </pc:docChg>
  </pc:docChgLst>
  <pc:docChgLst>
    <pc:chgData name="Kjersti Kolbjørnsrud" userId="S::kk768@kirken.no::c20428f8-ca4f-45d6-ab57-bdf8b1da9ef8" providerId="AD" clId="Web-{42C26F02-8E40-8C72-486F-448BCE31C02E}"/>
    <pc:docChg chg="modSld">
      <pc:chgData name="Kjersti Kolbjørnsrud" userId="S::kk768@kirken.no::c20428f8-ca4f-45d6-ab57-bdf8b1da9ef8" providerId="AD" clId="Web-{42C26F02-8E40-8C72-486F-448BCE31C02E}" dt="2023-03-30T11:54:30.748" v="79" actId="20577"/>
      <pc:docMkLst>
        <pc:docMk/>
      </pc:docMkLst>
      <pc:sldChg chg="modSp">
        <pc:chgData name="Kjersti Kolbjørnsrud" userId="S::kk768@kirken.no::c20428f8-ca4f-45d6-ab57-bdf8b1da9ef8" providerId="AD" clId="Web-{42C26F02-8E40-8C72-486F-448BCE31C02E}" dt="2023-03-30T11:54:30.748" v="79" actId="20577"/>
        <pc:sldMkLst>
          <pc:docMk/>
          <pc:sldMk cId="2960446174" sldId="258"/>
        </pc:sldMkLst>
        <pc:spChg chg="mod">
          <ac:chgData name="Kjersti Kolbjørnsrud" userId="S::kk768@kirken.no::c20428f8-ca4f-45d6-ab57-bdf8b1da9ef8" providerId="AD" clId="Web-{42C26F02-8E40-8C72-486F-448BCE31C02E}" dt="2023-03-30T11:54:30.748" v="79" actId="20577"/>
          <ac:spMkLst>
            <pc:docMk/>
            <pc:sldMk cId="2960446174" sldId="258"/>
            <ac:spMk id="3" creationId="{1C93BF28-409A-7043-9E1B-C275B1710DA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6AAC931-83C2-D84A-8052-05B401C12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855785" y="599831"/>
            <a:ext cx="5504534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sz="1050" b="1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C343C9-69AF-4248-884B-D0BA474107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92261" y="8683991"/>
            <a:ext cx="868057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4E0461F7-D857-C446-A98B-4029FE3B4E9C}" type="datetimeFigureOut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t>30.03.2023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63DACA-4D38-9949-A817-0FED2F6222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90538" y="8685213"/>
            <a:ext cx="490262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8E8236-640B-574F-81E2-680AC6868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59415" y="8685213"/>
            <a:ext cx="25790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BEA7848-70C2-8844-A54F-DF108F0BB837}" type="slidenum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pPr algn="l"/>
              <a:t>‹#›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7C369A1-D51D-6E4D-BB6C-6E9A038E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1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opptekst 1">
            <a:extLst>
              <a:ext uri="{FF2B5EF4-FFF2-40B4-BE49-F238E27FC236}">
                <a16:creationId xmlns:a16="http://schemas.microsoft.com/office/drawing/2014/main" id="{427665F2-632E-A346-BAA5-478D1F57DD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043904" y="599831"/>
            <a:ext cx="5128296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endParaRPr lang="nb-NO" sz="1050" dirty="0"/>
          </a:p>
        </p:txBody>
      </p:sp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60965A70-FF2D-5841-BF99-6324283CD9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39962" y="8683991"/>
            <a:ext cx="83223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0461F7-D857-C446-A98B-4029FE3B4E9C}" type="datetimeFigureOut">
              <a:rPr lang="nb-NO" sz="800" smtClean="0"/>
              <a:pPr/>
              <a:t>30.03.2023</a:t>
            </a:fld>
            <a:endParaRPr lang="nb-NO" sz="80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260AEE78-88AD-C347-8A68-F5ADB6C8E0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85213"/>
            <a:ext cx="4536831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sz="800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2585FC08-3B3A-7B42-976B-D13CB1357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64354" y="8685213"/>
            <a:ext cx="24726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l"/>
            <a:fld id="{6BEA7848-70C2-8844-A54F-DF108F0BB837}" type="slidenum">
              <a:rPr lang="nb-NO" sz="800" smtClean="0"/>
              <a:pPr algn="l"/>
              <a:t>‹#›</a:t>
            </a:fld>
            <a:endParaRPr lang="nb-NO" sz="8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6F8879-4E63-1949-A1E8-EC597C6F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30.03.2023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7631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30.03.2023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3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30.03.2023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30.03.2023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30.03.2023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8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30.03.2023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0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30.03.2023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1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30.03.2023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6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6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30.03.2023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30.03.2023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30.03.2023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0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30.03.2023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30.03.2023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30.03.2023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9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30.03.2023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30.03.2023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30.03.2023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30.03.2023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65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30.03.2023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30.03.2023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4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6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30.03.2023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9515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30.03.2023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Sett inn tekst </a:t>
            </a:r>
            <a:r>
              <a:rPr lang="nb-NO" noProof="0" dirty="0" err="1"/>
              <a:t>f.eks</a:t>
            </a:r>
            <a:r>
              <a:rPr lang="nb-NO" noProof="0" dirty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5804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30.03.2023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  <a:endParaRPr lang="nb-NO" noProof="0" dirty="0"/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3784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30.03.2023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  <a:endParaRPr lang="nb-NO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41208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30.03.2023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4512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30.03.2023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8908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30.03.2023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44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30.03.2023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30.03.2023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30.03.2023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30.03.2023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0" r:id="rId5"/>
    <p:sldLayoutId id="2147483651" r:id="rId6"/>
    <p:sldLayoutId id="2147483666" r:id="rId7"/>
    <p:sldLayoutId id="2147483667" r:id="rId8"/>
    <p:sldLayoutId id="2147483665" r:id="rId9"/>
    <p:sldLayoutId id="2147483650" r:id="rId10"/>
    <p:sldLayoutId id="2147483673" r:id="rId11"/>
    <p:sldLayoutId id="2147483674" r:id="rId12"/>
    <p:sldLayoutId id="2147483652" r:id="rId13"/>
    <p:sldLayoutId id="2147483653" r:id="rId14"/>
    <p:sldLayoutId id="2147483657" r:id="rId15"/>
    <p:sldLayoutId id="2147483656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54" r:id="rId22"/>
    <p:sldLayoutId id="2147483668" r:id="rId23"/>
    <p:sldLayoutId id="2147483671" r:id="rId24"/>
    <p:sldLayoutId id="2147483670" r:id="rId25"/>
    <p:sldLayoutId id="2147483669" r:id="rId26"/>
    <p:sldLayoutId id="2147483672" r:id="rId27"/>
    <p:sldLayoutId id="2147483655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150" userDrawn="1">
          <p15:clr>
            <a:srgbClr val="F26B43"/>
          </p15:clr>
        </p15:guide>
        <p15:guide id="7" orient="horz" pos="873" userDrawn="1">
          <p15:clr>
            <a:srgbClr val="F26B43"/>
          </p15:clr>
        </p15:guide>
        <p15:guide id="8" orient="horz" pos="142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53" userDrawn="1">
          <p15:clr>
            <a:srgbClr val="F26B43"/>
          </p15:clr>
        </p15:guide>
        <p15:guide id="12" orient="horz" pos="689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905D13E-4397-444D-9D72-5C288C66A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172C-E5A6-B547-B606-488AA18D1FD3}" type="datetime1">
              <a:rPr lang="nb-NO" smtClean="0"/>
              <a:t>30.03.2023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679592F-5F76-D64B-A0E4-DF3D27B7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6D5D829-711E-0548-8041-4A96474461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5400" dirty="0">
                <a:cs typeface="Arial"/>
              </a:rPr>
              <a:t>BLI MED PÅ LEIR!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615BE1ED-A39E-F642-8DF4-7022C7B8A2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b-NO" dirty="0" err="1">
                <a:ea typeface="+mn-lt"/>
                <a:cs typeface="+mn-lt"/>
              </a:rPr>
              <a:t>Webinarserie</a:t>
            </a:r>
            <a:r>
              <a:rPr lang="nb-NO" dirty="0">
                <a:ea typeface="+mn-lt"/>
                <a:cs typeface="+mn-lt"/>
              </a:rPr>
              <a:t> om leir i regi av Fagutvalg for kirkelig undervisning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B2BC670-A605-BC4C-A9CA-3BD897D717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63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DB22F8-0131-6C43-ADB6-4AC62064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cs typeface="Arial"/>
              </a:rPr>
              <a:t>Hvorfor leir?</a:t>
            </a:r>
            <a:r>
              <a:rPr lang="nb-NO" b="0" dirty="0">
                <a:cs typeface="Arial"/>
              </a:rPr>
              <a:t> 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93BF28-409A-7043-9E1B-C275B1710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b-NO" dirty="0">
                <a:ea typeface="+mn-lt"/>
                <a:cs typeface="+mn-lt"/>
              </a:rPr>
              <a:t>Leir er en egnet arena for å bygge kristent fellesskap, læring og dele kristen tro. </a:t>
            </a:r>
            <a:endParaRPr lang="en-US" dirty="0">
              <a:ea typeface="+mn-lt"/>
              <a:cs typeface="+mn-lt"/>
            </a:endParaRPr>
          </a:p>
          <a:p>
            <a:r>
              <a:rPr lang="nb-NO" dirty="0">
                <a:ea typeface="+mn-lt"/>
                <a:cs typeface="+mn-lt"/>
              </a:rPr>
              <a:t>Leir er den faktoren som bidrar til høyest utbytte av konfirmasjonstiden.</a:t>
            </a:r>
            <a:endParaRPr lang="en-US">
              <a:cs typeface="Arial"/>
            </a:endParaRPr>
          </a:p>
          <a:p>
            <a:r>
              <a:rPr lang="nb-NO" dirty="0">
                <a:ea typeface="+mn-lt"/>
                <a:cs typeface="+mn-lt"/>
              </a:rPr>
              <a:t>Leir kan bidra til å styrke eller starte et barne- og ungdomsarbeid i menigheten.</a:t>
            </a:r>
          </a:p>
          <a:p>
            <a:r>
              <a:rPr lang="nb-NO" dirty="0">
                <a:ea typeface="+mn-lt"/>
                <a:cs typeface="+mn-lt"/>
              </a:rPr>
              <a:t>Deltakelse i ungdomsarbeid og deltakelse i kirkelige praksiser er avgjørende for valg av kirkelig utdanning og tjeneste. </a:t>
            </a:r>
          </a:p>
          <a:p>
            <a:r>
              <a:rPr lang="nb-NO" dirty="0">
                <a:ea typeface="+mn-lt"/>
                <a:cs typeface="+mn-lt"/>
              </a:rPr>
              <a:t>  Leir kan starte eller videreutvikle et samarbeid mellom menighet og organisasjon.</a:t>
            </a:r>
          </a:p>
          <a:p>
            <a:endParaRPr lang="nb-NO" dirty="0">
              <a:cs typeface="Arial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9CBB86-2887-794C-A032-CA977200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30.03.2023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B88E39-5DE1-B441-AB47-F0D467D8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4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3E1A1-BFDB-DE91-3E1F-1B73CFB9F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Arial"/>
              </a:rPr>
              <a:t>Samarbeid</a:t>
            </a:r>
            <a:r>
              <a:rPr lang="en-US" dirty="0">
                <a:cs typeface="Arial"/>
              </a:rPr>
              <a:t> om leir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8E8AB-C761-0699-9FA0-F09856C37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b-NO" dirty="0">
                <a:ea typeface="+mn-lt"/>
                <a:cs typeface="+mn-lt"/>
              </a:rPr>
              <a:t>Organisasjon og menighet bygger noe sammen.</a:t>
            </a:r>
            <a:endParaRPr lang="en-US" dirty="0">
              <a:ea typeface="+mn-lt"/>
              <a:cs typeface="+mn-lt"/>
            </a:endParaRPr>
          </a:p>
          <a:p>
            <a:r>
              <a:rPr lang="nb-NO" dirty="0">
                <a:ea typeface="+mn-lt"/>
                <a:cs typeface="+mn-lt"/>
              </a:rPr>
              <a:t>Samvirke mellom ledertrening og leir.</a:t>
            </a:r>
            <a:endParaRPr lang="en-US" dirty="0">
              <a:ea typeface="+mn-lt"/>
              <a:cs typeface="+mn-lt"/>
            </a:endParaRPr>
          </a:p>
          <a:p>
            <a:r>
              <a:rPr lang="nb-NO" dirty="0">
                <a:ea typeface="+mn-lt"/>
                <a:cs typeface="+mn-lt"/>
              </a:rPr>
              <a:t>Benytte ressursene fra organisasjonene.</a:t>
            </a:r>
            <a:endParaRPr lang="en-US" dirty="0">
              <a:ea typeface="+mn-lt"/>
              <a:cs typeface="+mn-lt"/>
            </a:endParaRPr>
          </a:p>
          <a:p>
            <a:r>
              <a:rPr lang="nb-NO" dirty="0">
                <a:ea typeface="+mn-lt"/>
                <a:cs typeface="+mn-lt"/>
              </a:rPr>
              <a:t>Styrke bruken og inntektene til leirstedene.</a:t>
            </a:r>
            <a:endParaRPr lang="en-US" dirty="0">
              <a:ea typeface="+mn-lt"/>
              <a:cs typeface="+mn-lt"/>
            </a:endParaRPr>
          </a:p>
          <a:p>
            <a:r>
              <a:rPr lang="nb-NO" dirty="0">
                <a:ea typeface="+mn-lt"/>
                <a:cs typeface="+mn-lt"/>
              </a:rPr>
              <a:t>Finne samarbeidsmodeller som vi sammen kommuniserer ut.</a:t>
            </a:r>
            <a:endParaRPr lang="en-US" dirty="0">
              <a:ea typeface="+mn-lt"/>
              <a:cs typeface="+mn-lt"/>
            </a:endParaRPr>
          </a:p>
          <a:p>
            <a:r>
              <a:rPr lang="nb-NO" dirty="0">
                <a:ea typeface="+mn-lt"/>
                <a:cs typeface="+mn-lt"/>
              </a:rPr>
              <a:t>Arbeide videre med hvordan skape sammenheng mellom leiren og menighetens arbeid 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5F6E5-A6B9-4FE1-F024-F1DBE7CC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30.03.2023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7EB99-22B3-5CE0-78B5-506CF65C9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718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8B188-C453-4876-AC88-2151C8AD1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</a:pPr>
            <a:r>
              <a:rPr lang="nb-NO" dirty="0">
                <a:cs typeface="Arial"/>
              </a:rPr>
              <a:t>Hvordan ulike leirtyper kan være inkluderende for alle? </a:t>
            </a:r>
            <a:endParaRPr lang="en-US" b="0" dirty="0">
              <a:ea typeface="+mj-lt"/>
              <a:cs typeface="+mj-lt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FB0C0-6D8A-53E7-A9DA-7AFB70876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b-NO" dirty="0">
                <a:ea typeface="+mn-lt"/>
                <a:cs typeface="+mn-lt"/>
              </a:rPr>
              <a:t>Acta Vestfold-Buskerud v/Stein Joar Myrvang – «</a:t>
            </a:r>
            <a:r>
              <a:rPr lang="nb-NO" dirty="0" err="1">
                <a:ea typeface="+mn-lt"/>
                <a:cs typeface="+mn-lt"/>
              </a:rPr>
              <a:t>Gamingleir</a:t>
            </a:r>
            <a:r>
              <a:rPr lang="nb-NO" dirty="0">
                <a:ea typeface="+mn-lt"/>
                <a:cs typeface="+mn-lt"/>
              </a:rPr>
              <a:t>» for </a:t>
            </a:r>
            <a:r>
              <a:rPr lang="nb-NO" dirty="0" err="1">
                <a:ea typeface="+mn-lt"/>
                <a:cs typeface="+mn-lt"/>
              </a:rPr>
              <a:t>tweens</a:t>
            </a:r>
            <a:endParaRPr lang="en-US" dirty="0" err="1">
              <a:ea typeface="+mn-lt"/>
              <a:cs typeface="+mn-lt"/>
            </a:endParaRPr>
          </a:p>
          <a:p>
            <a:endParaRPr lang="nb-NO" dirty="0">
              <a:ea typeface="+mn-lt"/>
              <a:cs typeface="+mn-lt"/>
            </a:endParaRPr>
          </a:p>
          <a:p>
            <a:r>
              <a:rPr lang="nb-NO" dirty="0">
                <a:ea typeface="+mn-lt"/>
                <a:cs typeface="+mn-lt"/>
              </a:rPr>
              <a:t>Acta Agder v/ Elisabeth Dørdal - «Leir på en dag» menighetssamarbeid i Kristiansand for barn og ungdom fra ulike migrantmenigheter </a:t>
            </a:r>
            <a:endParaRPr lang="en-US" dirty="0">
              <a:ea typeface="+mn-lt"/>
              <a:cs typeface="+mn-lt"/>
            </a:endParaRPr>
          </a:p>
          <a:p>
            <a:endParaRPr lang="nb-NO" dirty="0">
              <a:ea typeface="+mn-lt"/>
              <a:cs typeface="+mn-lt"/>
            </a:endParaRPr>
          </a:p>
          <a:p>
            <a:r>
              <a:rPr lang="nb-NO" dirty="0">
                <a:ea typeface="+mn-lt"/>
                <a:cs typeface="+mn-lt"/>
              </a:rPr>
              <a:t>Kateket i Fyllingsdalen, Gunn Waage Austad – «Bo-hjemme-leir»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342AA-973E-E5E1-6C8A-1C72EB4C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30.03.2023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5F952F-6588-F13A-E2C6-A8C58BFC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3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712C-2B6E-512F-7A0D-81ED4B16D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Arial"/>
              </a:rPr>
              <a:t>Rekruttering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til</a:t>
            </a:r>
            <a:r>
              <a:rPr lang="en-US" dirty="0">
                <a:cs typeface="Arial"/>
              </a:rPr>
              <a:t> leir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239F5-A6E5-F016-732A-6DE25EC85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883865"/>
            <a:ext cx="10944226" cy="577537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sz="2200" dirty="0">
                <a:ea typeface="+mn-lt"/>
                <a:cs typeface="+mn-lt"/>
              </a:rPr>
              <a:t>Ungdom trekker ungdom. </a:t>
            </a:r>
            <a:endParaRPr lang="en-US" sz="2200">
              <a:ea typeface="+mn-lt"/>
              <a:cs typeface="+mn-lt"/>
            </a:endParaRPr>
          </a:p>
          <a:p>
            <a:r>
              <a:rPr lang="nb-NO" sz="2200" dirty="0">
                <a:ea typeface="+mn-lt"/>
                <a:cs typeface="+mn-lt"/>
              </a:rPr>
              <a:t>En gang på leir, genererer flere ganger på leir. </a:t>
            </a:r>
            <a:endParaRPr lang="en-US" sz="2200">
              <a:ea typeface="+mn-lt"/>
              <a:cs typeface="+mn-lt"/>
            </a:endParaRPr>
          </a:p>
          <a:p>
            <a:r>
              <a:rPr lang="nb-NO" sz="2200" dirty="0">
                <a:ea typeface="+mn-lt"/>
                <a:cs typeface="+mn-lt"/>
              </a:rPr>
              <a:t>Viktig å starte tidlig med kommunikasjon og koordinering av datoer, informasjon til deltaker.</a:t>
            </a:r>
            <a:endParaRPr lang="en-US" sz="2200">
              <a:ea typeface="+mn-lt"/>
              <a:cs typeface="+mn-lt"/>
            </a:endParaRPr>
          </a:p>
          <a:p>
            <a:r>
              <a:rPr lang="nb-NO" sz="2200" dirty="0">
                <a:ea typeface="+mn-lt"/>
                <a:cs typeface="+mn-lt"/>
              </a:rPr>
              <a:t>Personlig kontakt og sosiale medier. </a:t>
            </a:r>
            <a:endParaRPr lang="en-US" sz="2200">
              <a:ea typeface="+mn-lt"/>
              <a:cs typeface="+mn-lt"/>
            </a:endParaRPr>
          </a:p>
          <a:p>
            <a:r>
              <a:rPr lang="nb-NO" sz="2200" dirty="0">
                <a:ea typeface="+mn-lt"/>
                <a:cs typeface="+mn-lt"/>
              </a:rPr>
              <a:t>Viktig å kartlegge at helgen ikke kolliderer med andre arrangement.</a:t>
            </a:r>
            <a:endParaRPr lang="en-US" sz="2200">
              <a:ea typeface="+mn-lt"/>
              <a:cs typeface="+mn-lt"/>
            </a:endParaRPr>
          </a:p>
          <a:p>
            <a:r>
              <a:rPr lang="nb-NO" sz="2200" dirty="0">
                <a:ea typeface="+mn-lt"/>
                <a:cs typeface="+mn-lt"/>
              </a:rPr>
              <a:t>Starte med en etablert gjeng som kan teste ut opplegget og finne ut hva som fungerer best.</a:t>
            </a:r>
            <a:endParaRPr lang="en-US" sz="2200">
              <a:ea typeface="+mn-lt"/>
              <a:cs typeface="+mn-lt"/>
            </a:endParaRPr>
          </a:p>
          <a:p>
            <a:r>
              <a:rPr lang="nb-NO" sz="2200" dirty="0">
                <a:ea typeface="+mn-lt"/>
                <a:cs typeface="+mn-lt"/>
              </a:rPr>
              <a:t>Viktig med voksne frivillige med erfaring. Det er en utfordring å få med frivillige ledere som er villige til å investere og bruke tid på ungdommene.</a:t>
            </a:r>
            <a:endParaRPr lang="en-US" sz="2200">
              <a:ea typeface="+mn-lt"/>
              <a:cs typeface="+mn-lt"/>
            </a:endParaRPr>
          </a:p>
          <a:p>
            <a:r>
              <a:rPr lang="nb-NO" sz="2200" dirty="0">
                <a:ea typeface="+mn-lt"/>
                <a:cs typeface="+mn-lt"/>
              </a:rPr>
              <a:t>Ha fokus på ungdomsledere.</a:t>
            </a:r>
            <a:endParaRPr lang="en-US" sz="2200">
              <a:ea typeface="+mn-lt"/>
              <a:cs typeface="+mn-lt"/>
            </a:endParaRPr>
          </a:p>
          <a:p>
            <a:r>
              <a:rPr lang="nb-NO" sz="2200" dirty="0">
                <a:ea typeface="+mn-lt"/>
                <a:cs typeface="+mn-lt"/>
              </a:rPr>
              <a:t>Skap en forventing og et spenningsaspekt.</a:t>
            </a:r>
            <a:endParaRPr lang="en-US" sz="2200">
              <a:ea typeface="+mn-lt"/>
              <a:cs typeface="+mn-lt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D59DA-0318-59C5-1528-46124B80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30.03.2023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781BB-FC2B-A2B7-30A1-031E377EB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08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447E88-C97F-3641-A769-C5C8C582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2FA6-23BD-0E4F-A3AA-E7DFFF2B9C96}" type="datetime1">
              <a:rPr lang="nb-NO" smtClean="0"/>
              <a:t>30.03.2023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A69A749-31FB-8C47-B54F-32E3EB49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FB88D74E-58F4-124E-B28C-0F152B678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515867"/>
          </a:xfrm>
        </p:spPr>
        <p:txBody>
          <a:bodyPr/>
          <a:lstStyle/>
          <a:p>
            <a:pPr algn="ctr"/>
            <a:r>
              <a:rPr lang="nb-NO" dirty="0">
                <a:cs typeface="Arial"/>
              </a:rPr>
              <a:t>Opptak, powerpointer og ressurser legges ut i ressursbanken.kirken.no</a:t>
            </a:r>
            <a:br>
              <a:rPr lang="nb-NO" dirty="0">
                <a:cs typeface="Arial"/>
              </a:rPr>
            </a:br>
            <a:br>
              <a:rPr lang="nb-NO" dirty="0">
                <a:cs typeface="+mj-lt"/>
              </a:rPr>
            </a:br>
            <a:r>
              <a:rPr lang="nb-NO" sz="4000" dirty="0">
                <a:ea typeface="+mj-lt"/>
                <a:cs typeface="+mj-lt"/>
              </a:rPr>
              <a:t>God leir!</a:t>
            </a:r>
            <a:endParaRPr lang="en-US" sz="4000"/>
          </a:p>
          <a:p>
            <a:endParaRPr lang="nb-NO" dirty="0">
              <a:cs typeface="Arial"/>
            </a:endParaRP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3AC2A0D7-F195-404E-AC18-DC3FF6417A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nb-NO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549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sjon2" id="{57B219EC-7D61-43A1-9E15-483FFB1AA736}" vid="{8E0518F1-9507-4816-96CB-B2EB7DC23900}"/>
    </a:ext>
  </a:extLst>
</a:theme>
</file>

<file path=ppt/theme/theme2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Seksjonsm_x00f8_te xmlns="03c6ffc0-7a9d-4749-b067-e149b948002e">false</Seksjonsm_x00f8_te>
    <Documenttype xmlns="03c6ffc0-7a9d-4749-b067-e149b948002e" xsi:nil="true"/>
    <_x00c5_r xmlns="03c6ffc0-7a9d-4749-b067-e149b948002e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20" ma:contentTypeDescription="Opprett et nytt dokument." ma:contentTypeScope="" ma:versionID="28d13393727c3bfc51a845498198905c">
  <xsd:schema xmlns:xsd="http://www.w3.org/2001/XMLSchema" xmlns:xs="http://www.w3.org/2001/XMLSchema" xmlns:p="http://schemas.microsoft.com/office/2006/metadata/properties" xmlns:ns2="03c6ffc0-7a9d-4749-b067-e149b948002e" xmlns:ns3="32946dd1-e5f8-475a-968c-85e3847873f6" xmlns:ns4="839a45f2-dc30-45af-b3c3-de9ae91fb091" targetNamespace="http://schemas.microsoft.com/office/2006/metadata/properties" ma:root="true" ma:fieldsID="07ee1c4c063520b03cbb1dca30bc39dd" ns2:_="" ns3:_="" ns4:_="">
    <xsd:import namespace="03c6ffc0-7a9d-4749-b067-e149b948002e"/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_x00c5_r" minOccurs="0"/>
                <xsd:element ref="ns2:Documenttype" minOccurs="0"/>
                <xsd:element ref="ns2:Seksjonsm_x00f8_te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6ffc0-7a9d-4749-b067-e149b948002e" elementFormDefault="qualified">
    <xsd:import namespace="http://schemas.microsoft.com/office/2006/documentManagement/types"/>
    <xsd:import namespace="http://schemas.microsoft.com/office/infopath/2007/PartnerControls"/>
    <xsd:element name="_x00c5_r" ma:index="8" nillable="true" ma:displayName="År" ma:internalName="_x00c5_r">
      <xsd:simpleType>
        <xsd:restriction base="dms:Text">
          <xsd:maxLength value="255"/>
        </xsd:restriction>
      </xsd:simpleType>
    </xsd:element>
    <xsd:element name="Documenttype" ma:index="9" nillable="true" ma:displayName="Documenttype" ma:internalName="Documenttype">
      <xsd:simpleType>
        <xsd:restriction base="dms:Text">
          <xsd:maxLength value="255"/>
        </xsd:restriction>
      </xsd:simpleType>
    </xsd:element>
    <xsd:element name="Seksjonsm_x00f8_te" ma:index="10" nillable="true" ma:displayName="Seksjonsmøte" ma:default="0" ma:internalName="Seksjonsm_x00f8_t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5ba2e46e-d40d-4f1e-a30b-b50c4cae5abf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084750-CA24-4F5C-AD69-FE47DFB4F34C}">
  <ds:schemaRefs>
    <ds:schemaRef ds:uri="http://schemas.microsoft.com/office/2006/metadata/properties"/>
    <ds:schemaRef ds:uri="http://schemas.microsoft.com/office/infopath/2007/PartnerControls"/>
    <ds:schemaRef ds:uri="839a45f2-dc30-45af-b3c3-de9ae91fb091"/>
    <ds:schemaRef ds:uri="03c6ffc0-7a9d-4749-b067-e149b948002e"/>
    <ds:schemaRef ds:uri="32946dd1-e5f8-475a-968c-85e3847873f6"/>
  </ds:schemaRefs>
</ds:datastoreItem>
</file>

<file path=customXml/itemProps2.xml><?xml version="1.0" encoding="utf-8"?>
<ds:datastoreItem xmlns:ds="http://schemas.openxmlformats.org/officeDocument/2006/customXml" ds:itemID="{C6837ECE-3F97-4B28-A0F8-28928430BA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5C1884-A3B0-4D4C-ACB7-472B5793CB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c6ffc0-7a9d-4749-b067-e149b948002e"/>
    <ds:schemaRef ds:uri="32946dd1-e5f8-475a-968c-85e3847873f6"/>
    <ds:schemaRef ds:uri="839a45f2-dc30-45af-b3c3-de9ae91fb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Den norske kirke_ppt mal</vt:lpstr>
      <vt:lpstr>BLI MED PÅ LEIR!</vt:lpstr>
      <vt:lpstr>Hvorfor leir? </vt:lpstr>
      <vt:lpstr>Samarbeid om leir</vt:lpstr>
      <vt:lpstr>Hvordan ulike leirtyper kan være inkluderende for alle?  </vt:lpstr>
      <vt:lpstr>Rekruttering til leir</vt:lpstr>
      <vt:lpstr>Opptak, powerpointer og ressurser legges ut i ressursbanken.kirken.no  God leir!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136</cp:revision>
  <dcterms:created xsi:type="dcterms:W3CDTF">2023-03-29T07:26:36Z</dcterms:created>
  <dcterms:modified xsi:type="dcterms:W3CDTF">2023-03-30T11:54:31Z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0x010100D8C06B2710C1F94C92751F3336F24CAB</vt:lpwstr>
  </property>
  <property fmtid="{D5CDD505-2E9C-101B-9397-08002B2CF9AE}" pid="3" name="MediaServiceImageTags">
    <vt:lpwstr/>
  </property>
</Properties>
</file>