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12" y="-8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D5EC2-97D9-A343-885B-E6B298E467FC}" type="datetimeFigureOut">
              <a:rPr lang="nb-NO" smtClean="0"/>
              <a:t>05.08.19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6EB71-D157-124B-BC88-2CC6DECF982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792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EB71-D157-124B-BC88-2CC6DECF982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996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EB71-D157-124B-BC88-2CC6DECF982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33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05.08.19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812800"/>
            <a:ext cx="3776472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73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4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gudstjeneste-oppslag-nynorsk-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50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6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gudstjeneste-oppslag-nynorsk-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79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8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17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1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6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gudstjeneste-oppslag-nynorsk-2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37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2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4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2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26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gudstjeneste-oppslag-nynorsk-2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812800"/>
            <a:ext cx="3776472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1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8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3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4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6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gudstjeneste-oppslag-nynorsk-7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2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2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udstjeneste-oppslag-nynorsk-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812800"/>
            <a:ext cx="7562088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Svar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Svart .thmx</Template>
  <TotalTime>58</TotalTime>
  <Words>2</Words>
  <Application>Microsoft Macintosh PowerPoint</Application>
  <PresentationFormat>Skjermfremvisning (4:3)</PresentationFormat>
  <Paragraphs>2</Paragraphs>
  <Slides>23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 Svart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isachsen kommuikasjon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frode isachsen</dc:creator>
  <cp:lastModifiedBy>frode isachsen</cp:lastModifiedBy>
  <cp:revision>12</cp:revision>
  <dcterms:created xsi:type="dcterms:W3CDTF">2018-12-14T13:03:24Z</dcterms:created>
  <dcterms:modified xsi:type="dcterms:W3CDTF">2019-08-05T09:23:13Z</dcterms:modified>
</cp:coreProperties>
</file>