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notesSlides/notesSlide4.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2" r:id="rId1"/>
  </p:sldMasterIdLst>
  <p:notesMasterIdLst>
    <p:notesMasterId r:id="rId13"/>
  </p:notesMasterIdLst>
  <p:sldIdLst>
    <p:sldId id="258" r:id="rId2"/>
    <p:sldId id="268" r:id="rId3"/>
    <p:sldId id="269" r:id="rId4"/>
    <p:sldId id="270" r:id="rId5"/>
    <p:sldId id="271" r:id="rId6"/>
    <p:sldId id="272" r:id="rId7"/>
    <p:sldId id="273" r:id="rId8"/>
    <p:sldId id="274" r:id="rId9"/>
    <p:sldId id="275" r:id="rId10"/>
    <p:sldId id="276" r:id="rId11"/>
    <p:sldId id="277" r:id="rId1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AE4E"/>
    <a:srgbClr val="E26829"/>
    <a:srgbClr val="E4692A"/>
    <a:srgbClr val="4E2124"/>
    <a:srgbClr val="000A00"/>
    <a:srgbClr val="1E4E67"/>
    <a:srgbClr val="053E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665"/>
  </p:normalViewPr>
  <p:slideViewPr>
    <p:cSldViewPr snapToGrid="0" snapToObjects="1">
      <p:cViewPr varScale="1">
        <p:scale>
          <a:sx n="93" d="100"/>
          <a:sy n="93" d="100"/>
        </p:scale>
        <p:origin x="216" y="504"/>
      </p:cViewPr>
      <p:guideLst/>
    </p:cSldViewPr>
  </p:slideViewPr>
  <p:outlineViewPr>
    <p:cViewPr>
      <p:scale>
        <a:sx n="33" d="100"/>
        <a:sy n="33" d="100"/>
      </p:scale>
      <p:origin x="0" y="0"/>
    </p:cViewPr>
  </p:outlineViewPr>
  <p:notesTextViewPr>
    <p:cViewPr>
      <p:scale>
        <a:sx n="20" d="100"/>
        <a:sy n="20" d="100"/>
      </p:scale>
      <p:origin x="0" y="0"/>
    </p:cViewPr>
  </p:notesTextViewPr>
  <p:sorterViewPr>
    <p:cViewPr>
      <p:scale>
        <a:sx n="80" d="100"/>
        <a:sy n="80" d="100"/>
      </p:scale>
      <p:origin x="0" y="0"/>
    </p:cViewPr>
  </p:sorterViewPr>
  <p:notesViewPr>
    <p:cSldViewPr snapToGrid="0" snapToObjects="1">
      <p:cViewPr varScale="1">
        <p:scale>
          <a:sx n="72" d="100"/>
          <a:sy n="72" d="100"/>
        </p:scale>
        <p:origin x="3592"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87264-900D-4741-AA3A-0F7B93C96632}" type="datetimeFigureOut">
              <a:rPr lang="nb-NO" smtClean="0"/>
              <a:t>11.01.2023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9CC2D5-A920-E248-9734-F268F06FBED2}" type="slidenum">
              <a:rPr lang="nb-NO" smtClean="0"/>
              <a:t>‹#›</a:t>
            </a:fld>
            <a:endParaRPr lang="nb-NO"/>
          </a:p>
        </p:txBody>
      </p:sp>
    </p:spTree>
    <p:extLst>
      <p:ext uri="{BB962C8B-B14F-4D97-AF65-F5344CB8AC3E}">
        <p14:creationId xmlns:p14="http://schemas.microsoft.com/office/powerpoint/2010/main" val="4166467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B9CC2D5-A920-E248-9734-F268F06FBED2}" type="slidenum">
              <a:rPr lang="nb-NO" smtClean="0"/>
              <a:t>1</a:t>
            </a:fld>
            <a:endParaRPr lang="nb-NO"/>
          </a:p>
        </p:txBody>
      </p:sp>
    </p:spTree>
    <p:extLst>
      <p:ext uri="{BB962C8B-B14F-4D97-AF65-F5344CB8AC3E}">
        <p14:creationId xmlns:p14="http://schemas.microsoft.com/office/powerpoint/2010/main" val="1113038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B9CC2D5-A920-E248-9734-F268F06FBED2}" type="slidenum">
              <a:rPr lang="nb-NO" smtClean="0"/>
              <a:t>2</a:t>
            </a:fld>
            <a:endParaRPr lang="nb-NO"/>
          </a:p>
        </p:txBody>
      </p:sp>
    </p:spTree>
    <p:extLst>
      <p:ext uri="{BB962C8B-B14F-4D97-AF65-F5344CB8AC3E}">
        <p14:creationId xmlns:p14="http://schemas.microsoft.com/office/powerpoint/2010/main" val="306047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B9CC2D5-A920-E248-9734-F268F06FBED2}" type="slidenum">
              <a:rPr lang="nb-NO" smtClean="0"/>
              <a:t>3</a:t>
            </a:fld>
            <a:endParaRPr lang="nb-NO"/>
          </a:p>
        </p:txBody>
      </p:sp>
    </p:spTree>
    <p:extLst>
      <p:ext uri="{BB962C8B-B14F-4D97-AF65-F5344CB8AC3E}">
        <p14:creationId xmlns:p14="http://schemas.microsoft.com/office/powerpoint/2010/main" val="864196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B9CC2D5-A920-E248-9734-F268F06FBED2}" type="slidenum">
              <a:rPr lang="nb-NO" smtClean="0"/>
              <a:t>7</a:t>
            </a:fld>
            <a:endParaRPr lang="nb-NO"/>
          </a:p>
        </p:txBody>
      </p:sp>
    </p:spTree>
    <p:extLst>
      <p:ext uri="{BB962C8B-B14F-4D97-AF65-F5344CB8AC3E}">
        <p14:creationId xmlns:p14="http://schemas.microsoft.com/office/powerpoint/2010/main" val="2151642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017681-C136-B84B-9651-8E2B8436429A}"/>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3475DEA-E57D-4148-9A2F-90A0DF5E74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A2A432EE-7F69-3C40-996C-B83D32E4A990}"/>
              </a:ext>
            </a:extLst>
          </p:cNvPr>
          <p:cNvSpPr>
            <a:spLocks noGrp="1"/>
          </p:cNvSpPr>
          <p:nvPr>
            <p:ph type="dt" sz="half" idx="10"/>
          </p:nvPr>
        </p:nvSpPr>
        <p:spPr/>
        <p:txBody>
          <a:bodyPr/>
          <a:lstStyle/>
          <a:p>
            <a:fld id="{D1CE7CDF-50D8-9A44-893A-D74DE8FD7E67}" type="datetimeFigureOut">
              <a:rPr lang="nb-NO" smtClean="0"/>
              <a:t>11.01.2023</a:t>
            </a:fld>
            <a:endParaRPr lang="nb-NO"/>
          </a:p>
        </p:txBody>
      </p:sp>
      <p:sp>
        <p:nvSpPr>
          <p:cNvPr id="5" name="Plassholder for bunntekst 4">
            <a:extLst>
              <a:ext uri="{FF2B5EF4-FFF2-40B4-BE49-F238E27FC236}">
                <a16:creationId xmlns:a16="http://schemas.microsoft.com/office/drawing/2014/main" id="{4B54D396-5ABF-8841-921C-08D2717918C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EEAF49A-15A8-4C4A-9CDC-B55834E630F4}"/>
              </a:ext>
            </a:extLst>
          </p:cNvPr>
          <p:cNvSpPr>
            <a:spLocks noGrp="1"/>
          </p:cNvSpPr>
          <p:nvPr>
            <p:ph type="sldNum" sz="quarter" idx="12"/>
          </p:nvPr>
        </p:nvSpPr>
        <p:spPr/>
        <p:txBody>
          <a:bodyPr/>
          <a:lstStyle/>
          <a:p>
            <a:fld id="{A5BB5D94-F5CB-5B42-8D2D-D4B21E0552D2}" type="slidenum">
              <a:rPr lang="nb-NO" smtClean="0"/>
              <a:t>‹#›</a:t>
            </a:fld>
            <a:endParaRPr lang="nb-NO"/>
          </a:p>
        </p:txBody>
      </p:sp>
    </p:spTree>
    <p:extLst>
      <p:ext uri="{BB962C8B-B14F-4D97-AF65-F5344CB8AC3E}">
        <p14:creationId xmlns:p14="http://schemas.microsoft.com/office/powerpoint/2010/main" val="2439918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1F75FF-9C00-F147-A405-DD86705E31F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823D60D-52AE-BB4B-A8EB-BF684F947343}"/>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5DB3B50-6BD9-E544-AAAE-655611D976DA}"/>
              </a:ext>
            </a:extLst>
          </p:cNvPr>
          <p:cNvSpPr>
            <a:spLocks noGrp="1"/>
          </p:cNvSpPr>
          <p:nvPr>
            <p:ph type="dt" sz="half" idx="10"/>
          </p:nvPr>
        </p:nvSpPr>
        <p:spPr/>
        <p:txBody>
          <a:bodyPr/>
          <a:lstStyle/>
          <a:p>
            <a:fld id="{D1CE7CDF-50D8-9A44-893A-D74DE8FD7E67}" type="datetimeFigureOut">
              <a:rPr lang="nb-NO" smtClean="0"/>
              <a:t>11.01.2023</a:t>
            </a:fld>
            <a:endParaRPr lang="nb-NO"/>
          </a:p>
        </p:txBody>
      </p:sp>
      <p:sp>
        <p:nvSpPr>
          <p:cNvPr id="5" name="Plassholder for bunntekst 4">
            <a:extLst>
              <a:ext uri="{FF2B5EF4-FFF2-40B4-BE49-F238E27FC236}">
                <a16:creationId xmlns:a16="http://schemas.microsoft.com/office/drawing/2014/main" id="{BD4CCBEF-9454-EA44-B96B-5BE4E8FBDCF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893D90E-2860-E044-B471-EF8FF78E4653}"/>
              </a:ext>
            </a:extLst>
          </p:cNvPr>
          <p:cNvSpPr>
            <a:spLocks noGrp="1"/>
          </p:cNvSpPr>
          <p:nvPr>
            <p:ph type="sldNum" sz="quarter" idx="12"/>
          </p:nvPr>
        </p:nvSpPr>
        <p:spPr/>
        <p:txBody>
          <a:bodyPr/>
          <a:lstStyle/>
          <a:p>
            <a:fld id="{A5BB5D94-F5CB-5B42-8D2D-D4B21E0552D2}" type="slidenum">
              <a:rPr lang="nb-NO" smtClean="0"/>
              <a:t>‹#›</a:t>
            </a:fld>
            <a:endParaRPr lang="nb-NO"/>
          </a:p>
        </p:txBody>
      </p:sp>
    </p:spTree>
    <p:extLst>
      <p:ext uri="{BB962C8B-B14F-4D97-AF65-F5344CB8AC3E}">
        <p14:creationId xmlns:p14="http://schemas.microsoft.com/office/powerpoint/2010/main" val="339496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48E81EF9-E526-1A43-91BB-B41C46626847}"/>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5788AF7-61AF-9548-8191-9E02FF7BB967}"/>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CA9D9DB-4241-C447-9E12-856D48CB2818}"/>
              </a:ext>
            </a:extLst>
          </p:cNvPr>
          <p:cNvSpPr>
            <a:spLocks noGrp="1"/>
          </p:cNvSpPr>
          <p:nvPr>
            <p:ph type="dt" sz="half" idx="10"/>
          </p:nvPr>
        </p:nvSpPr>
        <p:spPr/>
        <p:txBody>
          <a:bodyPr/>
          <a:lstStyle/>
          <a:p>
            <a:fld id="{D1CE7CDF-50D8-9A44-893A-D74DE8FD7E67}" type="datetimeFigureOut">
              <a:rPr lang="nb-NO" smtClean="0"/>
              <a:t>11.01.2023</a:t>
            </a:fld>
            <a:endParaRPr lang="nb-NO"/>
          </a:p>
        </p:txBody>
      </p:sp>
      <p:sp>
        <p:nvSpPr>
          <p:cNvPr id="5" name="Plassholder for bunntekst 4">
            <a:extLst>
              <a:ext uri="{FF2B5EF4-FFF2-40B4-BE49-F238E27FC236}">
                <a16:creationId xmlns:a16="http://schemas.microsoft.com/office/drawing/2014/main" id="{623B651B-F262-FA49-A08A-0E6DE318B11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E74CB99-8827-E84D-96AF-2ACBFF25D395}"/>
              </a:ext>
            </a:extLst>
          </p:cNvPr>
          <p:cNvSpPr>
            <a:spLocks noGrp="1"/>
          </p:cNvSpPr>
          <p:nvPr>
            <p:ph type="sldNum" sz="quarter" idx="12"/>
          </p:nvPr>
        </p:nvSpPr>
        <p:spPr/>
        <p:txBody>
          <a:bodyPr/>
          <a:lstStyle/>
          <a:p>
            <a:fld id="{A5BB5D94-F5CB-5B42-8D2D-D4B21E0552D2}" type="slidenum">
              <a:rPr lang="nb-NO" smtClean="0"/>
              <a:t>‹#›</a:t>
            </a:fld>
            <a:endParaRPr lang="nb-NO"/>
          </a:p>
        </p:txBody>
      </p:sp>
    </p:spTree>
    <p:extLst>
      <p:ext uri="{BB962C8B-B14F-4D97-AF65-F5344CB8AC3E}">
        <p14:creationId xmlns:p14="http://schemas.microsoft.com/office/powerpoint/2010/main" val="231971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EF10E8-AB06-B349-94F9-357DF488999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153973A-0003-B846-B9DB-66F6655054A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EB04104-DCA7-AD42-81F9-1F338F388F9D}"/>
              </a:ext>
            </a:extLst>
          </p:cNvPr>
          <p:cNvSpPr>
            <a:spLocks noGrp="1"/>
          </p:cNvSpPr>
          <p:nvPr>
            <p:ph type="dt" sz="half" idx="10"/>
          </p:nvPr>
        </p:nvSpPr>
        <p:spPr/>
        <p:txBody>
          <a:bodyPr/>
          <a:lstStyle/>
          <a:p>
            <a:fld id="{D1CE7CDF-50D8-9A44-893A-D74DE8FD7E67}" type="datetimeFigureOut">
              <a:rPr lang="nb-NO" smtClean="0"/>
              <a:t>11.01.2023</a:t>
            </a:fld>
            <a:endParaRPr lang="nb-NO"/>
          </a:p>
        </p:txBody>
      </p:sp>
      <p:sp>
        <p:nvSpPr>
          <p:cNvPr id="5" name="Plassholder for bunntekst 4">
            <a:extLst>
              <a:ext uri="{FF2B5EF4-FFF2-40B4-BE49-F238E27FC236}">
                <a16:creationId xmlns:a16="http://schemas.microsoft.com/office/drawing/2014/main" id="{7F38BA0C-A1A0-074D-B0A2-8421A9A880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538DDC6-B137-874F-B540-E4ADB940D4D7}"/>
              </a:ext>
            </a:extLst>
          </p:cNvPr>
          <p:cNvSpPr>
            <a:spLocks noGrp="1"/>
          </p:cNvSpPr>
          <p:nvPr>
            <p:ph type="sldNum" sz="quarter" idx="12"/>
          </p:nvPr>
        </p:nvSpPr>
        <p:spPr/>
        <p:txBody>
          <a:bodyPr/>
          <a:lstStyle/>
          <a:p>
            <a:fld id="{A5BB5D94-F5CB-5B42-8D2D-D4B21E0552D2}" type="slidenum">
              <a:rPr lang="nb-NO" smtClean="0"/>
              <a:t>‹#›</a:t>
            </a:fld>
            <a:endParaRPr lang="nb-NO"/>
          </a:p>
        </p:txBody>
      </p:sp>
    </p:spTree>
    <p:extLst>
      <p:ext uri="{BB962C8B-B14F-4D97-AF65-F5344CB8AC3E}">
        <p14:creationId xmlns:p14="http://schemas.microsoft.com/office/powerpoint/2010/main" val="1369639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0AB2D2-4FDE-C346-9859-58204B0B1CC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C3D604C9-1EBD-5D43-BC54-9357BE995B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8AC7B0D-C9A4-8A44-BC55-2FFE2071A17A}"/>
              </a:ext>
            </a:extLst>
          </p:cNvPr>
          <p:cNvSpPr>
            <a:spLocks noGrp="1"/>
          </p:cNvSpPr>
          <p:nvPr>
            <p:ph type="dt" sz="half" idx="10"/>
          </p:nvPr>
        </p:nvSpPr>
        <p:spPr/>
        <p:txBody>
          <a:bodyPr/>
          <a:lstStyle/>
          <a:p>
            <a:fld id="{D1CE7CDF-50D8-9A44-893A-D74DE8FD7E67}" type="datetimeFigureOut">
              <a:rPr lang="nb-NO" smtClean="0"/>
              <a:t>11.01.2023</a:t>
            </a:fld>
            <a:endParaRPr lang="nb-NO"/>
          </a:p>
        </p:txBody>
      </p:sp>
      <p:sp>
        <p:nvSpPr>
          <p:cNvPr id="5" name="Plassholder for bunntekst 4">
            <a:extLst>
              <a:ext uri="{FF2B5EF4-FFF2-40B4-BE49-F238E27FC236}">
                <a16:creationId xmlns:a16="http://schemas.microsoft.com/office/drawing/2014/main" id="{765D16F4-3381-354E-987B-861885AB19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DF52B64-02A2-8548-8EE3-1848545FC5CB}"/>
              </a:ext>
            </a:extLst>
          </p:cNvPr>
          <p:cNvSpPr>
            <a:spLocks noGrp="1"/>
          </p:cNvSpPr>
          <p:nvPr>
            <p:ph type="sldNum" sz="quarter" idx="12"/>
          </p:nvPr>
        </p:nvSpPr>
        <p:spPr/>
        <p:txBody>
          <a:bodyPr/>
          <a:lstStyle/>
          <a:p>
            <a:fld id="{A5BB5D94-F5CB-5B42-8D2D-D4B21E0552D2}" type="slidenum">
              <a:rPr lang="nb-NO" smtClean="0"/>
              <a:t>‹#›</a:t>
            </a:fld>
            <a:endParaRPr lang="nb-NO"/>
          </a:p>
        </p:txBody>
      </p:sp>
    </p:spTree>
    <p:extLst>
      <p:ext uri="{BB962C8B-B14F-4D97-AF65-F5344CB8AC3E}">
        <p14:creationId xmlns:p14="http://schemas.microsoft.com/office/powerpoint/2010/main" val="4131407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365FDB-EC24-1443-8F45-F843F5C49A5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8AD72C6-26C8-FD4C-92C3-1DA23AF528B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086B3197-C4D6-BC4D-B298-1993D242E34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57860C5-750D-B441-8DD4-172524B98726}"/>
              </a:ext>
            </a:extLst>
          </p:cNvPr>
          <p:cNvSpPr>
            <a:spLocks noGrp="1"/>
          </p:cNvSpPr>
          <p:nvPr>
            <p:ph type="dt" sz="half" idx="10"/>
          </p:nvPr>
        </p:nvSpPr>
        <p:spPr/>
        <p:txBody>
          <a:bodyPr/>
          <a:lstStyle/>
          <a:p>
            <a:fld id="{D1CE7CDF-50D8-9A44-893A-D74DE8FD7E67}" type="datetimeFigureOut">
              <a:rPr lang="nb-NO" smtClean="0"/>
              <a:t>11.01.2023</a:t>
            </a:fld>
            <a:endParaRPr lang="nb-NO"/>
          </a:p>
        </p:txBody>
      </p:sp>
      <p:sp>
        <p:nvSpPr>
          <p:cNvPr id="6" name="Plassholder for bunntekst 5">
            <a:extLst>
              <a:ext uri="{FF2B5EF4-FFF2-40B4-BE49-F238E27FC236}">
                <a16:creationId xmlns:a16="http://schemas.microsoft.com/office/drawing/2014/main" id="{C698A505-4337-B941-9D24-555087F8CCA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4D98DE9-AC58-FF43-AFFC-59DDA0415AFD}"/>
              </a:ext>
            </a:extLst>
          </p:cNvPr>
          <p:cNvSpPr>
            <a:spLocks noGrp="1"/>
          </p:cNvSpPr>
          <p:nvPr>
            <p:ph type="sldNum" sz="quarter" idx="12"/>
          </p:nvPr>
        </p:nvSpPr>
        <p:spPr/>
        <p:txBody>
          <a:bodyPr/>
          <a:lstStyle/>
          <a:p>
            <a:fld id="{A5BB5D94-F5CB-5B42-8D2D-D4B21E0552D2}" type="slidenum">
              <a:rPr lang="nb-NO" smtClean="0"/>
              <a:t>‹#›</a:t>
            </a:fld>
            <a:endParaRPr lang="nb-NO"/>
          </a:p>
        </p:txBody>
      </p:sp>
    </p:spTree>
    <p:extLst>
      <p:ext uri="{BB962C8B-B14F-4D97-AF65-F5344CB8AC3E}">
        <p14:creationId xmlns:p14="http://schemas.microsoft.com/office/powerpoint/2010/main" val="1187317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24A592-213A-7D44-81F4-0FA9CE9B78A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D2D40F6-A4C0-5C42-8814-67F0715FD3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A0B7794-EC1E-5E4A-B5B6-1D6776B9F162}"/>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63E7902-9584-644B-BD9C-880FBBCEE6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A47E6D04-64DE-AF40-9B75-B69A2086E10C}"/>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F72C8B6-6F98-5C44-B33F-CC784487E923}"/>
              </a:ext>
            </a:extLst>
          </p:cNvPr>
          <p:cNvSpPr>
            <a:spLocks noGrp="1"/>
          </p:cNvSpPr>
          <p:nvPr>
            <p:ph type="dt" sz="half" idx="10"/>
          </p:nvPr>
        </p:nvSpPr>
        <p:spPr/>
        <p:txBody>
          <a:bodyPr/>
          <a:lstStyle/>
          <a:p>
            <a:fld id="{D1CE7CDF-50D8-9A44-893A-D74DE8FD7E67}" type="datetimeFigureOut">
              <a:rPr lang="nb-NO" smtClean="0"/>
              <a:t>11.01.2023</a:t>
            </a:fld>
            <a:endParaRPr lang="nb-NO"/>
          </a:p>
        </p:txBody>
      </p:sp>
      <p:sp>
        <p:nvSpPr>
          <p:cNvPr id="8" name="Plassholder for bunntekst 7">
            <a:extLst>
              <a:ext uri="{FF2B5EF4-FFF2-40B4-BE49-F238E27FC236}">
                <a16:creationId xmlns:a16="http://schemas.microsoft.com/office/drawing/2014/main" id="{834CFA46-D1A5-5A4D-AC16-E6A22967566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8F038B82-1EB4-714F-B7FE-7BCCAB10CD37}"/>
              </a:ext>
            </a:extLst>
          </p:cNvPr>
          <p:cNvSpPr>
            <a:spLocks noGrp="1"/>
          </p:cNvSpPr>
          <p:nvPr>
            <p:ph type="sldNum" sz="quarter" idx="12"/>
          </p:nvPr>
        </p:nvSpPr>
        <p:spPr/>
        <p:txBody>
          <a:bodyPr/>
          <a:lstStyle/>
          <a:p>
            <a:fld id="{A5BB5D94-F5CB-5B42-8D2D-D4B21E0552D2}" type="slidenum">
              <a:rPr lang="nb-NO" smtClean="0"/>
              <a:t>‹#›</a:t>
            </a:fld>
            <a:endParaRPr lang="nb-NO"/>
          </a:p>
        </p:txBody>
      </p:sp>
    </p:spTree>
    <p:extLst>
      <p:ext uri="{BB962C8B-B14F-4D97-AF65-F5344CB8AC3E}">
        <p14:creationId xmlns:p14="http://schemas.microsoft.com/office/powerpoint/2010/main" val="15140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E7A3F0-29C0-EB42-940F-DE196FE9DF1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19309847-C960-8743-8880-E560FD78A507}"/>
              </a:ext>
            </a:extLst>
          </p:cNvPr>
          <p:cNvSpPr>
            <a:spLocks noGrp="1"/>
          </p:cNvSpPr>
          <p:nvPr>
            <p:ph type="dt" sz="half" idx="10"/>
          </p:nvPr>
        </p:nvSpPr>
        <p:spPr/>
        <p:txBody>
          <a:bodyPr/>
          <a:lstStyle/>
          <a:p>
            <a:fld id="{D1CE7CDF-50D8-9A44-893A-D74DE8FD7E67}" type="datetimeFigureOut">
              <a:rPr lang="nb-NO" smtClean="0"/>
              <a:t>11.01.2023</a:t>
            </a:fld>
            <a:endParaRPr lang="nb-NO"/>
          </a:p>
        </p:txBody>
      </p:sp>
      <p:sp>
        <p:nvSpPr>
          <p:cNvPr id="4" name="Plassholder for bunntekst 3">
            <a:extLst>
              <a:ext uri="{FF2B5EF4-FFF2-40B4-BE49-F238E27FC236}">
                <a16:creationId xmlns:a16="http://schemas.microsoft.com/office/drawing/2014/main" id="{90814FAB-97BB-CD4A-9BFB-4497D220802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0716D9C-88CF-194D-B49A-805AC51CE28E}"/>
              </a:ext>
            </a:extLst>
          </p:cNvPr>
          <p:cNvSpPr>
            <a:spLocks noGrp="1"/>
          </p:cNvSpPr>
          <p:nvPr>
            <p:ph type="sldNum" sz="quarter" idx="12"/>
          </p:nvPr>
        </p:nvSpPr>
        <p:spPr/>
        <p:txBody>
          <a:bodyPr/>
          <a:lstStyle/>
          <a:p>
            <a:fld id="{A5BB5D94-F5CB-5B42-8D2D-D4B21E0552D2}" type="slidenum">
              <a:rPr lang="nb-NO" smtClean="0"/>
              <a:t>‹#›</a:t>
            </a:fld>
            <a:endParaRPr lang="nb-NO"/>
          </a:p>
        </p:txBody>
      </p:sp>
    </p:spTree>
    <p:extLst>
      <p:ext uri="{BB962C8B-B14F-4D97-AF65-F5344CB8AC3E}">
        <p14:creationId xmlns:p14="http://schemas.microsoft.com/office/powerpoint/2010/main" val="2023693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7E228EA-9459-DA4D-B446-93AF6A8914BA}"/>
              </a:ext>
            </a:extLst>
          </p:cNvPr>
          <p:cNvSpPr>
            <a:spLocks noGrp="1"/>
          </p:cNvSpPr>
          <p:nvPr>
            <p:ph type="dt" sz="half" idx="10"/>
          </p:nvPr>
        </p:nvSpPr>
        <p:spPr/>
        <p:txBody>
          <a:bodyPr/>
          <a:lstStyle/>
          <a:p>
            <a:fld id="{D1CE7CDF-50D8-9A44-893A-D74DE8FD7E67}" type="datetimeFigureOut">
              <a:rPr lang="nb-NO" smtClean="0"/>
              <a:t>11.01.2023</a:t>
            </a:fld>
            <a:endParaRPr lang="nb-NO"/>
          </a:p>
        </p:txBody>
      </p:sp>
      <p:sp>
        <p:nvSpPr>
          <p:cNvPr id="3" name="Plassholder for bunntekst 2">
            <a:extLst>
              <a:ext uri="{FF2B5EF4-FFF2-40B4-BE49-F238E27FC236}">
                <a16:creationId xmlns:a16="http://schemas.microsoft.com/office/drawing/2014/main" id="{1139BC8E-9446-5347-9EEA-A2F39052929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94B1778-18D0-E84F-8F8D-4B0D58DE9FB1}"/>
              </a:ext>
            </a:extLst>
          </p:cNvPr>
          <p:cNvSpPr>
            <a:spLocks noGrp="1"/>
          </p:cNvSpPr>
          <p:nvPr>
            <p:ph type="sldNum" sz="quarter" idx="12"/>
          </p:nvPr>
        </p:nvSpPr>
        <p:spPr/>
        <p:txBody>
          <a:bodyPr/>
          <a:lstStyle/>
          <a:p>
            <a:fld id="{A5BB5D94-F5CB-5B42-8D2D-D4B21E0552D2}" type="slidenum">
              <a:rPr lang="nb-NO" smtClean="0"/>
              <a:t>‹#›</a:t>
            </a:fld>
            <a:endParaRPr lang="nb-NO"/>
          </a:p>
        </p:txBody>
      </p:sp>
    </p:spTree>
    <p:extLst>
      <p:ext uri="{BB962C8B-B14F-4D97-AF65-F5344CB8AC3E}">
        <p14:creationId xmlns:p14="http://schemas.microsoft.com/office/powerpoint/2010/main" val="4030318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8A6FF4-4D46-1042-8801-2D0451FB83E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B7ED5114-44A5-134E-973D-B10DE8BB9F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3AA531A2-15E9-284B-B117-C54BBDFC7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FB17E39-4C99-BB47-84AB-587D7E96D1A1}"/>
              </a:ext>
            </a:extLst>
          </p:cNvPr>
          <p:cNvSpPr>
            <a:spLocks noGrp="1"/>
          </p:cNvSpPr>
          <p:nvPr>
            <p:ph type="dt" sz="half" idx="10"/>
          </p:nvPr>
        </p:nvSpPr>
        <p:spPr/>
        <p:txBody>
          <a:bodyPr/>
          <a:lstStyle/>
          <a:p>
            <a:fld id="{D1CE7CDF-50D8-9A44-893A-D74DE8FD7E67}" type="datetimeFigureOut">
              <a:rPr lang="nb-NO" smtClean="0"/>
              <a:t>11.01.2023</a:t>
            </a:fld>
            <a:endParaRPr lang="nb-NO"/>
          </a:p>
        </p:txBody>
      </p:sp>
      <p:sp>
        <p:nvSpPr>
          <p:cNvPr id="6" name="Plassholder for bunntekst 5">
            <a:extLst>
              <a:ext uri="{FF2B5EF4-FFF2-40B4-BE49-F238E27FC236}">
                <a16:creationId xmlns:a16="http://schemas.microsoft.com/office/drawing/2014/main" id="{577DBA5C-4C83-C248-A9F4-FA1EEFF1040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35373E4-32C1-9C44-9606-F8BC1201D480}"/>
              </a:ext>
            </a:extLst>
          </p:cNvPr>
          <p:cNvSpPr>
            <a:spLocks noGrp="1"/>
          </p:cNvSpPr>
          <p:nvPr>
            <p:ph type="sldNum" sz="quarter" idx="12"/>
          </p:nvPr>
        </p:nvSpPr>
        <p:spPr/>
        <p:txBody>
          <a:bodyPr/>
          <a:lstStyle/>
          <a:p>
            <a:fld id="{A5BB5D94-F5CB-5B42-8D2D-D4B21E0552D2}" type="slidenum">
              <a:rPr lang="nb-NO" smtClean="0"/>
              <a:t>‹#›</a:t>
            </a:fld>
            <a:endParaRPr lang="nb-NO"/>
          </a:p>
        </p:txBody>
      </p:sp>
    </p:spTree>
    <p:extLst>
      <p:ext uri="{BB962C8B-B14F-4D97-AF65-F5344CB8AC3E}">
        <p14:creationId xmlns:p14="http://schemas.microsoft.com/office/powerpoint/2010/main" val="233808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1C8BF0-C028-A445-A67B-24033747442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875135D4-940C-414D-9A7F-C3B08633EB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D3D18AF-B80D-5B4A-85E9-61FBA18A28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5F75363-F135-9A43-8905-0DD44B60BB6A}"/>
              </a:ext>
            </a:extLst>
          </p:cNvPr>
          <p:cNvSpPr>
            <a:spLocks noGrp="1"/>
          </p:cNvSpPr>
          <p:nvPr>
            <p:ph type="dt" sz="half" idx="10"/>
          </p:nvPr>
        </p:nvSpPr>
        <p:spPr/>
        <p:txBody>
          <a:bodyPr/>
          <a:lstStyle/>
          <a:p>
            <a:fld id="{D1CE7CDF-50D8-9A44-893A-D74DE8FD7E67}" type="datetimeFigureOut">
              <a:rPr lang="nb-NO" smtClean="0"/>
              <a:t>11.01.2023</a:t>
            </a:fld>
            <a:endParaRPr lang="nb-NO"/>
          </a:p>
        </p:txBody>
      </p:sp>
      <p:sp>
        <p:nvSpPr>
          <p:cNvPr id="6" name="Plassholder for bunntekst 5">
            <a:extLst>
              <a:ext uri="{FF2B5EF4-FFF2-40B4-BE49-F238E27FC236}">
                <a16:creationId xmlns:a16="http://schemas.microsoft.com/office/drawing/2014/main" id="{1CBFF0BC-1903-4D48-AC1D-BD16C7A198B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DBBAE4A-4638-C041-91CA-0D9DA9AD047E}"/>
              </a:ext>
            </a:extLst>
          </p:cNvPr>
          <p:cNvSpPr>
            <a:spLocks noGrp="1"/>
          </p:cNvSpPr>
          <p:nvPr>
            <p:ph type="sldNum" sz="quarter" idx="12"/>
          </p:nvPr>
        </p:nvSpPr>
        <p:spPr/>
        <p:txBody>
          <a:bodyPr/>
          <a:lstStyle/>
          <a:p>
            <a:fld id="{A5BB5D94-F5CB-5B42-8D2D-D4B21E0552D2}" type="slidenum">
              <a:rPr lang="nb-NO" smtClean="0"/>
              <a:t>‹#›</a:t>
            </a:fld>
            <a:endParaRPr lang="nb-NO"/>
          </a:p>
        </p:txBody>
      </p:sp>
    </p:spTree>
    <p:extLst>
      <p:ext uri="{BB962C8B-B14F-4D97-AF65-F5344CB8AC3E}">
        <p14:creationId xmlns:p14="http://schemas.microsoft.com/office/powerpoint/2010/main" val="832880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6829"/>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4131D23D-5A30-CF41-AF84-87D81C2BF0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8AF3C1C-1DE0-D84D-8236-28F5363954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254A35A-9399-B149-9081-F587E4B77E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E7CDF-50D8-9A44-893A-D74DE8FD7E67}" type="datetimeFigureOut">
              <a:rPr lang="nb-NO" smtClean="0"/>
              <a:t>11.01.2023</a:t>
            </a:fld>
            <a:endParaRPr lang="nb-NO"/>
          </a:p>
        </p:txBody>
      </p:sp>
      <p:sp>
        <p:nvSpPr>
          <p:cNvPr id="5" name="Plassholder for bunntekst 4">
            <a:extLst>
              <a:ext uri="{FF2B5EF4-FFF2-40B4-BE49-F238E27FC236}">
                <a16:creationId xmlns:a16="http://schemas.microsoft.com/office/drawing/2014/main" id="{510CF0D4-88D3-5545-A844-39C6EA13E6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61048B1C-02E3-4D41-A827-6742755702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B5D94-F5CB-5B42-8D2D-D4B21E0552D2}" type="slidenum">
              <a:rPr lang="nb-NO" smtClean="0"/>
              <a:t>‹#›</a:t>
            </a:fld>
            <a:endParaRPr lang="nb-NO"/>
          </a:p>
        </p:txBody>
      </p:sp>
    </p:spTree>
    <p:extLst>
      <p:ext uri="{BB962C8B-B14F-4D97-AF65-F5344CB8AC3E}">
        <p14:creationId xmlns:p14="http://schemas.microsoft.com/office/powerpoint/2010/main" val="4127472568"/>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0AE4E"/>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Bilde 31" descr="Et bilde som inneholder kjole&#10;&#10;Automatisk generert beskrivelse">
            <a:extLst>
              <a:ext uri="{FF2B5EF4-FFF2-40B4-BE49-F238E27FC236}">
                <a16:creationId xmlns:a16="http://schemas.microsoft.com/office/drawing/2014/main" id="{750DA2D1-A265-F747-9082-7BF7F976ED0C}"/>
              </a:ext>
            </a:extLst>
          </p:cNvPr>
          <p:cNvPicPr>
            <a:picLocks noChangeAspect="1"/>
          </p:cNvPicPr>
          <p:nvPr/>
        </p:nvPicPr>
        <p:blipFill rotWithShape="1">
          <a:blip r:embed="rId3"/>
          <a:srcRect t="6791" r="2" b="8354"/>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50" name="Freeform: Shape 49">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 name="Freeform: Shape 51">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4F6E9C54-775B-7B48-B481-1787103D978C}"/>
              </a:ext>
            </a:extLst>
          </p:cNvPr>
          <p:cNvSpPr>
            <a:spLocks noGrp="1"/>
          </p:cNvSpPr>
          <p:nvPr>
            <p:ph type="title"/>
          </p:nvPr>
        </p:nvSpPr>
        <p:spPr>
          <a:xfrm>
            <a:off x="-101919" y="1069629"/>
            <a:ext cx="5499082" cy="3204134"/>
          </a:xfrm>
          <a:prstGeom prst="ellipse">
            <a:avLst/>
          </a:prstGeom>
        </p:spPr>
        <p:txBody>
          <a:bodyPr vert="horz" lIns="91440" tIns="45720" rIns="91440" bIns="45720" rtlCol="0" anchor="b">
            <a:normAutofit/>
          </a:bodyPr>
          <a:lstStyle/>
          <a:p>
            <a:r>
              <a:rPr lang="en-US" sz="3200" b="1" dirty="0">
                <a:solidFill>
                  <a:schemeClr val="bg1"/>
                </a:solidFill>
                <a:latin typeface="URW DIN" pitchFamily="2" charset="77"/>
              </a:rPr>
              <a:t>KONKURRANSE 2</a:t>
            </a:r>
          </a:p>
        </p:txBody>
      </p:sp>
      <p:sp>
        <p:nvSpPr>
          <p:cNvPr id="59" name="Rectangle 5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Bilde 8">
            <a:extLst>
              <a:ext uri="{FF2B5EF4-FFF2-40B4-BE49-F238E27FC236}">
                <a16:creationId xmlns:a16="http://schemas.microsoft.com/office/drawing/2014/main" id="{2DC4399D-B995-0C44-B146-4AD550C47466}"/>
              </a:ext>
            </a:extLst>
          </p:cNvPr>
          <p:cNvPicPr>
            <a:picLocks noChangeAspect="1"/>
          </p:cNvPicPr>
          <p:nvPr/>
        </p:nvPicPr>
        <p:blipFill>
          <a:blip r:embed="rId4"/>
          <a:stretch>
            <a:fillRect/>
          </a:stretch>
        </p:blipFill>
        <p:spPr>
          <a:xfrm>
            <a:off x="19920285" y="-3475123"/>
            <a:ext cx="2752354" cy="936971"/>
          </a:xfrm>
          <a:prstGeom prst="rect">
            <a:avLst/>
          </a:prstGeom>
        </p:spPr>
      </p:pic>
      <p:sp>
        <p:nvSpPr>
          <p:cNvPr id="11" name="Rektangel 10">
            <a:extLst>
              <a:ext uri="{FF2B5EF4-FFF2-40B4-BE49-F238E27FC236}">
                <a16:creationId xmlns:a16="http://schemas.microsoft.com/office/drawing/2014/main" id="{9631922A-039E-805E-AF9D-0E015795859C}"/>
              </a:ext>
            </a:extLst>
          </p:cNvPr>
          <p:cNvSpPr/>
          <p:nvPr/>
        </p:nvSpPr>
        <p:spPr>
          <a:xfrm>
            <a:off x="481029" y="497711"/>
            <a:ext cx="861634" cy="439838"/>
          </a:xfrm>
          <a:prstGeom prst="rect">
            <a:avLst/>
          </a:prstGeom>
          <a:solidFill>
            <a:srgbClr val="D0A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91884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0AE4E"/>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0AFA1C-37F1-4840-ADFF-AEF2BFB73F43}"/>
              </a:ext>
            </a:extLst>
          </p:cNvPr>
          <p:cNvSpPr>
            <a:spLocks noGrp="1"/>
          </p:cNvSpPr>
          <p:nvPr>
            <p:ph type="ctrTitle"/>
          </p:nvPr>
        </p:nvSpPr>
        <p:spPr>
          <a:xfrm>
            <a:off x="2714890" y="873000"/>
            <a:ext cx="7948247" cy="1035050"/>
          </a:xfrm>
        </p:spPr>
        <p:txBody>
          <a:bodyPr>
            <a:noAutofit/>
          </a:bodyPr>
          <a:lstStyle/>
          <a:p>
            <a:pPr algn="l"/>
            <a:r>
              <a:rPr lang="nb-NO" sz="3200" b="1" dirty="0">
                <a:solidFill>
                  <a:schemeClr val="bg1"/>
                </a:solidFill>
                <a:latin typeface="URW DIN" pitchFamily="2" charset="77"/>
              </a:rPr>
              <a:t>9. Gud blir ofte symbolisert av en figur. Hvilken?</a:t>
            </a:r>
            <a:endParaRPr lang="nb-NO" sz="3200" b="1" dirty="0">
              <a:solidFill>
                <a:schemeClr val="bg1"/>
              </a:solidFill>
            </a:endParaRPr>
          </a:p>
        </p:txBody>
      </p:sp>
      <p:sp>
        <p:nvSpPr>
          <p:cNvPr id="8" name="Rektangel 7">
            <a:extLst>
              <a:ext uri="{FF2B5EF4-FFF2-40B4-BE49-F238E27FC236}">
                <a16:creationId xmlns:a16="http://schemas.microsoft.com/office/drawing/2014/main" id="{BDAD6FCE-5C1D-6843-919E-F6BE83EBB687}"/>
              </a:ext>
            </a:extLst>
          </p:cNvPr>
          <p:cNvSpPr/>
          <p:nvPr/>
        </p:nvSpPr>
        <p:spPr>
          <a:xfrm>
            <a:off x="2714892" y="2237313"/>
            <a:ext cx="3157537" cy="18859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endPar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endParaRPr>
          </a:p>
          <a:p>
            <a:endPar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endParaRPr>
          </a:p>
          <a:p>
            <a:r>
              <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rPr>
              <a:t>A: En trekant</a:t>
            </a:r>
            <a:endParaRPr lang="nb-NO" sz="2800" b="1" dirty="0">
              <a:solidFill>
                <a:schemeClr val="bg1"/>
              </a:solidFill>
              <a:highlight>
                <a:srgbClr val="FF0000"/>
              </a:highlight>
              <a:latin typeface="URW DIN" pitchFamily="2" charset="77"/>
            </a:endParaRPr>
          </a:p>
          <a:p>
            <a:endParaRPr lang="nb-NO" sz="2800" dirty="0">
              <a:highlight>
                <a:srgbClr val="FF0000"/>
              </a:highlight>
            </a:endParaRPr>
          </a:p>
          <a:p>
            <a:endParaRPr lang="nb-NO" sz="2800" dirty="0">
              <a:highlight>
                <a:srgbClr val="FF0000"/>
              </a:highlight>
            </a:endParaRPr>
          </a:p>
        </p:txBody>
      </p:sp>
      <p:sp>
        <p:nvSpPr>
          <p:cNvPr id="12" name="Rektangel 11">
            <a:extLst>
              <a:ext uri="{FF2B5EF4-FFF2-40B4-BE49-F238E27FC236}">
                <a16:creationId xmlns:a16="http://schemas.microsoft.com/office/drawing/2014/main" id="{324B12E5-7910-034B-9453-FD7B8AF369B7}"/>
              </a:ext>
            </a:extLst>
          </p:cNvPr>
          <p:cNvSpPr/>
          <p:nvPr/>
        </p:nvSpPr>
        <p:spPr>
          <a:xfrm>
            <a:off x="2714890" y="4452526"/>
            <a:ext cx="3157537" cy="1885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latin typeface="URW DIN" pitchFamily="2" charset="77"/>
              </a:rPr>
              <a:t>C: En femkant</a:t>
            </a:r>
          </a:p>
        </p:txBody>
      </p:sp>
      <p:sp>
        <p:nvSpPr>
          <p:cNvPr id="13" name="Rektangel 12">
            <a:extLst>
              <a:ext uri="{FF2B5EF4-FFF2-40B4-BE49-F238E27FC236}">
                <a16:creationId xmlns:a16="http://schemas.microsoft.com/office/drawing/2014/main" id="{5A08D40A-A9FA-D24A-A91E-2CDAB44B0F89}"/>
              </a:ext>
            </a:extLst>
          </p:cNvPr>
          <p:cNvSpPr/>
          <p:nvPr/>
        </p:nvSpPr>
        <p:spPr>
          <a:xfrm>
            <a:off x="6228500" y="4452526"/>
            <a:ext cx="3157537" cy="1885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dirty="0">
                <a:latin typeface="URW DIN" pitchFamily="2" charset="77"/>
              </a:rPr>
              <a:t> </a:t>
            </a:r>
            <a:r>
              <a:rPr lang="nb-NO" sz="2800" b="1" dirty="0">
                <a:latin typeface="URW DIN" pitchFamily="2" charset="77"/>
              </a:rPr>
              <a:t>D: En sirkel</a:t>
            </a:r>
            <a:endParaRPr lang="nb-NO" sz="2800" dirty="0">
              <a:latin typeface="URW DIN" pitchFamily="2" charset="77"/>
            </a:endParaRPr>
          </a:p>
        </p:txBody>
      </p:sp>
      <p:sp>
        <p:nvSpPr>
          <p:cNvPr id="14" name="Rektangel 13">
            <a:extLst>
              <a:ext uri="{FF2B5EF4-FFF2-40B4-BE49-F238E27FC236}">
                <a16:creationId xmlns:a16="http://schemas.microsoft.com/office/drawing/2014/main" id="{26DC9F9F-A9D6-4249-85C7-45807FABBE0F}"/>
              </a:ext>
            </a:extLst>
          </p:cNvPr>
          <p:cNvSpPr/>
          <p:nvPr/>
        </p:nvSpPr>
        <p:spPr>
          <a:xfrm>
            <a:off x="6228500" y="2237313"/>
            <a:ext cx="3157537" cy="1885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latin typeface="URW DIN" pitchFamily="2" charset="77"/>
              </a:rPr>
              <a:t>B: En firkant</a:t>
            </a:r>
          </a:p>
        </p:txBody>
      </p:sp>
    </p:spTree>
    <p:extLst>
      <p:ext uri="{BB962C8B-B14F-4D97-AF65-F5344CB8AC3E}">
        <p14:creationId xmlns:p14="http://schemas.microsoft.com/office/powerpoint/2010/main" val="2690999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0AE4E"/>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0AFA1C-37F1-4840-ADFF-AEF2BFB73F43}"/>
              </a:ext>
            </a:extLst>
          </p:cNvPr>
          <p:cNvSpPr>
            <a:spLocks noGrp="1"/>
          </p:cNvSpPr>
          <p:nvPr>
            <p:ph type="ctrTitle"/>
          </p:nvPr>
        </p:nvSpPr>
        <p:spPr>
          <a:xfrm>
            <a:off x="2714890" y="1143523"/>
            <a:ext cx="7837286" cy="1093790"/>
          </a:xfrm>
        </p:spPr>
        <p:txBody>
          <a:bodyPr>
            <a:noAutofit/>
          </a:bodyPr>
          <a:lstStyle/>
          <a:p>
            <a:pPr algn="l"/>
            <a:r>
              <a:rPr lang="nb-NO" sz="3200" b="1" dirty="0">
                <a:solidFill>
                  <a:schemeClr val="bg1"/>
                </a:solidFill>
                <a:latin typeface="URW DIN" pitchFamily="2" charset="77"/>
              </a:rPr>
              <a:t>10. </a:t>
            </a:r>
            <a:r>
              <a:rPr lang="nb-NO" sz="3200" b="1" i="0" dirty="0">
                <a:solidFill>
                  <a:schemeClr val="bg1"/>
                </a:solidFill>
                <a:effectLst/>
                <a:latin typeface="URW DIN" pitchFamily="2" charset="77"/>
              </a:rPr>
              <a:t>De første kristne brukte et hemmelig tegn når de møttes. Hvilket tegn var dette?</a:t>
            </a:r>
            <a:r>
              <a:rPr lang="nb-NO" sz="3200" b="0" i="0" dirty="0">
                <a:solidFill>
                  <a:schemeClr val="bg1"/>
                </a:solidFill>
                <a:effectLst/>
                <a:latin typeface="URW DIN" pitchFamily="2" charset="77"/>
              </a:rPr>
              <a:t> </a:t>
            </a:r>
            <a:br>
              <a:rPr lang="nb-NO" sz="3200" b="1" dirty="0">
                <a:solidFill>
                  <a:schemeClr val="bg1"/>
                </a:solidFill>
              </a:rPr>
            </a:br>
            <a:endParaRPr lang="nb-NO" sz="3200" b="1" dirty="0">
              <a:solidFill>
                <a:schemeClr val="bg1"/>
              </a:solidFill>
            </a:endParaRPr>
          </a:p>
        </p:txBody>
      </p:sp>
      <p:sp>
        <p:nvSpPr>
          <p:cNvPr id="8" name="Rektangel 7">
            <a:extLst>
              <a:ext uri="{FF2B5EF4-FFF2-40B4-BE49-F238E27FC236}">
                <a16:creationId xmlns:a16="http://schemas.microsoft.com/office/drawing/2014/main" id="{BDAD6FCE-5C1D-6843-919E-F6BE83EBB687}"/>
              </a:ext>
            </a:extLst>
          </p:cNvPr>
          <p:cNvSpPr/>
          <p:nvPr/>
        </p:nvSpPr>
        <p:spPr>
          <a:xfrm>
            <a:off x="2714892" y="2237313"/>
            <a:ext cx="3157537" cy="18859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endParaRPr lang="nb-NO" sz="2800" dirty="0">
              <a:highlight>
                <a:srgbClr val="FF0000"/>
              </a:highlight>
            </a:endParaRPr>
          </a:p>
          <a:p>
            <a:r>
              <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rPr>
              <a:t>A: En fisk</a:t>
            </a:r>
            <a:endParaRPr lang="nb-NO" sz="2800" b="1" dirty="0">
              <a:solidFill>
                <a:schemeClr val="bg1"/>
              </a:solidFill>
              <a:highlight>
                <a:srgbClr val="FF0000"/>
              </a:highlight>
              <a:latin typeface="URW DIN" pitchFamily="2" charset="77"/>
            </a:endParaRPr>
          </a:p>
          <a:p>
            <a:endParaRPr lang="nb-NO" sz="2800" dirty="0">
              <a:highlight>
                <a:srgbClr val="FF0000"/>
              </a:highlight>
            </a:endParaRPr>
          </a:p>
        </p:txBody>
      </p:sp>
      <p:sp>
        <p:nvSpPr>
          <p:cNvPr id="12" name="Rektangel 11">
            <a:extLst>
              <a:ext uri="{FF2B5EF4-FFF2-40B4-BE49-F238E27FC236}">
                <a16:creationId xmlns:a16="http://schemas.microsoft.com/office/drawing/2014/main" id="{324B12E5-7910-034B-9453-FD7B8AF369B7}"/>
              </a:ext>
            </a:extLst>
          </p:cNvPr>
          <p:cNvSpPr/>
          <p:nvPr/>
        </p:nvSpPr>
        <p:spPr>
          <a:xfrm>
            <a:off x="2714890" y="4452526"/>
            <a:ext cx="3157537" cy="1885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latin typeface="URW DIN" pitchFamily="2" charset="77"/>
              </a:rPr>
              <a:t>C: En båt</a:t>
            </a:r>
          </a:p>
        </p:txBody>
      </p:sp>
      <p:sp>
        <p:nvSpPr>
          <p:cNvPr id="13" name="Rektangel 12">
            <a:extLst>
              <a:ext uri="{FF2B5EF4-FFF2-40B4-BE49-F238E27FC236}">
                <a16:creationId xmlns:a16="http://schemas.microsoft.com/office/drawing/2014/main" id="{5A08D40A-A9FA-D24A-A91E-2CDAB44B0F89}"/>
              </a:ext>
            </a:extLst>
          </p:cNvPr>
          <p:cNvSpPr/>
          <p:nvPr/>
        </p:nvSpPr>
        <p:spPr>
          <a:xfrm>
            <a:off x="6228500" y="4452526"/>
            <a:ext cx="3157537" cy="1885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dirty="0">
                <a:latin typeface="URW DIN" pitchFamily="2" charset="77"/>
              </a:rPr>
              <a:t> </a:t>
            </a:r>
            <a:r>
              <a:rPr lang="nb-NO" sz="2800" b="1" dirty="0">
                <a:latin typeface="URW DIN" pitchFamily="2" charset="77"/>
              </a:rPr>
              <a:t>D: En due</a:t>
            </a:r>
            <a:endParaRPr lang="nb-NO" sz="2800" dirty="0">
              <a:latin typeface="URW DIN" pitchFamily="2" charset="77"/>
            </a:endParaRPr>
          </a:p>
        </p:txBody>
      </p:sp>
      <p:sp>
        <p:nvSpPr>
          <p:cNvPr id="14" name="Rektangel 13">
            <a:extLst>
              <a:ext uri="{FF2B5EF4-FFF2-40B4-BE49-F238E27FC236}">
                <a16:creationId xmlns:a16="http://schemas.microsoft.com/office/drawing/2014/main" id="{26DC9F9F-A9D6-4249-85C7-45807FABBE0F}"/>
              </a:ext>
            </a:extLst>
          </p:cNvPr>
          <p:cNvSpPr/>
          <p:nvPr/>
        </p:nvSpPr>
        <p:spPr>
          <a:xfrm>
            <a:off x="6228500" y="2237313"/>
            <a:ext cx="3157537" cy="1885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latin typeface="URW DIN" pitchFamily="2" charset="77"/>
              </a:rPr>
              <a:t>B: Et tre</a:t>
            </a:r>
          </a:p>
        </p:txBody>
      </p:sp>
    </p:spTree>
    <p:extLst>
      <p:ext uri="{BB962C8B-B14F-4D97-AF65-F5344CB8AC3E}">
        <p14:creationId xmlns:p14="http://schemas.microsoft.com/office/powerpoint/2010/main" val="4085326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0AE4E"/>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0AFA1C-37F1-4840-ADFF-AEF2BFB73F43}"/>
              </a:ext>
            </a:extLst>
          </p:cNvPr>
          <p:cNvSpPr>
            <a:spLocks noGrp="1"/>
          </p:cNvSpPr>
          <p:nvPr>
            <p:ph type="ctrTitle"/>
          </p:nvPr>
        </p:nvSpPr>
        <p:spPr>
          <a:xfrm>
            <a:off x="2714890" y="1366895"/>
            <a:ext cx="8368746" cy="870418"/>
          </a:xfrm>
        </p:spPr>
        <p:txBody>
          <a:bodyPr>
            <a:noAutofit/>
          </a:bodyPr>
          <a:lstStyle/>
          <a:p>
            <a:pPr algn="l"/>
            <a:br>
              <a:rPr lang="nb-NO" sz="3200" b="1" i="0" dirty="0">
                <a:solidFill>
                  <a:schemeClr val="bg1"/>
                </a:solidFill>
                <a:effectLst/>
                <a:latin typeface="URW DIN" pitchFamily="2" charset="77"/>
              </a:rPr>
            </a:br>
            <a:br>
              <a:rPr lang="nb-NO" sz="3200" b="1" i="0" dirty="0">
                <a:solidFill>
                  <a:schemeClr val="bg1"/>
                </a:solidFill>
                <a:effectLst/>
                <a:latin typeface="URW DIN" pitchFamily="2" charset="77"/>
              </a:rPr>
            </a:br>
            <a:r>
              <a:rPr lang="nb-NO" sz="3200" b="1" i="0" dirty="0">
                <a:solidFill>
                  <a:schemeClr val="bg1"/>
                </a:solidFill>
                <a:effectLst/>
                <a:latin typeface="URW DIN" pitchFamily="2" charset="77"/>
              </a:rPr>
              <a:t>1. Verdens dyreste maleri er malt av Leonardo Da Vinci og heter «Salvator </a:t>
            </a:r>
            <a:r>
              <a:rPr lang="nb-NO" sz="3200" b="1" i="0" dirty="0" err="1">
                <a:solidFill>
                  <a:schemeClr val="bg1"/>
                </a:solidFill>
                <a:effectLst/>
                <a:latin typeface="URW DIN" pitchFamily="2" charset="77"/>
              </a:rPr>
              <a:t>Mundi</a:t>
            </a:r>
            <a:r>
              <a:rPr lang="nb-NO" sz="3200" b="1" i="0" dirty="0">
                <a:solidFill>
                  <a:schemeClr val="bg1"/>
                </a:solidFill>
                <a:effectLst/>
                <a:latin typeface="URW DIN" pitchFamily="2" charset="77"/>
              </a:rPr>
              <a:t>». Hva kostet bildet da det ble solgt i 2017?</a:t>
            </a:r>
            <a:endParaRPr lang="nb-NO" sz="3200" b="1" dirty="0">
              <a:solidFill>
                <a:schemeClr val="bg1"/>
              </a:solidFill>
              <a:latin typeface="URW DIN" pitchFamily="2" charset="77"/>
            </a:endParaRPr>
          </a:p>
        </p:txBody>
      </p:sp>
      <p:sp>
        <p:nvSpPr>
          <p:cNvPr id="8" name="Rektangel 7">
            <a:extLst>
              <a:ext uri="{FF2B5EF4-FFF2-40B4-BE49-F238E27FC236}">
                <a16:creationId xmlns:a16="http://schemas.microsoft.com/office/drawing/2014/main" id="{BDAD6FCE-5C1D-6843-919E-F6BE83EBB687}"/>
              </a:ext>
            </a:extLst>
          </p:cNvPr>
          <p:cNvSpPr/>
          <p:nvPr/>
        </p:nvSpPr>
        <p:spPr>
          <a:xfrm>
            <a:off x="2714892" y="2237313"/>
            <a:ext cx="3157537" cy="18859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pPr algn="ctr"/>
            <a:endPar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endParaRPr>
          </a:p>
          <a:p>
            <a:r>
              <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rPr>
              <a:t>A: </a:t>
            </a:r>
            <a:r>
              <a:rPr lang="nb-NO" sz="2800" b="1" i="0" dirty="0">
                <a:solidFill>
                  <a:schemeClr val="bg1"/>
                </a:solidFill>
                <a:effectLst/>
                <a:latin typeface="URW DIN" pitchFamily="2" charset="77"/>
              </a:rPr>
              <a:t>Cirka 150 millioner norske kroner </a:t>
            </a:r>
            <a:endParaRPr lang="nb-NO" sz="2800" b="1" dirty="0">
              <a:solidFill>
                <a:schemeClr val="bg1"/>
              </a:solidFill>
              <a:highlight>
                <a:srgbClr val="FF0000"/>
              </a:highlight>
              <a:latin typeface="URW DIN" pitchFamily="2" charset="77"/>
            </a:endParaRPr>
          </a:p>
          <a:p>
            <a:pPr algn="ctr"/>
            <a:endParaRPr lang="nb-NO" dirty="0">
              <a:highlight>
                <a:srgbClr val="FF0000"/>
              </a:highlight>
            </a:endParaRPr>
          </a:p>
        </p:txBody>
      </p:sp>
      <p:sp>
        <p:nvSpPr>
          <p:cNvPr id="12" name="Rektangel 11">
            <a:extLst>
              <a:ext uri="{FF2B5EF4-FFF2-40B4-BE49-F238E27FC236}">
                <a16:creationId xmlns:a16="http://schemas.microsoft.com/office/drawing/2014/main" id="{324B12E5-7910-034B-9453-FD7B8AF369B7}"/>
              </a:ext>
            </a:extLst>
          </p:cNvPr>
          <p:cNvSpPr/>
          <p:nvPr/>
        </p:nvSpPr>
        <p:spPr>
          <a:xfrm>
            <a:off x="2714890" y="4452526"/>
            <a:ext cx="3157537" cy="1885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endParaRPr lang="nb-NO" sz="2800" b="1" dirty="0">
              <a:latin typeface="URW DIN" pitchFamily="2" charset="77"/>
            </a:endParaRPr>
          </a:p>
          <a:p>
            <a:r>
              <a:rPr lang="nb-NO" sz="2800" b="1" dirty="0">
                <a:latin typeface="URW DIN" pitchFamily="2" charset="77"/>
              </a:rPr>
              <a:t>C: </a:t>
            </a:r>
            <a:r>
              <a:rPr lang="nb-NO" sz="2800" b="1" i="0" dirty="0">
                <a:solidFill>
                  <a:schemeClr val="bg1"/>
                </a:solidFill>
                <a:effectLst/>
                <a:latin typeface="URW DIN" pitchFamily="2" charset="77"/>
              </a:rPr>
              <a:t>Cirka 1 milliard norske kroner</a:t>
            </a:r>
            <a:endParaRPr lang="nb-NO" sz="2800" b="1" dirty="0">
              <a:solidFill>
                <a:schemeClr val="bg1"/>
              </a:solidFill>
              <a:highlight>
                <a:srgbClr val="FF0000"/>
              </a:highlight>
              <a:latin typeface="URW DIN" pitchFamily="2" charset="77"/>
            </a:endParaRPr>
          </a:p>
          <a:p>
            <a:endParaRPr lang="nb-NO" sz="2800" b="1" dirty="0">
              <a:latin typeface="URW DIN" pitchFamily="2" charset="77"/>
            </a:endParaRPr>
          </a:p>
        </p:txBody>
      </p:sp>
      <p:sp>
        <p:nvSpPr>
          <p:cNvPr id="13" name="Rektangel 12">
            <a:extLst>
              <a:ext uri="{FF2B5EF4-FFF2-40B4-BE49-F238E27FC236}">
                <a16:creationId xmlns:a16="http://schemas.microsoft.com/office/drawing/2014/main" id="{5A08D40A-A9FA-D24A-A91E-2CDAB44B0F89}"/>
              </a:ext>
            </a:extLst>
          </p:cNvPr>
          <p:cNvSpPr/>
          <p:nvPr/>
        </p:nvSpPr>
        <p:spPr>
          <a:xfrm>
            <a:off x="6228500" y="4452526"/>
            <a:ext cx="3157537" cy="1885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r>
              <a:rPr lang="nb-NO" sz="2800" dirty="0">
                <a:latin typeface="URW DIN" pitchFamily="2" charset="77"/>
              </a:rPr>
              <a:t> </a:t>
            </a:r>
            <a:r>
              <a:rPr lang="nb-NO" sz="2800" b="1" dirty="0">
                <a:latin typeface="URW DIN" pitchFamily="2" charset="77"/>
              </a:rPr>
              <a:t>D: Cirka 4,5 milliarder norske kroner</a:t>
            </a:r>
            <a:r>
              <a:rPr lang="nb-NO" sz="2800" dirty="0">
                <a:latin typeface="URW DIN" pitchFamily="2" charset="77"/>
              </a:rPr>
              <a:t> </a:t>
            </a:r>
          </a:p>
        </p:txBody>
      </p:sp>
      <p:sp>
        <p:nvSpPr>
          <p:cNvPr id="14" name="Rektangel 13">
            <a:extLst>
              <a:ext uri="{FF2B5EF4-FFF2-40B4-BE49-F238E27FC236}">
                <a16:creationId xmlns:a16="http://schemas.microsoft.com/office/drawing/2014/main" id="{26DC9F9F-A9D6-4249-85C7-45807FABBE0F}"/>
              </a:ext>
            </a:extLst>
          </p:cNvPr>
          <p:cNvSpPr/>
          <p:nvPr/>
        </p:nvSpPr>
        <p:spPr>
          <a:xfrm>
            <a:off x="6228500" y="2237313"/>
            <a:ext cx="3157537" cy="1885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endParaRPr lang="nb-NO" sz="2800" b="1" dirty="0">
              <a:latin typeface="URW DIN" pitchFamily="2" charset="77"/>
            </a:endParaRPr>
          </a:p>
          <a:p>
            <a:r>
              <a:rPr lang="nb-NO" sz="2800" b="1" dirty="0">
                <a:latin typeface="URW DIN" pitchFamily="2" charset="77"/>
              </a:rPr>
              <a:t>B: </a:t>
            </a:r>
            <a:r>
              <a:rPr lang="nb-NO" sz="2800" b="1" i="0" dirty="0">
                <a:solidFill>
                  <a:schemeClr val="bg1"/>
                </a:solidFill>
                <a:effectLst/>
                <a:latin typeface="URW DIN" pitchFamily="2" charset="77"/>
              </a:rPr>
              <a:t>Cirka 500 millioner norske kroner </a:t>
            </a:r>
            <a:endParaRPr lang="nb-NO" sz="2800" b="1" dirty="0">
              <a:solidFill>
                <a:schemeClr val="bg1"/>
              </a:solidFill>
              <a:highlight>
                <a:srgbClr val="FF0000"/>
              </a:highlight>
              <a:latin typeface="URW DIN" pitchFamily="2" charset="77"/>
            </a:endParaRPr>
          </a:p>
          <a:p>
            <a:endParaRPr lang="nb-NO" sz="2800" b="1" dirty="0">
              <a:latin typeface="URW DIN" pitchFamily="2" charset="77"/>
            </a:endParaRPr>
          </a:p>
        </p:txBody>
      </p:sp>
    </p:spTree>
    <p:extLst>
      <p:ext uri="{BB962C8B-B14F-4D97-AF65-F5344CB8AC3E}">
        <p14:creationId xmlns:p14="http://schemas.microsoft.com/office/powerpoint/2010/main" val="3651985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0AE4E"/>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0AFA1C-37F1-4840-ADFF-AEF2BFB73F43}"/>
              </a:ext>
            </a:extLst>
          </p:cNvPr>
          <p:cNvSpPr>
            <a:spLocks noGrp="1"/>
          </p:cNvSpPr>
          <p:nvPr>
            <p:ph type="ctrTitle"/>
          </p:nvPr>
        </p:nvSpPr>
        <p:spPr>
          <a:xfrm>
            <a:off x="2714890" y="1370424"/>
            <a:ext cx="7948247" cy="1035050"/>
          </a:xfrm>
          <a:noFill/>
        </p:spPr>
        <p:txBody>
          <a:bodyPr>
            <a:noAutofit/>
          </a:bodyPr>
          <a:lstStyle/>
          <a:p>
            <a:pPr algn="l"/>
            <a:r>
              <a:rPr lang="nb-NO" sz="3200" b="1" dirty="0">
                <a:solidFill>
                  <a:schemeClr val="bg1"/>
                </a:solidFill>
                <a:latin typeface="URW DIN" pitchFamily="2" charset="77"/>
              </a:rPr>
              <a:t>2. </a:t>
            </a:r>
            <a:r>
              <a:rPr lang="nb-NO" sz="3200" b="1" i="0" dirty="0">
                <a:solidFill>
                  <a:schemeClr val="bg1"/>
                </a:solidFill>
                <a:effectLst/>
                <a:latin typeface="URW DIN" pitchFamily="2" charset="77"/>
              </a:rPr>
              <a:t>Hva er motivet på dette maleriet?</a:t>
            </a:r>
            <a:r>
              <a:rPr lang="nb-NO" sz="3200" b="0" i="0" dirty="0">
                <a:solidFill>
                  <a:schemeClr val="bg1"/>
                </a:solidFill>
                <a:effectLst/>
                <a:latin typeface="URW DIN" pitchFamily="2" charset="77"/>
              </a:rPr>
              <a:t> </a:t>
            </a:r>
            <a:br>
              <a:rPr lang="nb-NO" sz="3200" b="1" dirty="0"/>
            </a:br>
            <a:endParaRPr lang="nb-NO" sz="3200" b="1" dirty="0"/>
          </a:p>
        </p:txBody>
      </p:sp>
      <p:sp>
        <p:nvSpPr>
          <p:cNvPr id="8" name="Rektangel 7">
            <a:extLst>
              <a:ext uri="{FF2B5EF4-FFF2-40B4-BE49-F238E27FC236}">
                <a16:creationId xmlns:a16="http://schemas.microsoft.com/office/drawing/2014/main" id="{BDAD6FCE-5C1D-6843-919E-F6BE83EBB687}"/>
              </a:ext>
            </a:extLst>
          </p:cNvPr>
          <p:cNvSpPr/>
          <p:nvPr/>
        </p:nvSpPr>
        <p:spPr>
          <a:xfrm>
            <a:off x="2714892" y="2237313"/>
            <a:ext cx="3157537" cy="18859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endPar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endParaRPr>
          </a:p>
          <a:p>
            <a:r>
              <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rPr>
              <a:t>A: Et selvportrett av Leonardo da Vinci</a:t>
            </a:r>
            <a:endParaRPr lang="nb-NO" sz="2800" dirty="0">
              <a:highlight>
                <a:srgbClr val="FF0000"/>
              </a:highlight>
              <a:latin typeface="URW DIN" pitchFamily="2" charset="77"/>
            </a:endParaRPr>
          </a:p>
          <a:p>
            <a:endParaRPr lang="nb-NO" sz="2800" dirty="0">
              <a:highlight>
                <a:srgbClr val="FF0000"/>
              </a:highlight>
            </a:endParaRPr>
          </a:p>
        </p:txBody>
      </p:sp>
      <p:sp>
        <p:nvSpPr>
          <p:cNvPr id="12" name="Rektangel 11">
            <a:extLst>
              <a:ext uri="{FF2B5EF4-FFF2-40B4-BE49-F238E27FC236}">
                <a16:creationId xmlns:a16="http://schemas.microsoft.com/office/drawing/2014/main" id="{324B12E5-7910-034B-9453-FD7B8AF369B7}"/>
              </a:ext>
            </a:extLst>
          </p:cNvPr>
          <p:cNvSpPr/>
          <p:nvPr/>
        </p:nvSpPr>
        <p:spPr>
          <a:xfrm>
            <a:off x="2714890" y="4452526"/>
            <a:ext cx="3157537" cy="1885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latin typeface="URW DIN" pitchFamily="2" charset="77"/>
              </a:rPr>
              <a:t>C: En solnedgang</a:t>
            </a:r>
          </a:p>
        </p:txBody>
      </p:sp>
      <p:sp>
        <p:nvSpPr>
          <p:cNvPr id="13" name="Rektangel 12">
            <a:extLst>
              <a:ext uri="{FF2B5EF4-FFF2-40B4-BE49-F238E27FC236}">
                <a16:creationId xmlns:a16="http://schemas.microsoft.com/office/drawing/2014/main" id="{5A08D40A-A9FA-D24A-A91E-2CDAB44B0F89}"/>
              </a:ext>
            </a:extLst>
          </p:cNvPr>
          <p:cNvSpPr/>
          <p:nvPr/>
        </p:nvSpPr>
        <p:spPr>
          <a:xfrm>
            <a:off x="6228500" y="4452526"/>
            <a:ext cx="3157537" cy="1885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latin typeface="URW DIN" pitchFamily="2" charset="77"/>
              </a:rPr>
              <a:t>D: En stjernehimmel</a:t>
            </a:r>
            <a:endParaRPr lang="nb-NO" sz="2800" dirty="0">
              <a:latin typeface="URW DIN" pitchFamily="2" charset="77"/>
            </a:endParaRPr>
          </a:p>
        </p:txBody>
      </p:sp>
      <p:sp>
        <p:nvSpPr>
          <p:cNvPr id="14" name="Rektangel 13">
            <a:extLst>
              <a:ext uri="{FF2B5EF4-FFF2-40B4-BE49-F238E27FC236}">
                <a16:creationId xmlns:a16="http://schemas.microsoft.com/office/drawing/2014/main" id="{26DC9F9F-A9D6-4249-85C7-45807FABBE0F}"/>
              </a:ext>
            </a:extLst>
          </p:cNvPr>
          <p:cNvSpPr/>
          <p:nvPr/>
        </p:nvSpPr>
        <p:spPr>
          <a:xfrm>
            <a:off x="6228500" y="2237313"/>
            <a:ext cx="3157537" cy="1885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nchorCtr="0"/>
          <a:lstStyle/>
          <a:p>
            <a:r>
              <a:rPr lang="nb-NO" sz="2800" b="1" dirty="0">
                <a:latin typeface="URW DIN" pitchFamily="2" charset="77"/>
              </a:rPr>
              <a:t>B: Jesus</a:t>
            </a:r>
          </a:p>
        </p:txBody>
      </p:sp>
    </p:spTree>
    <p:extLst>
      <p:ext uri="{BB962C8B-B14F-4D97-AF65-F5344CB8AC3E}">
        <p14:creationId xmlns:p14="http://schemas.microsoft.com/office/powerpoint/2010/main" val="967546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0AE4E"/>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0AFA1C-37F1-4840-ADFF-AEF2BFB73F43}"/>
              </a:ext>
            </a:extLst>
          </p:cNvPr>
          <p:cNvSpPr>
            <a:spLocks noGrp="1"/>
          </p:cNvSpPr>
          <p:nvPr>
            <p:ph type="ctrTitle"/>
          </p:nvPr>
        </p:nvSpPr>
        <p:spPr>
          <a:xfrm>
            <a:off x="2714890" y="873000"/>
            <a:ext cx="7948247" cy="1035050"/>
          </a:xfrm>
        </p:spPr>
        <p:txBody>
          <a:bodyPr>
            <a:noAutofit/>
          </a:bodyPr>
          <a:lstStyle/>
          <a:p>
            <a:pPr algn="l"/>
            <a:r>
              <a:rPr lang="nb-NO" sz="3200" b="1" dirty="0">
                <a:solidFill>
                  <a:schemeClr val="bg1"/>
                </a:solidFill>
                <a:latin typeface="URW DIN" pitchFamily="2" charset="77"/>
              </a:rPr>
              <a:t>3. </a:t>
            </a:r>
            <a:r>
              <a:rPr lang="nb-NO" sz="3200" b="1" i="0" dirty="0">
                <a:solidFill>
                  <a:schemeClr val="bg1"/>
                </a:solidFill>
                <a:effectLst/>
                <a:latin typeface="URW DIN" pitchFamily="2" charset="77"/>
              </a:rPr>
              <a:t>I Bibelen møter vi en kvinne som heter Hagar. Hun er den første som setter et navn på Gud. Hvilket navn?</a:t>
            </a:r>
            <a:endParaRPr lang="nb-NO" sz="3200" b="1" dirty="0">
              <a:solidFill>
                <a:schemeClr val="bg1"/>
              </a:solidFill>
              <a:latin typeface="URW DIN" pitchFamily="2" charset="77"/>
            </a:endParaRPr>
          </a:p>
        </p:txBody>
      </p:sp>
      <p:sp>
        <p:nvSpPr>
          <p:cNvPr id="8" name="Rektangel 7">
            <a:extLst>
              <a:ext uri="{FF2B5EF4-FFF2-40B4-BE49-F238E27FC236}">
                <a16:creationId xmlns:a16="http://schemas.microsoft.com/office/drawing/2014/main" id="{BDAD6FCE-5C1D-6843-919E-F6BE83EBB687}"/>
              </a:ext>
            </a:extLst>
          </p:cNvPr>
          <p:cNvSpPr/>
          <p:nvPr/>
        </p:nvSpPr>
        <p:spPr>
          <a:xfrm>
            <a:off x="2714892" y="2237313"/>
            <a:ext cx="3157537" cy="18859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endPar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endParaRPr>
          </a:p>
          <a:p>
            <a:endPar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endParaRPr>
          </a:p>
          <a:p>
            <a:r>
              <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rPr>
              <a:t>A: Du er en Gud som finnes</a:t>
            </a:r>
            <a:endParaRPr lang="nb-NO" sz="2800" b="1" dirty="0">
              <a:solidFill>
                <a:schemeClr val="bg1"/>
              </a:solidFill>
              <a:highlight>
                <a:srgbClr val="FF0000"/>
              </a:highlight>
              <a:latin typeface="URW DIN" pitchFamily="2" charset="77"/>
            </a:endParaRPr>
          </a:p>
          <a:p>
            <a:pPr algn="ctr"/>
            <a:endParaRPr lang="nb-NO" sz="2800" b="1" dirty="0">
              <a:highlight>
                <a:srgbClr val="FF0000"/>
              </a:highlight>
              <a:latin typeface="URW DIN" pitchFamily="2" charset="77"/>
            </a:endParaRPr>
          </a:p>
          <a:p>
            <a:pPr algn="ctr"/>
            <a:endParaRPr lang="nb-NO" dirty="0">
              <a:highlight>
                <a:srgbClr val="FF0000"/>
              </a:highlight>
            </a:endParaRPr>
          </a:p>
        </p:txBody>
      </p:sp>
      <p:sp>
        <p:nvSpPr>
          <p:cNvPr id="12" name="Rektangel 11">
            <a:extLst>
              <a:ext uri="{FF2B5EF4-FFF2-40B4-BE49-F238E27FC236}">
                <a16:creationId xmlns:a16="http://schemas.microsoft.com/office/drawing/2014/main" id="{324B12E5-7910-034B-9453-FD7B8AF369B7}"/>
              </a:ext>
            </a:extLst>
          </p:cNvPr>
          <p:cNvSpPr/>
          <p:nvPr/>
        </p:nvSpPr>
        <p:spPr>
          <a:xfrm>
            <a:off x="2714890" y="4452526"/>
            <a:ext cx="3157537" cy="1885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rtlCol="0" anchor="ctr"/>
          <a:lstStyle/>
          <a:p>
            <a:r>
              <a:rPr lang="nb-NO" sz="2800" b="1" dirty="0">
                <a:latin typeface="URW DIN" pitchFamily="2" charset="77"/>
              </a:rPr>
              <a:t>C: Du er en Gud som lytter</a:t>
            </a:r>
          </a:p>
        </p:txBody>
      </p:sp>
      <p:sp>
        <p:nvSpPr>
          <p:cNvPr id="13" name="Rektangel 12">
            <a:extLst>
              <a:ext uri="{FF2B5EF4-FFF2-40B4-BE49-F238E27FC236}">
                <a16:creationId xmlns:a16="http://schemas.microsoft.com/office/drawing/2014/main" id="{5A08D40A-A9FA-D24A-A91E-2CDAB44B0F89}"/>
              </a:ext>
            </a:extLst>
          </p:cNvPr>
          <p:cNvSpPr/>
          <p:nvPr/>
        </p:nvSpPr>
        <p:spPr>
          <a:xfrm>
            <a:off x="6228500" y="4452526"/>
            <a:ext cx="3157537" cy="1885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nb-NO" sz="2800" dirty="0">
                <a:latin typeface="URW DIN" pitchFamily="2" charset="77"/>
              </a:rPr>
              <a:t> </a:t>
            </a:r>
            <a:r>
              <a:rPr lang="nb-NO" sz="2800" b="1" dirty="0">
                <a:latin typeface="URW DIN" pitchFamily="2" charset="77"/>
              </a:rPr>
              <a:t>D: Du er en Gud som ser meg</a:t>
            </a:r>
            <a:endParaRPr lang="nb-NO" sz="2800" dirty="0">
              <a:latin typeface="URW DIN" pitchFamily="2" charset="77"/>
            </a:endParaRPr>
          </a:p>
        </p:txBody>
      </p:sp>
      <p:sp>
        <p:nvSpPr>
          <p:cNvPr id="14" name="Rektangel 13">
            <a:extLst>
              <a:ext uri="{FF2B5EF4-FFF2-40B4-BE49-F238E27FC236}">
                <a16:creationId xmlns:a16="http://schemas.microsoft.com/office/drawing/2014/main" id="{26DC9F9F-A9D6-4249-85C7-45807FABBE0F}"/>
              </a:ext>
            </a:extLst>
          </p:cNvPr>
          <p:cNvSpPr/>
          <p:nvPr/>
        </p:nvSpPr>
        <p:spPr>
          <a:xfrm>
            <a:off x="6228500" y="2237313"/>
            <a:ext cx="3157537" cy="1885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latin typeface="URW DIN" pitchFamily="2" charset="77"/>
              </a:rPr>
              <a:t>B: Du er en Gud som taler</a:t>
            </a:r>
          </a:p>
        </p:txBody>
      </p:sp>
    </p:spTree>
    <p:extLst>
      <p:ext uri="{BB962C8B-B14F-4D97-AF65-F5344CB8AC3E}">
        <p14:creationId xmlns:p14="http://schemas.microsoft.com/office/powerpoint/2010/main" val="337317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0AE4E"/>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0AFA1C-37F1-4840-ADFF-AEF2BFB73F43}"/>
              </a:ext>
            </a:extLst>
          </p:cNvPr>
          <p:cNvSpPr>
            <a:spLocks noGrp="1"/>
          </p:cNvSpPr>
          <p:nvPr>
            <p:ph type="ctrTitle"/>
          </p:nvPr>
        </p:nvSpPr>
        <p:spPr>
          <a:xfrm>
            <a:off x="2714890" y="1555157"/>
            <a:ext cx="9352419" cy="1035050"/>
          </a:xfrm>
        </p:spPr>
        <p:txBody>
          <a:bodyPr>
            <a:noAutofit/>
          </a:bodyPr>
          <a:lstStyle/>
          <a:p>
            <a:pPr algn="l"/>
            <a:r>
              <a:rPr lang="nb-NO" sz="3200" b="1" dirty="0">
                <a:solidFill>
                  <a:schemeClr val="bg1"/>
                </a:solidFill>
                <a:latin typeface="URW DIN" pitchFamily="2" charset="77"/>
              </a:rPr>
              <a:t>4. </a:t>
            </a:r>
            <a:r>
              <a:rPr lang="nb-NO" sz="3200" b="1" i="0" dirty="0">
                <a:solidFill>
                  <a:schemeClr val="bg1"/>
                </a:solidFill>
                <a:effectLst/>
                <a:latin typeface="URW DIN" pitchFamily="2" charset="77"/>
              </a:rPr>
              <a:t>I den hebraiske Bibelen (språket GT først ble skrevet på) blir det brukt mange ulike navn på Gud. Hvert navn sier noe om hvem Gud er. Et av navnene er El </a:t>
            </a:r>
            <a:r>
              <a:rPr lang="nb-NO" sz="3200" b="1" i="0" dirty="0" err="1">
                <a:solidFill>
                  <a:schemeClr val="bg1"/>
                </a:solidFill>
                <a:effectLst/>
                <a:latin typeface="URW DIN" pitchFamily="2" charset="77"/>
              </a:rPr>
              <a:t>Shaddai</a:t>
            </a:r>
            <a:r>
              <a:rPr lang="nb-NO" sz="3200" b="1" i="0" dirty="0">
                <a:solidFill>
                  <a:schemeClr val="bg1"/>
                </a:solidFill>
                <a:effectLst/>
                <a:latin typeface="URW DIN" pitchFamily="2" charset="77"/>
              </a:rPr>
              <a:t>. Hva betyr det, tror du?</a:t>
            </a:r>
            <a:br>
              <a:rPr lang="nb-NO" sz="3200" b="1" dirty="0">
                <a:solidFill>
                  <a:srgbClr val="4E2124"/>
                </a:solidFill>
              </a:rPr>
            </a:br>
            <a:endParaRPr lang="nb-NO" sz="3200" b="1" dirty="0">
              <a:solidFill>
                <a:srgbClr val="4E2124"/>
              </a:solidFill>
            </a:endParaRPr>
          </a:p>
        </p:txBody>
      </p:sp>
      <p:sp>
        <p:nvSpPr>
          <p:cNvPr id="8" name="Rektangel 7">
            <a:extLst>
              <a:ext uri="{FF2B5EF4-FFF2-40B4-BE49-F238E27FC236}">
                <a16:creationId xmlns:a16="http://schemas.microsoft.com/office/drawing/2014/main" id="{BDAD6FCE-5C1D-6843-919E-F6BE83EBB687}"/>
              </a:ext>
            </a:extLst>
          </p:cNvPr>
          <p:cNvSpPr/>
          <p:nvPr/>
        </p:nvSpPr>
        <p:spPr>
          <a:xfrm>
            <a:off x="2714892" y="2237313"/>
            <a:ext cx="3157537" cy="18859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pPr algn="ctr"/>
            <a:endPar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endParaRPr>
          </a:p>
          <a:p>
            <a:r>
              <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rPr>
              <a:t>A: Den allmektige</a:t>
            </a:r>
            <a:endParaRPr lang="nb-NO" sz="2800" b="1" dirty="0">
              <a:solidFill>
                <a:schemeClr val="bg1"/>
              </a:solidFill>
              <a:highlight>
                <a:srgbClr val="FF0000"/>
              </a:highlight>
              <a:latin typeface="URW DIN" pitchFamily="2" charset="77"/>
            </a:endParaRPr>
          </a:p>
          <a:p>
            <a:pPr algn="ctr"/>
            <a:endParaRPr lang="nb-NO" dirty="0">
              <a:highlight>
                <a:srgbClr val="FF0000"/>
              </a:highlight>
            </a:endParaRPr>
          </a:p>
          <a:p>
            <a:pPr algn="ctr"/>
            <a:endParaRPr lang="nb-NO" dirty="0">
              <a:highlight>
                <a:srgbClr val="FF0000"/>
              </a:highlight>
            </a:endParaRPr>
          </a:p>
        </p:txBody>
      </p:sp>
      <p:sp>
        <p:nvSpPr>
          <p:cNvPr id="12" name="Rektangel 11">
            <a:extLst>
              <a:ext uri="{FF2B5EF4-FFF2-40B4-BE49-F238E27FC236}">
                <a16:creationId xmlns:a16="http://schemas.microsoft.com/office/drawing/2014/main" id="{324B12E5-7910-034B-9453-FD7B8AF369B7}"/>
              </a:ext>
            </a:extLst>
          </p:cNvPr>
          <p:cNvSpPr/>
          <p:nvPr/>
        </p:nvSpPr>
        <p:spPr>
          <a:xfrm>
            <a:off x="2714890" y="4452526"/>
            <a:ext cx="3157537" cy="1885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latin typeface="URW DIN" pitchFamily="2" charset="77"/>
              </a:rPr>
              <a:t>C: Flamme</a:t>
            </a:r>
          </a:p>
        </p:txBody>
      </p:sp>
      <p:sp>
        <p:nvSpPr>
          <p:cNvPr id="13" name="Rektangel 12">
            <a:extLst>
              <a:ext uri="{FF2B5EF4-FFF2-40B4-BE49-F238E27FC236}">
                <a16:creationId xmlns:a16="http://schemas.microsoft.com/office/drawing/2014/main" id="{5A08D40A-A9FA-D24A-A91E-2CDAB44B0F89}"/>
              </a:ext>
            </a:extLst>
          </p:cNvPr>
          <p:cNvSpPr/>
          <p:nvPr/>
        </p:nvSpPr>
        <p:spPr>
          <a:xfrm>
            <a:off x="6228500" y="4452526"/>
            <a:ext cx="3157537" cy="1885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pPr algn="ctr"/>
            <a:r>
              <a:rPr lang="nb-NO" sz="2800" dirty="0">
                <a:latin typeface="URW DIN" pitchFamily="2" charset="77"/>
              </a:rPr>
              <a:t> </a:t>
            </a:r>
            <a:r>
              <a:rPr lang="nb-NO" sz="2800" b="1" dirty="0">
                <a:latin typeface="URW DIN" pitchFamily="2" charset="77"/>
              </a:rPr>
              <a:t>D: Skinnende</a:t>
            </a:r>
            <a:endParaRPr lang="nb-NO" sz="2800" dirty="0">
              <a:latin typeface="URW DIN" pitchFamily="2" charset="77"/>
            </a:endParaRPr>
          </a:p>
        </p:txBody>
      </p:sp>
      <p:sp>
        <p:nvSpPr>
          <p:cNvPr id="14" name="Rektangel 13">
            <a:extLst>
              <a:ext uri="{FF2B5EF4-FFF2-40B4-BE49-F238E27FC236}">
                <a16:creationId xmlns:a16="http://schemas.microsoft.com/office/drawing/2014/main" id="{26DC9F9F-A9D6-4249-85C7-45807FABBE0F}"/>
              </a:ext>
            </a:extLst>
          </p:cNvPr>
          <p:cNvSpPr/>
          <p:nvPr/>
        </p:nvSpPr>
        <p:spPr>
          <a:xfrm>
            <a:off x="6228500" y="2237313"/>
            <a:ext cx="3157537" cy="1885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latin typeface="URW DIN" pitchFamily="2" charset="77"/>
              </a:rPr>
              <a:t>B: Skygge</a:t>
            </a:r>
          </a:p>
        </p:txBody>
      </p:sp>
    </p:spTree>
    <p:extLst>
      <p:ext uri="{BB962C8B-B14F-4D97-AF65-F5344CB8AC3E}">
        <p14:creationId xmlns:p14="http://schemas.microsoft.com/office/powerpoint/2010/main" val="2551885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0AE4E"/>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0AFA1C-37F1-4840-ADFF-AEF2BFB73F43}"/>
              </a:ext>
            </a:extLst>
          </p:cNvPr>
          <p:cNvSpPr>
            <a:spLocks noGrp="1"/>
          </p:cNvSpPr>
          <p:nvPr>
            <p:ph type="ctrTitle"/>
          </p:nvPr>
        </p:nvSpPr>
        <p:spPr>
          <a:xfrm>
            <a:off x="2714890" y="1415378"/>
            <a:ext cx="7948247" cy="1035050"/>
          </a:xfrm>
        </p:spPr>
        <p:txBody>
          <a:bodyPr>
            <a:noAutofit/>
          </a:bodyPr>
          <a:lstStyle/>
          <a:p>
            <a:pPr algn="l"/>
            <a:r>
              <a:rPr lang="nb-NO" sz="3200" b="1" dirty="0">
                <a:solidFill>
                  <a:schemeClr val="bg1"/>
                </a:solidFill>
                <a:latin typeface="URW DIN" pitchFamily="2" charset="77"/>
              </a:rPr>
              <a:t>5. </a:t>
            </a:r>
            <a:r>
              <a:rPr lang="nb-NO" sz="3200" b="1" i="0" dirty="0">
                <a:solidFill>
                  <a:schemeClr val="bg1"/>
                </a:solidFill>
                <a:effectLst/>
                <a:latin typeface="URW DIN" pitchFamily="2" charset="77"/>
              </a:rPr>
              <a:t>Gud møter Moses i en brennende busk, og Moses spør etter navnet hans. Hva svarer Gud? </a:t>
            </a:r>
            <a:br>
              <a:rPr lang="nb-NO" sz="3200" b="1" dirty="0">
                <a:solidFill>
                  <a:schemeClr val="bg1"/>
                </a:solidFill>
                <a:latin typeface="URW DIN" pitchFamily="2" charset="77"/>
              </a:rPr>
            </a:br>
            <a:endParaRPr lang="nb-NO" sz="3200" b="1" dirty="0">
              <a:solidFill>
                <a:schemeClr val="bg1"/>
              </a:solidFill>
              <a:latin typeface="URW DIN" pitchFamily="2" charset="77"/>
            </a:endParaRPr>
          </a:p>
        </p:txBody>
      </p:sp>
      <p:sp>
        <p:nvSpPr>
          <p:cNvPr id="8" name="Rektangel 7">
            <a:extLst>
              <a:ext uri="{FF2B5EF4-FFF2-40B4-BE49-F238E27FC236}">
                <a16:creationId xmlns:a16="http://schemas.microsoft.com/office/drawing/2014/main" id="{BDAD6FCE-5C1D-6843-919E-F6BE83EBB687}"/>
              </a:ext>
            </a:extLst>
          </p:cNvPr>
          <p:cNvSpPr/>
          <p:nvPr/>
        </p:nvSpPr>
        <p:spPr>
          <a:xfrm>
            <a:off x="2714892" y="2237313"/>
            <a:ext cx="3157537" cy="18859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highlight>
                <a:srgbClr val="FF0000"/>
              </a:highlight>
            </a:endParaRPr>
          </a:p>
          <a:p>
            <a:pPr algn="ctr"/>
            <a:endParaRPr lang="nb-NO" dirty="0">
              <a:highlight>
                <a:srgbClr val="FF0000"/>
              </a:highlight>
            </a:endParaRPr>
          </a:p>
        </p:txBody>
      </p:sp>
      <p:sp>
        <p:nvSpPr>
          <p:cNvPr id="12" name="Rektangel 11">
            <a:extLst>
              <a:ext uri="{FF2B5EF4-FFF2-40B4-BE49-F238E27FC236}">
                <a16:creationId xmlns:a16="http://schemas.microsoft.com/office/drawing/2014/main" id="{324B12E5-7910-034B-9453-FD7B8AF369B7}"/>
              </a:ext>
            </a:extLst>
          </p:cNvPr>
          <p:cNvSpPr/>
          <p:nvPr/>
        </p:nvSpPr>
        <p:spPr>
          <a:xfrm>
            <a:off x="2714890" y="4452526"/>
            <a:ext cx="3157537" cy="1885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r>
              <a:rPr lang="nb-NO" sz="2800" b="1" dirty="0">
                <a:latin typeface="URW DIN" pitchFamily="2" charset="77"/>
              </a:rPr>
              <a:t>C: Jeg har ikke noe navn</a:t>
            </a:r>
          </a:p>
        </p:txBody>
      </p:sp>
      <p:sp>
        <p:nvSpPr>
          <p:cNvPr id="13" name="Rektangel 12">
            <a:extLst>
              <a:ext uri="{FF2B5EF4-FFF2-40B4-BE49-F238E27FC236}">
                <a16:creationId xmlns:a16="http://schemas.microsoft.com/office/drawing/2014/main" id="{5A08D40A-A9FA-D24A-A91E-2CDAB44B0F89}"/>
              </a:ext>
            </a:extLst>
          </p:cNvPr>
          <p:cNvSpPr/>
          <p:nvPr/>
        </p:nvSpPr>
        <p:spPr>
          <a:xfrm>
            <a:off x="6228500" y="4452526"/>
            <a:ext cx="3157537" cy="1885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tlCol="0" anchor="ctr"/>
          <a:lstStyle/>
          <a:p>
            <a:r>
              <a:rPr lang="nb-NO" sz="2800" dirty="0">
                <a:latin typeface="URW DIN" pitchFamily="2" charset="77"/>
              </a:rPr>
              <a:t> </a:t>
            </a:r>
            <a:r>
              <a:rPr lang="nb-NO" sz="2800" b="1" dirty="0">
                <a:latin typeface="URW DIN" pitchFamily="2" charset="77"/>
              </a:rPr>
              <a:t>D: Jeg er den jeg er</a:t>
            </a:r>
            <a:endParaRPr lang="nb-NO" sz="2800" dirty="0">
              <a:latin typeface="URW DIN" pitchFamily="2" charset="77"/>
            </a:endParaRPr>
          </a:p>
        </p:txBody>
      </p:sp>
      <p:sp>
        <p:nvSpPr>
          <p:cNvPr id="14" name="Rektangel 13">
            <a:extLst>
              <a:ext uri="{FF2B5EF4-FFF2-40B4-BE49-F238E27FC236}">
                <a16:creationId xmlns:a16="http://schemas.microsoft.com/office/drawing/2014/main" id="{26DC9F9F-A9D6-4249-85C7-45807FABBE0F}"/>
              </a:ext>
            </a:extLst>
          </p:cNvPr>
          <p:cNvSpPr/>
          <p:nvPr/>
        </p:nvSpPr>
        <p:spPr>
          <a:xfrm>
            <a:off x="6228500" y="2237313"/>
            <a:ext cx="3157537" cy="1885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b-NO" sz="2800" b="1" dirty="0">
                <a:latin typeface="URW DIN" pitchFamily="2" charset="77"/>
              </a:rPr>
              <a:t>B: Jeg heter det jeg heter</a:t>
            </a:r>
          </a:p>
        </p:txBody>
      </p:sp>
      <p:sp>
        <p:nvSpPr>
          <p:cNvPr id="17" name="Rektangel 16">
            <a:extLst>
              <a:ext uri="{FF2B5EF4-FFF2-40B4-BE49-F238E27FC236}">
                <a16:creationId xmlns:a16="http://schemas.microsoft.com/office/drawing/2014/main" id="{AF0F25A0-14F1-1440-9B5B-981F4CF4A776}"/>
              </a:ext>
            </a:extLst>
          </p:cNvPr>
          <p:cNvSpPr/>
          <p:nvPr/>
        </p:nvSpPr>
        <p:spPr>
          <a:xfrm>
            <a:off x="2908038" y="2467086"/>
            <a:ext cx="2964389" cy="1656177"/>
          </a:xfrm>
          <a:prstGeom prst="rect">
            <a:avLst/>
          </a:prstGeom>
        </p:spPr>
        <p:txBody>
          <a:bodyPr wrap="square" lIns="360000" tIns="180000" rIns="180000" bIns="180000">
            <a:spAutoFit/>
          </a:bodyPr>
          <a:lstStyle/>
          <a:p>
            <a:r>
              <a:rPr lang="nb-NO" sz="2800" b="1" dirty="0">
                <a:solidFill>
                  <a:schemeClr val="bg1"/>
                </a:solidFill>
                <a:latin typeface="URW DIN" pitchFamily="2" charset="77"/>
                <a:ea typeface="Cambria" panose="02040503050406030204" pitchFamily="18" charset="0"/>
                <a:cs typeface="Times New Roman" panose="02020603050405020304" pitchFamily="18" charset="0"/>
              </a:rPr>
              <a:t>A: Jeg vil ikke si hva jeg heter </a:t>
            </a:r>
            <a:endParaRPr lang="nb-NO" sz="2800" b="1" dirty="0">
              <a:solidFill>
                <a:schemeClr val="bg1"/>
              </a:solidFill>
              <a:latin typeface="URW DIN" pitchFamily="2" charset="77"/>
            </a:endParaRPr>
          </a:p>
        </p:txBody>
      </p:sp>
    </p:spTree>
    <p:extLst>
      <p:ext uri="{BB962C8B-B14F-4D97-AF65-F5344CB8AC3E}">
        <p14:creationId xmlns:p14="http://schemas.microsoft.com/office/powerpoint/2010/main" val="1933436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0AE4E"/>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0AFA1C-37F1-4840-ADFF-AEF2BFB73F43}"/>
              </a:ext>
            </a:extLst>
          </p:cNvPr>
          <p:cNvSpPr>
            <a:spLocks noGrp="1"/>
          </p:cNvSpPr>
          <p:nvPr>
            <p:ph type="ctrTitle"/>
          </p:nvPr>
        </p:nvSpPr>
        <p:spPr>
          <a:xfrm>
            <a:off x="2714890" y="873000"/>
            <a:ext cx="7948247" cy="1035050"/>
          </a:xfrm>
        </p:spPr>
        <p:txBody>
          <a:bodyPr>
            <a:noAutofit/>
          </a:bodyPr>
          <a:lstStyle/>
          <a:p>
            <a:pPr algn="l"/>
            <a:r>
              <a:rPr lang="nb-NO" sz="3200" b="1" dirty="0">
                <a:solidFill>
                  <a:schemeClr val="bg1"/>
                </a:solidFill>
                <a:latin typeface="URW DIN" pitchFamily="2" charset="77"/>
              </a:rPr>
              <a:t>6. Hva betyr navnet Jesus?</a:t>
            </a:r>
            <a:endParaRPr lang="nb-NO" sz="3200" b="1" dirty="0">
              <a:solidFill>
                <a:schemeClr val="bg1"/>
              </a:solidFill>
            </a:endParaRPr>
          </a:p>
        </p:txBody>
      </p:sp>
      <p:sp>
        <p:nvSpPr>
          <p:cNvPr id="8" name="Rektangel 7">
            <a:extLst>
              <a:ext uri="{FF2B5EF4-FFF2-40B4-BE49-F238E27FC236}">
                <a16:creationId xmlns:a16="http://schemas.microsoft.com/office/drawing/2014/main" id="{BDAD6FCE-5C1D-6843-919E-F6BE83EBB687}"/>
              </a:ext>
            </a:extLst>
          </p:cNvPr>
          <p:cNvSpPr/>
          <p:nvPr/>
        </p:nvSpPr>
        <p:spPr>
          <a:xfrm>
            <a:off x="2714892" y="2237313"/>
            <a:ext cx="3157537" cy="18859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rPr>
              <a:t>A: Gud er stor</a:t>
            </a:r>
            <a:endParaRPr lang="nb-NO" sz="2800" b="1" dirty="0">
              <a:solidFill>
                <a:schemeClr val="bg1"/>
              </a:solidFill>
              <a:highlight>
                <a:srgbClr val="FF0000"/>
              </a:highlight>
              <a:latin typeface="URW DIN" pitchFamily="2" charset="77"/>
            </a:endParaRPr>
          </a:p>
        </p:txBody>
      </p:sp>
      <p:sp>
        <p:nvSpPr>
          <p:cNvPr id="12" name="Rektangel 11">
            <a:extLst>
              <a:ext uri="{FF2B5EF4-FFF2-40B4-BE49-F238E27FC236}">
                <a16:creationId xmlns:a16="http://schemas.microsoft.com/office/drawing/2014/main" id="{324B12E5-7910-034B-9453-FD7B8AF369B7}"/>
              </a:ext>
            </a:extLst>
          </p:cNvPr>
          <p:cNvSpPr/>
          <p:nvPr/>
        </p:nvSpPr>
        <p:spPr>
          <a:xfrm>
            <a:off x="2714890" y="4452526"/>
            <a:ext cx="3157537" cy="1885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latin typeface="URW DIN" pitchFamily="2" charset="77"/>
              </a:rPr>
              <a:t>C: Snekker</a:t>
            </a:r>
          </a:p>
        </p:txBody>
      </p:sp>
      <p:sp>
        <p:nvSpPr>
          <p:cNvPr id="13" name="Rektangel 12">
            <a:extLst>
              <a:ext uri="{FF2B5EF4-FFF2-40B4-BE49-F238E27FC236}">
                <a16:creationId xmlns:a16="http://schemas.microsoft.com/office/drawing/2014/main" id="{5A08D40A-A9FA-D24A-A91E-2CDAB44B0F89}"/>
              </a:ext>
            </a:extLst>
          </p:cNvPr>
          <p:cNvSpPr/>
          <p:nvPr/>
        </p:nvSpPr>
        <p:spPr>
          <a:xfrm>
            <a:off x="6228500" y="4452526"/>
            <a:ext cx="3157537" cy="1885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dirty="0">
                <a:latin typeface="URW DIN" pitchFamily="2" charset="77"/>
              </a:rPr>
              <a:t> </a:t>
            </a:r>
            <a:r>
              <a:rPr lang="nb-NO" sz="2800" b="1" dirty="0">
                <a:latin typeface="URW DIN" pitchFamily="2" charset="77"/>
              </a:rPr>
              <a:t>D: Det betyr ingenting spesielt, det er bare et navn</a:t>
            </a:r>
            <a:r>
              <a:rPr lang="nb-NO" sz="2800" dirty="0">
                <a:latin typeface="URW DIN" pitchFamily="2" charset="77"/>
              </a:rPr>
              <a:t> </a:t>
            </a:r>
          </a:p>
        </p:txBody>
      </p:sp>
      <p:sp>
        <p:nvSpPr>
          <p:cNvPr id="14" name="Rektangel 13">
            <a:extLst>
              <a:ext uri="{FF2B5EF4-FFF2-40B4-BE49-F238E27FC236}">
                <a16:creationId xmlns:a16="http://schemas.microsoft.com/office/drawing/2014/main" id="{26DC9F9F-A9D6-4249-85C7-45807FABBE0F}"/>
              </a:ext>
            </a:extLst>
          </p:cNvPr>
          <p:cNvSpPr/>
          <p:nvPr/>
        </p:nvSpPr>
        <p:spPr>
          <a:xfrm>
            <a:off x="6228500" y="2237313"/>
            <a:ext cx="3157537" cy="1885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latin typeface="URW DIN" pitchFamily="2" charset="77"/>
              </a:rPr>
              <a:t>B: Gud frelser</a:t>
            </a:r>
          </a:p>
        </p:txBody>
      </p:sp>
    </p:spTree>
    <p:extLst>
      <p:ext uri="{BB962C8B-B14F-4D97-AF65-F5344CB8AC3E}">
        <p14:creationId xmlns:p14="http://schemas.microsoft.com/office/powerpoint/2010/main" val="2662842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0AE4E"/>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0AFA1C-37F1-4840-ADFF-AEF2BFB73F43}"/>
              </a:ext>
            </a:extLst>
          </p:cNvPr>
          <p:cNvSpPr>
            <a:spLocks noGrp="1"/>
          </p:cNvSpPr>
          <p:nvPr>
            <p:ph type="ctrTitle"/>
          </p:nvPr>
        </p:nvSpPr>
        <p:spPr>
          <a:xfrm>
            <a:off x="2714890" y="1755727"/>
            <a:ext cx="7948247" cy="481586"/>
          </a:xfrm>
        </p:spPr>
        <p:txBody>
          <a:bodyPr>
            <a:noAutofit/>
          </a:bodyPr>
          <a:lstStyle/>
          <a:p>
            <a:pPr algn="l"/>
            <a:r>
              <a:rPr lang="nb-NO" sz="3200" b="1" dirty="0">
                <a:solidFill>
                  <a:schemeClr val="bg1"/>
                </a:solidFill>
                <a:latin typeface="URW DIN" pitchFamily="2" charset="77"/>
              </a:rPr>
              <a:t>7. </a:t>
            </a:r>
            <a:r>
              <a:rPr lang="nb-NO" sz="3200" b="1" i="0" dirty="0">
                <a:solidFill>
                  <a:schemeClr val="bg1"/>
                </a:solidFill>
                <a:effectLst/>
                <a:latin typeface="URW DIN" pitchFamily="2" charset="77"/>
              </a:rPr>
              <a:t>Hvilket ord brukte Jesus </a:t>
            </a:r>
            <a:r>
              <a:rPr lang="nb-NO" sz="3200" b="1" i="1" dirty="0">
                <a:solidFill>
                  <a:schemeClr val="bg1"/>
                </a:solidFill>
                <a:effectLst/>
                <a:latin typeface="URW DIN" pitchFamily="2" charset="77"/>
              </a:rPr>
              <a:t>ikke </a:t>
            </a:r>
            <a:r>
              <a:rPr lang="nb-NO" sz="3200" b="1" i="0" dirty="0">
                <a:solidFill>
                  <a:schemeClr val="bg1"/>
                </a:solidFill>
                <a:effectLst/>
                <a:latin typeface="URW DIN" pitchFamily="2" charset="77"/>
              </a:rPr>
              <a:t>om seg selv?</a:t>
            </a:r>
            <a:r>
              <a:rPr lang="nb-NO" sz="3200" b="0" i="0" dirty="0">
                <a:solidFill>
                  <a:schemeClr val="bg1"/>
                </a:solidFill>
                <a:effectLst/>
                <a:latin typeface="URW DIN" pitchFamily="2" charset="77"/>
              </a:rPr>
              <a:t>  </a:t>
            </a:r>
            <a:br>
              <a:rPr lang="nb-NO" sz="3200" b="1" dirty="0">
                <a:solidFill>
                  <a:schemeClr val="bg1"/>
                </a:solidFill>
              </a:rPr>
            </a:br>
            <a:endParaRPr lang="nb-NO" sz="3200" b="1" dirty="0">
              <a:solidFill>
                <a:schemeClr val="bg1"/>
              </a:solidFill>
            </a:endParaRPr>
          </a:p>
        </p:txBody>
      </p:sp>
      <p:sp>
        <p:nvSpPr>
          <p:cNvPr id="8" name="Rektangel 7">
            <a:extLst>
              <a:ext uri="{FF2B5EF4-FFF2-40B4-BE49-F238E27FC236}">
                <a16:creationId xmlns:a16="http://schemas.microsoft.com/office/drawing/2014/main" id="{BDAD6FCE-5C1D-6843-919E-F6BE83EBB687}"/>
              </a:ext>
            </a:extLst>
          </p:cNvPr>
          <p:cNvSpPr/>
          <p:nvPr/>
        </p:nvSpPr>
        <p:spPr>
          <a:xfrm>
            <a:off x="2714892" y="2237313"/>
            <a:ext cx="3157537" cy="18859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endPar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endParaRPr>
          </a:p>
          <a:p>
            <a:r>
              <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rPr>
              <a:t>A: Jeg er veien</a:t>
            </a:r>
            <a:endParaRPr lang="nb-NO" sz="2800" b="1" dirty="0">
              <a:solidFill>
                <a:schemeClr val="bg1"/>
              </a:solidFill>
              <a:highlight>
                <a:srgbClr val="FF0000"/>
              </a:highlight>
              <a:latin typeface="URW DIN" pitchFamily="2" charset="77"/>
            </a:endParaRPr>
          </a:p>
          <a:p>
            <a:pPr algn="ctr"/>
            <a:endParaRPr lang="nb-NO" dirty="0">
              <a:highlight>
                <a:srgbClr val="FF0000"/>
              </a:highlight>
            </a:endParaRPr>
          </a:p>
          <a:p>
            <a:pPr algn="ctr"/>
            <a:endParaRPr lang="nb-NO" dirty="0">
              <a:highlight>
                <a:srgbClr val="FF0000"/>
              </a:highlight>
            </a:endParaRPr>
          </a:p>
        </p:txBody>
      </p:sp>
      <p:sp>
        <p:nvSpPr>
          <p:cNvPr id="12" name="Rektangel 11">
            <a:extLst>
              <a:ext uri="{FF2B5EF4-FFF2-40B4-BE49-F238E27FC236}">
                <a16:creationId xmlns:a16="http://schemas.microsoft.com/office/drawing/2014/main" id="{324B12E5-7910-034B-9453-FD7B8AF369B7}"/>
              </a:ext>
            </a:extLst>
          </p:cNvPr>
          <p:cNvSpPr/>
          <p:nvPr/>
        </p:nvSpPr>
        <p:spPr>
          <a:xfrm>
            <a:off x="2714890" y="4452526"/>
            <a:ext cx="3157537" cy="1885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latin typeface="URW DIN" pitchFamily="2" charset="77"/>
              </a:rPr>
              <a:t>C: Jeg er livet</a:t>
            </a:r>
          </a:p>
        </p:txBody>
      </p:sp>
      <p:sp>
        <p:nvSpPr>
          <p:cNvPr id="13" name="Rektangel 12">
            <a:extLst>
              <a:ext uri="{FF2B5EF4-FFF2-40B4-BE49-F238E27FC236}">
                <a16:creationId xmlns:a16="http://schemas.microsoft.com/office/drawing/2014/main" id="{5A08D40A-A9FA-D24A-A91E-2CDAB44B0F89}"/>
              </a:ext>
            </a:extLst>
          </p:cNvPr>
          <p:cNvSpPr/>
          <p:nvPr/>
        </p:nvSpPr>
        <p:spPr>
          <a:xfrm>
            <a:off x="6228500" y="4452526"/>
            <a:ext cx="3157537" cy="1885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dirty="0">
                <a:latin typeface="URW DIN" pitchFamily="2" charset="77"/>
              </a:rPr>
              <a:t> </a:t>
            </a:r>
            <a:r>
              <a:rPr lang="nb-NO" sz="2800" b="1" dirty="0">
                <a:latin typeface="URW DIN" pitchFamily="2" charset="77"/>
              </a:rPr>
              <a:t>D: Jeg er broen</a:t>
            </a:r>
            <a:endParaRPr lang="nb-NO" sz="2800" dirty="0">
              <a:latin typeface="URW DIN" pitchFamily="2" charset="77"/>
            </a:endParaRPr>
          </a:p>
        </p:txBody>
      </p:sp>
      <p:sp>
        <p:nvSpPr>
          <p:cNvPr id="14" name="Rektangel 13">
            <a:extLst>
              <a:ext uri="{FF2B5EF4-FFF2-40B4-BE49-F238E27FC236}">
                <a16:creationId xmlns:a16="http://schemas.microsoft.com/office/drawing/2014/main" id="{26DC9F9F-A9D6-4249-85C7-45807FABBE0F}"/>
              </a:ext>
            </a:extLst>
          </p:cNvPr>
          <p:cNvSpPr/>
          <p:nvPr/>
        </p:nvSpPr>
        <p:spPr>
          <a:xfrm>
            <a:off x="6228500" y="2237313"/>
            <a:ext cx="3157537" cy="1885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latin typeface="URW DIN" pitchFamily="2" charset="77"/>
              </a:rPr>
              <a:t>B: Jeg er sannheten</a:t>
            </a:r>
          </a:p>
        </p:txBody>
      </p:sp>
    </p:spTree>
    <p:extLst>
      <p:ext uri="{BB962C8B-B14F-4D97-AF65-F5344CB8AC3E}">
        <p14:creationId xmlns:p14="http://schemas.microsoft.com/office/powerpoint/2010/main" val="1590183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0AE4E"/>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0AFA1C-37F1-4840-ADFF-AEF2BFB73F43}"/>
              </a:ext>
            </a:extLst>
          </p:cNvPr>
          <p:cNvSpPr>
            <a:spLocks noGrp="1"/>
          </p:cNvSpPr>
          <p:nvPr>
            <p:ph type="ctrTitle"/>
          </p:nvPr>
        </p:nvSpPr>
        <p:spPr>
          <a:xfrm>
            <a:off x="2714890" y="873000"/>
            <a:ext cx="7948247" cy="1035050"/>
          </a:xfrm>
        </p:spPr>
        <p:txBody>
          <a:bodyPr>
            <a:noAutofit/>
          </a:bodyPr>
          <a:lstStyle/>
          <a:p>
            <a:pPr algn="l"/>
            <a:r>
              <a:rPr lang="nb-NO" sz="3200" b="1" dirty="0">
                <a:solidFill>
                  <a:schemeClr val="bg1"/>
                </a:solidFill>
                <a:latin typeface="URW DIN" pitchFamily="2" charset="77"/>
              </a:rPr>
              <a:t>8. Hva er et krusifiks?</a:t>
            </a:r>
            <a:endParaRPr lang="nb-NO" sz="3200" b="1" dirty="0">
              <a:solidFill>
                <a:schemeClr val="bg1"/>
              </a:solidFill>
            </a:endParaRPr>
          </a:p>
        </p:txBody>
      </p:sp>
      <p:sp>
        <p:nvSpPr>
          <p:cNvPr id="8" name="Rektangel 7">
            <a:extLst>
              <a:ext uri="{FF2B5EF4-FFF2-40B4-BE49-F238E27FC236}">
                <a16:creationId xmlns:a16="http://schemas.microsoft.com/office/drawing/2014/main" id="{BDAD6FCE-5C1D-6843-919E-F6BE83EBB687}"/>
              </a:ext>
            </a:extLst>
          </p:cNvPr>
          <p:cNvSpPr/>
          <p:nvPr/>
        </p:nvSpPr>
        <p:spPr>
          <a:xfrm>
            <a:off x="2714892" y="2237313"/>
            <a:ext cx="3157537" cy="18859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solidFill>
                  <a:schemeClr val="bg1"/>
                </a:solidFill>
                <a:highlight>
                  <a:srgbClr val="FF0000"/>
                </a:highlight>
                <a:latin typeface="URW DIN" pitchFamily="2" charset="77"/>
                <a:ea typeface="Cambria" panose="02040503050406030204" pitchFamily="18" charset="0"/>
                <a:cs typeface="Times New Roman" panose="02020603050405020304" pitchFamily="18" charset="0"/>
              </a:rPr>
              <a:t>A: Et verktøy for å reparere ødelagte kopper</a:t>
            </a:r>
            <a:endParaRPr lang="nb-NO" sz="2800" b="1" dirty="0">
              <a:solidFill>
                <a:schemeClr val="bg1"/>
              </a:solidFill>
              <a:highlight>
                <a:srgbClr val="FF0000"/>
              </a:highlight>
              <a:latin typeface="URW DIN" pitchFamily="2" charset="77"/>
            </a:endParaRPr>
          </a:p>
        </p:txBody>
      </p:sp>
      <p:sp>
        <p:nvSpPr>
          <p:cNvPr id="12" name="Rektangel 11">
            <a:extLst>
              <a:ext uri="{FF2B5EF4-FFF2-40B4-BE49-F238E27FC236}">
                <a16:creationId xmlns:a16="http://schemas.microsoft.com/office/drawing/2014/main" id="{324B12E5-7910-034B-9453-FD7B8AF369B7}"/>
              </a:ext>
            </a:extLst>
          </p:cNvPr>
          <p:cNvSpPr/>
          <p:nvPr/>
        </p:nvSpPr>
        <p:spPr>
          <a:xfrm>
            <a:off x="2714890" y="4452526"/>
            <a:ext cx="3157537" cy="1885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latin typeface="URW DIN" pitchFamily="2" charset="77"/>
              </a:rPr>
              <a:t>C: En modell av Jesus på korset</a:t>
            </a:r>
          </a:p>
        </p:txBody>
      </p:sp>
      <p:sp>
        <p:nvSpPr>
          <p:cNvPr id="13" name="Rektangel 12">
            <a:extLst>
              <a:ext uri="{FF2B5EF4-FFF2-40B4-BE49-F238E27FC236}">
                <a16:creationId xmlns:a16="http://schemas.microsoft.com/office/drawing/2014/main" id="{5A08D40A-A9FA-D24A-A91E-2CDAB44B0F89}"/>
              </a:ext>
            </a:extLst>
          </p:cNvPr>
          <p:cNvSpPr/>
          <p:nvPr/>
        </p:nvSpPr>
        <p:spPr>
          <a:xfrm>
            <a:off x="6228500" y="4452526"/>
            <a:ext cx="3157537" cy="1885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dirty="0">
                <a:latin typeface="URW DIN" pitchFamily="2" charset="77"/>
              </a:rPr>
              <a:t> </a:t>
            </a:r>
            <a:r>
              <a:rPr lang="nb-NO" sz="2800" b="1" dirty="0">
                <a:latin typeface="URW DIN" pitchFamily="2" charset="77"/>
              </a:rPr>
              <a:t>D: En redningsbåt</a:t>
            </a:r>
            <a:endParaRPr lang="nb-NO" sz="2800" dirty="0">
              <a:latin typeface="URW DIN" pitchFamily="2" charset="77"/>
            </a:endParaRPr>
          </a:p>
        </p:txBody>
      </p:sp>
      <p:sp>
        <p:nvSpPr>
          <p:cNvPr id="14" name="Rektangel 13">
            <a:extLst>
              <a:ext uri="{FF2B5EF4-FFF2-40B4-BE49-F238E27FC236}">
                <a16:creationId xmlns:a16="http://schemas.microsoft.com/office/drawing/2014/main" id="{26DC9F9F-A9D6-4249-85C7-45807FABBE0F}"/>
              </a:ext>
            </a:extLst>
          </p:cNvPr>
          <p:cNvSpPr/>
          <p:nvPr/>
        </p:nvSpPr>
        <p:spPr>
          <a:xfrm>
            <a:off x="6228500" y="2237313"/>
            <a:ext cx="3157537" cy="1885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lstStyle/>
          <a:p>
            <a:r>
              <a:rPr lang="nb-NO" sz="2800" b="1" dirty="0">
                <a:latin typeface="URW DIN" pitchFamily="2" charset="77"/>
              </a:rPr>
              <a:t>B: En slags krølltang</a:t>
            </a:r>
          </a:p>
        </p:txBody>
      </p:sp>
    </p:spTree>
    <p:extLst>
      <p:ext uri="{BB962C8B-B14F-4D97-AF65-F5344CB8AC3E}">
        <p14:creationId xmlns:p14="http://schemas.microsoft.com/office/powerpoint/2010/main" val="169476030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6840DBEF7BBC640B42DF79A3EFAE50B" ma:contentTypeVersion="16" ma:contentTypeDescription="Opprett et nytt dokument." ma:contentTypeScope="" ma:versionID="31003c09a748dbf3e23609899c216c1b">
  <xsd:schema xmlns:xsd="http://www.w3.org/2001/XMLSchema" xmlns:xs="http://www.w3.org/2001/XMLSchema" xmlns:p="http://schemas.microsoft.com/office/2006/metadata/properties" xmlns:ns2="b51077d9-04ac-4b4f-9ec7-11ef634be61b" xmlns:ns3="c8086fbd-5509-46ba-a2ce-6eef157d4971" targetNamespace="http://schemas.microsoft.com/office/2006/metadata/properties" ma:root="true" ma:fieldsID="372c9b1eeaa0c53fc87ba63ecf5851c8" ns2:_="" ns3:_="">
    <xsd:import namespace="b51077d9-04ac-4b4f-9ec7-11ef634be61b"/>
    <xsd:import namespace="c8086fbd-5509-46ba-a2ce-6eef157d49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1077d9-04ac-4b4f-9ec7-11ef634be6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d9adff6d-21de-4fd8-aabe-5872de37c3c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8086fbd-5509-46ba-a2ce-6eef157d4971"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5c9574da-67d0-457e-acb0-9885c71831fc}" ma:internalName="TaxCatchAll" ma:showField="CatchAllData" ma:web="c8086fbd-5509-46ba-a2ce-6eef157d49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8086fbd-5509-46ba-a2ce-6eef157d4971" xsi:nil="true"/>
    <lcf76f155ced4ddcb4097134ff3c332f xmlns="b51077d9-04ac-4b4f-9ec7-11ef634be61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E98CB6B-28ED-42C9-B796-AC535004E7EC}"/>
</file>

<file path=customXml/itemProps2.xml><?xml version="1.0" encoding="utf-8"?>
<ds:datastoreItem xmlns:ds="http://schemas.openxmlformats.org/officeDocument/2006/customXml" ds:itemID="{952D3AE7-287C-40B4-A2F1-D21BC2C2587F}"/>
</file>

<file path=customXml/itemProps3.xml><?xml version="1.0" encoding="utf-8"?>
<ds:datastoreItem xmlns:ds="http://schemas.openxmlformats.org/officeDocument/2006/customXml" ds:itemID="{BE658314-2067-4F0C-9D85-43692379FD28}"/>
</file>

<file path=docProps/app.xml><?xml version="1.0" encoding="utf-8"?>
<Properties xmlns="http://schemas.openxmlformats.org/officeDocument/2006/extended-properties" xmlns:vt="http://schemas.openxmlformats.org/officeDocument/2006/docPropsVTypes">
  <TotalTime>3919</TotalTime>
  <Words>431</Words>
  <Application>Microsoft Macintosh PowerPoint</Application>
  <PresentationFormat>Widescreen</PresentationFormat>
  <Paragraphs>66</Paragraphs>
  <Slides>11</Slides>
  <Notes>4</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11</vt:i4>
      </vt:variant>
    </vt:vector>
  </HeadingPairs>
  <TitlesOfParts>
    <vt:vector size="16" baseType="lpstr">
      <vt:lpstr>Arial</vt:lpstr>
      <vt:lpstr>Calibri</vt:lpstr>
      <vt:lpstr>Calibri Light</vt:lpstr>
      <vt:lpstr>URW DIN</vt:lpstr>
      <vt:lpstr>Office-tema</vt:lpstr>
      <vt:lpstr>KONKURRANSE 2</vt:lpstr>
      <vt:lpstr>  1. Verdens dyreste maleri er malt av Leonardo Da Vinci og heter «Salvator Mundi». Hva kostet bildet da det ble solgt i 2017?</vt:lpstr>
      <vt:lpstr>2. Hva er motivet på dette maleriet?  </vt:lpstr>
      <vt:lpstr>3. I Bibelen møter vi en kvinne som heter Hagar. Hun er den første som setter et navn på Gud. Hvilket navn?</vt:lpstr>
      <vt:lpstr>4. I den hebraiske Bibelen (språket GT først ble skrevet på) blir det brukt mange ulike navn på Gud. Hvert navn sier noe om hvem Gud er. Et av navnene er El Shaddai. Hva betyr det, tror du? </vt:lpstr>
      <vt:lpstr>5. Gud møter Moses i en brennende busk, og Moses spør etter navnet hans. Hva svarer Gud?  </vt:lpstr>
      <vt:lpstr>6. Hva betyr navnet Jesus?</vt:lpstr>
      <vt:lpstr>7. Hvilket ord brukte Jesus ikke om seg selv?   </vt:lpstr>
      <vt:lpstr>8. Hva er et krusifiks?</vt:lpstr>
      <vt:lpstr>9. Gud blir ofte symbolisert av en figur. Hvilken?</vt:lpstr>
      <vt:lpstr>10. De første kristne brukte et hemmelig tegn når de møttes. Hvilket tegn var dette?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KONKURRANSE 1B</dc:title>
  <dc:creator>Torill Helene Heidal Landaasen</dc:creator>
  <cp:lastModifiedBy>Torill Helene Heidal Landaasen</cp:lastModifiedBy>
  <cp:revision>103</cp:revision>
  <dcterms:created xsi:type="dcterms:W3CDTF">2020-12-17T13:48:02Z</dcterms:created>
  <dcterms:modified xsi:type="dcterms:W3CDTF">2023-01-11T19:36:39Z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0x01010066840DBEF7BBC640B42DF79A3EFAE50B</vt:lpwstr>
  </property>
</Properties>
</file>