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258" r:id="rId6"/>
    <p:sldId id="262" r:id="rId7"/>
    <p:sldId id="261" r:id="rId8"/>
    <p:sldId id="263" r:id="rId9"/>
    <p:sldId id="259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E6614-175F-4003-BFC6-A4ABD97BD335}" v="8" dt="2020-10-20T16:28:10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8D029-8641-41A6-B069-027BAE684F01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F3C4-0629-4D52-AA66-CE70D7072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70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Kirken er diakonal i sitt vesen</a:t>
            </a:r>
          </a:p>
          <a:p>
            <a:r>
              <a:rPr lang="nb-NO" dirty="0"/>
              <a:t>Diakoni er en integrert del av kirkens identitet og oppdrag</a:t>
            </a:r>
          </a:p>
          <a:p>
            <a:r>
              <a:rPr lang="nb-NO" dirty="0"/>
              <a:t>Diakoni er et av kirkens kjennetegn og setter sitt preg på kirken i samfunnet, kirkens fellesskap og den enkeltes liv</a:t>
            </a:r>
          </a:p>
          <a:p>
            <a:r>
              <a:rPr lang="nb-NO" dirty="0"/>
              <a:t>Diakoni er avgjørende for at </a:t>
            </a:r>
            <a:r>
              <a:rPr lang="nb-NO" dirty="0" err="1"/>
              <a:t>DnK</a:t>
            </a:r>
            <a:r>
              <a:rPr lang="nb-NO" dirty="0"/>
              <a:t> skal realisere sin visjon «Mer himmel på jord»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0F3C4-0629-4D52-AA66-CE70D70728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57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/>
              <a:t>Ingen lever av seg selv eller for seg. Vi drar omsorg for hverandre som mennesker. Og ”kirkens omsorgstjeneste” omfatter også skaperverket.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/>
              <a:t>Diakoni er både å være og å gjøre. Vi er elsket. Og vi er i skapt til og kalt til å elske.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0F3C4-0629-4D52-AA66-CE70D70728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14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/>
              <a:t>Ingen livsbetingelser er like, men vi har alle den samme verdi. Det handler ikke om ”vi og de” – ”noen” som hjelper ”de andre”. Verden er ett stort ”vi” som omfatter alle mennesker. Vi er alle i samme båt – noen ganger trenger jeg andres hjelp, andre ganger er jeg selv i stand til å hjelpe andre.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0F3C4-0629-4D52-AA66-CE70D707282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79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Til dette trenger vi en plan.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0F3C4-0629-4D52-AA66-CE70D707282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56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8E5E49-4384-4E9D-9834-9E1CDA0E7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0F2CB01-51CB-4C7B-87E7-33CF1D902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CB4064-0F86-4FAA-A91A-F34EDF7B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11F92-1FF4-4281-9D65-13C2DE9D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EF842F-FC82-442D-BD7D-3B223294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04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A7925F-EF1F-4BC9-BA74-DEBD2CF6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0E8DE63-3470-4DA3-81F1-441BE6017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ED6455-C503-40CA-BD3B-0233E2D4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A836EB-3C3B-45A3-8F4E-D9741EA8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5AD182-B6F8-42D5-AA3A-DB31A1C7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701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1358EE1-686C-47E8-875A-452AF6A63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5947B01-C9D2-4F9E-90A8-F47340144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332B90-3E8C-47A0-B30E-BC02AE44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3CA8E7-600C-400E-9B59-7F495D4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35DFF67-F7EB-40E0-B027-35E4C103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FE67A8-647F-461B-A171-CD7C56D8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DF078-C6C0-4BAF-B6DA-20ED0DF56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E6A74F-A902-4808-80AA-E58BF4D5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288464-2DCC-4581-932E-1E615767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E996C-54FC-4806-BD1F-C645F426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3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E99FDE-3EB7-4EBE-ADA6-8E994545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F00E87-CCCE-4E3F-A167-9483B14DE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E33E04-D129-46C6-8C2E-EBD2B64E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66DE90-6D11-4170-B5DE-C8A03EB2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38B362-62F2-43F5-B8A5-A530DA41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42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06655F-A29D-4533-9456-2340E434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03EA9E-41B6-46E1-B432-0A2A60223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DDE1CEE-AB5B-4B96-A990-6D6508086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1ED273-D982-44C9-8106-7661BC75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558C56-D27A-4FBD-BE70-6FDD5D10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22B75DE-C5CD-4611-9F61-BE6D41E8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724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D2D8F8-CDA1-46BB-A92C-6397FA63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C2A34A-7AE8-45C7-A081-6873E59D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10C177-CCE9-43D5-BD88-1385772A9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F9BE2-2976-4424-AA88-FCC64DF6C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3334C48-5158-4FE1-8644-25B1B06EF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05510FE-7000-406B-ADA0-ACD55598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9A244C0-CCEC-4A70-9209-DA8D9D64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CE95509-EB03-41E9-A86E-B6841EA8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2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311C34-5371-46B7-BB68-54200099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EEAE0A7-8616-4CE9-AE9F-45E3D6A5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701E9BB-7413-489E-81BC-890C2930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432521-59F6-47CB-A861-5474B072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6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4897C00-6083-4055-A764-D2876B3C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0E49E70-EA68-466D-9CA7-FB853B22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B543889-AC40-4FAD-82EF-7C1D02DF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67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B03D36-3EE0-4AA4-AF9B-7127FBC4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29C2DA-7FD1-4A9B-A6F1-71E1547B7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D254DC7-508B-4F7E-B469-CF8886FFB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BC6A46-D64C-4209-B8C2-E4C0F836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AD8F7F-6F9F-405E-BC1A-DD3A0292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58BC9D7-180B-42F5-927B-2D65DA8C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25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7FFDDF-A737-4006-9703-45831DA1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BA1C74D-99B7-4863-8616-53502A782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599EB3-0BC3-420A-82D8-71E9CB1F9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6E6B942-9CDC-45D4-A044-F1924A0E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FF4DC8B-B9C1-46E4-A66C-E347CA2E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77B09B6-B9F5-4DA1-B54A-F3166B08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387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C44E4B3-63C1-4888-B877-FA7DD273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0993C6-7FC4-448F-9CE5-CB091022C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73F30A-0C49-4165-91D7-E61E206EC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0C77-35D4-4039-986A-BB9C3AC94299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36EC16-4C42-450A-B063-8BFC44FA3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EA6C91-78B5-4EE8-BB67-94A673D92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0C35-62DE-47C3-AC29-7314C8D4F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7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F758C50-958E-4F84-81AB-F39C30A4D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948" y="717224"/>
            <a:ext cx="6151074" cy="2154370"/>
          </a:xfrm>
        </p:spPr>
        <p:txBody>
          <a:bodyPr anchor="b">
            <a:normAutofit/>
          </a:bodyPr>
          <a:lstStyle/>
          <a:p>
            <a:pPr algn="r"/>
            <a:r>
              <a:rPr lang="nb-NO" sz="4800">
                <a:solidFill>
                  <a:schemeClr val="bg1"/>
                </a:solidFill>
              </a:rPr>
              <a:t>PLAN FOR DIAKONI</a:t>
            </a:r>
            <a:endParaRPr lang="nn-NO" sz="4800">
              <a:solidFill>
                <a:schemeClr val="bg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B183A1-FF55-4396-B3D1-E2330586E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0607" y="4214848"/>
            <a:ext cx="3842778" cy="489643"/>
          </a:xfrm>
        </p:spPr>
        <p:txBody>
          <a:bodyPr anchor="b">
            <a:normAutofit fontScale="85000" lnSpcReduction="20000"/>
          </a:bodyPr>
          <a:lstStyle/>
          <a:p>
            <a:pPr algn="l"/>
            <a:r>
              <a:rPr lang="nb-NO" sz="500">
                <a:solidFill>
                  <a:schemeClr val="bg1"/>
                </a:solidFill>
              </a:rPr>
              <a:t>Revidert utgave 2020</a:t>
            </a:r>
          </a:p>
          <a:p>
            <a:pPr algn="l"/>
            <a:endParaRPr lang="nb-NO" sz="500">
              <a:solidFill>
                <a:schemeClr val="bg1"/>
              </a:solidFill>
            </a:endParaRPr>
          </a:p>
          <a:p>
            <a:pPr algn="l"/>
            <a:r>
              <a:rPr lang="nb-NO" sz="500">
                <a:solidFill>
                  <a:schemeClr val="bg1"/>
                </a:solidFill>
              </a:rPr>
              <a:t>GM 2020</a:t>
            </a:r>
            <a:endParaRPr lang="nn-NO" sz="5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C8A451-B6C1-4CB1-95FC-2DBDEC61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068597"/>
            <a:ext cx="748602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439DD6-1CCF-48C6-AF10-B70187930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60607" y="4859086"/>
            <a:ext cx="58313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28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1C8EC4-6965-4728-A222-CA8F1E92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r="4769" b="849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1EDDA9F-E66B-40C4-AE02-1BA359A7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EA6716-97B1-403F-BCA4-9EF6F40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Guds kjærlighet til alle mennesker og alt det skapte virkeliggjort gjennom liv og tjeneste.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812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078BCF0-902C-4D55-BFA3-EA09B6D5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603116"/>
            <a:ext cx="3932030" cy="4804229"/>
          </a:xfrm>
        </p:spPr>
        <p:txBody>
          <a:bodyPr anchor="ctr">
            <a:normAutofit fontScale="90000"/>
          </a:bodyPr>
          <a:lstStyle/>
          <a:p>
            <a:br>
              <a:rPr lang="nb-NO" sz="8000" dirty="0">
                <a:solidFill>
                  <a:schemeClr val="bg1"/>
                </a:solidFill>
              </a:rPr>
            </a:br>
            <a:r>
              <a:rPr lang="nb-NO" sz="5300" dirty="0">
                <a:solidFill>
                  <a:schemeClr val="bg1"/>
                </a:solidFill>
              </a:rPr>
              <a:t>Diakoni er kirkens omsorgs tjeneste.</a:t>
            </a:r>
            <a:br>
              <a:rPr lang="nb-NO" sz="8000" dirty="0">
                <a:solidFill>
                  <a:schemeClr val="bg1"/>
                </a:solidFill>
              </a:rPr>
            </a:br>
            <a:endParaRPr lang="nb-NO" sz="8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D08311-F2D1-42F1-8D43-78FA6D5A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bg1"/>
                </a:solidFill>
              </a:rPr>
              <a:t>Den er evangeliet i handling og uttrykkes gjennom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bg1"/>
                </a:solidFill>
              </a:rPr>
              <a:t>- nestekjærlighet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bg1"/>
                </a:solidFill>
              </a:rPr>
              <a:t>- inkluderende felleskap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bg1"/>
                </a:solidFill>
              </a:rPr>
              <a:t> - vern om skaperverket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bg1"/>
                </a:solidFill>
              </a:rPr>
              <a:t>- kamp for rettferdighet.</a:t>
            </a:r>
          </a:p>
        </p:txBody>
      </p:sp>
    </p:spTree>
    <p:extLst>
      <p:ext uri="{BB962C8B-B14F-4D97-AF65-F5344CB8AC3E}">
        <p14:creationId xmlns:p14="http://schemas.microsoft.com/office/powerpoint/2010/main" val="67922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995119-61B0-493C-9C01-EC9561058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r="23289" b="5900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8B954D-71BB-4FF2-936E-73C8F452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b-NO" sz="2800"/>
              <a:t>Diakoniens teologiske grunnlag</a:t>
            </a:r>
            <a:endParaRPr lang="nn-NO" sz="28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D62E2E-0E8B-4B45-991C-CCDE7BA5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nb-NO" sz="1300" dirty="0"/>
              <a:t>Gjensidighet, likeverd og respekt for den andre</a:t>
            </a:r>
          </a:p>
          <a:p>
            <a:r>
              <a:rPr lang="nb-NO" sz="1300" dirty="0"/>
              <a:t>Heller ikke jeg fordømmer deg. (</a:t>
            </a:r>
            <a:r>
              <a:rPr lang="nb-NO" sz="1300" dirty="0" err="1"/>
              <a:t>Joh</a:t>
            </a:r>
            <a:r>
              <a:rPr lang="nb-NO" sz="1300" dirty="0"/>
              <a:t> 8,11)</a:t>
            </a:r>
          </a:p>
          <a:p>
            <a:r>
              <a:rPr lang="nb-NO" sz="1300" dirty="0"/>
              <a:t>Hvem er min neste? (Luk.10,25-37)</a:t>
            </a:r>
          </a:p>
          <a:p>
            <a:r>
              <a:rPr lang="nb-NO" sz="1300" dirty="0"/>
              <a:t>Hva vil du jeg skal gjøre for deg?(Luk 18,41)</a:t>
            </a:r>
          </a:p>
          <a:p>
            <a:r>
              <a:rPr lang="nb-NO" sz="1300" dirty="0"/>
              <a:t>Kroppen og lemmene ( 1.Kor.12.12)</a:t>
            </a:r>
          </a:p>
          <a:p>
            <a:r>
              <a:rPr lang="nb-NO" sz="1300" dirty="0"/>
              <a:t>Når så vi deg sulten? (Matt 25,35-40)</a:t>
            </a:r>
          </a:p>
          <a:p>
            <a:r>
              <a:rPr lang="nb-NO" sz="1300" dirty="0"/>
              <a:t>Gjennomsyre hele kirkens liv og tjeneste</a:t>
            </a:r>
          </a:p>
          <a:p>
            <a:r>
              <a:rPr lang="nb-NO" sz="1300" dirty="0"/>
              <a:t>Uttrykt i holdning og handling</a:t>
            </a:r>
          </a:p>
          <a:p>
            <a:r>
              <a:rPr lang="nb-NO" sz="1300" dirty="0"/>
              <a:t>I ord og bønn</a:t>
            </a:r>
            <a:endParaRPr lang="nn-NO" sz="1300" dirty="0"/>
          </a:p>
        </p:txBody>
      </p:sp>
    </p:spTree>
    <p:extLst>
      <p:ext uri="{BB962C8B-B14F-4D97-AF65-F5344CB8AC3E}">
        <p14:creationId xmlns:p14="http://schemas.microsoft.com/office/powerpoint/2010/main" val="1169810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3507B5A-AD9B-4B42-996E-1C2189A7C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9091" r="10600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4F27EB4-D8D6-4FCA-97C0-68FED715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b-NO" sz="2800"/>
              <a:t>Arbeidsformer</a:t>
            </a:r>
            <a:endParaRPr lang="nn-NO" sz="28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CF1EA0-C7EA-454B-8720-1A86A62EC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nb-NO" sz="1700" dirty="0"/>
              <a:t>Diakoni i hverdagen</a:t>
            </a:r>
          </a:p>
          <a:p>
            <a:r>
              <a:rPr lang="nb-NO" sz="1700" dirty="0"/>
              <a:t>Diakoni i menigheten</a:t>
            </a:r>
          </a:p>
          <a:p>
            <a:r>
              <a:rPr lang="nb-NO" sz="1700" dirty="0"/>
              <a:t>Samarbeid med ulike aktører - </a:t>
            </a:r>
            <a:r>
              <a:rPr lang="nb-NO" sz="1700" dirty="0" err="1"/>
              <a:t>samskaping</a:t>
            </a:r>
            <a:endParaRPr lang="nb-NO" sz="1700" dirty="0"/>
          </a:p>
          <a:p>
            <a:r>
              <a:rPr lang="nb-NO" sz="1700" dirty="0"/>
              <a:t>Påvirkningsarbeid</a:t>
            </a:r>
          </a:p>
          <a:p>
            <a:r>
              <a:rPr lang="nb-NO" sz="1700" dirty="0"/>
              <a:t>Spesialisert og internasjonal diakoni</a:t>
            </a:r>
            <a:endParaRPr lang="nn-NO" sz="1700" dirty="0"/>
          </a:p>
        </p:txBody>
      </p:sp>
    </p:spTree>
    <p:extLst>
      <p:ext uri="{BB962C8B-B14F-4D97-AF65-F5344CB8AC3E}">
        <p14:creationId xmlns:p14="http://schemas.microsoft.com/office/powerpoint/2010/main" val="1919505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FA5045B-3F51-4CC1-BBCE-592B0500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nb-NO" sz="6200">
                <a:solidFill>
                  <a:schemeClr val="bg1"/>
                </a:solidFill>
              </a:rPr>
              <a:t>Planens oppbygning</a:t>
            </a:r>
            <a:endParaRPr lang="nn-NO" sz="62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D30D7E-045C-49A2-851E-F1B6C1FA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nb-NO" sz="2000">
                <a:solidFill>
                  <a:schemeClr val="bg1"/>
                </a:solidFill>
              </a:rPr>
              <a:t>Innledning</a:t>
            </a:r>
          </a:p>
          <a:p>
            <a:r>
              <a:rPr lang="nb-NO" sz="2000">
                <a:solidFill>
                  <a:schemeClr val="bg1"/>
                </a:solidFill>
              </a:rPr>
              <a:t>Diakoniens teologiske grunnlag</a:t>
            </a:r>
          </a:p>
          <a:p>
            <a:r>
              <a:rPr lang="nb-NO" sz="2000">
                <a:solidFill>
                  <a:schemeClr val="bg1"/>
                </a:solidFill>
              </a:rPr>
              <a:t>Arbeidsformer, roller og metoder</a:t>
            </a:r>
          </a:p>
          <a:p>
            <a:r>
              <a:rPr lang="nb-NO" sz="2000">
                <a:solidFill>
                  <a:schemeClr val="bg1"/>
                </a:solidFill>
              </a:rPr>
              <a:t>Lokalt planarbeid</a:t>
            </a:r>
          </a:p>
          <a:p>
            <a:pPr lvl="1"/>
            <a:r>
              <a:rPr lang="nb-NO" sz="2000">
                <a:solidFill>
                  <a:schemeClr val="bg1"/>
                </a:solidFill>
              </a:rPr>
              <a:t>Nestekjærlighet</a:t>
            </a:r>
          </a:p>
          <a:p>
            <a:pPr lvl="1"/>
            <a:r>
              <a:rPr lang="nb-NO" sz="2000">
                <a:solidFill>
                  <a:schemeClr val="bg1"/>
                </a:solidFill>
              </a:rPr>
              <a:t>Inkluderende fellesskap</a:t>
            </a:r>
          </a:p>
          <a:p>
            <a:pPr lvl="1"/>
            <a:r>
              <a:rPr lang="nb-NO" sz="2000">
                <a:solidFill>
                  <a:schemeClr val="bg1"/>
                </a:solidFill>
              </a:rPr>
              <a:t>Vern om skaperverket</a:t>
            </a:r>
          </a:p>
          <a:p>
            <a:pPr lvl="1"/>
            <a:r>
              <a:rPr lang="nb-NO" sz="2000">
                <a:solidFill>
                  <a:schemeClr val="bg1"/>
                </a:solidFill>
              </a:rPr>
              <a:t>Kamp for rettferdighet</a:t>
            </a:r>
          </a:p>
          <a:p>
            <a:r>
              <a:rPr lang="nb-NO" sz="2000">
                <a:solidFill>
                  <a:schemeClr val="bg1"/>
                </a:solidFill>
              </a:rPr>
              <a:t>Ansvar, ledelse og frivillighet</a:t>
            </a:r>
          </a:p>
          <a:p>
            <a:pPr lvl="1"/>
            <a:endParaRPr lang="nn-NO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3848319A1EC3408AD6EAC8E534CD0D" ma:contentTypeVersion="7" ma:contentTypeDescription="Opprett et nytt dokument." ma:contentTypeScope="" ma:versionID="fe7e69f3c270a62d9e6f686ee18f1f6a">
  <xsd:schema xmlns:xsd="http://www.w3.org/2001/XMLSchema" xmlns:xs="http://www.w3.org/2001/XMLSchema" xmlns:p="http://schemas.microsoft.com/office/2006/metadata/properties" xmlns:ns3="a9255c2f-ed29-4840-b421-fb4e850002dd" xmlns:ns4="70c12e38-e30a-42ec-bfb3-9907174e8785" targetNamespace="http://schemas.microsoft.com/office/2006/metadata/properties" ma:root="true" ma:fieldsID="565adc812f576b4d36b71c241c42c9fc" ns3:_="" ns4:_="">
    <xsd:import namespace="a9255c2f-ed29-4840-b421-fb4e850002dd"/>
    <xsd:import namespace="70c12e38-e30a-42ec-bfb3-9907174e87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55c2f-ed29-4840-b421-fb4e85000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12e38-e30a-42ec-bfb3-9907174e8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A5755B-DE66-42A2-9D5B-83F86F9DC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55c2f-ed29-4840-b421-fb4e850002dd"/>
    <ds:schemaRef ds:uri="70c12e38-e30a-42ec-bfb3-9907174e8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EB9039-6CD5-43DD-9F1C-06AB102D51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7E438F-2697-4369-9B95-C0908181741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9255c2f-ed29-4840-b421-fb4e850002dd"/>
    <ds:schemaRef ds:uri="http://schemas.openxmlformats.org/package/2006/metadata/core-properties"/>
    <ds:schemaRef ds:uri="http://purl.org/dc/terms/"/>
    <ds:schemaRef ds:uri="70c12e38-e30a-42ec-bfb3-9907174e878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355</Words>
  <Application>Microsoft Office PowerPoint</Application>
  <PresentationFormat>Widescreen</PresentationFormat>
  <Paragraphs>50</Paragraphs>
  <Slides>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Office-tema</vt:lpstr>
      <vt:lpstr>PLAN FOR DIAKONI</vt:lpstr>
      <vt:lpstr>Visjon</vt:lpstr>
      <vt:lpstr> Diakoni er kirkens omsorgs tjeneste. </vt:lpstr>
      <vt:lpstr>Diakoniens teologiske grunnlag</vt:lpstr>
      <vt:lpstr>Arbeidsformer</vt:lpstr>
      <vt:lpstr>Planens oppbygning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DIAKONI</dc:title>
  <dc:creator>Sigrid Flaata</dc:creator>
  <cp:lastModifiedBy>Sigrid Flaata</cp:lastModifiedBy>
  <cp:revision>2</cp:revision>
  <dcterms:created xsi:type="dcterms:W3CDTF">2020-10-19T08:57:04Z</dcterms:created>
  <dcterms:modified xsi:type="dcterms:W3CDTF">2020-10-21T13:09:47Z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0x0101000B3848319A1EC3408AD6EAC8E534CD0D</vt:lpwstr>
  </property>
</Properties>
</file>