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6858000" cy="9906000" type="A4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3084" y="11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b-NO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7048B-7ADD-4CB9-960E-6D3FDC2E6EA6}" type="datetimeFigureOut">
              <a:rPr lang="nb-NO" smtClean="0"/>
              <a:t>10.06.2020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DD23F-3DC4-47F6-A4EF-BB294CECA5A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63168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7048B-7ADD-4CB9-960E-6D3FDC2E6EA6}" type="datetimeFigureOut">
              <a:rPr lang="nb-NO" smtClean="0"/>
              <a:t>10.06.2020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DD23F-3DC4-47F6-A4EF-BB294CECA5A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13335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7048B-7ADD-4CB9-960E-6D3FDC2E6EA6}" type="datetimeFigureOut">
              <a:rPr lang="nb-NO" smtClean="0"/>
              <a:t>10.06.2020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DD23F-3DC4-47F6-A4EF-BB294CECA5A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20325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7048B-7ADD-4CB9-960E-6D3FDC2E6EA6}" type="datetimeFigureOut">
              <a:rPr lang="nb-NO" smtClean="0"/>
              <a:t>10.06.2020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DD23F-3DC4-47F6-A4EF-BB294CECA5A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14211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7048B-7ADD-4CB9-960E-6D3FDC2E6EA6}" type="datetimeFigureOut">
              <a:rPr lang="nb-NO" smtClean="0"/>
              <a:t>10.06.2020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DD23F-3DC4-47F6-A4EF-BB294CECA5A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3079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7048B-7ADD-4CB9-960E-6D3FDC2E6EA6}" type="datetimeFigureOut">
              <a:rPr lang="nb-NO" smtClean="0"/>
              <a:t>10.06.2020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DD23F-3DC4-47F6-A4EF-BB294CECA5A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42830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7048B-7ADD-4CB9-960E-6D3FDC2E6EA6}" type="datetimeFigureOut">
              <a:rPr lang="nb-NO" smtClean="0"/>
              <a:t>10.06.2020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DD23F-3DC4-47F6-A4EF-BB294CECA5A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11235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7048B-7ADD-4CB9-960E-6D3FDC2E6EA6}" type="datetimeFigureOut">
              <a:rPr lang="nb-NO" smtClean="0"/>
              <a:t>10.06.2020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DD23F-3DC4-47F6-A4EF-BB294CECA5A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06034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7048B-7ADD-4CB9-960E-6D3FDC2E6EA6}" type="datetimeFigureOut">
              <a:rPr lang="nb-NO" smtClean="0"/>
              <a:t>10.06.2020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DD23F-3DC4-47F6-A4EF-BB294CECA5A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91840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7048B-7ADD-4CB9-960E-6D3FDC2E6EA6}" type="datetimeFigureOut">
              <a:rPr lang="nb-NO" smtClean="0"/>
              <a:t>10.06.2020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DD23F-3DC4-47F6-A4EF-BB294CECA5A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45393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nb-NO"/>
              <a:t>Klikk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7048B-7ADD-4CB9-960E-6D3FDC2E6EA6}" type="datetimeFigureOut">
              <a:rPr lang="nb-NO" smtClean="0"/>
              <a:t>10.06.2020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DD23F-3DC4-47F6-A4EF-BB294CECA5A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83099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B7048B-7ADD-4CB9-960E-6D3FDC2E6EA6}" type="datetimeFigureOut">
              <a:rPr lang="nb-NO" smtClean="0"/>
              <a:t>10.06.2020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9DD23F-3DC4-47F6-A4EF-BB294CECA5A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36864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lassholder for innhold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6868"/>
            <a:ext cx="6858000" cy="9897524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514350" y="1074926"/>
            <a:ext cx="5829300" cy="2630175"/>
          </a:xfrm>
        </p:spPr>
        <p:txBody>
          <a:bodyPr>
            <a:normAutofit/>
          </a:bodyPr>
          <a:lstStyle/>
          <a:p>
            <a:r>
              <a:rPr lang="nb-NO" sz="6000" dirty="0">
                <a:latin typeface="Arial" panose="020B0604020202020204" pitchFamily="34" charset="0"/>
                <a:cs typeface="Arial" panose="020B0604020202020204" pitchFamily="34" charset="0"/>
              </a:rPr>
              <a:t>Velkommen </a:t>
            </a:r>
            <a:br>
              <a:rPr lang="nb-NO" sz="6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b-NO" sz="6000" dirty="0">
                <a:latin typeface="Arial" panose="020B0604020202020204" pitchFamily="34" charset="0"/>
                <a:cs typeface="Arial" panose="020B0604020202020204" pitchFamily="34" charset="0"/>
              </a:rPr>
              <a:t>til kirken!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733300" y="4126202"/>
            <a:ext cx="5391397" cy="2630174"/>
          </a:xfrm>
        </p:spPr>
        <p:txBody>
          <a:bodyPr>
            <a:noAutofit/>
          </a:bodyPr>
          <a:lstStyle/>
          <a:p>
            <a:r>
              <a:rPr lang="nb-NO" dirty="0">
                <a:latin typeface="Georgia" panose="02040502050405020303" pitchFamily="18" charset="0"/>
                <a:cs typeface="Arial" panose="020B0604020202020204" pitchFamily="34" charset="0"/>
              </a:rPr>
              <a:t>Så fint å se deg her! </a:t>
            </a:r>
          </a:p>
          <a:p>
            <a:endParaRPr lang="nb-NO" dirty="0">
              <a:latin typeface="Georgia" panose="02040502050405020303" pitchFamily="18" charset="0"/>
              <a:cs typeface="Arial" panose="020B0604020202020204" pitchFamily="34" charset="0"/>
            </a:endParaRPr>
          </a:p>
          <a:p>
            <a:r>
              <a:rPr lang="nb-NO" dirty="0">
                <a:latin typeface="Georgia" panose="02040502050405020303" pitchFamily="18" charset="0"/>
                <a:cs typeface="Arial" panose="020B0604020202020204" pitchFamily="34" charset="0"/>
              </a:rPr>
              <a:t>Se informasjon om kirken og </a:t>
            </a:r>
            <a:br>
              <a:rPr lang="nb-NO" dirty="0">
                <a:latin typeface="Georgia" panose="02040502050405020303" pitchFamily="18" charset="0"/>
                <a:cs typeface="Arial" panose="020B0604020202020204" pitchFamily="34" charset="0"/>
              </a:rPr>
            </a:br>
            <a:r>
              <a:rPr lang="nb-NO" dirty="0">
                <a:latin typeface="Georgia" panose="02040502050405020303" pitchFamily="18" charset="0"/>
                <a:cs typeface="Arial" panose="020B0604020202020204" pitchFamily="34" charset="0"/>
              </a:rPr>
              <a:t>åpningstider på kirkesok.no</a:t>
            </a:r>
          </a:p>
          <a:p>
            <a:endParaRPr lang="nb-NO" dirty="0">
              <a:latin typeface="Georgia" panose="02040502050405020303" pitchFamily="18" charset="0"/>
              <a:cs typeface="Arial" panose="020B0604020202020204" pitchFamily="34" charset="0"/>
            </a:endParaRPr>
          </a:p>
          <a:p>
            <a:r>
              <a:rPr lang="nb-NO" dirty="0">
                <a:latin typeface="Georgia" panose="02040502050405020303" pitchFamily="18" charset="0"/>
                <a:cs typeface="Arial" panose="020B0604020202020204" pitchFamily="34" charset="0"/>
              </a:rPr>
              <a:t>Se aktiviteter og arrangement i kirker over </a:t>
            </a:r>
            <a:br>
              <a:rPr lang="nb-NO" dirty="0">
                <a:latin typeface="Georgia" panose="02040502050405020303" pitchFamily="18" charset="0"/>
                <a:cs typeface="Arial" panose="020B0604020202020204" pitchFamily="34" charset="0"/>
              </a:rPr>
            </a:br>
            <a:r>
              <a:rPr lang="nb-NO" dirty="0">
                <a:latin typeface="Georgia" panose="02040502050405020303" pitchFamily="18" charset="0"/>
                <a:cs typeface="Arial" panose="020B0604020202020204" pitchFamily="34" charset="0"/>
              </a:rPr>
              <a:t>hele landet på sommerkirken.no</a:t>
            </a:r>
          </a:p>
        </p:txBody>
      </p:sp>
      <p:pic>
        <p:nvPicPr>
          <p:cNvPr id="7" name="Bild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7539" y="561305"/>
            <a:ext cx="1462921" cy="513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223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lassholder for innhold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5908"/>
            <a:ext cx="6858000" cy="9897524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514349" y="1074926"/>
            <a:ext cx="5829300" cy="2630175"/>
          </a:xfrm>
        </p:spPr>
        <p:txBody>
          <a:bodyPr>
            <a:normAutofit/>
          </a:bodyPr>
          <a:lstStyle/>
          <a:p>
            <a:r>
              <a:rPr lang="nb-NO" sz="6000" dirty="0" err="1">
                <a:latin typeface="Arial" panose="020B0604020202020204" pitchFamily="34" charset="0"/>
                <a:cs typeface="Arial" panose="020B0604020202020204" pitchFamily="34" charset="0"/>
              </a:rPr>
              <a:t>Velkomen</a:t>
            </a:r>
            <a:r>
              <a:rPr lang="nb-NO" sz="6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nb-NO" sz="6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b-NO" sz="6000" dirty="0">
                <a:latin typeface="Arial" panose="020B0604020202020204" pitchFamily="34" charset="0"/>
                <a:cs typeface="Arial" panose="020B0604020202020204" pitchFamily="34" charset="0"/>
              </a:rPr>
              <a:t>til </a:t>
            </a:r>
            <a:r>
              <a:rPr lang="nb-NO" sz="6000" dirty="0" err="1">
                <a:latin typeface="Arial" panose="020B0604020202020204" pitchFamily="34" charset="0"/>
                <a:cs typeface="Arial" panose="020B0604020202020204" pitchFamily="34" charset="0"/>
              </a:rPr>
              <a:t>kyrkja</a:t>
            </a:r>
            <a:r>
              <a:rPr lang="nb-NO" sz="6000" dirty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757052" y="4126202"/>
            <a:ext cx="5343895" cy="1662072"/>
          </a:xfrm>
        </p:spPr>
        <p:txBody>
          <a:bodyPr>
            <a:noAutofit/>
          </a:bodyPr>
          <a:lstStyle/>
          <a:p>
            <a:r>
              <a:rPr lang="nb-NO" dirty="0">
                <a:latin typeface="Georgia" panose="02040502050405020303" pitchFamily="18" charset="0"/>
                <a:cs typeface="Arial" panose="020B0604020202020204" pitchFamily="34" charset="0"/>
              </a:rPr>
              <a:t>Så fint å sjå deg her! </a:t>
            </a:r>
          </a:p>
          <a:p>
            <a:endParaRPr lang="nb-NO" dirty="0">
              <a:latin typeface="Georgia" panose="02040502050405020303" pitchFamily="18" charset="0"/>
              <a:cs typeface="Arial" panose="020B0604020202020204" pitchFamily="34" charset="0"/>
            </a:endParaRPr>
          </a:p>
          <a:p>
            <a:r>
              <a:rPr lang="nb-NO" dirty="0">
                <a:latin typeface="Georgia" panose="02040502050405020303" pitchFamily="18" charset="0"/>
                <a:cs typeface="Arial" panose="020B0604020202020204" pitchFamily="34" charset="0"/>
              </a:rPr>
              <a:t>Sjå informasjon om </a:t>
            </a:r>
            <a:r>
              <a:rPr lang="nb-NO" dirty="0" err="1">
                <a:latin typeface="Georgia" panose="02040502050405020303" pitchFamily="18" charset="0"/>
                <a:cs typeface="Arial" panose="020B0604020202020204" pitchFamily="34" charset="0"/>
              </a:rPr>
              <a:t>kyrkjebygget</a:t>
            </a:r>
            <a:r>
              <a:rPr lang="nb-NO" dirty="0">
                <a:latin typeface="Georgia" panose="02040502050405020303" pitchFamily="18" charset="0"/>
                <a:cs typeface="Arial" panose="020B0604020202020204" pitchFamily="34" charset="0"/>
              </a:rPr>
              <a:t> og </a:t>
            </a:r>
            <a:br>
              <a:rPr lang="nb-NO" dirty="0">
                <a:latin typeface="Georgia" panose="02040502050405020303" pitchFamily="18" charset="0"/>
                <a:cs typeface="Arial" panose="020B0604020202020204" pitchFamily="34" charset="0"/>
              </a:rPr>
            </a:br>
            <a:r>
              <a:rPr lang="nb-NO" dirty="0" err="1">
                <a:latin typeface="Georgia" panose="02040502050405020303" pitchFamily="18" charset="0"/>
                <a:cs typeface="Arial" panose="020B0604020202020204" pitchFamily="34" charset="0"/>
              </a:rPr>
              <a:t>opningstider</a:t>
            </a:r>
            <a:r>
              <a:rPr lang="nb-NO" dirty="0">
                <a:latin typeface="Georgia" panose="02040502050405020303" pitchFamily="18" charset="0"/>
                <a:cs typeface="Arial" panose="020B0604020202020204" pitchFamily="34" charset="0"/>
              </a:rPr>
              <a:t>  på kirkesok.no</a:t>
            </a:r>
          </a:p>
          <a:p>
            <a:endParaRPr lang="nb-NO" dirty="0">
              <a:latin typeface="Georgia" panose="02040502050405020303" pitchFamily="18" charset="0"/>
              <a:cs typeface="Arial" panose="020B0604020202020204" pitchFamily="34" charset="0"/>
            </a:endParaRPr>
          </a:p>
          <a:p>
            <a:r>
              <a:rPr lang="nb-NO" dirty="0">
                <a:latin typeface="Georgia" panose="02040502050405020303" pitchFamily="18" charset="0"/>
                <a:cs typeface="Arial" panose="020B0604020202020204" pitchFamily="34" charset="0"/>
              </a:rPr>
              <a:t>Sjå </a:t>
            </a:r>
            <a:r>
              <a:rPr lang="nb-NO" dirty="0" err="1">
                <a:latin typeface="Georgia" panose="02040502050405020303" pitchFamily="18" charset="0"/>
                <a:cs typeface="Arial" panose="020B0604020202020204" pitchFamily="34" charset="0"/>
              </a:rPr>
              <a:t>aktivitetar</a:t>
            </a:r>
            <a:r>
              <a:rPr lang="nb-NO" dirty="0">
                <a:latin typeface="Georgia" panose="02040502050405020303" pitchFamily="18" charset="0"/>
                <a:cs typeface="Arial" panose="020B0604020202020204" pitchFamily="34" charset="0"/>
              </a:rPr>
              <a:t> og arrangement i </a:t>
            </a:r>
            <a:r>
              <a:rPr lang="nb-NO" dirty="0" err="1">
                <a:latin typeface="Georgia" panose="02040502050405020303" pitchFamily="18" charset="0"/>
                <a:cs typeface="Arial" panose="020B0604020202020204" pitchFamily="34" charset="0"/>
              </a:rPr>
              <a:t>kyrkjer</a:t>
            </a:r>
            <a:r>
              <a:rPr lang="nb-NO" dirty="0">
                <a:latin typeface="Georgia" panose="02040502050405020303" pitchFamily="18" charset="0"/>
                <a:cs typeface="Arial" panose="020B0604020202020204" pitchFamily="34" charset="0"/>
              </a:rPr>
              <a:t> over </a:t>
            </a:r>
            <a:br>
              <a:rPr lang="nb-NO" dirty="0">
                <a:latin typeface="Georgia" panose="02040502050405020303" pitchFamily="18" charset="0"/>
                <a:cs typeface="Arial" panose="020B0604020202020204" pitchFamily="34" charset="0"/>
              </a:rPr>
            </a:br>
            <a:r>
              <a:rPr lang="nb-NO" dirty="0">
                <a:latin typeface="Georgia" panose="02040502050405020303" pitchFamily="18" charset="0"/>
                <a:cs typeface="Arial" panose="020B0604020202020204" pitchFamily="34" charset="0"/>
              </a:rPr>
              <a:t>heile landet på sommarkyrkja.no</a:t>
            </a:r>
          </a:p>
        </p:txBody>
      </p:sp>
      <p:pic>
        <p:nvPicPr>
          <p:cNvPr id="7" name="Bild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7539" y="561785"/>
            <a:ext cx="1462921" cy="513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2102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</TotalTime>
  <Words>74</Words>
  <Application>Microsoft Office PowerPoint</Application>
  <PresentationFormat>A4 (210 x 297 mm)</PresentationFormat>
  <Paragraphs>12</Paragraphs>
  <Slides>2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Georgia</vt:lpstr>
      <vt:lpstr>Office-tema</vt:lpstr>
      <vt:lpstr>Velkommen  til kirken!</vt:lpstr>
      <vt:lpstr>Velkomen  til kyrkja!</vt:lpstr>
    </vt:vector>
  </TitlesOfParts>
  <Company>Kirkepartner IKT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Velkommen  til kirken på nett!</dc:title>
  <dc:creator>Anders Emil Kaldhol</dc:creator>
  <cp:lastModifiedBy>Anders Emil Kaldhol</cp:lastModifiedBy>
  <cp:revision>8</cp:revision>
  <dcterms:created xsi:type="dcterms:W3CDTF">2020-04-02T09:34:53Z</dcterms:created>
  <dcterms:modified xsi:type="dcterms:W3CDTF">2020-06-10T06:07:41Z</dcterms:modified>
</cp:coreProperties>
</file>