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7" r:id="rId5"/>
    <p:sldId id="258" r:id="rId6"/>
    <p:sldId id="259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60" r:id="rId2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D785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ddels stil 1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8"/>
    <p:restoredTop sz="64784" autoAdjust="0"/>
  </p:normalViewPr>
  <p:slideViewPr>
    <p:cSldViewPr snapToGrid="0" snapToObjects="1" showGuides="1">
      <p:cViewPr varScale="1">
        <p:scale>
          <a:sx n="72" d="100"/>
          <a:sy n="72" d="100"/>
        </p:scale>
        <p:origin x="211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237" d="100"/>
          <a:sy n="237" d="100"/>
        </p:scale>
        <p:origin x="743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56AAC931-83C2-D84A-8052-05B401C126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855785" y="599831"/>
            <a:ext cx="5504534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b-NO" sz="1050" b="1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EC343C9-69AF-4248-884B-D0BA474107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92261" y="8683991"/>
            <a:ext cx="868057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fld id="{4E0461F7-D857-C446-A98B-4029FE3B4E9C}" type="datetimeFigureOut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t>15.12.2021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B63DACA-4D38-9949-A817-0FED2F6222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90538" y="8685213"/>
            <a:ext cx="490262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endParaRPr lang="nb-NO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18E8236-640B-574F-81E2-680AC6868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59415" y="8685213"/>
            <a:ext cx="25790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6BEA7848-70C2-8844-A54F-DF108F0BB837}" type="slidenum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pPr algn="l"/>
              <a:t>‹#›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7C369A1-D51D-6E4D-BB6C-6E9A038EA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81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38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topptekst 1">
            <a:extLst>
              <a:ext uri="{FF2B5EF4-FFF2-40B4-BE49-F238E27FC236}">
                <a16:creationId xmlns:a16="http://schemas.microsoft.com/office/drawing/2014/main" id="{427665F2-632E-A346-BAA5-478D1F57DD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043904" y="599831"/>
            <a:ext cx="5128296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 b="1"/>
            </a:lvl1pPr>
          </a:lstStyle>
          <a:p>
            <a:endParaRPr lang="nb-NO" sz="1050" dirty="0"/>
          </a:p>
        </p:txBody>
      </p:sp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60965A70-FF2D-5841-BF99-6324283CD9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39962" y="8683991"/>
            <a:ext cx="83223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E0461F7-D857-C446-A98B-4029FE3B4E9C}" type="datetimeFigureOut">
              <a:rPr lang="nb-NO" sz="800" smtClean="0"/>
              <a:pPr/>
              <a:t>15.12.2021</a:t>
            </a:fld>
            <a:endParaRPr lang="nb-NO" sz="800"/>
          </a:p>
        </p:txBody>
      </p:sp>
      <p:sp>
        <p:nvSpPr>
          <p:cNvPr id="10" name="Plassholder for bunntekst 3">
            <a:extLst>
              <a:ext uri="{FF2B5EF4-FFF2-40B4-BE49-F238E27FC236}">
                <a16:creationId xmlns:a16="http://schemas.microsoft.com/office/drawing/2014/main" id="{260AEE78-88AD-C347-8A68-F5ADB6C8E0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85213"/>
            <a:ext cx="4536831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sz="800" dirty="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2585FC08-3B3A-7B42-976B-D13CB1357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64354" y="8685213"/>
            <a:ext cx="24726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l"/>
            <a:fld id="{6BEA7848-70C2-8844-A54F-DF108F0BB837}" type="slidenum">
              <a:rPr lang="nb-NO" sz="800" smtClean="0"/>
              <a:pPr algn="l"/>
              <a:t>‹#›</a:t>
            </a:fld>
            <a:endParaRPr lang="nb-NO" sz="80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6F8879-4E63-1949-A1E8-EC597C6FD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94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1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4199512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10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155979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11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1817017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12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959451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13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229057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14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2977639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15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8234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16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2641046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2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1738000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3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2244110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4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364301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5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1597164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6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1365091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7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3109793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8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2419539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9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211577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08E7BE-FC21-3941-9144-0A6D17A1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2CF59-18AF-4541-8840-B68AF0C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6E0AFC-2F9B-9C44-A28C-1E0A774CA924}" type="datetime1">
              <a:rPr lang="nb-NO" smtClean="0"/>
              <a:t>15.12.2021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E8E34C0-0B68-EA43-A91F-06154E398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8487" y="815745"/>
            <a:ext cx="3515024" cy="1204587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25FAD8B-416D-AA48-B2B5-78C171519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/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37631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15.12.2021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93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FB857-A31A-7249-B4E8-37C16EF5CC62}" type="datetime1">
              <a:rPr lang="nb-NO" smtClean="0"/>
              <a:t>15.12.2021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0FB8C5-4E46-0144-92C5-637BD509B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DA261-C13B-3F42-9492-A1AF009151F2}" type="datetime1">
              <a:rPr lang="nb-NO" smtClean="0"/>
              <a:t>15.12.2021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2F79A17-B5DF-8C4E-84DB-E96DE20FF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9CF89B-927F-2043-B621-25F31CF4D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15.12.2021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18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D867C-F048-D046-988C-94A0219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51054-560E-A941-91B2-9557D270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7475"/>
            <a:ext cx="5292725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AE458F-DB25-8C45-A41F-D62D8484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046287"/>
            <a:ext cx="5292725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2031B9-C24F-3545-B8AA-35A976DFD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9" y="1387475"/>
            <a:ext cx="5292724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759595-20BD-EA4D-8AA8-F99F55FE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046287"/>
            <a:ext cx="5292724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06F4C2-5293-E044-83D4-05CD3338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AAB4-E682-9F49-892F-12AC1E74BE2E}" type="datetime1">
              <a:rPr lang="nb-NO" smtClean="0"/>
              <a:t>15.12.2021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97B7BA-0E96-3140-8A35-EB726CD0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48FF31-39B3-9A46-A424-FA2221D0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80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80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B42287-BE59-A645-A7D7-BF591658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15.12.2021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91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0B21C0D-34D6-CC48-B026-04FBA14EC41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98B0CB3-98B5-DE45-A6B8-C8DCB6EA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92418-944A-DE45-84F4-3678D2B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5EC9BE-EF3A-8749-AAF4-B3425C559574}" type="datetime1">
              <a:rPr lang="nb-NO" smtClean="0"/>
              <a:t>15.12.2021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2147FD-2928-044D-B8CD-0655BDC7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5FBE8-7FC7-614E-8C2A-060EB53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2601CAB-C21E-D24F-BF67-C5098FFA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5CF174-B879-4D40-BD16-58B5AF8F40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65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37D52-5D87-7944-8733-8B9A8E2E287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C56F16F-1804-3848-99E7-299DAB3D245D}" type="datetime1">
              <a:rPr lang="nb-NO" smtClean="0"/>
              <a:t>15.12.2021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88" y="6437935"/>
            <a:ext cx="4125210" cy="212492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C36917-9AB3-434C-B2ED-754219CA7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254A864-6B0E-8941-B78B-7792DBB7B2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67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76686C-283D-F648-AC3F-1406D58D3986}" type="datetime1">
              <a:rPr lang="nb-NO" smtClean="0"/>
              <a:t>15.12.2021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CAF970-D685-7546-8718-61AD5B7B15DD}" type="datetime1">
              <a:rPr lang="nb-NO" smtClean="0"/>
              <a:t>15.12.2021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1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153172C-E5A6-B547-B606-488AA18D1FD3}" type="datetime1">
              <a:rPr lang="nb-NO" smtClean="0"/>
              <a:t>15.12.2021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AFB86AD-8F62-3B47-B902-D3A1DE88A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E146FB5-7AA5-0241-8285-0DDE0786D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6570C908-4686-524E-8921-ECE517851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1915944F-F5FF-CF4C-B5E1-B60D0B84FE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1093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9755F-ED6E-EB4E-925D-0BDB2585A6D3}" type="datetime1">
              <a:rPr lang="nb-NO" smtClean="0"/>
              <a:t>15.12.2021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1B26B0-9B72-1342-8A07-79F52C607727}" type="datetime1">
              <a:rPr lang="nb-NO" smtClean="0"/>
              <a:t>15.12.2021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AE69D-E235-D048-BDFA-FDEF686B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E12DA7-64E8-3B42-956B-662E98C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5C1-0DCF-AD42-8642-059163C9676D}" type="datetime1">
              <a:rPr lang="nb-NO" smtClean="0"/>
              <a:t>15.12.2021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6727F2-04C5-944F-B4BC-6F06405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08390C-3BBE-5741-8A43-6C981A3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49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12192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A9CB-89B6-5B49-B2D2-183358EA6832}" type="datetime1">
              <a:rPr lang="nb-NO" smtClean="0"/>
              <a:t>15.12.2021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33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 i rød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  <a:solidFill>
            <a:schemeClr val="accent1">
              <a:lumMod val="75000"/>
              <a:alpha val="80000"/>
            </a:schemeClr>
          </a:solidFill>
        </p:spPr>
        <p:txBody>
          <a:bodyPr lIns="612000" tIns="216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A6A3-A14A-8449-BA07-5BD9683D3999}" type="datetime1">
              <a:rPr lang="nb-NO" smtClean="0"/>
              <a:t>15.12.2021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566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633-2054-B64D-8402-970C3237C093}" type="datetime1">
              <a:rPr lang="nb-NO" smtClean="0"/>
              <a:t>15.12.2021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4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4847-2AE9-534D-BF34-25506296C437}" type="datetime1">
              <a:rPr lang="nb-NO" smtClean="0"/>
              <a:t>15.12.2021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4994145-8B91-CF4E-BC89-31C3CF6F567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65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35EB93-88B3-6D47-A629-2E1C139174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  <a:noFill/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2CAA61-8483-6A40-BA36-FB129DE01873}" type="datetime1">
              <a:rPr lang="nb-NO" smtClean="0"/>
              <a:t>15.12.2021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73C8BD8-1C69-B94C-9C7A-D01537BABA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769"/>
          <a:stretch/>
        </p:blipFill>
        <p:spPr>
          <a:xfrm>
            <a:off x="637111" y="6354761"/>
            <a:ext cx="285020" cy="33379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F1FD433-7E01-4C4F-AE0C-0AF02B299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257"/>
          <a:stretch/>
        </p:blipFill>
        <p:spPr>
          <a:xfrm>
            <a:off x="922129" y="6354761"/>
            <a:ext cx="1717213" cy="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A3D0F3-9AFC-EC44-982D-1FEBDB4A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347-3E81-5043-AB2C-570E496480F1}" type="datetime1">
              <a:rPr lang="nb-NO" smtClean="0"/>
              <a:t>15.12.2021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05C4255-99DD-814C-A9AD-3F51029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D5D13A-1C4D-754C-9ABB-8C68651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84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6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C08CBCE2-CDEC-5E4A-8C98-F125190FEF95}" type="datetime1">
              <a:rPr lang="nb-NO" smtClean="0"/>
              <a:t>15.12.2021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13F7309-045F-E94D-9CF4-3CD524E6A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33150638-BDEA-D943-9B94-1DAD8D1F4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B490713-A5E9-B142-B383-F0DD11F0D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E5625621-DC74-CA44-9FC9-A4A0E427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9515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F0F483-C409-B044-AFFC-F8B179D478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4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4CC2FA6-23BD-0E4F-A3AA-E7DFFF2B9C96}" type="datetime1">
              <a:rPr lang="nb-NO" smtClean="0"/>
              <a:t>15.12.2021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Sett inn tekst </a:t>
            </a:r>
            <a:r>
              <a:rPr lang="nb-NO" noProof="0" dirty="0" err="1"/>
              <a:t>f.eks</a:t>
            </a:r>
            <a:r>
              <a:rPr lang="nb-NO" noProof="0" dirty="0"/>
              <a:t> 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418C3EE5-02DB-A843-8685-A7E3CB168F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6380" y="7477757"/>
            <a:ext cx="468351" cy="468351"/>
          </a:xfrm>
          <a:prstGeom prst="rect">
            <a:avLst/>
          </a:prstGeom>
        </p:spPr>
      </p:pic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4E8B2218-8DAE-4EF7-8B6B-E3A7F52D82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5804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3A08CD34-AC08-6442-B83D-86E2FC5C0A0B}" type="datetime1">
              <a:rPr lang="nb-NO" smtClean="0"/>
              <a:t>15.12.2021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0" name="Undertittel 2">
            <a:extLst>
              <a:ext uri="{FF2B5EF4-FFF2-40B4-BE49-F238E27FC236}">
                <a16:creationId xmlns:a16="http://schemas.microsoft.com/office/drawing/2014/main" id="{6E5DA0CA-E9CB-3349-B5A0-C88F27013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3ACCE1F9-3AE7-4367-962F-FE1F8699D0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37848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57E9185-59FC-564F-B555-5503B0667FCA}" type="datetime1">
              <a:rPr lang="nb-NO" smtClean="0"/>
              <a:t>15.12.2021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19BDFB95-9F63-C844-A22A-2F308C5C6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388652-918C-4D93-82AF-2C10A299F3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412085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ECD2DCB2-8DC2-5E44-897B-F28A10D61BB6}" type="datetime1">
              <a:rPr lang="nb-NO" smtClean="0"/>
              <a:t>15.12.2021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43FECCB4-4595-4249-AC4B-CFB26F9E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15FB502D-6EDF-47F0-B2F7-46DF6AA2C44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4512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8677268F-F4F9-784E-BF23-EA1CACFD53E7}" type="datetime1">
              <a:rPr lang="nb-NO" smtClean="0"/>
              <a:t>15.12.2021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10F5F7-7450-E841-9579-58F69AF09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BBFE621-FDA3-9A4B-9872-BA2229570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A001A0F5-F2B1-984B-81DC-C18544C06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CEC0B5B0-1EE0-554E-B0FC-46F791948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8908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D989A85-7F6E-E044-B7F8-167AD93A93BB}" type="datetime1">
              <a:rPr lang="nb-NO" smtClean="0"/>
              <a:t>15.12.2021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DA3D8BF-A151-3548-AE95-2BC2EFE2B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CD06575-6B5A-A04E-B329-1D0AD6A25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D4B1805F-2AE6-8E4B-A44F-BD67998C1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75FA386-D78A-5341-8214-AF27F9AFD4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44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DF487B-8477-2149-9AA3-98E65B249604}" type="datetime1">
              <a:rPr lang="nb-NO" smtClean="0"/>
              <a:t>15.12.2021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F6B007-F089-1E47-A029-515775F38509}" type="datetime1">
              <a:rPr lang="nb-NO" smtClean="0"/>
              <a:t>15.12.2021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0C3DA65-107B-F341-8FB9-ECB05EB2D7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8F06A8-7708-F449-BBEB-8D82008CCD6B}" type="datetime1">
              <a:rPr lang="nb-NO" smtClean="0"/>
              <a:t>15.12.2021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A80ACD1-D8B9-7445-943A-E7FA738473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0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A0E4E-754C-5E4A-8C53-243A384D4282}" type="datetime1">
              <a:rPr lang="nb-NO" smtClean="0"/>
              <a:t>15.12.2021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6465D10-5B34-C44E-ACE2-FB1EDC81E3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69DAFA-A756-634F-8F62-44B8D41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F3F7C-A4AA-AF42-8F10-BE862A9EC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4745" y="6437935"/>
            <a:ext cx="1083367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655427F-18F2-AA41-8FD1-542CB7F8D202}" type="datetime1">
              <a:rPr lang="nb-NO" smtClean="0"/>
              <a:t>15.12.2021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38DA2-808A-6243-B616-8D29162A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8955" y="6437935"/>
            <a:ext cx="732164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FE079-08DB-8B42-A4AD-A254231B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8957" y="6437935"/>
            <a:ext cx="34766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9C2D23-5413-0C4E-90E8-570584B1AF6C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0" r:id="rId5"/>
    <p:sldLayoutId id="2147483651" r:id="rId6"/>
    <p:sldLayoutId id="2147483666" r:id="rId7"/>
    <p:sldLayoutId id="2147483667" r:id="rId8"/>
    <p:sldLayoutId id="2147483665" r:id="rId9"/>
    <p:sldLayoutId id="2147483650" r:id="rId10"/>
    <p:sldLayoutId id="2147483673" r:id="rId11"/>
    <p:sldLayoutId id="2147483674" r:id="rId12"/>
    <p:sldLayoutId id="2147483652" r:id="rId13"/>
    <p:sldLayoutId id="2147483653" r:id="rId14"/>
    <p:sldLayoutId id="2147483657" r:id="rId15"/>
    <p:sldLayoutId id="2147483656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54" r:id="rId22"/>
    <p:sldLayoutId id="2147483668" r:id="rId23"/>
    <p:sldLayoutId id="2147483671" r:id="rId24"/>
    <p:sldLayoutId id="2147483670" r:id="rId25"/>
    <p:sldLayoutId id="2147483669" r:id="rId26"/>
    <p:sldLayoutId id="2147483672" r:id="rId27"/>
    <p:sldLayoutId id="2147483655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4150" userDrawn="1">
          <p15:clr>
            <a:srgbClr val="F26B43"/>
          </p15:clr>
        </p15:guide>
        <p15:guide id="7" orient="horz" pos="873" userDrawn="1">
          <p15:clr>
            <a:srgbClr val="F26B43"/>
          </p15:clr>
        </p15:guide>
        <p15:guide id="8" orient="horz" pos="142" userDrawn="1">
          <p15:clr>
            <a:srgbClr val="F26B43"/>
          </p15:clr>
        </p15:guide>
        <p15:guide id="9" pos="3727" userDrawn="1">
          <p15:clr>
            <a:srgbClr val="F26B43"/>
          </p15:clr>
        </p15:guide>
        <p15:guide id="10" pos="3953" userDrawn="1">
          <p15:clr>
            <a:srgbClr val="F26B43"/>
          </p15:clr>
        </p15:guide>
        <p15:guide id="12" orient="horz" pos="689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ssb.no/innrapportering/kostra-kirk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irken.no/nb-NO/om-kirken/for-medarbeidere/nyheter/nyhetsartikler/forenklet-statistikk-om-digitale-aktiviteter-i-2021-og-faerre-sporsmal-i-ssb-skjema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surveys.enalyzer.com/?pid=de7d8bi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905D13E-4397-444D-9D72-5C288C66A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172C-E5A6-B547-B606-488AA18D1FD3}" type="datetime1">
              <a:rPr lang="nb-NO" smtClean="0"/>
              <a:t>15.12.2021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679592F-5F76-D64B-A0E4-DF3D27B7F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46D5D829-711E-0548-8041-4A96474461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Årsstatistikk 2021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615BE1ED-A39E-F642-8DF4-7022C7B8A2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err="1"/>
              <a:t>Webinar</a:t>
            </a:r>
            <a:r>
              <a:rPr lang="nb-NO" dirty="0"/>
              <a:t> 16. des. 2021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B2BC670-A605-BC4C-A9CA-3BD897D717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638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22ACEF8-EEEA-4585-9194-407CFA89C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347-3E81-5043-AB2C-570E496480F1}" type="datetime1">
              <a:rPr lang="nb-NO" smtClean="0"/>
              <a:t>15.12.2021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ACD5C51D-5A6B-45A1-81EE-19086E5E3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10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7D9A98B-B8B6-4553-9BFB-D7AD0BDA66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344"/>
          <a:stretch/>
        </p:blipFill>
        <p:spPr>
          <a:xfrm>
            <a:off x="2165609" y="120170"/>
            <a:ext cx="7860781" cy="602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08796D5-363E-482C-BD33-F02A33DB1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347-3E81-5043-AB2C-570E496480F1}" type="datetime1">
              <a:rPr lang="nb-NO" smtClean="0"/>
              <a:t>15.12.2021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FA968A6-A3A1-48A3-BC45-80D1C8C79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11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3F3CA8D-592D-46EE-9CB2-C9423F91E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992" y="286560"/>
            <a:ext cx="7046015" cy="601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363078EA-28EF-4C08-A841-4360B1383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8AF3BE06-613B-460F-80D6-40A55BCA1F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3888" y="2395726"/>
            <a:ext cx="5292725" cy="2652336"/>
          </a:xfrm>
        </p:spPr>
      </p:pic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6B8218BA-B3CC-4D62-8662-CC7C4C4E6E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75388" y="2151558"/>
            <a:ext cx="5292725" cy="3140671"/>
          </a:xfr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CB6A46D-FC90-4F6F-8D53-5EA17B7F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347-3E81-5043-AB2C-570E496480F1}" type="datetime1">
              <a:rPr lang="nb-NO" smtClean="0"/>
              <a:t>15.12.2021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AC4A2750-C643-4DE4-8DF2-17FDAC655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859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1862345-8413-4D3B-8D30-7A731ED86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347-3E81-5043-AB2C-570E496480F1}" type="datetime1">
              <a:rPr lang="nb-NO" smtClean="0"/>
              <a:t>15.12.2021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D209BC86-396E-4D9D-9A30-7B9FD8E5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13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9536463-344D-4060-9E96-2947EF3F7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309" y="259548"/>
            <a:ext cx="8459381" cy="59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3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DC1E62-2C31-493C-8C99-4DD04B778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Facebook-sider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03C06CAE-DD80-4832-BF9F-34894F092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5079" y="1385888"/>
            <a:ext cx="8041843" cy="4672012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161AF2-13F9-4F67-98E2-3AA331B79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15.12.2021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F727115-4231-41D8-B79B-8146F250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647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5A840F-CA7E-4A37-BD72-71389862F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Husk å trykke på «Send inn»!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203F595A-0599-4316-9F01-1ED317329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1020" y="1768996"/>
            <a:ext cx="8849960" cy="3905795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3258160-403F-4386-9B73-9D7FA15E6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15.12.2021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7004D2E-9554-4882-A573-05D3CD5D3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205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447E88-C97F-3641-A769-C5C8C5825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2FA6-23BD-0E4F-A3AA-E7DFFF2B9C96}" type="datetime1">
              <a:rPr lang="nb-NO" smtClean="0"/>
              <a:t>15.12.2021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A69A749-31FB-8C47-B54F-32E3EB49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16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FB88D74E-58F4-124E-B28C-0F152B678D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Takk for oppmerksomheten, og lykke til!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3AC2A0D7-F195-404E-AC18-DC3FF6417A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549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9CBB86-2887-794C-A032-CA977200A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15.12.2021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5B88E39-5DE1-B441-AB47-F0D467D8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2</a:t>
            </a:fld>
            <a:endParaRPr lang="nb-NO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8DE2F2AB-91D7-4A74-9553-EA0F53D4F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skal inn når?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D7A7CE4E-A2A7-4C82-A7C6-CC5A2F3B53C3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nb-NO" dirty="0"/>
              <a:t>31. desember / 12. januar</a:t>
            </a:r>
          </a:p>
          <a:p>
            <a:pPr lvl="1"/>
            <a:r>
              <a:rPr lang="nb-NO" dirty="0"/>
              <a:t>Informasjon til medlemsregisteret</a:t>
            </a:r>
          </a:p>
          <a:p>
            <a:r>
              <a:rPr lang="nb-NO" dirty="0"/>
              <a:t>15. januar</a:t>
            </a:r>
          </a:p>
          <a:p>
            <a:pPr lvl="1"/>
            <a:r>
              <a:rPr lang="nb-NO" dirty="0"/>
              <a:t>Trosopplæring</a:t>
            </a:r>
          </a:p>
          <a:p>
            <a:r>
              <a:rPr lang="nb-NO" dirty="0"/>
              <a:t>20. januar</a:t>
            </a:r>
          </a:p>
          <a:p>
            <a:pPr lvl="1"/>
            <a:r>
              <a:rPr lang="nb-NO" dirty="0"/>
              <a:t>Menighetenes årsstatistikk (SSB)</a:t>
            </a:r>
          </a:p>
          <a:p>
            <a:pPr lvl="1"/>
            <a:r>
              <a:rPr lang="nb-NO" dirty="0"/>
              <a:t>Digitale aktiviteter 2021</a:t>
            </a:r>
          </a:p>
        </p:txBody>
      </p:sp>
      <p:pic>
        <p:nvPicPr>
          <p:cNvPr id="16" name="Plassholder for innhold 15">
            <a:extLst>
              <a:ext uri="{FF2B5EF4-FFF2-40B4-BE49-F238E27FC236}">
                <a16:creationId xmlns:a16="http://schemas.microsoft.com/office/drawing/2014/main" id="{EF40F386-7A29-4FA5-897C-7ABFAE3198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75388" y="1766160"/>
            <a:ext cx="5292725" cy="332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4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4A870B-961B-4047-9E87-CB3B645D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Oppdatert side hos SSB</a:t>
            </a:r>
          </a:p>
        </p:txBody>
      </p:sp>
      <p:pic>
        <p:nvPicPr>
          <p:cNvPr id="10" name="Plassholder for bilde 9">
            <a:extLst>
              <a:ext uri="{FF2B5EF4-FFF2-40B4-BE49-F238E27FC236}">
                <a16:creationId xmlns:a16="http://schemas.microsoft.com/office/drawing/2014/main" id="{662B6218-A812-460F-84B0-B24B28A731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4470" r="4470"/>
          <a:stretch/>
        </p:blipFill>
        <p:spPr/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9D13681F-32D3-4C24-BFA1-D5AC39837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 dirty="0">
              <a:hlinkClick r:id="rId4"/>
            </a:endParaRPr>
          </a:p>
          <a:p>
            <a:endParaRPr lang="nb-NO" dirty="0">
              <a:hlinkClick r:id="rId4"/>
            </a:endParaRPr>
          </a:p>
          <a:p>
            <a:endParaRPr lang="nb-NO" dirty="0">
              <a:hlinkClick r:id="rId4"/>
            </a:endParaRPr>
          </a:p>
          <a:p>
            <a:endParaRPr lang="nb-NO" dirty="0">
              <a:hlinkClick r:id="rId4"/>
            </a:endParaRPr>
          </a:p>
          <a:p>
            <a:r>
              <a:rPr lang="nb-NO" dirty="0">
                <a:hlinkClick r:id="rId4"/>
              </a:rPr>
              <a:t>https://www.ssb.no/innrapportering/kostra-kirke</a:t>
            </a:r>
            <a:endParaRPr lang="nb-NO" dirty="0"/>
          </a:p>
          <a:p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7FFF1A1-C353-6F47-B03E-498A92F8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15.12.2021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265A229-221C-6945-A1D9-06DC12152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773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531A63-55B0-423D-99F1-CD97DD5BC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Gravferder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7D652968-7D4C-4A2C-9AA1-7013DE98E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8905" y="1718442"/>
            <a:ext cx="11034189" cy="3032296"/>
          </a:xfrm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C0D5F7C-17BE-44BE-A40C-6C529302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15.12.2021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85E57C-0B12-4822-A2C5-7A42C5EA2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678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9923DA-8B36-419C-B5BB-959461F7D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Gudstjenester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A52DFBFC-D838-4F6D-BADC-BDE56176D0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3889" y="1152691"/>
            <a:ext cx="7245330" cy="2731996"/>
          </a:xfrm>
        </p:spPr>
      </p:pic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10B69832-8036-4D1F-A436-9D7E95B481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3888" y="3948353"/>
            <a:ext cx="7245331" cy="1820622"/>
          </a:xfrm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C71C012-D0F6-434D-BCCB-CA3760358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15.12.2021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DC3171-E158-4A6B-A705-3756CD5B1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631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CB031B-D7F5-4691-B9D7-76DDBFF43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Trosopplæring</a:t>
            </a:r>
          </a:p>
        </p:txBody>
      </p:sp>
      <p:pic>
        <p:nvPicPr>
          <p:cNvPr id="15" name="Plassholder for innhold 14">
            <a:extLst>
              <a:ext uri="{FF2B5EF4-FFF2-40B4-BE49-F238E27FC236}">
                <a16:creationId xmlns:a16="http://schemas.microsoft.com/office/drawing/2014/main" id="{6F62F451-490A-4669-BA75-F8F990B48F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887" y="1156407"/>
            <a:ext cx="8764916" cy="4545185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541426B-3EBC-46BA-98F8-EEF7BE86F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15.12.2021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FFFE21A-07CA-451A-8F6E-36D1EF261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917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29AB6B-6BD2-4A8D-8F9E-322679CF1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Digitale aktiviteter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926D31-4FF1-4B6C-BE9F-AF85DA6D0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Informasjon og oversikt over innhold i skjemaet: </a:t>
            </a:r>
            <a:r>
              <a:rPr lang="nb-NO" dirty="0">
                <a:hlinkClick r:id="rId3"/>
              </a:rPr>
              <a:t>https://kirken.no/nb-NO/om-kirken/for-medarbeidere/nyheter/nyhetsartikler/forenklet-statistikk-om-digitale-aktiviteter-i-2021-og-faerre-sporsmal-i-ssb-skjemaet/</a:t>
            </a:r>
            <a:endParaRPr lang="nb-NO" dirty="0"/>
          </a:p>
          <a:p>
            <a:endParaRPr lang="nb-NO" dirty="0"/>
          </a:p>
          <a:p>
            <a:r>
              <a:rPr lang="nb-NO" dirty="0"/>
              <a:t>Skjema: </a:t>
            </a:r>
            <a:r>
              <a:rPr lang="nb-NO" dirty="0">
                <a:hlinkClick r:id="rId4"/>
              </a:rPr>
              <a:t>https://surveys.enalyzer.com?pid=de7d8bid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0AF975F-D35C-4048-AB87-4A378A07C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15.12.2021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6B1672F-511F-4090-9F1C-8CDF3C639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055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F8CF5AA-16D5-42F4-874F-AE60C4273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347-3E81-5043-AB2C-570E496480F1}" type="datetime1">
              <a:rPr lang="nb-NO" smtClean="0"/>
              <a:t>15.12.2021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52A6854-ED23-4681-ACDC-1B767A992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8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BF98B52-2EBE-4ED9-B955-5CF73FDFD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546" y="561575"/>
            <a:ext cx="8468907" cy="57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5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B503A71-E879-4651-AFC8-3E013D9B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347-3E81-5043-AB2C-570E496480F1}" type="datetime1">
              <a:rPr lang="nb-NO" smtClean="0"/>
              <a:t>15.12.2021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6918B529-3B14-483A-8FE8-CE58586B4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9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58E7B97-288C-4428-8C5A-880A7203C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152" y="956917"/>
            <a:ext cx="8573696" cy="49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5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n norske kirke_ppt mal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sjon2" id="{57B219EC-7D61-43A1-9E15-483FFB1AA736}" vid="{8E0518F1-9507-4816-96CB-B2EB7DC23900}"/>
    </a:ext>
  </a:extLst>
</a:theme>
</file>

<file path=ppt/theme/theme2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10B0FE610A7884495EFE8CE5C4C26EF" ma:contentTypeVersion="13" ma:contentTypeDescription="Opprett et nytt dokument." ma:contentTypeScope="" ma:versionID="983b165f5202e722dbfdd9196865ccba">
  <xsd:schema xmlns:xsd="http://www.w3.org/2001/XMLSchema" xmlns:xs="http://www.w3.org/2001/XMLSchema" xmlns:p="http://schemas.microsoft.com/office/2006/metadata/properties" xmlns:ns3="a0a81a5c-1161-4892-875a-3d5bd1ee7bd4" xmlns:ns4="61794ad1-63d3-48d4-bb8d-5ce316608af9" targetNamespace="http://schemas.microsoft.com/office/2006/metadata/properties" ma:root="true" ma:fieldsID="5c256badaeda6b6c82fa23f4481003ac" ns3:_="" ns4:_="">
    <xsd:import namespace="a0a81a5c-1161-4892-875a-3d5bd1ee7bd4"/>
    <xsd:import namespace="61794ad1-63d3-48d4-bb8d-5ce316608a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a81a5c-1161-4892-875a-3d5bd1ee7b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94ad1-63d3-48d4-bb8d-5ce316608a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7B039F-E10B-43A9-BA86-FC634BD6F89A}">
  <ds:schemaRefs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1794ad1-63d3-48d4-bb8d-5ce316608af9"/>
    <ds:schemaRef ds:uri="a0a81a5c-1161-4892-875a-3d5bd1ee7bd4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E7DD77C-EED6-4F83-A1D8-EE20933EA6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a81a5c-1161-4892-875a-3d5bd1ee7bd4"/>
    <ds:schemaRef ds:uri="61794ad1-63d3-48d4-bb8d-5ce316608a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3AA97C-3B75-400E-874B-E2766101B6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Dnk_powerpointMAL_2021_16x9_bokmål (2)</Template>
  <TotalTime>270</TotalTime>
  <Words>162</Words>
  <Application>Microsoft Office PowerPoint</Application>
  <PresentationFormat>Widescreen</PresentationFormat>
  <Paragraphs>74</Paragraphs>
  <Slides>16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8" baseType="lpstr">
      <vt:lpstr>Arial</vt:lpstr>
      <vt:lpstr>Den norske kirke_ppt mal</vt:lpstr>
      <vt:lpstr>Årsstatistikk 2021</vt:lpstr>
      <vt:lpstr>Hva skal inn når?</vt:lpstr>
      <vt:lpstr>Oppdatert side hos SSB</vt:lpstr>
      <vt:lpstr>Gravferder</vt:lpstr>
      <vt:lpstr>Gudstjenester</vt:lpstr>
      <vt:lpstr>Trosopplæring</vt:lpstr>
      <vt:lpstr>Digitale aktiviteter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Facebook-sider</vt:lpstr>
      <vt:lpstr>Husk å trykke på «Send inn»!</vt:lpstr>
      <vt:lpstr>Takk for oppmerksomheten, og lykke til!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Julie Slensvik</dc:creator>
  <cp:lastModifiedBy>Julie Slensvik</cp:lastModifiedBy>
  <cp:revision>4</cp:revision>
  <dcterms:created xsi:type="dcterms:W3CDTF">2021-12-13T07:59:03Z</dcterms:created>
  <dcterms:modified xsi:type="dcterms:W3CDTF">2021-12-15T08:35:39Z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0x010100610B0FE610A7884495EFE8CE5C4C26EF</vt:lpwstr>
  </property>
</Properties>
</file>