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43A637-7ADC-43D8-8554-1903C2011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044F5E6-58AC-431F-AD78-6C6804EB4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70B774-D985-4785-83A1-4F2B673F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BCFC50-9CD5-45D4-89B4-00ABAAF4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12E88F-99FA-4DF2-AA8F-5106177F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929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8E99CC-D837-4038-A709-5BCAD7A3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7E80BDE-F791-4F74-9739-FD21A02C2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AE296C3-9408-4308-B171-C09CAD044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DE7CD6-2D6A-4793-A377-4F817F449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506BBC-B665-4C63-91D5-857B8A336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291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6A77A43-41F5-46BD-81DC-4F754CD26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B0FDCF0-A0CF-4D01-8919-8994145AB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DA24FA-B06A-4EB2-B3A8-4B50999C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172929-A431-4C3B-8209-BE1E02D9C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8545F3-6CCC-4521-870C-D9846482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108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892736-8D0D-4A98-B818-1BD8A825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B998C4E-FFA9-48C6-A9B0-562BF5485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F33CA7-5394-44B1-AE14-25435465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8A397F-C6A4-4563-AEC2-E0FB8C71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061F0D-5798-4023-B871-1EBF4A250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25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316553-2829-410D-8860-EBB98FC4B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B7157D-77CF-466E-AB1D-3A7641A81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ADDCE76-BB08-4E8D-8115-54F91E28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94D7E2-7DEE-48DC-ABE8-4D2BDE25F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A59673-5E39-4AC6-B569-A48F0F756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920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04E3A8-61A3-44BA-809A-0B611B12D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0DC1FF3-AEB4-4F00-8918-B11073BC38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EFCE0AC-6D5A-4FED-8384-A91675B11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4781E65-0C43-4394-8EA8-97FF2F99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3F6C6AA-8D2A-405E-B2F1-D0C4DFD5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8BF93FF-6D7C-439C-BE51-06BC8508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284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0CA8FA-07B4-4594-BC67-F60E240A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88C965A-00B6-4FFA-B3DD-428839925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512AFEA-5662-4123-B72D-BE3CAC634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82C4E73-3A2C-4650-B5FE-587FBB0FC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F587A46-C13E-4B01-818A-C1D81DCC4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A05738B-EBAF-4766-8143-B9C1BF659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C37ED83-D79B-48CA-BDCF-EF7FA644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84E6C73-D3FC-40AC-92D1-C268B32AB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796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B21759-EB6F-4378-9966-91245B91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3C066E2-03A4-4B2D-9980-9107C539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E7539F4-3A4B-47C1-A7BA-E2D43AD9D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993DD94-555D-4C5C-B494-B655AC60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289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A854356-4059-4E8B-B639-320F2EB14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35771CF-8E93-424F-AE70-4C0C929B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E8101D7-E44B-437C-ACB0-44A2813A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229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05CFE1-7A53-4DBB-85B7-58FA41103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BDEB74-3257-44B5-92A2-BFD7769E6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10B2153-46F1-4A18-B45F-0F4D2D98C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575E093-5C34-40F2-90E5-92D49EC7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B497CBB-077D-46EB-AB2B-BE9CE398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DDAFFF7-BE29-40B2-BF68-270512F2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982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6FB02A-AF8E-4096-821D-E7EC3E66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87EED1F-A834-4513-858D-F9C00231B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E55A5F1-D4E9-4F0E-8678-0CD6D77E9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575BA58-4CC1-4D39-8D55-C64163F4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5177099-5142-4883-AD27-A7A8F086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44D93E4-EC79-436E-9EF6-329CC353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31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3F2ED-0E45-41BD-9D9F-61EAB501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FE83936-3599-4174-8777-E7E18FF5D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9616F7-047B-4BFE-BE4E-B899E1819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1945-F41D-4B7B-9E28-921471700A41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D6EC2E-F754-444A-BFAB-ACEDB843C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4B9CA8-F42D-4FCE-A982-E70FF27E0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583-D6E7-4509-B3F3-50878D3660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20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0BE5337A-A084-47EB-BA7D-A4B904D57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16" y="0"/>
            <a:ext cx="5366588" cy="6903034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B07AD5A3-8F05-49FE-B95A-66117BC27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611" y="0"/>
            <a:ext cx="5366588" cy="690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c465cc-cee9-44aa-a67a-56ec409fcedc">
      <Terms xmlns="http://schemas.microsoft.com/office/infopath/2007/PartnerControls"/>
    </lcf76f155ced4ddcb4097134ff3c332f>
    <TaxCatchAll xmlns="206f0ec4-2079-490e-bc02-4446075f4de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CCF17955CA24C8049F69CC8E44B76" ma:contentTypeVersion="13" ma:contentTypeDescription="Opprett et nytt dokument." ma:contentTypeScope="" ma:versionID="17e6014793b9c22dca0da872b56b54c0">
  <xsd:schema xmlns:xsd="http://www.w3.org/2001/XMLSchema" xmlns:xs="http://www.w3.org/2001/XMLSchema" xmlns:p="http://schemas.microsoft.com/office/2006/metadata/properties" xmlns:ns2="86c465cc-cee9-44aa-a67a-56ec409fcedc" xmlns:ns3="206f0ec4-2079-490e-bc02-4446075f4de3" targetNamespace="http://schemas.microsoft.com/office/2006/metadata/properties" ma:root="true" ma:fieldsID="1ded254b995c839a57de028201636ba0" ns2:_="" ns3:_="">
    <xsd:import namespace="86c465cc-cee9-44aa-a67a-56ec409fcedc"/>
    <xsd:import namespace="206f0ec4-2079-490e-bc02-4446075f4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465cc-cee9-44aa-a67a-56ec409fc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92c3bd9a-26a3-4ee9-bdab-dea0288039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f0ec4-2079-490e-bc02-4446075f4d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7936830-0902-41e8-b93c-f68e1e903c7e}" ma:internalName="TaxCatchAll" ma:showField="CatchAllData" ma:web="206f0ec4-2079-490e-bc02-4446075f4d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3A277-00DB-4D31-8970-0C04ABF6D11F}">
  <ds:schemaRefs>
    <ds:schemaRef ds:uri="http://schemas.microsoft.com/office/2006/metadata/properties"/>
    <ds:schemaRef ds:uri="http://schemas.microsoft.com/office/infopath/2007/PartnerControls"/>
    <ds:schemaRef ds:uri="86c465cc-cee9-44aa-a67a-56ec409fcedc"/>
    <ds:schemaRef ds:uri="206f0ec4-2079-490e-bc02-4446075f4de3"/>
  </ds:schemaRefs>
</ds:datastoreItem>
</file>

<file path=customXml/itemProps2.xml><?xml version="1.0" encoding="utf-8"?>
<ds:datastoreItem xmlns:ds="http://schemas.openxmlformats.org/officeDocument/2006/customXml" ds:itemID="{EB20F5BB-E07A-4AAC-9772-37747D308C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93C79-9669-4A88-B3D6-76CA08627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c465cc-cee9-44aa-a67a-56ec409fcedc"/>
    <ds:schemaRef ds:uri="206f0ec4-2079-490e-bc02-4446075f4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Vibeke Thunes Olsen</dc:creator>
  <cp:lastModifiedBy>Mia Cecilie Welten</cp:lastModifiedBy>
  <cp:revision>1</cp:revision>
  <cp:lastPrinted>2021-10-13T13:34:22Z</cp:lastPrinted>
  <dcterms:created xsi:type="dcterms:W3CDTF">2021-10-13T13:32:33Z</dcterms:created>
  <dcterms:modified xsi:type="dcterms:W3CDTF">2022-10-19T12:50:16Z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0x010100D3ACCF17955CA24C8049F69CC8E44B76</vt:lpwstr>
  </property>
  <property fmtid="{D5CDD505-2E9C-101B-9397-08002B2CF9AE}" pid="3" name="Order">
    <vt:r8>4886000</vt:r8>
  </property>
  <property fmtid="{D5CDD505-2E9C-101B-9397-08002B2CF9AE}" pid="4" name="MediaServiceImageTags">
    <vt:lpwstr/>
  </property>
</Properties>
</file>