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E6E3C7-0390-493E-93C4-5AF78F91990D}" v="49" dt="2026-09-28T07:49:25.6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1"/>
  <c:style val="2"/>
  <c:chart>
    <c:title>
      <c:tx>
        <c:rich>
          <a:bodyPr/>
          <a:lstStyle/>
          <a:p>
            <a:r>
              <a:rPr lang="en-US" sz="1800" b="1">
                <a:solidFill>
                  <a:srgbClr val="000000"/>
                </a:solidFill>
                <a:latin typeface="Arial"/>
              </a:rPr>
              <a:t>Score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F265-49AA-999B-0409A4F52969}"/>
              </c:ext>
            </c:extLst>
          </c:dPt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F265-49AA-999B-0409A4F52969}"/>
              </c:ext>
            </c:extLst>
          </c:dPt>
          <c:dPt>
            <c:idx val="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F265-49AA-999B-0409A4F52969}"/>
              </c:ext>
            </c:extLst>
          </c:dPt>
          <c:dPt>
            <c:idx val="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F265-49AA-999B-0409A4F52969}"/>
              </c:ext>
            </c:extLst>
          </c:dPt>
          <c:dPt>
            <c:idx val="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F265-49AA-999B-0409A4F52969}"/>
              </c:ext>
            </c:extLst>
          </c:dPt>
          <c:dPt>
            <c:idx val="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F265-49AA-999B-0409A4F52969}"/>
              </c:ext>
            </c:extLst>
          </c:dPt>
          <c:dPt>
            <c:idx val="6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F265-49AA-999B-0409A4F52969}"/>
              </c:ext>
            </c:extLst>
          </c:dPt>
          <c:dPt>
            <c:idx val="7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F265-49AA-999B-0409A4F52969}"/>
              </c:ext>
            </c:extLst>
          </c:dPt>
          <c:dPt>
            <c:idx val="8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F265-49AA-999B-0409A4F52969}"/>
              </c:ext>
            </c:extLst>
          </c:dPt>
          <c:dPt>
            <c:idx val="9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F265-49AA-999B-0409A4F52969}"/>
              </c:ext>
            </c:extLst>
          </c:dPt>
          <c:dPt>
            <c:idx val="1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F265-49AA-999B-0409A4F52969}"/>
              </c:ext>
            </c:extLst>
          </c:dPt>
          <c:dPt>
            <c:idx val="1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7-F265-49AA-999B-0409A4F52969}"/>
              </c:ext>
            </c:extLst>
          </c:dPt>
          <c:dPt>
            <c:idx val="1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9-F265-49AA-999B-0409A4F52969}"/>
              </c:ext>
            </c:extLst>
          </c:dPt>
          <c:dPt>
            <c:idx val="1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B-F265-49AA-999B-0409A4F52969}"/>
              </c:ext>
            </c:extLst>
          </c:dPt>
          <c:dPt>
            <c:idx val="1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D-F265-49AA-999B-0409A4F52969}"/>
              </c:ext>
            </c:extLst>
          </c:dPt>
          <c:dPt>
            <c:idx val="1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F-F265-49AA-999B-0409A4F5296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65-49AA-999B-0409A4F52969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65-49AA-999B-0409A4F52969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65-49AA-999B-0409A4F52969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265-49AA-999B-0409A4F52969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265-49AA-999B-0409A4F52969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265-49AA-999B-0409A4F52969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265-49AA-999B-0409A4F52969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265-49AA-999B-0409A4F52969}"/>
                </c:ext>
              </c:extLst>
            </c:dLbl>
            <c:dLbl>
              <c:idx val="8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265-49AA-999B-0409A4F52969}"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265-49AA-999B-0409A4F52969}"/>
                </c:ext>
              </c:extLst>
            </c:dLbl>
            <c:dLbl>
              <c:idx val="1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265-49AA-999B-0409A4F52969}"/>
                </c:ext>
              </c:extLst>
            </c:dLbl>
            <c:dLbl>
              <c:idx val="1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F265-49AA-999B-0409A4F52969}"/>
                </c:ext>
              </c:extLst>
            </c:dLbl>
            <c:dLbl>
              <c:idx val="1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F265-49AA-999B-0409A4F52969}"/>
                </c:ext>
              </c:extLst>
            </c:dLbl>
            <c:dLbl>
              <c:idx val="1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F265-49AA-999B-0409A4F52969}"/>
                </c:ext>
              </c:extLst>
            </c:dLbl>
            <c:dLbl>
              <c:idx val="1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F265-49AA-999B-0409A4F52969}"/>
                </c:ext>
              </c:extLst>
            </c:dLbl>
            <c:dLbl>
              <c:idx val="1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F265-49AA-999B-0409A4F5296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Prestestilling</c:v>
                </c:pt>
                <c:pt idx="1">
                  <c:v>Diakonistilling</c:v>
                </c:pt>
                <c:pt idx="2">
                  <c:v>Kirkemusikerstilling</c:v>
                </c:pt>
                <c:pt idx="3">
                  <c:v>Undervisning</c:v>
                </c:pt>
                <c:pt idx="4">
                  <c:v>Kirkebygg/eiendom</c:v>
                </c:pt>
                <c:pt idx="5">
                  <c:v>Gravplass/kirkegård/krematorium</c:v>
                </c:pt>
                <c:pt idx="6">
                  <c:v>Annen menighetsarbeiderstilling</c:v>
                </c:pt>
                <c:pt idx="7">
                  <c:v>Barnehage</c:v>
                </c:pt>
                <c:pt idx="8">
                  <c:v>Administrativ stilling</c:v>
                </c:pt>
                <c:pt idx="9">
                  <c:v>Øverste ledere</c:v>
                </c:pt>
                <c:pt idx="10">
                  <c:v>Lederstilling/mellomleder</c:v>
                </c:pt>
                <c:pt idx="11">
                  <c:v>Andre stillinger</c:v>
                </c:pt>
                <c:pt idx="12">
                  <c:v>Ingen valg</c:v>
                </c:pt>
                <c:pt idx="13">
                  <c:v>Alle</c:v>
                </c:pt>
                <c:pt idx="14">
                  <c:v>DNK</c:v>
                </c:pt>
                <c:pt idx="15">
                  <c:v>Landssnitt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4.3</c:v>
                </c:pt>
                <c:pt idx="1">
                  <c:v>4.3</c:v>
                </c:pt>
                <c:pt idx="2">
                  <c:v>4.2</c:v>
                </c:pt>
                <c:pt idx="3">
                  <c:v>4.2</c:v>
                </c:pt>
                <c:pt idx="4">
                  <c:v>4</c:v>
                </c:pt>
                <c:pt idx="5">
                  <c:v>4</c:v>
                </c:pt>
                <c:pt idx="6">
                  <c:v>4.2</c:v>
                </c:pt>
                <c:pt idx="7">
                  <c:v>4.2</c:v>
                </c:pt>
                <c:pt idx="8">
                  <c:v>4</c:v>
                </c:pt>
                <c:pt idx="9">
                  <c:v>4.4000000000000004</c:v>
                </c:pt>
                <c:pt idx="10">
                  <c:v>4.2</c:v>
                </c:pt>
                <c:pt idx="11">
                  <c:v>4</c:v>
                </c:pt>
                <c:pt idx="12">
                  <c:v>3.9</c:v>
                </c:pt>
                <c:pt idx="13">
                  <c:v>4.2</c:v>
                </c:pt>
                <c:pt idx="14">
                  <c:v>4.2</c:v>
                </c:pt>
                <c:pt idx="15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F265-49AA-999B-0409A4F529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Arial"/>
              </a:defRPr>
            </a:pPr>
            <a:endParaRPr lang="nb-NO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"/>
          <c:min val="0"/>
        </c:scaling>
        <c:delete val="0"/>
        <c:axPos val="l"/>
        <c:majorGridlines>
          <c:spPr>
            <a:ln>
              <a:solidFill>
                <a:srgbClr val="C8C8C8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"/>
              </a:defRPr>
            </a:pPr>
            <a:endParaRPr lang="nb-NO"/>
          </a:p>
        </c:txPr>
        <c:crossAx val="-2068027336"/>
        <c:crosses val="autoZero"/>
        <c:crossBetween val="between"/>
        <c:majorUnit val="1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1"/>
  <c:style val="2"/>
  <c:chart>
    <c:title>
      <c:tx>
        <c:rich>
          <a:bodyPr/>
          <a:lstStyle/>
          <a:p>
            <a:r>
              <a:rPr lang="en-US" sz="1800" b="1">
                <a:solidFill>
                  <a:srgbClr val="000000"/>
                </a:solidFill>
                <a:latin typeface="Arial"/>
              </a:rPr>
              <a:t>Score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0D7-4027-824D-F3239BB0D770}"/>
              </c:ext>
            </c:extLst>
          </c:dPt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0D7-4027-824D-F3239BB0D770}"/>
              </c:ext>
            </c:extLst>
          </c:dPt>
          <c:dPt>
            <c:idx val="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50D7-4027-824D-F3239BB0D770}"/>
              </c:ext>
            </c:extLst>
          </c:dPt>
          <c:dPt>
            <c:idx val="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50D7-4027-824D-F3239BB0D770}"/>
              </c:ext>
            </c:extLst>
          </c:dPt>
          <c:dPt>
            <c:idx val="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50D7-4027-824D-F3239BB0D770}"/>
              </c:ext>
            </c:extLst>
          </c:dPt>
          <c:dPt>
            <c:idx val="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50D7-4027-824D-F3239BB0D770}"/>
              </c:ext>
            </c:extLst>
          </c:dPt>
          <c:dPt>
            <c:idx val="6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50D7-4027-824D-F3239BB0D770}"/>
              </c:ext>
            </c:extLst>
          </c:dPt>
          <c:dPt>
            <c:idx val="7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50D7-4027-824D-F3239BB0D770}"/>
              </c:ext>
            </c:extLst>
          </c:dPt>
          <c:dPt>
            <c:idx val="8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50D7-4027-824D-F3239BB0D770}"/>
              </c:ext>
            </c:extLst>
          </c:dPt>
          <c:dPt>
            <c:idx val="9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50D7-4027-824D-F3239BB0D770}"/>
              </c:ext>
            </c:extLst>
          </c:dPt>
          <c:dPt>
            <c:idx val="1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50D7-4027-824D-F3239BB0D770}"/>
              </c:ext>
            </c:extLst>
          </c:dPt>
          <c:dPt>
            <c:idx val="1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7-50D7-4027-824D-F3239BB0D770}"/>
              </c:ext>
            </c:extLst>
          </c:dPt>
          <c:dPt>
            <c:idx val="1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9-50D7-4027-824D-F3239BB0D770}"/>
              </c:ext>
            </c:extLst>
          </c:dPt>
          <c:dPt>
            <c:idx val="1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B-50D7-4027-824D-F3239BB0D770}"/>
              </c:ext>
            </c:extLst>
          </c:dPt>
          <c:dPt>
            <c:idx val="1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D-50D7-4027-824D-F3239BB0D770}"/>
              </c:ext>
            </c:extLst>
          </c:dPt>
          <c:dPt>
            <c:idx val="1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F-50D7-4027-824D-F3239BB0D77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D7-4027-824D-F3239BB0D77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D7-4027-824D-F3239BB0D770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0D7-4027-824D-F3239BB0D770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0D7-4027-824D-F3239BB0D770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0D7-4027-824D-F3239BB0D770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0D7-4027-824D-F3239BB0D770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0D7-4027-824D-F3239BB0D770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0D7-4027-824D-F3239BB0D770}"/>
                </c:ext>
              </c:extLst>
            </c:dLbl>
            <c:dLbl>
              <c:idx val="8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0D7-4027-824D-F3239BB0D770}"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0D7-4027-824D-F3239BB0D770}"/>
                </c:ext>
              </c:extLst>
            </c:dLbl>
            <c:dLbl>
              <c:idx val="1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0D7-4027-824D-F3239BB0D770}"/>
                </c:ext>
              </c:extLst>
            </c:dLbl>
            <c:dLbl>
              <c:idx val="1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0D7-4027-824D-F3239BB0D770}"/>
                </c:ext>
              </c:extLst>
            </c:dLbl>
            <c:dLbl>
              <c:idx val="1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0D7-4027-824D-F3239BB0D770}"/>
                </c:ext>
              </c:extLst>
            </c:dLbl>
            <c:dLbl>
              <c:idx val="1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0D7-4027-824D-F3239BB0D770}"/>
                </c:ext>
              </c:extLst>
            </c:dLbl>
            <c:dLbl>
              <c:idx val="1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50D7-4027-824D-F3239BB0D770}"/>
                </c:ext>
              </c:extLst>
            </c:dLbl>
            <c:dLbl>
              <c:idx val="1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0D7-4027-824D-F3239BB0D77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Prestestilling</c:v>
                </c:pt>
                <c:pt idx="1">
                  <c:v>Diakonistilling</c:v>
                </c:pt>
                <c:pt idx="2">
                  <c:v>Kirkemusikerstilling</c:v>
                </c:pt>
                <c:pt idx="3">
                  <c:v>Undervisning</c:v>
                </c:pt>
                <c:pt idx="4">
                  <c:v>Kirkebygg/eiendom</c:v>
                </c:pt>
                <c:pt idx="5">
                  <c:v>Gravplass/kirkegård/krematorium</c:v>
                </c:pt>
                <c:pt idx="6">
                  <c:v>Annen menighetsarbeiderstilling</c:v>
                </c:pt>
                <c:pt idx="7">
                  <c:v>Barnehage</c:v>
                </c:pt>
                <c:pt idx="8">
                  <c:v>Administrativ stilling</c:v>
                </c:pt>
                <c:pt idx="9">
                  <c:v>Øverste ledere</c:v>
                </c:pt>
                <c:pt idx="10">
                  <c:v>Lederstilling/mellomleder</c:v>
                </c:pt>
                <c:pt idx="11">
                  <c:v>Andre stillinger</c:v>
                </c:pt>
                <c:pt idx="12">
                  <c:v>Ingen valg</c:v>
                </c:pt>
                <c:pt idx="13">
                  <c:v>Alle</c:v>
                </c:pt>
                <c:pt idx="14">
                  <c:v>DNK</c:v>
                </c:pt>
                <c:pt idx="15">
                  <c:v>Landssnitt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4.2</c:v>
                </c:pt>
                <c:pt idx="1">
                  <c:v>4.0999999999999996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4.0999999999999996</c:v>
                </c:pt>
                <c:pt idx="5">
                  <c:v>4.2</c:v>
                </c:pt>
                <c:pt idx="6">
                  <c:v>4.0999999999999996</c:v>
                </c:pt>
                <c:pt idx="7">
                  <c:v>4</c:v>
                </c:pt>
                <c:pt idx="8">
                  <c:v>4.2</c:v>
                </c:pt>
                <c:pt idx="9">
                  <c:v>4.2</c:v>
                </c:pt>
                <c:pt idx="10">
                  <c:v>4.3</c:v>
                </c:pt>
                <c:pt idx="11">
                  <c:v>4.0999999999999996</c:v>
                </c:pt>
                <c:pt idx="12">
                  <c:v>4.3</c:v>
                </c:pt>
                <c:pt idx="13">
                  <c:v>4.2</c:v>
                </c:pt>
                <c:pt idx="14">
                  <c:v>4.2</c:v>
                </c:pt>
                <c:pt idx="15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50D7-4027-824D-F3239BB0D77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Arial"/>
              </a:defRPr>
            </a:pPr>
            <a:endParaRPr lang="nb-NO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"/>
          <c:min val="0"/>
        </c:scaling>
        <c:delete val="0"/>
        <c:axPos val="l"/>
        <c:majorGridlines>
          <c:spPr>
            <a:ln>
              <a:solidFill>
                <a:srgbClr val="C8C8C8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"/>
              </a:defRPr>
            </a:pPr>
            <a:endParaRPr lang="nb-NO"/>
          </a:p>
        </c:txPr>
        <c:crossAx val="-2068027336"/>
        <c:crosses val="autoZero"/>
        <c:crossBetween val="between"/>
        <c:majorUnit val="1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1"/>
  <c:style val="2"/>
  <c:chart>
    <c:title>
      <c:tx>
        <c:rich>
          <a:bodyPr/>
          <a:lstStyle/>
          <a:p>
            <a:r>
              <a:rPr sz="1800" b="1">
                <a:solidFill>
                  <a:srgbClr val="000000"/>
                </a:solidFill>
                <a:latin typeface="Arial"/>
              </a:rPr>
              <a:t>Score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A45-4411-A879-5DCC63E6EBE4}"/>
              </c:ext>
            </c:extLst>
          </c:dPt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A45-4411-A879-5DCC63E6EBE4}"/>
              </c:ext>
            </c:extLst>
          </c:dPt>
          <c:dPt>
            <c:idx val="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9A45-4411-A879-5DCC63E6EBE4}"/>
              </c:ext>
            </c:extLst>
          </c:dPt>
          <c:dPt>
            <c:idx val="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9A45-4411-A879-5DCC63E6EBE4}"/>
              </c:ext>
            </c:extLst>
          </c:dPt>
          <c:dPt>
            <c:idx val="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9A45-4411-A879-5DCC63E6EBE4}"/>
              </c:ext>
            </c:extLst>
          </c:dPt>
          <c:dPt>
            <c:idx val="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9A45-4411-A879-5DCC63E6EBE4}"/>
              </c:ext>
            </c:extLst>
          </c:dPt>
          <c:dPt>
            <c:idx val="6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9A45-4411-A879-5DCC63E6EBE4}"/>
              </c:ext>
            </c:extLst>
          </c:dPt>
          <c:dPt>
            <c:idx val="7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9A45-4411-A879-5DCC63E6EBE4}"/>
              </c:ext>
            </c:extLst>
          </c:dPt>
          <c:dPt>
            <c:idx val="8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9A45-4411-A879-5DCC63E6EBE4}"/>
              </c:ext>
            </c:extLst>
          </c:dPt>
          <c:dPt>
            <c:idx val="9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9A45-4411-A879-5DCC63E6EBE4}"/>
              </c:ext>
            </c:extLst>
          </c:dPt>
          <c:dPt>
            <c:idx val="1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9A45-4411-A879-5DCC63E6EBE4}"/>
              </c:ext>
            </c:extLst>
          </c:dPt>
          <c:dPt>
            <c:idx val="1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7-9A45-4411-A879-5DCC63E6EBE4}"/>
              </c:ext>
            </c:extLst>
          </c:dPt>
          <c:dPt>
            <c:idx val="1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9-9A45-4411-A879-5DCC63E6EBE4}"/>
              </c:ext>
            </c:extLst>
          </c:dPt>
          <c:dPt>
            <c:idx val="1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B-9A45-4411-A879-5DCC63E6EBE4}"/>
              </c:ext>
            </c:extLst>
          </c:dPt>
          <c:dPt>
            <c:idx val="1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D-9A45-4411-A879-5DCC63E6EBE4}"/>
              </c:ext>
            </c:extLst>
          </c:dPt>
          <c:dPt>
            <c:idx val="1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F-9A45-4411-A879-5DCC63E6EBE4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45-4411-A879-5DCC63E6EBE4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45-4411-A879-5DCC63E6EBE4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45-4411-A879-5DCC63E6EBE4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45-4411-A879-5DCC63E6EBE4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A45-4411-A879-5DCC63E6EBE4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A45-4411-A879-5DCC63E6EBE4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A45-4411-A879-5DCC63E6EBE4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A45-4411-A879-5DCC63E6EBE4}"/>
                </c:ext>
              </c:extLst>
            </c:dLbl>
            <c:dLbl>
              <c:idx val="8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A45-4411-A879-5DCC63E6EBE4}"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A45-4411-A879-5DCC63E6EBE4}"/>
                </c:ext>
              </c:extLst>
            </c:dLbl>
            <c:dLbl>
              <c:idx val="1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A45-4411-A879-5DCC63E6EBE4}"/>
                </c:ext>
              </c:extLst>
            </c:dLbl>
            <c:dLbl>
              <c:idx val="1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A45-4411-A879-5DCC63E6EBE4}"/>
                </c:ext>
              </c:extLst>
            </c:dLbl>
            <c:dLbl>
              <c:idx val="1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A45-4411-A879-5DCC63E6EBE4}"/>
                </c:ext>
              </c:extLst>
            </c:dLbl>
            <c:dLbl>
              <c:idx val="1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9A45-4411-A879-5DCC63E6EBE4}"/>
                </c:ext>
              </c:extLst>
            </c:dLbl>
            <c:dLbl>
              <c:idx val="1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9A45-4411-A879-5DCC63E6EBE4}"/>
                </c:ext>
              </c:extLst>
            </c:dLbl>
            <c:dLbl>
              <c:idx val="1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9A45-4411-A879-5DCC63E6EBE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Prestestilling</c:v>
                </c:pt>
                <c:pt idx="1">
                  <c:v>Diakonistilling</c:v>
                </c:pt>
                <c:pt idx="2">
                  <c:v>Kirkemusikerstilling</c:v>
                </c:pt>
                <c:pt idx="3">
                  <c:v>Undervisning</c:v>
                </c:pt>
                <c:pt idx="4">
                  <c:v>Kirkebygg/eiendom</c:v>
                </c:pt>
                <c:pt idx="5">
                  <c:v>Gravplass/kirkegård/krematorium</c:v>
                </c:pt>
                <c:pt idx="6">
                  <c:v>Annen menighetsarbeiderstilling</c:v>
                </c:pt>
                <c:pt idx="7">
                  <c:v>Barnehage</c:v>
                </c:pt>
                <c:pt idx="8">
                  <c:v>Administrativ stilling</c:v>
                </c:pt>
                <c:pt idx="9">
                  <c:v>Øverste ledere</c:v>
                </c:pt>
                <c:pt idx="10">
                  <c:v>Lederstilling/mellomleder</c:v>
                </c:pt>
                <c:pt idx="11">
                  <c:v>Andre stillinger</c:v>
                </c:pt>
                <c:pt idx="12">
                  <c:v>Ingen valg</c:v>
                </c:pt>
                <c:pt idx="13">
                  <c:v>Alle</c:v>
                </c:pt>
                <c:pt idx="14">
                  <c:v>DNK</c:v>
                </c:pt>
                <c:pt idx="15">
                  <c:v>Landssnitt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4.2</c:v>
                </c:pt>
                <c:pt idx="1">
                  <c:v>4.4000000000000004</c:v>
                </c:pt>
                <c:pt idx="2">
                  <c:v>4.4000000000000004</c:v>
                </c:pt>
                <c:pt idx="3">
                  <c:v>4.4000000000000004</c:v>
                </c:pt>
                <c:pt idx="4">
                  <c:v>4.2</c:v>
                </c:pt>
                <c:pt idx="5">
                  <c:v>4.2</c:v>
                </c:pt>
                <c:pt idx="6">
                  <c:v>4.3</c:v>
                </c:pt>
                <c:pt idx="7">
                  <c:v>4.0999999999999996</c:v>
                </c:pt>
                <c:pt idx="8">
                  <c:v>4.3</c:v>
                </c:pt>
                <c:pt idx="9">
                  <c:v>4.5</c:v>
                </c:pt>
                <c:pt idx="10">
                  <c:v>4.4000000000000004</c:v>
                </c:pt>
                <c:pt idx="11">
                  <c:v>4.2</c:v>
                </c:pt>
                <c:pt idx="12">
                  <c:v>4</c:v>
                </c:pt>
                <c:pt idx="13">
                  <c:v>4.3</c:v>
                </c:pt>
                <c:pt idx="14">
                  <c:v>4.3</c:v>
                </c:pt>
                <c:pt idx="15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9A45-4411-A879-5DCC63E6EBE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Arial"/>
              </a:defRPr>
            </a:pPr>
            <a:endParaRPr lang="nb-NO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"/>
          <c:min val="0"/>
        </c:scaling>
        <c:delete val="0"/>
        <c:axPos val="l"/>
        <c:majorGridlines>
          <c:spPr>
            <a:ln>
              <a:solidFill>
                <a:srgbClr val="C8C8C8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"/>
              </a:defRPr>
            </a:pPr>
            <a:endParaRPr lang="nb-NO"/>
          </a:p>
        </c:txPr>
        <c:crossAx val="-2068027336"/>
        <c:crosses val="autoZero"/>
        <c:crossBetween val="between"/>
        <c:majorUnit val="1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1"/>
  <c:style val="2"/>
  <c:chart>
    <c:title>
      <c:tx>
        <c:rich>
          <a:bodyPr/>
          <a:lstStyle/>
          <a:p>
            <a:r>
              <a:rPr sz="1800" b="1">
                <a:solidFill>
                  <a:srgbClr val="000000"/>
                </a:solidFill>
                <a:latin typeface="Arial"/>
              </a:rPr>
              <a:t>Score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B48D-491F-BED9-AF6A98103D21}"/>
              </c:ext>
            </c:extLst>
          </c:dPt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B48D-491F-BED9-AF6A98103D21}"/>
              </c:ext>
            </c:extLst>
          </c:dPt>
          <c:dPt>
            <c:idx val="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B48D-491F-BED9-AF6A98103D21}"/>
              </c:ext>
            </c:extLst>
          </c:dPt>
          <c:dPt>
            <c:idx val="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B48D-491F-BED9-AF6A98103D21}"/>
              </c:ext>
            </c:extLst>
          </c:dPt>
          <c:dPt>
            <c:idx val="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B48D-491F-BED9-AF6A98103D21}"/>
              </c:ext>
            </c:extLst>
          </c:dPt>
          <c:dPt>
            <c:idx val="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B48D-491F-BED9-AF6A98103D21}"/>
              </c:ext>
            </c:extLst>
          </c:dPt>
          <c:dPt>
            <c:idx val="6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B48D-491F-BED9-AF6A98103D21}"/>
              </c:ext>
            </c:extLst>
          </c:dPt>
          <c:dPt>
            <c:idx val="7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B48D-491F-BED9-AF6A98103D21}"/>
              </c:ext>
            </c:extLst>
          </c:dPt>
          <c:dPt>
            <c:idx val="8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B48D-491F-BED9-AF6A98103D21}"/>
              </c:ext>
            </c:extLst>
          </c:dPt>
          <c:dPt>
            <c:idx val="9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B48D-491F-BED9-AF6A98103D21}"/>
              </c:ext>
            </c:extLst>
          </c:dPt>
          <c:dPt>
            <c:idx val="1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B48D-491F-BED9-AF6A98103D21}"/>
              </c:ext>
            </c:extLst>
          </c:dPt>
          <c:dPt>
            <c:idx val="1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7-B48D-491F-BED9-AF6A98103D21}"/>
              </c:ext>
            </c:extLst>
          </c:dPt>
          <c:dPt>
            <c:idx val="1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9-B48D-491F-BED9-AF6A98103D21}"/>
              </c:ext>
            </c:extLst>
          </c:dPt>
          <c:dPt>
            <c:idx val="1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B-B48D-491F-BED9-AF6A98103D21}"/>
              </c:ext>
            </c:extLst>
          </c:dPt>
          <c:dPt>
            <c:idx val="1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D-B48D-491F-BED9-AF6A98103D21}"/>
              </c:ext>
            </c:extLst>
          </c:dPt>
          <c:dPt>
            <c:idx val="1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F-B48D-491F-BED9-AF6A98103D21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48D-491F-BED9-AF6A98103D21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48D-491F-BED9-AF6A98103D21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48D-491F-BED9-AF6A98103D21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48D-491F-BED9-AF6A98103D21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48D-491F-BED9-AF6A98103D21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48D-491F-BED9-AF6A98103D21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48D-491F-BED9-AF6A98103D21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48D-491F-BED9-AF6A98103D21}"/>
                </c:ext>
              </c:extLst>
            </c:dLbl>
            <c:dLbl>
              <c:idx val="8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48D-491F-BED9-AF6A98103D21}"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48D-491F-BED9-AF6A98103D21}"/>
                </c:ext>
              </c:extLst>
            </c:dLbl>
            <c:dLbl>
              <c:idx val="1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48D-491F-BED9-AF6A98103D21}"/>
                </c:ext>
              </c:extLst>
            </c:dLbl>
            <c:dLbl>
              <c:idx val="1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48D-491F-BED9-AF6A98103D21}"/>
                </c:ext>
              </c:extLst>
            </c:dLbl>
            <c:dLbl>
              <c:idx val="1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48D-491F-BED9-AF6A98103D21}"/>
                </c:ext>
              </c:extLst>
            </c:dLbl>
            <c:dLbl>
              <c:idx val="1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48D-491F-BED9-AF6A98103D21}"/>
                </c:ext>
              </c:extLst>
            </c:dLbl>
            <c:dLbl>
              <c:idx val="1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B48D-491F-BED9-AF6A98103D21}"/>
                </c:ext>
              </c:extLst>
            </c:dLbl>
            <c:dLbl>
              <c:idx val="1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B48D-491F-BED9-AF6A98103D2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Prestestilling</c:v>
                </c:pt>
                <c:pt idx="1">
                  <c:v>Diakonistilling</c:v>
                </c:pt>
                <c:pt idx="2">
                  <c:v>Kirkemusikerstilling</c:v>
                </c:pt>
                <c:pt idx="3">
                  <c:v>Undervisning</c:v>
                </c:pt>
                <c:pt idx="4">
                  <c:v>Kirkebygg/eiendom</c:v>
                </c:pt>
                <c:pt idx="5">
                  <c:v>Gravplass/kirkegård/krematorium</c:v>
                </c:pt>
                <c:pt idx="6">
                  <c:v>Annen menighetsarbeiderstilling</c:v>
                </c:pt>
                <c:pt idx="7">
                  <c:v>Barnehage</c:v>
                </c:pt>
                <c:pt idx="8">
                  <c:v>Administrativ stilling</c:v>
                </c:pt>
                <c:pt idx="9">
                  <c:v>Øverste ledere</c:v>
                </c:pt>
                <c:pt idx="10">
                  <c:v>Lederstilling/mellomleder</c:v>
                </c:pt>
                <c:pt idx="11">
                  <c:v>Andre stillinger</c:v>
                </c:pt>
                <c:pt idx="12">
                  <c:v>Ingen valg</c:v>
                </c:pt>
                <c:pt idx="13">
                  <c:v>Alle</c:v>
                </c:pt>
                <c:pt idx="14">
                  <c:v>DNK</c:v>
                </c:pt>
                <c:pt idx="15">
                  <c:v>Landssnitt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4.2</c:v>
                </c:pt>
                <c:pt idx="1">
                  <c:v>4.0999999999999996</c:v>
                </c:pt>
                <c:pt idx="2">
                  <c:v>4.2</c:v>
                </c:pt>
                <c:pt idx="3">
                  <c:v>4.2</c:v>
                </c:pt>
                <c:pt idx="4">
                  <c:v>4</c:v>
                </c:pt>
                <c:pt idx="5">
                  <c:v>4</c:v>
                </c:pt>
                <c:pt idx="6">
                  <c:v>4.0999999999999996</c:v>
                </c:pt>
                <c:pt idx="7">
                  <c:v>4.0999999999999996</c:v>
                </c:pt>
                <c:pt idx="8">
                  <c:v>4</c:v>
                </c:pt>
                <c:pt idx="9">
                  <c:v>4.2</c:v>
                </c:pt>
                <c:pt idx="10">
                  <c:v>4.0999999999999996</c:v>
                </c:pt>
                <c:pt idx="11">
                  <c:v>4</c:v>
                </c:pt>
                <c:pt idx="12">
                  <c:v>3.9</c:v>
                </c:pt>
                <c:pt idx="13">
                  <c:v>4.0999999999999996</c:v>
                </c:pt>
                <c:pt idx="14">
                  <c:v>4.0999999999999996</c:v>
                </c:pt>
                <c:pt idx="1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B48D-491F-BED9-AF6A98103D2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Arial"/>
              </a:defRPr>
            </a:pPr>
            <a:endParaRPr lang="nb-NO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"/>
          <c:min val="0"/>
        </c:scaling>
        <c:delete val="0"/>
        <c:axPos val="l"/>
        <c:majorGridlines>
          <c:spPr>
            <a:ln>
              <a:solidFill>
                <a:srgbClr val="C8C8C8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"/>
              </a:defRPr>
            </a:pPr>
            <a:endParaRPr lang="nb-NO"/>
          </a:p>
        </c:txPr>
        <c:crossAx val="-2068027336"/>
        <c:crosses val="autoZero"/>
        <c:crossBetween val="between"/>
        <c:majorUnit val="1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1"/>
  <c:style val="2"/>
  <c:chart>
    <c:title>
      <c:tx>
        <c:rich>
          <a:bodyPr/>
          <a:lstStyle/>
          <a:p>
            <a:r>
              <a:rPr lang="nb-NO" sz="1800" b="1">
                <a:solidFill>
                  <a:srgbClr val="000000"/>
                </a:solidFill>
                <a:latin typeface="Arial"/>
              </a:rPr>
              <a:t>Score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rgbClr val="FFC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E06-41A3-BDC0-D0563C625AFA}"/>
              </c:ext>
            </c:extLst>
          </c:dPt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E06-41A3-BDC0-D0563C625AFA}"/>
              </c:ext>
            </c:extLst>
          </c:dPt>
          <c:dPt>
            <c:idx val="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E06-41A3-BDC0-D0563C625AFA}"/>
              </c:ext>
            </c:extLst>
          </c:dPt>
          <c:dPt>
            <c:idx val="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E06-41A3-BDC0-D0563C625AFA}"/>
              </c:ext>
            </c:extLst>
          </c:dPt>
          <c:dPt>
            <c:idx val="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E06-41A3-BDC0-D0563C625AFA}"/>
              </c:ext>
            </c:extLst>
          </c:dPt>
          <c:dPt>
            <c:idx val="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E06-41A3-BDC0-D0563C625AFA}"/>
              </c:ext>
            </c:extLst>
          </c:dPt>
          <c:dPt>
            <c:idx val="6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6E06-41A3-BDC0-D0563C625AFA}"/>
              </c:ext>
            </c:extLst>
          </c:dPt>
          <c:dPt>
            <c:idx val="7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6E06-41A3-BDC0-D0563C625AFA}"/>
              </c:ext>
            </c:extLst>
          </c:dPt>
          <c:dPt>
            <c:idx val="8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6E06-41A3-BDC0-D0563C625AFA}"/>
              </c:ext>
            </c:extLst>
          </c:dPt>
          <c:dPt>
            <c:idx val="9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6E06-41A3-BDC0-D0563C625AFA}"/>
              </c:ext>
            </c:extLst>
          </c:dPt>
          <c:dPt>
            <c:idx val="1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6E06-41A3-BDC0-D0563C625AFA}"/>
              </c:ext>
            </c:extLst>
          </c:dPt>
          <c:dPt>
            <c:idx val="1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7-6E06-41A3-BDC0-D0563C625AFA}"/>
              </c:ext>
            </c:extLst>
          </c:dPt>
          <c:dPt>
            <c:idx val="12"/>
            <c:invertIfNegative val="1"/>
            <c:bubble3D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9-6E06-41A3-BDC0-D0563C625AFA}"/>
              </c:ext>
            </c:extLst>
          </c:dPt>
          <c:dPt>
            <c:idx val="1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B-6E06-41A3-BDC0-D0563C625AFA}"/>
              </c:ext>
            </c:extLst>
          </c:dPt>
          <c:dPt>
            <c:idx val="1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D-6E06-41A3-BDC0-D0563C625AFA}"/>
              </c:ext>
            </c:extLst>
          </c:dPt>
          <c:dPt>
            <c:idx val="1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F-6E06-41A3-BDC0-D0563C625AFA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06-41A3-BDC0-D0563C625AFA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E06-41A3-BDC0-D0563C625AFA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E06-41A3-BDC0-D0563C625AFA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E06-41A3-BDC0-D0563C625AFA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E06-41A3-BDC0-D0563C625AFA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E06-41A3-BDC0-D0563C625AFA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E06-41A3-BDC0-D0563C625AFA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E06-41A3-BDC0-D0563C625AFA}"/>
                </c:ext>
              </c:extLst>
            </c:dLbl>
            <c:dLbl>
              <c:idx val="8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E06-41A3-BDC0-D0563C625AFA}"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E06-41A3-BDC0-D0563C625AFA}"/>
                </c:ext>
              </c:extLst>
            </c:dLbl>
            <c:dLbl>
              <c:idx val="1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E06-41A3-BDC0-D0563C625AFA}"/>
                </c:ext>
              </c:extLst>
            </c:dLbl>
            <c:dLbl>
              <c:idx val="1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E06-41A3-BDC0-D0563C625AFA}"/>
                </c:ext>
              </c:extLst>
            </c:dLbl>
            <c:dLbl>
              <c:idx val="1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E06-41A3-BDC0-D0563C625AFA}"/>
                </c:ext>
              </c:extLst>
            </c:dLbl>
            <c:dLbl>
              <c:idx val="1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E06-41A3-BDC0-D0563C625AFA}"/>
                </c:ext>
              </c:extLst>
            </c:dLbl>
            <c:dLbl>
              <c:idx val="1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E06-41A3-BDC0-D0563C625AFA}"/>
                </c:ext>
              </c:extLst>
            </c:dLbl>
            <c:dLbl>
              <c:idx val="1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6E06-41A3-BDC0-D0563C625AF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Prestestilling</c:v>
                </c:pt>
                <c:pt idx="1">
                  <c:v>Diakonistilling</c:v>
                </c:pt>
                <c:pt idx="2">
                  <c:v>Kirkemusikerstilling</c:v>
                </c:pt>
                <c:pt idx="3">
                  <c:v>Undervisning</c:v>
                </c:pt>
                <c:pt idx="4">
                  <c:v>Kirkebygg/eiendom</c:v>
                </c:pt>
                <c:pt idx="5">
                  <c:v>Gravplass/kirkegård/krematorium</c:v>
                </c:pt>
                <c:pt idx="6">
                  <c:v>Annen menighetsarbeiderstilling</c:v>
                </c:pt>
                <c:pt idx="7">
                  <c:v>Barnehage</c:v>
                </c:pt>
                <c:pt idx="8">
                  <c:v>Administrativ stilling</c:v>
                </c:pt>
                <c:pt idx="9">
                  <c:v>Øverste ledere</c:v>
                </c:pt>
                <c:pt idx="10">
                  <c:v>Lederstilling/mellomleder</c:v>
                </c:pt>
                <c:pt idx="11">
                  <c:v>Andre stillinger</c:v>
                </c:pt>
                <c:pt idx="12">
                  <c:v>Ingen valg</c:v>
                </c:pt>
                <c:pt idx="13">
                  <c:v>Alle</c:v>
                </c:pt>
                <c:pt idx="14">
                  <c:v>DNK</c:v>
                </c:pt>
                <c:pt idx="15">
                  <c:v>Landssnitt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1">
                  <c:v>3.7</c:v>
                </c:pt>
                <c:pt idx="2">
                  <c:v>3.8</c:v>
                </c:pt>
                <c:pt idx="3">
                  <c:v>3.8</c:v>
                </c:pt>
                <c:pt idx="4">
                  <c:v>3.9</c:v>
                </c:pt>
                <c:pt idx="5">
                  <c:v>3.8</c:v>
                </c:pt>
                <c:pt idx="6">
                  <c:v>4</c:v>
                </c:pt>
                <c:pt idx="7">
                  <c:v>3.9</c:v>
                </c:pt>
                <c:pt idx="8">
                  <c:v>3.9</c:v>
                </c:pt>
                <c:pt idx="9">
                  <c:v>3.7</c:v>
                </c:pt>
                <c:pt idx="10">
                  <c:v>3.9</c:v>
                </c:pt>
                <c:pt idx="11">
                  <c:v>3.9</c:v>
                </c:pt>
                <c:pt idx="12">
                  <c:v>3.3</c:v>
                </c:pt>
                <c:pt idx="13">
                  <c:v>3.8</c:v>
                </c:pt>
                <c:pt idx="14">
                  <c:v>3.8</c:v>
                </c:pt>
                <c:pt idx="15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6E06-41A3-BDC0-D0563C625A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Arial"/>
              </a:defRPr>
            </a:pPr>
            <a:endParaRPr lang="nb-NO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"/>
          <c:min val="0"/>
        </c:scaling>
        <c:delete val="0"/>
        <c:axPos val="l"/>
        <c:majorGridlines>
          <c:spPr>
            <a:ln>
              <a:solidFill>
                <a:srgbClr val="C8C8C8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"/>
              </a:defRPr>
            </a:pPr>
            <a:endParaRPr lang="nb-NO"/>
          </a:p>
        </c:txPr>
        <c:crossAx val="-2068027336"/>
        <c:crosses val="autoZero"/>
        <c:crossBetween val="between"/>
        <c:majorUnit val="1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1"/>
  <c:style val="2"/>
  <c:chart>
    <c:title>
      <c:tx>
        <c:rich>
          <a:bodyPr/>
          <a:lstStyle/>
          <a:p>
            <a:r>
              <a:rPr sz="1800" b="1">
                <a:solidFill>
                  <a:srgbClr val="000000"/>
                </a:solidFill>
                <a:latin typeface="Arial"/>
              </a:rPr>
              <a:t>Score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E748-4F6F-A29C-52DD604DF1BD}"/>
              </c:ext>
            </c:extLst>
          </c:dPt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E748-4F6F-A29C-52DD604DF1BD}"/>
              </c:ext>
            </c:extLst>
          </c:dPt>
          <c:dPt>
            <c:idx val="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E748-4F6F-A29C-52DD604DF1BD}"/>
              </c:ext>
            </c:extLst>
          </c:dPt>
          <c:dPt>
            <c:idx val="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748-4F6F-A29C-52DD604DF1BD}"/>
              </c:ext>
            </c:extLst>
          </c:dPt>
          <c:dPt>
            <c:idx val="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E748-4F6F-A29C-52DD604DF1BD}"/>
              </c:ext>
            </c:extLst>
          </c:dPt>
          <c:dPt>
            <c:idx val="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E748-4F6F-A29C-52DD604DF1BD}"/>
              </c:ext>
            </c:extLst>
          </c:dPt>
          <c:dPt>
            <c:idx val="6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E748-4F6F-A29C-52DD604DF1BD}"/>
              </c:ext>
            </c:extLst>
          </c:dPt>
          <c:dPt>
            <c:idx val="7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E748-4F6F-A29C-52DD604DF1BD}"/>
              </c:ext>
            </c:extLst>
          </c:dPt>
          <c:dPt>
            <c:idx val="8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E748-4F6F-A29C-52DD604DF1BD}"/>
              </c:ext>
            </c:extLst>
          </c:dPt>
          <c:dPt>
            <c:idx val="9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E748-4F6F-A29C-52DD604DF1BD}"/>
              </c:ext>
            </c:extLst>
          </c:dPt>
          <c:dPt>
            <c:idx val="1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E748-4F6F-A29C-52DD604DF1BD}"/>
              </c:ext>
            </c:extLst>
          </c:dPt>
          <c:dPt>
            <c:idx val="1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7-E748-4F6F-A29C-52DD604DF1BD}"/>
              </c:ext>
            </c:extLst>
          </c:dPt>
          <c:dPt>
            <c:idx val="1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9-E748-4F6F-A29C-52DD604DF1BD}"/>
              </c:ext>
            </c:extLst>
          </c:dPt>
          <c:dPt>
            <c:idx val="1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B-E748-4F6F-A29C-52DD604DF1BD}"/>
              </c:ext>
            </c:extLst>
          </c:dPt>
          <c:dPt>
            <c:idx val="1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D-E748-4F6F-A29C-52DD604DF1BD}"/>
              </c:ext>
            </c:extLst>
          </c:dPt>
          <c:dPt>
            <c:idx val="1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F-E748-4F6F-A29C-52DD604DF1BD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48-4F6F-A29C-52DD604DF1BD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48-4F6F-A29C-52DD604DF1BD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748-4F6F-A29C-52DD604DF1BD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748-4F6F-A29C-52DD604DF1BD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748-4F6F-A29C-52DD604DF1BD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748-4F6F-A29C-52DD604DF1BD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748-4F6F-A29C-52DD604DF1BD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748-4F6F-A29C-52DD604DF1BD}"/>
                </c:ext>
              </c:extLst>
            </c:dLbl>
            <c:dLbl>
              <c:idx val="8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748-4F6F-A29C-52DD604DF1BD}"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748-4F6F-A29C-52DD604DF1BD}"/>
                </c:ext>
              </c:extLst>
            </c:dLbl>
            <c:dLbl>
              <c:idx val="1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748-4F6F-A29C-52DD604DF1BD}"/>
                </c:ext>
              </c:extLst>
            </c:dLbl>
            <c:dLbl>
              <c:idx val="1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748-4F6F-A29C-52DD604DF1BD}"/>
                </c:ext>
              </c:extLst>
            </c:dLbl>
            <c:dLbl>
              <c:idx val="1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748-4F6F-A29C-52DD604DF1BD}"/>
                </c:ext>
              </c:extLst>
            </c:dLbl>
            <c:dLbl>
              <c:idx val="1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748-4F6F-A29C-52DD604DF1BD}"/>
                </c:ext>
              </c:extLst>
            </c:dLbl>
            <c:dLbl>
              <c:idx val="1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748-4F6F-A29C-52DD604DF1BD}"/>
                </c:ext>
              </c:extLst>
            </c:dLbl>
            <c:dLbl>
              <c:idx val="1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E748-4F6F-A29C-52DD604DF1B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Prestestilling</c:v>
                </c:pt>
                <c:pt idx="1">
                  <c:v>Diakonistilling</c:v>
                </c:pt>
                <c:pt idx="2">
                  <c:v>Kirkemusikerstilling</c:v>
                </c:pt>
                <c:pt idx="3">
                  <c:v>Undervisning</c:v>
                </c:pt>
                <c:pt idx="4">
                  <c:v>Kirkebygg/eiendom</c:v>
                </c:pt>
                <c:pt idx="5">
                  <c:v>Gravplass/kirkegård/krematorium</c:v>
                </c:pt>
                <c:pt idx="6">
                  <c:v>Annen menighetsarbeiderstilling</c:v>
                </c:pt>
                <c:pt idx="7">
                  <c:v>Barnehage</c:v>
                </c:pt>
                <c:pt idx="8">
                  <c:v>Administrativ stilling</c:v>
                </c:pt>
                <c:pt idx="9">
                  <c:v>Øverste ledere</c:v>
                </c:pt>
                <c:pt idx="10">
                  <c:v>Lederstilling/mellomleder</c:v>
                </c:pt>
                <c:pt idx="11">
                  <c:v>Andre stillinger</c:v>
                </c:pt>
                <c:pt idx="12">
                  <c:v>Ingen valg</c:v>
                </c:pt>
                <c:pt idx="13">
                  <c:v>Alle</c:v>
                </c:pt>
                <c:pt idx="14">
                  <c:v>DNK</c:v>
                </c:pt>
                <c:pt idx="15">
                  <c:v>Landssnitt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3.9</c:v>
                </c:pt>
                <c:pt idx="1">
                  <c:v>3.8</c:v>
                </c:pt>
                <c:pt idx="2">
                  <c:v>4.0999999999999996</c:v>
                </c:pt>
                <c:pt idx="3">
                  <c:v>4</c:v>
                </c:pt>
                <c:pt idx="4">
                  <c:v>4</c:v>
                </c:pt>
                <c:pt idx="5">
                  <c:v>4.0999999999999996</c:v>
                </c:pt>
                <c:pt idx="6">
                  <c:v>4.2</c:v>
                </c:pt>
                <c:pt idx="7">
                  <c:v>4.2</c:v>
                </c:pt>
                <c:pt idx="8">
                  <c:v>4</c:v>
                </c:pt>
                <c:pt idx="9">
                  <c:v>4.0999999999999996</c:v>
                </c:pt>
                <c:pt idx="10">
                  <c:v>3.9</c:v>
                </c:pt>
                <c:pt idx="11">
                  <c:v>4.0999999999999996</c:v>
                </c:pt>
                <c:pt idx="12">
                  <c:v>4.0999999999999996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E748-4F6F-A29C-52DD604DF1B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Arial"/>
              </a:defRPr>
            </a:pPr>
            <a:endParaRPr lang="nb-NO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"/>
          <c:min val="0"/>
        </c:scaling>
        <c:delete val="0"/>
        <c:axPos val="l"/>
        <c:majorGridlines>
          <c:spPr>
            <a:ln>
              <a:solidFill>
                <a:srgbClr val="C8C8C8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"/>
              </a:defRPr>
            </a:pPr>
            <a:endParaRPr lang="nb-NO"/>
          </a:p>
        </c:txPr>
        <c:crossAx val="-2068027336"/>
        <c:crosses val="autoZero"/>
        <c:crossBetween val="between"/>
        <c:majorUnit val="1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1"/>
  <c:style val="2"/>
  <c:chart>
    <c:title>
      <c:tx>
        <c:rich>
          <a:bodyPr/>
          <a:lstStyle/>
          <a:p>
            <a:r>
              <a:rPr lang="en-US" sz="1800" b="1">
                <a:solidFill>
                  <a:srgbClr val="000000"/>
                </a:solidFill>
                <a:latin typeface="Arial"/>
              </a:rPr>
              <a:t>Score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B690-4FEA-851E-BF56F5C9E05A}"/>
              </c:ext>
            </c:extLst>
          </c:dPt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B690-4FEA-851E-BF56F5C9E05A}"/>
              </c:ext>
            </c:extLst>
          </c:dPt>
          <c:dPt>
            <c:idx val="2"/>
            <c:invertIfNegative val="1"/>
            <c:bubble3D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B690-4FEA-851E-BF56F5C9E05A}"/>
              </c:ext>
            </c:extLst>
          </c:dPt>
          <c:dPt>
            <c:idx val="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B690-4FEA-851E-BF56F5C9E05A}"/>
              </c:ext>
            </c:extLst>
          </c:dPt>
          <c:dPt>
            <c:idx val="4"/>
            <c:invertIfNegative val="1"/>
            <c:bubble3D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B690-4FEA-851E-BF56F5C9E05A}"/>
              </c:ext>
            </c:extLst>
          </c:dPt>
          <c:dPt>
            <c:idx val="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B690-4FEA-851E-BF56F5C9E05A}"/>
              </c:ext>
            </c:extLst>
          </c:dPt>
          <c:dPt>
            <c:idx val="6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B690-4FEA-851E-BF56F5C9E05A}"/>
              </c:ext>
            </c:extLst>
          </c:dPt>
          <c:dPt>
            <c:idx val="7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B690-4FEA-851E-BF56F5C9E05A}"/>
              </c:ext>
            </c:extLst>
          </c:dPt>
          <c:dPt>
            <c:idx val="8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B690-4FEA-851E-BF56F5C9E05A}"/>
              </c:ext>
            </c:extLst>
          </c:dPt>
          <c:dPt>
            <c:idx val="9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B690-4FEA-851E-BF56F5C9E05A}"/>
              </c:ext>
            </c:extLst>
          </c:dPt>
          <c:dPt>
            <c:idx val="1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B690-4FEA-851E-BF56F5C9E05A}"/>
              </c:ext>
            </c:extLst>
          </c:dPt>
          <c:dPt>
            <c:idx val="11"/>
            <c:invertIfNegative val="1"/>
            <c:bubble3D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7-B690-4FEA-851E-BF56F5C9E05A}"/>
              </c:ext>
            </c:extLst>
          </c:dPt>
          <c:dPt>
            <c:idx val="12"/>
            <c:invertIfNegative val="1"/>
            <c:bubble3D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9-B690-4FEA-851E-BF56F5C9E05A}"/>
              </c:ext>
            </c:extLst>
          </c:dPt>
          <c:dPt>
            <c:idx val="13"/>
            <c:invertIfNegative val="1"/>
            <c:bubble3D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B-B690-4FEA-851E-BF56F5C9E05A}"/>
              </c:ext>
            </c:extLst>
          </c:dPt>
          <c:dPt>
            <c:idx val="14"/>
            <c:invertIfNegative val="1"/>
            <c:bubble3D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D-B690-4FEA-851E-BF56F5C9E05A}"/>
              </c:ext>
            </c:extLst>
          </c:dPt>
          <c:dPt>
            <c:idx val="1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F-B690-4FEA-851E-BF56F5C9E05A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90-4FEA-851E-BF56F5C9E05A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90-4FEA-851E-BF56F5C9E05A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690-4FEA-851E-BF56F5C9E05A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690-4FEA-851E-BF56F5C9E05A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690-4FEA-851E-BF56F5C9E05A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690-4FEA-851E-BF56F5C9E05A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690-4FEA-851E-BF56F5C9E05A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690-4FEA-851E-BF56F5C9E05A}"/>
                </c:ext>
              </c:extLst>
            </c:dLbl>
            <c:dLbl>
              <c:idx val="8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690-4FEA-851E-BF56F5C9E05A}"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690-4FEA-851E-BF56F5C9E05A}"/>
                </c:ext>
              </c:extLst>
            </c:dLbl>
            <c:dLbl>
              <c:idx val="1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690-4FEA-851E-BF56F5C9E05A}"/>
                </c:ext>
              </c:extLst>
            </c:dLbl>
            <c:dLbl>
              <c:idx val="1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690-4FEA-851E-BF56F5C9E05A}"/>
                </c:ext>
              </c:extLst>
            </c:dLbl>
            <c:dLbl>
              <c:idx val="1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690-4FEA-851E-BF56F5C9E05A}"/>
                </c:ext>
              </c:extLst>
            </c:dLbl>
            <c:dLbl>
              <c:idx val="1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690-4FEA-851E-BF56F5C9E05A}"/>
                </c:ext>
              </c:extLst>
            </c:dLbl>
            <c:dLbl>
              <c:idx val="1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B690-4FEA-851E-BF56F5C9E05A}"/>
                </c:ext>
              </c:extLst>
            </c:dLbl>
            <c:dLbl>
              <c:idx val="1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B690-4FEA-851E-BF56F5C9E05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Prestestilling</c:v>
                </c:pt>
                <c:pt idx="1">
                  <c:v>Diakonistilling</c:v>
                </c:pt>
                <c:pt idx="2">
                  <c:v>Kirkemusikerstilling</c:v>
                </c:pt>
                <c:pt idx="3">
                  <c:v>Undervisning</c:v>
                </c:pt>
                <c:pt idx="4">
                  <c:v>Kirkebygg/eiendom</c:v>
                </c:pt>
                <c:pt idx="5">
                  <c:v>Gravplass/kirkegård/krematorium</c:v>
                </c:pt>
                <c:pt idx="6">
                  <c:v>Annen menighetsarbeiderstilling</c:v>
                </c:pt>
                <c:pt idx="7">
                  <c:v>Barnehage</c:v>
                </c:pt>
                <c:pt idx="8">
                  <c:v>Administrativ stilling</c:v>
                </c:pt>
                <c:pt idx="9">
                  <c:v>Øverste ledere</c:v>
                </c:pt>
                <c:pt idx="10">
                  <c:v>Lederstilling/mellomleder</c:v>
                </c:pt>
                <c:pt idx="11">
                  <c:v>Andre stillinger</c:v>
                </c:pt>
                <c:pt idx="12">
                  <c:v>Ingen valg</c:v>
                </c:pt>
                <c:pt idx="13">
                  <c:v>Alle</c:v>
                </c:pt>
                <c:pt idx="14">
                  <c:v>DNK</c:v>
                </c:pt>
                <c:pt idx="15">
                  <c:v>Landssnitt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3.4</c:v>
                </c:pt>
                <c:pt idx="1">
                  <c:v>3.6</c:v>
                </c:pt>
                <c:pt idx="2">
                  <c:v>3.4</c:v>
                </c:pt>
                <c:pt idx="3">
                  <c:v>3.6</c:v>
                </c:pt>
                <c:pt idx="4">
                  <c:v>3.5</c:v>
                </c:pt>
                <c:pt idx="5">
                  <c:v>3.6</c:v>
                </c:pt>
                <c:pt idx="6">
                  <c:v>3.6</c:v>
                </c:pt>
                <c:pt idx="7">
                  <c:v>3.8</c:v>
                </c:pt>
                <c:pt idx="8">
                  <c:v>3.6</c:v>
                </c:pt>
                <c:pt idx="9">
                  <c:v>3.8</c:v>
                </c:pt>
                <c:pt idx="10">
                  <c:v>3.6</c:v>
                </c:pt>
                <c:pt idx="11">
                  <c:v>3.5</c:v>
                </c:pt>
                <c:pt idx="12">
                  <c:v>3.4</c:v>
                </c:pt>
                <c:pt idx="13">
                  <c:v>3.5</c:v>
                </c:pt>
                <c:pt idx="14">
                  <c:v>3.5</c:v>
                </c:pt>
                <c:pt idx="15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B690-4FEA-851E-BF56F5C9E0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Arial"/>
              </a:defRPr>
            </a:pPr>
            <a:endParaRPr lang="nb-NO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"/>
          <c:min val="0"/>
        </c:scaling>
        <c:delete val="0"/>
        <c:axPos val="l"/>
        <c:majorGridlines>
          <c:spPr>
            <a:ln>
              <a:solidFill>
                <a:srgbClr val="C8C8C8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"/>
              </a:defRPr>
            </a:pPr>
            <a:endParaRPr lang="nb-NO"/>
          </a:p>
        </c:txPr>
        <c:crossAx val="-2068027336"/>
        <c:crosses val="autoZero"/>
        <c:crossBetween val="between"/>
        <c:majorUnit val="1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1"/>
  <c:style val="2"/>
  <c:chart>
    <c:title>
      <c:tx>
        <c:rich>
          <a:bodyPr/>
          <a:lstStyle/>
          <a:p>
            <a:r>
              <a:rPr sz="1800" b="1">
                <a:solidFill>
                  <a:srgbClr val="000000"/>
                </a:solidFill>
                <a:latin typeface="Arial"/>
              </a:rPr>
              <a:t>Score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3B3-4533-846D-D008C8C1C1FA}"/>
              </c:ext>
            </c:extLst>
          </c:dPt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3B3-4533-846D-D008C8C1C1FA}"/>
              </c:ext>
            </c:extLst>
          </c:dPt>
          <c:dPt>
            <c:idx val="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3B3-4533-846D-D008C8C1C1FA}"/>
              </c:ext>
            </c:extLst>
          </c:dPt>
          <c:dPt>
            <c:idx val="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3B3-4533-846D-D008C8C1C1FA}"/>
              </c:ext>
            </c:extLst>
          </c:dPt>
          <c:dPt>
            <c:idx val="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3B3-4533-846D-D008C8C1C1FA}"/>
              </c:ext>
            </c:extLst>
          </c:dPt>
          <c:dPt>
            <c:idx val="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3B3-4533-846D-D008C8C1C1FA}"/>
              </c:ext>
            </c:extLst>
          </c:dPt>
          <c:dPt>
            <c:idx val="6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63B3-4533-846D-D008C8C1C1FA}"/>
              </c:ext>
            </c:extLst>
          </c:dPt>
          <c:dPt>
            <c:idx val="7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63B3-4533-846D-D008C8C1C1FA}"/>
              </c:ext>
            </c:extLst>
          </c:dPt>
          <c:dPt>
            <c:idx val="8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63B3-4533-846D-D008C8C1C1FA}"/>
              </c:ext>
            </c:extLst>
          </c:dPt>
          <c:dPt>
            <c:idx val="9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63B3-4533-846D-D008C8C1C1FA}"/>
              </c:ext>
            </c:extLst>
          </c:dPt>
          <c:dPt>
            <c:idx val="1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63B3-4533-846D-D008C8C1C1FA}"/>
              </c:ext>
            </c:extLst>
          </c:dPt>
          <c:dPt>
            <c:idx val="1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7-63B3-4533-846D-D008C8C1C1FA}"/>
              </c:ext>
            </c:extLst>
          </c:dPt>
          <c:dPt>
            <c:idx val="1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9-63B3-4533-846D-D008C8C1C1FA}"/>
              </c:ext>
            </c:extLst>
          </c:dPt>
          <c:dPt>
            <c:idx val="1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B-63B3-4533-846D-D008C8C1C1FA}"/>
              </c:ext>
            </c:extLst>
          </c:dPt>
          <c:dPt>
            <c:idx val="1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D-63B3-4533-846D-D008C8C1C1FA}"/>
              </c:ext>
            </c:extLst>
          </c:dPt>
          <c:dPt>
            <c:idx val="1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F-63B3-4533-846D-D008C8C1C1FA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3B3-4533-846D-D008C8C1C1FA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3B3-4533-846D-D008C8C1C1FA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3B3-4533-846D-D008C8C1C1FA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3B3-4533-846D-D008C8C1C1FA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3B3-4533-846D-D008C8C1C1FA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3B3-4533-846D-D008C8C1C1FA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3B3-4533-846D-D008C8C1C1FA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3B3-4533-846D-D008C8C1C1FA}"/>
                </c:ext>
              </c:extLst>
            </c:dLbl>
            <c:dLbl>
              <c:idx val="8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3B3-4533-846D-D008C8C1C1FA}"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3B3-4533-846D-D008C8C1C1FA}"/>
                </c:ext>
              </c:extLst>
            </c:dLbl>
            <c:dLbl>
              <c:idx val="1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3B3-4533-846D-D008C8C1C1FA}"/>
                </c:ext>
              </c:extLst>
            </c:dLbl>
            <c:dLbl>
              <c:idx val="1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3B3-4533-846D-D008C8C1C1FA}"/>
                </c:ext>
              </c:extLst>
            </c:dLbl>
            <c:dLbl>
              <c:idx val="1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3B3-4533-846D-D008C8C1C1FA}"/>
                </c:ext>
              </c:extLst>
            </c:dLbl>
            <c:dLbl>
              <c:idx val="1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3B3-4533-846D-D008C8C1C1FA}"/>
                </c:ext>
              </c:extLst>
            </c:dLbl>
            <c:dLbl>
              <c:idx val="1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3B3-4533-846D-D008C8C1C1FA}"/>
                </c:ext>
              </c:extLst>
            </c:dLbl>
            <c:dLbl>
              <c:idx val="1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63B3-4533-846D-D008C8C1C1F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Prestestilling</c:v>
                </c:pt>
                <c:pt idx="1">
                  <c:v>Diakonistilling</c:v>
                </c:pt>
                <c:pt idx="2">
                  <c:v>Kirkemusikerstilling</c:v>
                </c:pt>
                <c:pt idx="3">
                  <c:v>Undervisning</c:v>
                </c:pt>
                <c:pt idx="4">
                  <c:v>Kirkebygg/eiendom</c:v>
                </c:pt>
                <c:pt idx="5">
                  <c:v>Gravplass/kirkegård/krematorium</c:v>
                </c:pt>
                <c:pt idx="6">
                  <c:v>Annen menighetsarbeiderstilling</c:v>
                </c:pt>
                <c:pt idx="7">
                  <c:v>Barnehage</c:v>
                </c:pt>
                <c:pt idx="8">
                  <c:v>Administrativ stilling</c:v>
                </c:pt>
                <c:pt idx="9">
                  <c:v>Øverste ledere</c:v>
                </c:pt>
                <c:pt idx="10">
                  <c:v>Lederstilling/mellomleder</c:v>
                </c:pt>
                <c:pt idx="11">
                  <c:v>Andre stillinger</c:v>
                </c:pt>
                <c:pt idx="12">
                  <c:v>Ingen valg</c:v>
                </c:pt>
                <c:pt idx="13">
                  <c:v>Alle</c:v>
                </c:pt>
                <c:pt idx="14">
                  <c:v>DNK</c:v>
                </c:pt>
                <c:pt idx="15">
                  <c:v>Landssnitt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3.8</c:v>
                </c:pt>
                <c:pt idx="1">
                  <c:v>4</c:v>
                </c:pt>
                <c:pt idx="2">
                  <c:v>3.7</c:v>
                </c:pt>
                <c:pt idx="3">
                  <c:v>4.0999999999999996</c:v>
                </c:pt>
                <c:pt idx="4">
                  <c:v>4.0999999999999996</c:v>
                </c:pt>
                <c:pt idx="5">
                  <c:v>4.0999999999999996</c:v>
                </c:pt>
                <c:pt idx="6">
                  <c:v>4.2</c:v>
                </c:pt>
                <c:pt idx="7">
                  <c:v>4.2</c:v>
                </c:pt>
                <c:pt idx="8">
                  <c:v>4.3</c:v>
                </c:pt>
                <c:pt idx="9">
                  <c:v>4.3</c:v>
                </c:pt>
                <c:pt idx="10">
                  <c:v>4.3</c:v>
                </c:pt>
                <c:pt idx="11">
                  <c:v>4.0999999999999996</c:v>
                </c:pt>
                <c:pt idx="12">
                  <c:v>3.9</c:v>
                </c:pt>
                <c:pt idx="13">
                  <c:v>4</c:v>
                </c:pt>
                <c:pt idx="14">
                  <c:v>4</c:v>
                </c:pt>
                <c:pt idx="15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63B3-4533-846D-D008C8C1C1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Arial"/>
              </a:defRPr>
            </a:pPr>
            <a:endParaRPr lang="nb-NO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"/>
          <c:min val="0"/>
        </c:scaling>
        <c:delete val="0"/>
        <c:axPos val="l"/>
        <c:majorGridlines>
          <c:spPr>
            <a:ln>
              <a:solidFill>
                <a:srgbClr val="C8C8C8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"/>
              </a:defRPr>
            </a:pPr>
            <a:endParaRPr lang="nb-NO"/>
          </a:p>
        </c:txPr>
        <c:crossAx val="-2068027336"/>
        <c:crosses val="autoZero"/>
        <c:crossBetween val="between"/>
        <c:majorUnit val="1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1"/>
  <c:style val="2"/>
  <c:chart>
    <c:title>
      <c:tx>
        <c:rich>
          <a:bodyPr/>
          <a:lstStyle/>
          <a:p>
            <a:r>
              <a:rPr sz="1800" b="1">
                <a:solidFill>
                  <a:srgbClr val="000000"/>
                </a:solidFill>
                <a:latin typeface="Arial"/>
              </a:rPr>
              <a:t>Score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B9B5-465C-9765-9DF6D461C888}"/>
              </c:ext>
            </c:extLst>
          </c:dPt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B9B5-465C-9765-9DF6D461C888}"/>
              </c:ext>
            </c:extLst>
          </c:dPt>
          <c:dPt>
            <c:idx val="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B9B5-465C-9765-9DF6D461C888}"/>
              </c:ext>
            </c:extLst>
          </c:dPt>
          <c:dPt>
            <c:idx val="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B9B5-465C-9765-9DF6D461C888}"/>
              </c:ext>
            </c:extLst>
          </c:dPt>
          <c:dPt>
            <c:idx val="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B9B5-465C-9765-9DF6D461C888}"/>
              </c:ext>
            </c:extLst>
          </c:dPt>
          <c:dPt>
            <c:idx val="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B9B5-465C-9765-9DF6D461C888}"/>
              </c:ext>
            </c:extLst>
          </c:dPt>
          <c:dPt>
            <c:idx val="6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B9B5-465C-9765-9DF6D461C888}"/>
              </c:ext>
            </c:extLst>
          </c:dPt>
          <c:dPt>
            <c:idx val="7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B9B5-465C-9765-9DF6D461C888}"/>
              </c:ext>
            </c:extLst>
          </c:dPt>
          <c:dPt>
            <c:idx val="8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B9B5-465C-9765-9DF6D461C888}"/>
              </c:ext>
            </c:extLst>
          </c:dPt>
          <c:dPt>
            <c:idx val="9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B9B5-465C-9765-9DF6D461C888}"/>
              </c:ext>
            </c:extLst>
          </c:dPt>
          <c:dPt>
            <c:idx val="1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B9B5-465C-9765-9DF6D461C888}"/>
              </c:ext>
            </c:extLst>
          </c:dPt>
          <c:dPt>
            <c:idx val="1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7-B9B5-465C-9765-9DF6D461C888}"/>
              </c:ext>
            </c:extLst>
          </c:dPt>
          <c:dPt>
            <c:idx val="1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9-B9B5-465C-9765-9DF6D461C888}"/>
              </c:ext>
            </c:extLst>
          </c:dPt>
          <c:dPt>
            <c:idx val="1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B-B9B5-465C-9765-9DF6D461C888}"/>
              </c:ext>
            </c:extLst>
          </c:dPt>
          <c:dPt>
            <c:idx val="1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D-B9B5-465C-9765-9DF6D461C888}"/>
              </c:ext>
            </c:extLst>
          </c:dPt>
          <c:dPt>
            <c:idx val="1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F-B9B5-465C-9765-9DF6D461C888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9B5-465C-9765-9DF6D461C888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B5-465C-9765-9DF6D461C888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9B5-465C-9765-9DF6D461C888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9B5-465C-9765-9DF6D461C888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9B5-465C-9765-9DF6D461C888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9B5-465C-9765-9DF6D461C888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9B5-465C-9765-9DF6D461C888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9B5-465C-9765-9DF6D461C888}"/>
                </c:ext>
              </c:extLst>
            </c:dLbl>
            <c:dLbl>
              <c:idx val="8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9B5-465C-9765-9DF6D461C888}"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9B5-465C-9765-9DF6D461C888}"/>
                </c:ext>
              </c:extLst>
            </c:dLbl>
            <c:dLbl>
              <c:idx val="1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9B5-465C-9765-9DF6D461C888}"/>
                </c:ext>
              </c:extLst>
            </c:dLbl>
            <c:dLbl>
              <c:idx val="1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9B5-465C-9765-9DF6D461C888}"/>
                </c:ext>
              </c:extLst>
            </c:dLbl>
            <c:dLbl>
              <c:idx val="1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9B5-465C-9765-9DF6D461C888}"/>
                </c:ext>
              </c:extLst>
            </c:dLbl>
            <c:dLbl>
              <c:idx val="1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9B5-465C-9765-9DF6D461C888}"/>
                </c:ext>
              </c:extLst>
            </c:dLbl>
            <c:dLbl>
              <c:idx val="1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B9B5-465C-9765-9DF6D461C888}"/>
                </c:ext>
              </c:extLst>
            </c:dLbl>
            <c:dLbl>
              <c:idx val="1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B9B5-465C-9765-9DF6D461C88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Prestestilling</c:v>
                </c:pt>
                <c:pt idx="1">
                  <c:v>Diakonistilling</c:v>
                </c:pt>
                <c:pt idx="2">
                  <c:v>Kirkemusikerstilling</c:v>
                </c:pt>
                <c:pt idx="3">
                  <c:v>Undervisning</c:v>
                </c:pt>
                <c:pt idx="4">
                  <c:v>Kirkebygg/eiendom</c:v>
                </c:pt>
                <c:pt idx="5">
                  <c:v>Gravplass/kirkegård/krematorium</c:v>
                </c:pt>
                <c:pt idx="6">
                  <c:v>Annen menighetsarbeiderstilling</c:v>
                </c:pt>
                <c:pt idx="7">
                  <c:v>Barnehage</c:v>
                </c:pt>
                <c:pt idx="8">
                  <c:v>Administrativ stilling</c:v>
                </c:pt>
                <c:pt idx="9">
                  <c:v>Øverste ledere</c:v>
                </c:pt>
                <c:pt idx="10">
                  <c:v>Lederstilling/mellomleder</c:v>
                </c:pt>
                <c:pt idx="11">
                  <c:v>Andre stillinger</c:v>
                </c:pt>
                <c:pt idx="12">
                  <c:v>Ingen valg</c:v>
                </c:pt>
                <c:pt idx="13">
                  <c:v>Alle</c:v>
                </c:pt>
                <c:pt idx="14">
                  <c:v>DNK</c:v>
                </c:pt>
                <c:pt idx="15">
                  <c:v>Landssnitt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3.7</c:v>
                </c:pt>
                <c:pt idx="1">
                  <c:v>3.7</c:v>
                </c:pt>
                <c:pt idx="2">
                  <c:v>3.7</c:v>
                </c:pt>
                <c:pt idx="3">
                  <c:v>3.8</c:v>
                </c:pt>
                <c:pt idx="4">
                  <c:v>3.7</c:v>
                </c:pt>
                <c:pt idx="5">
                  <c:v>3.7</c:v>
                </c:pt>
                <c:pt idx="6">
                  <c:v>3.8</c:v>
                </c:pt>
                <c:pt idx="7">
                  <c:v>3.9</c:v>
                </c:pt>
                <c:pt idx="8">
                  <c:v>3.8</c:v>
                </c:pt>
                <c:pt idx="9">
                  <c:v>4.2</c:v>
                </c:pt>
                <c:pt idx="10">
                  <c:v>4</c:v>
                </c:pt>
                <c:pt idx="11">
                  <c:v>3.7</c:v>
                </c:pt>
                <c:pt idx="12">
                  <c:v>3.6</c:v>
                </c:pt>
                <c:pt idx="13">
                  <c:v>3.8</c:v>
                </c:pt>
                <c:pt idx="14">
                  <c:v>3.8</c:v>
                </c:pt>
                <c:pt idx="1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B9B5-465C-9765-9DF6D461C88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Arial"/>
              </a:defRPr>
            </a:pPr>
            <a:endParaRPr lang="nb-NO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"/>
          <c:min val="0"/>
        </c:scaling>
        <c:delete val="0"/>
        <c:axPos val="l"/>
        <c:majorGridlines>
          <c:spPr>
            <a:ln>
              <a:solidFill>
                <a:srgbClr val="C8C8C8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"/>
              </a:defRPr>
            </a:pPr>
            <a:endParaRPr lang="nb-NO"/>
          </a:p>
        </c:txPr>
        <c:crossAx val="-2068027336"/>
        <c:crosses val="autoZero"/>
        <c:crossBetween val="between"/>
        <c:majorUnit val="1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1"/>
  <c:style val="2"/>
  <c:chart>
    <c:title>
      <c:tx>
        <c:rich>
          <a:bodyPr/>
          <a:lstStyle/>
          <a:p>
            <a:r>
              <a:rPr lang="nb-NO" sz="1800" b="1">
                <a:solidFill>
                  <a:srgbClr val="000000"/>
                </a:solidFill>
                <a:latin typeface="Arial"/>
              </a:rPr>
              <a:t>Score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724-416C-8B04-5DBE6D4B5C3C}"/>
              </c:ext>
            </c:extLst>
          </c:dPt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724-416C-8B04-5DBE6D4B5C3C}"/>
              </c:ext>
            </c:extLst>
          </c:dPt>
          <c:dPt>
            <c:idx val="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8724-416C-8B04-5DBE6D4B5C3C}"/>
              </c:ext>
            </c:extLst>
          </c:dPt>
          <c:dPt>
            <c:idx val="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8724-416C-8B04-5DBE6D4B5C3C}"/>
              </c:ext>
            </c:extLst>
          </c:dPt>
          <c:dPt>
            <c:idx val="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8724-416C-8B04-5DBE6D4B5C3C}"/>
              </c:ext>
            </c:extLst>
          </c:dPt>
          <c:dPt>
            <c:idx val="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8724-416C-8B04-5DBE6D4B5C3C}"/>
              </c:ext>
            </c:extLst>
          </c:dPt>
          <c:dPt>
            <c:idx val="6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8724-416C-8B04-5DBE6D4B5C3C}"/>
              </c:ext>
            </c:extLst>
          </c:dPt>
          <c:dPt>
            <c:idx val="7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8724-416C-8B04-5DBE6D4B5C3C}"/>
              </c:ext>
            </c:extLst>
          </c:dPt>
          <c:dPt>
            <c:idx val="8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8724-416C-8B04-5DBE6D4B5C3C}"/>
              </c:ext>
            </c:extLst>
          </c:dPt>
          <c:dPt>
            <c:idx val="9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8724-416C-8B04-5DBE6D4B5C3C}"/>
              </c:ext>
            </c:extLst>
          </c:dPt>
          <c:dPt>
            <c:idx val="10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8724-416C-8B04-5DBE6D4B5C3C}"/>
              </c:ext>
            </c:extLst>
          </c:dPt>
          <c:dPt>
            <c:idx val="1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7-8724-416C-8B04-5DBE6D4B5C3C}"/>
              </c:ext>
            </c:extLst>
          </c:dPt>
          <c:dPt>
            <c:idx val="12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9-8724-416C-8B04-5DBE6D4B5C3C}"/>
              </c:ext>
            </c:extLst>
          </c:dPt>
          <c:dPt>
            <c:idx val="13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B-8724-416C-8B04-5DBE6D4B5C3C}"/>
              </c:ext>
            </c:extLst>
          </c:dPt>
          <c:dPt>
            <c:idx val="14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D-8724-416C-8B04-5DBE6D4B5C3C}"/>
              </c:ext>
            </c:extLst>
          </c:dPt>
          <c:dPt>
            <c:idx val="15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1F-8724-416C-8B04-5DBE6D4B5C3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24-416C-8B04-5DBE6D4B5C3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24-416C-8B04-5DBE6D4B5C3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24-416C-8B04-5DBE6D4B5C3C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24-416C-8B04-5DBE6D4B5C3C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24-416C-8B04-5DBE6D4B5C3C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24-416C-8B04-5DBE6D4B5C3C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24-416C-8B04-5DBE6D4B5C3C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724-416C-8B04-5DBE6D4B5C3C}"/>
                </c:ext>
              </c:extLst>
            </c:dLbl>
            <c:dLbl>
              <c:idx val="8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724-416C-8B04-5DBE6D4B5C3C}"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724-416C-8B04-5DBE6D4B5C3C}"/>
                </c:ext>
              </c:extLst>
            </c:dLbl>
            <c:dLbl>
              <c:idx val="1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724-416C-8B04-5DBE6D4B5C3C}"/>
                </c:ext>
              </c:extLst>
            </c:dLbl>
            <c:dLbl>
              <c:idx val="11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724-416C-8B04-5DBE6D4B5C3C}"/>
                </c:ext>
              </c:extLst>
            </c:dLbl>
            <c:dLbl>
              <c:idx val="12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724-416C-8B04-5DBE6D4B5C3C}"/>
                </c:ext>
              </c:extLst>
            </c:dLbl>
            <c:dLbl>
              <c:idx val="13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724-416C-8B04-5DBE6D4B5C3C}"/>
                </c:ext>
              </c:extLst>
            </c:dLbl>
            <c:dLbl>
              <c:idx val="14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724-416C-8B04-5DBE6D4B5C3C}"/>
                </c:ext>
              </c:extLst>
            </c:dLbl>
            <c:dLbl>
              <c:idx val="15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724-416C-8B04-5DBE6D4B5C3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Prestestilling</c:v>
                </c:pt>
                <c:pt idx="1">
                  <c:v>Diakonistilling</c:v>
                </c:pt>
                <c:pt idx="2">
                  <c:v>Kirkemusikerstilling</c:v>
                </c:pt>
                <c:pt idx="3">
                  <c:v>Undervisning</c:v>
                </c:pt>
                <c:pt idx="4">
                  <c:v>Kirkebygg/eiendom</c:v>
                </c:pt>
                <c:pt idx="5">
                  <c:v>Gravplass/kirkegård/krematorium</c:v>
                </c:pt>
                <c:pt idx="6">
                  <c:v>Annen menighetsarbeiderstilling</c:v>
                </c:pt>
                <c:pt idx="7">
                  <c:v>Barnehage</c:v>
                </c:pt>
                <c:pt idx="8">
                  <c:v>Administrativ stilling</c:v>
                </c:pt>
                <c:pt idx="9">
                  <c:v>Øverste ledere</c:v>
                </c:pt>
                <c:pt idx="10">
                  <c:v>Lederstilling/mellomleder</c:v>
                </c:pt>
                <c:pt idx="11">
                  <c:v>Andre stillinger</c:v>
                </c:pt>
                <c:pt idx="12">
                  <c:v>Ingen valg</c:v>
                </c:pt>
                <c:pt idx="13">
                  <c:v>Alle</c:v>
                </c:pt>
                <c:pt idx="14">
                  <c:v>DNK</c:v>
                </c:pt>
                <c:pt idx="15">
                  <c:v>Landssnitt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4.4000000000000004</c:v>
                </c:pt>
                <c:pt idx="1">
                  <c:v>4.5999999999999996</c:v>
                </c:pt>
                <c:pt idx="2">
                  <c:v>4.3</c:v>
                </c:pt>
                <c:pt idx="3">
                  <c:v>4.5</c:v>
                </c:pt>
                <c:pt idx="4">
                  <c:v>4.3</c:v>
                </c:pt>
                <c:pt idx="5">
                  <c:v>4.2</c:v>
                </c:pt>
                <c:pt idx="6">
                  <c:v>4.5</c:v>
                </c:pt>
                <c:pt idx="7">
                  <c:v>4.5</c:v>
                </c:pt>
                <c:pt idx="8">
                  <c:v>4.3</c:v>
                </c:pt>
                <c:pt idx="9">
                  <c:v>4.3</c:v>
                </c:pt>
                <c:pt idx="10">
                  <c:v>4.4000000000000004</c:v>
                </c:pt>
                <c:pt idx="11">
                  <c:v>4.4000000000000004</c:v>
                </c:pt>
                <c:pt idx="12">
                  <c:v>4.2</c:v>
                </c:pt>
                <c:pt idx="13">
                  <c:v>4.4000000000000004</c:v>
                </c:pt>
                <c:pt idx="14">
                  <c:v>4.4000000000000004</c:v>
                </c:pt>
                <c:pt idx="15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8724-416C-8B04-5DBE6D4B5C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Arial"/>
              </a:defRPr>
            </a:pPr>
            <a:endParaRPr lang="nb-NO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"/>
          <c:min val="0"/>
        </c:scaling>
        <c:delete val="0"/>
        <c:axPos val="l"/>
        <c:majorGridlines>
          <c:spPr>
            <a:ln>
              <a:solidFill>
                <a:srgbClr val="C8C8C8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"/>
              </a:defRPr>
            </a:pPr>
            <a:endParaRPr lang="nb-NO"/>
          </a:p>
        </c:txPr>
        <c:crossAx val="-2068027336"/>
        <c:crosses val="autoZero"/>
        <c:crossBetween val="between"/>
        <c:majorUnit val="1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E1E5F-604C-4A9B-8BC8-271B660AD0E6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866DA-55C2-4461-BFAA-97202D1AFB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9113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>
                <a:solidFill>
                  <a:srgbClr val="000000"/>
                </a:solidFill>
                <a:latin typeface="Arial"/>
              </a:rPr>
              <a:t>10-FAKTOR – Forklaring</a:t>
            </a:r>
          </a:p>
          <a:p>
            <a:pPr algn="ctr"/>
            <a:r>
              <a:rPr sz="1600">
                <a:solidFill>
                  <a:srgbClr val="000000"/>
                </a:solidFill>
                <a:latin typeface="Arial"/>
              </a:rPr>
              <a:t>Den norske kirke</a:t>
            </a:r>
          </a:p>
        </p:txBody>
      </p:sp>
      <p:pic>
        <p:nvPicPr>
          <p:cNvPr id="3" name="Image 0" descr="/mnt/data/10-Faktor forklaring/slide-1.png">
            <a:extLst>
              <a:ext uri="{FF2B5EF4-FFF2-40B4-BE49-F238E27FC236}">
                <a16:creationId xmlns:a16="http://schemas.microsoft.com/office/drawing/2014/main" id="{1BAE164F-2586-55AB-AAAF-2CD672840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>
                <a:solidFill>
                  <a:srgbClr val="000000"/>
                </a:solidFill>
                <a:latin typeface="Arial"/>
              </a:rPr>
              <a:t>10-FAKTOR – Oversikt</a:t>
            </a:r>
          </a:p>
          <a:p>
            <a:pPr algn="ctr"/>
            <a:r>
              <a:rPr sz="1600">
                <a:solidFill>
                  <a:srgbClr val="000000"/>
                </a:solidFill>
                <a:latin typeface="Arial"/>
              </a:rPr>
              <a:t>Den norske kirke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20040" y="1234440"/>
          <a:ext cx="11521425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7360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Faktor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Prestestilling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Diakonistilling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Kirkemusikerstilling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Undervisning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Kirkebygg/eiendom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Gravplass/kirkegård/krematorium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Annen menighetsarbeiderstilling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Barnehage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Administrativ stilling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Øverste ledere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Lederstilling/mellomleder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Andre stillinger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Ingen valg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Alle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00" b="1">
                          <a:solidFill>
                            <a:srgbClr val="000000"/>
                          </a:solidFill>
                          <a:latin typeface="Arial"/>
                        </a:rPr>
                        <a:t>Landssnitt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1.</a:t>
                      </a:r>
                    </a:p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Indre motivasjon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3,9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2.</a:t>
                      </a:r>
                    </a:p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Mestringstro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3.</a:t>
                      </a:r>
                    </a:p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Autonomi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4,5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4.</a:t>
                      </a:r>
                    </a:p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Bruk av kompetanse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3,9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5.</a:t>
                      </a:r>
                    </a:p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Mestringsorientert ledelse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3,7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3,9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3,9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3,9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3,7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3,9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3,9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6.</a:t>
                      </a:r>
                    </a:p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Rolleklarhet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3,9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3,9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7.</a:t>
                      </a:r>
                    </a:p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Relevant kompetanseutvikling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3,6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3,6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3,5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3,6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3,6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3,6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3,6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3,5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3,5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3,6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8.</a:t>
                      </a:r>
                    </a:p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Fleksibilitetsvilje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3,7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3,9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9.</a:t>
                      </a:r>
                    </a:p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Mestringsklima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3,7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3,7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3,7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3,7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3,7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3,9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3,7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3,6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3,8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4,0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10.</a:t>
                      </a:r>
                    </a:p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Prososial motivasjon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4,6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4,5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4,5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4,5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4,3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4,2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600" b="0">
                          <a:solidFill>
                            <a:srgbClr val="000000"/>
                          </a:solidFill>
                          <a:latin typeface="Arial"/>
                        </a:rPr>
                        <a:t>4,4</a:t>
                      </a:r>
                    </a:p>
                  </a:txBody>
                  <a:tcPr anchor="ctr"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>
                <a:solidFill>
                  <a:srgbClr val="000000"/>
                </a:solidFill>
                <a:latin typeface="Arial"/>
              </a:rPr>
              <a:t>1. Indre motivasjon</a:t>
            </a:r>
          </a:p>
          <a:p>
            <a:pPr algn="ctr"/>
            <a:r>
              <a:rPr sz="1600">
                <a:solidFill>
                  <a:srgbClr val="000000"/>
                </a:solidFill>
                <a:latin typeface="Arial"/>
              </a:rPr>
              <a:t>Den norske kirke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60120" y="1417320"/>
          <a:ext cx="937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0" y="5760720"/>
            <a:ext cx="7680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00B050"/>
                </a:solidFill>
                <a:latin typeface="Arial"/>
              </a:rPr>
              <a:t>Grønn</a:t>
            </a:r>
            <a:r>
              <a:rPr sz="1000" b="0">
                <a:solidFill>
                  <a:srgbClr val="000000"/>
                </a:solidFill>
                <a:latin typeface="Arial"/>
              </a:rPr>
              <a:t> (&gt;3,5): Styrkeområde. </a:t>
            </a:r>
            <a:r>
              <a:rPr sz="1000" b="1">
                <a:solidFill>
                  <a:srgbClr val="FFC000"/>
                </a:solidFill>
                <a:latin typeface="Arial"/>
              </a:rPr>
              <a:t>Gul</a:t>
            </a:r>
            <a:r>
              <a:rPr sz="1000" b="0">
                <a:solidFill>
                  <a:srgbClr val="000000"/>
                </a:solidFill>
                <a:latin typeface="Arial"/>
              </a:rPr>
              <a:t> (2,0–3,5): Mulig forbedringsområde. </a:t>
            </a:r>
            <a:r>
              <a:rPr sz="1000" b="1">
                <a:solidFill>
                  <a:srgbClr val="C00000"/>
                </a:solidFill>
                <a:latin typeface="Arial"/>
              </a:rPr>
              <a:t>Rød</a:t>
            </a:r>
            <a:r>
              <a:rPr sz="1000" b="0">
                <a:solidFill>
                  <a:srgbClr val="000000"/>
                </a:solidFill>
                <a:latin typeface="Arial"/>
              </a:rPr>
              <a:t> (&lt;2,0): Utviklingsområde.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>
                <a:solidFill>
                  <a:srgbClr val="000000"/>
                </a:solidFill>
                <a:latin typeface="Arial"/>
              </a:rPr>
              <a:t>2. Mestringstro</a:t>
            </a:r>
          </a:p>
          <a:p>
            <a:pPr algn="ctr"/>
            <a:r>
              <a:rPr sz="1600">
                <a:solidFill>
                  <a:srgbClr val="000000"/>
                </a:solidFill>
                <a:latin typeface="Arial"/>
              </a:rPr>
              <a:t>Den norske kirke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60120" y="1417320"/>
          <a:ext cx="937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0" y="5760720"/>
            <a:ext cx="7680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00B050"/>
                </a:solidFill>
                <a:latin typeface="Arial"/>
              </a:rPr>
              <a:t>Grønn</a:t>
            </a:r>
            <a:r>
              <a:rPr sz="1000" b="0">
                <a:solidFill>
                  <a:srgbClr val="000000"/>
                </a:solidFill>
                <a:latin typeface="Arial"/>
              </a:rPr>
              <a:t> (&gt;3,5): Styrkeområde. </a:t>
            </a:r>
            <a:r>
              <a:rPr sz="1000" b="1">
                <a:solidFill>
                  <a:srgbClr val="FFC000"/>
                </a:solidFill>
                <a:latin typeface="Arial"/>
              </a:rPr>
              <a:t>Gul</a:t>
            </a:r>
            <a:r>
              <a:rPr sz="1000" b="0">
                <a:solidFill>
                  <a:srgbClr val="000000"/>
                </a:solidFill>
                <a:latin typeface="Arial"/>
              </a:rPr>
              <a:t> (2,0–3,5): Mulig forbedringsområde. </a:t>
            </a:r>
            <a:r>
              <a:rPr sz="1000" b="1">
                <a:solidFill>
                  <a:srgbClr val="C00000"/>
                </a:solidFill>
                <a:latin typeface="Arial"/>
              </a:rPr>
              <a:t>Rød</a:t>
            </a:r>
            <a:r>
              <a:rPr sz="1000" b="0">
                <a:solidFill>
                  <a:srgbClr val="000000"/>
                </a:solidFill>
                <a:latin typeface="Arial"/>
              </a:rPr>
              <a:t> (&lt;2,0): Utviklingsområde.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>
                <a:solidFill>
                  <a:srgbClr val="000000"/>
                </a:solidFill>
                <a:latin typeface="Arial"/>
              </a:rPr>
              <a:t>3. Autonomi</a:t>
            </a:r>
          </a:p>
          <a:p>
            <a:pPr algn="ctr"/>
            <a:r>
              <a:rPr sz="1600">
                <a:solidFill>
                  <a:srgbClr val="000000"/>
                </a:solidFill>
                <a:latin typeface="Arial"/>
              </a:rPr>
              <a:t>Den norske kirke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60120" y="1417320"/>
          <a:ext cx="937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0" y="5760720"/>
            <a:ext cx="7680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00B050"/>
                </a:solidFill>
                <a:latin typeface="Arial"/>
              </a:rPr>
              <a:t>Grønn</a:t>
            </a:r>
            <a:r>
              <a:rPr sz="1000" b="0">
                <a:solidFill>
                  <a:srgbClr val="000000"/>
                </a:solidFill>
                <a:latin typeface="Arial"/>
              </a:rPr>
              <a:t> (&gt;3,5): Styrkeområde. </a:t>
            </a:r>
            <a:r>
              <a:rPr sz="1000" b="1">
                <a:solidFill>
                  <a:srgbClr val="FFC000"/>
                </a:solidFill>
                <a:latin typeface="Arial"/>
              </a:rPr>
              <a:t>Gul</a:t>
            </a:r>
            <a:r>
              <a:rPr sz="1000" b="0">
                <a:solidFill>
                  <a:srgbClr val="000000"/>
                </a:solidFill>
                <a:latin typeface="Arial"/>
              </a:rPr>
              <a:t> (2,0–3,5): Mulig forbedringsområde. </a:t>
            </a:r>
            <a:r>
              <a:rPr sz="1000" b="1">
                <a:solidFill>
                  <a:srgbClr val="C00000"/>
                </a:solidFill>
                <a:latin typeface="Arial"/>
              </a:rPr>
              <a:t>Rød</a:t>
            </a:r>
            <a:r>
              <a:rPr sz="1000" b="0">
                <a:solidFill>
                  <a:srgbClr val="000000"/>
                </a:solidFill>
                <a:latin typeface="Arial"/>
              </a:rPr>
              <a:t> (&lt;2,0): Utviklingsområde.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>
                <a:solidFill>
                  <a:srgbClr val="000000"/>
                </a:solidFill>
                <a:latin typeface="Arial"/>
              </a:rPr>
              <a:t>4. Bruk av kompetanse</a:t>
            </a:r>
          </a:p>
          <a:p>
            <a:pPr algn="ctr"/>
            <a:r>
              <a:rPr sz="1600">
                <a:solidFill>
                  <a:srgbClr val="000000"/>
                </a:solidFill>
                <a:latin typeface="Arial"/>
              </a:rPr>
              <a:t>Den norske kirke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60120" y="1417320"/>
          <a:ext cx="937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0" y="5760720"/>
            <a:ext cx="7680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00B050"/>
                </a:solidFill>
                <a:latin typeface="Arial"/>
              </a:rPr>
              <a:t>Grønn</a:t>
            </a:r>
            <a:r>
              <a:rPr sz="1000" b="0">
                <a:solidFill>
                  <a:srgbClr val="000000"/>
                </a:solidFill>
                <a:latin typeface="Arial"/>
              </a:rPr>
              <a:t> (&gt;3,5): Styrkeområde. </a:t>
            </a:r>
            <a:r>
              <a:rPr sz="1000" b="1">
                <a:solidFill>
                  <a:srgbClr val="FFC000"/>
                </a:solidFill>
                <a:latin typeface="Arial"/>
              </a:rPr>
              <a:t>Gul</a:t>
            </a:r>
            <a:r>
              <a:rPr sz="1000" b="0">
                <a:solidFill>
                  <a:srgbClr val="000000"/>
                </a:solidFill>
                <a:latin typeface="Arial"/>
              </a:rPr>
              <a:t> (2,0–3,5): Mulig forbedringsområde. </a:t>
            </a:r>
            <a:r>
              <a:rPr sz="1000" b="1">
                <a:solidFill>
                  <a:srgbClr val="C00000"/>
                </a:solidFill>
                <a:latin typeface="Arial"/>
              </a:rPr>
              <a:t>Rød</a:t>
            </a:r>
            <a:r>
              <a:rPr sz="1000" b="0">
                <a:solidFill>
                  <a:srgbClr val="000000"/>
                </a:solidFill>
                <a:latin typeface="Arial"/>
              </a:rPr>
              <a:t> (&lt;2,0): Utviklingsområde.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>
                <a:solidFill>
                  <a:srgbClr val="000000"/>
                </a:solidFill>
                <a:latin typeface="Arial"/>
              </a:rPr>
              <a:t>5. Mestringsorientert ledelse</a:t>
            </a:r>
          </a:p>
          <a:p>
            <a:pPr algn="ctr"/>
            <a:r>
              <a:rPr sz="1600">
                <a:solidFill>
                  <a:srgbClr val="000000"/>
                </a:solidFill>
                <a:latin typeface="Arial"/>
              </a:rPr>
              <a:t>Den norske kirke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739804"/>
              </p:ext>
            </p:extLst>
          </p:nvPr>
        </p:nvGraphicFramePr>
        <p:xfrm>
          <a:off x="960120" y="1417320"/>
          <a:ext cx="937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0" y="5760720"/>
            <a:ext cx="7680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00B050"/>
                </a:solidFill>
                <a:latin typeface="Arial"/>
              </a:rPr>
              <a:t>Grønn</a:t>
            </a:r>
            <a:r>
              <a:rPr sz="1000" b="0">
                <a:solidFill>
                  <a:srgbClr val="000000"/>
                </a:solidFill>
                <a:latin typeface="Arial"/>
              </a:rPr>
              <a:t> (&gt;3,5): Styrkeområde. </a:t>
            </a:r>
            <a:r>
              <a:rPr sz="1000" b="1">
                <a:solidFill>
                  <a:srgbClr val="FFC000"/>
                </a:solidFill>
                <a:latin typeface="Arial"/>
              </a:rPr>
              <a:t>Gul</a:t>
            </a:r>
            <a:r>
              <a:rPr sz="1000" b="0">
                <a:solidFill>
                  <a:srgbClr val="000000"/>
                </a:solidFill>
                <a:latin typeface="Arial"/>
              </a:rPr>
              <a:t> (2,0–3,5): Mulig forbedringsområde. </a:t>
            </a:r>
            <a:r>
              <a:rPr sz="1000" b="1">
                <a:solidFill>
                  <a:srgbClr val="C00000"/>
                </a:solidFill>
                <a:latin typeface="Arial"/>
              </a:rPr>
              <a:t>Rød</a:t>
            </a:r>
            <a:r>
              <a:rPr sz="1000" b="0">
                <a:solidFill>
                  <a:srgbClr val="000000"/>
                </a:solidFill>
                <a:latin typeface="Arial"/>
              </a:rPr>
              <a:t> (&lt;2,0): Utviklingsområde.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>
                <a:solidFill>
                  <a:srgbClr val="000000"/>
                </a:solidFill>
                <a:latin typeface="Arial"/>
              </a:rPr>
              <a:t>6. Rolleklarhet</a:t>
            </a:r>
          </a:p>
          <a:p>
            <a:pPr algn="ctr"/>
            <a:r>
              <a:rPr sz="1600">
                <a:solidFill>
                  <a:srgbClr val="000000"/>
                </a:solidFill>
                <a:latin typeface="Arial"/>
              </a:rPr>
              <a:t>Den norske kirke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60120" y="1417320"/>
          <a:ext cx="937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0" y="5760720"/>
            <a:ext cx="7680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00B050"/>
                </a:solidFill>
                <a:latin typeface="Arial"/>
              </a:rPr>
              <a:t>Grønn</a:t>
            </a:r>
            <a:r>
              <a:rPr sz="1000" b="0">
                <a:solidFill>
                  <a:srgbClr val="000000"/>
                </a:solidFill>
                <a:latin typeface="Arial"/>
              </a:rPr>
              <a:t> (&gt;3,5): Styrkeområde. </a:t>
            </a:r>
            <a:r>
              <a:rPr sz="1000" b="1">
                <a:solidFill>
                  <a:srgbClr val="FFC000"/>
                </a:solidFill>
                <a:latin typeface="Arial"/>
              </a:rPr>
              <a:t>Gul</a:t>
            </a:r>
            <a:r>
              <a:rPr sz="1000" b="0">
                <a:solidFill>
                  <a:srgbClr val="000000"/>
                </a:solidFill>
                <a:latin typeface="Arial"/>
              </a:rPr>
              <a:t> (2,0–3,5): Mulig forbedringsområde. </a:t>
            </a:r>
            <a:r>
              <a:rPr sz="1000" b="1">
                <a:solidFill>
                  <a:srgbClr val="C00000"/>
                </a:solidFill>
                <a:latin typeface="Arial"/>
              </a:rPr>
              <a:t>Rød</a:t>
            </a:r>
            <a:r>
              <a:rPr sz="1000" b="0">
                <a:solidFill>
                  <a:srgbClr val="000000"/>
                </a:solidFill>
                <a:latin typeface="Arial"/>
              </a:rPr>
              <a:t> (&lt;2,0): Utviklingsområde.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>
                <a:solidFill>
                  <a:srgbClr val="000000"/>
                </a:solidFill>
                <a:latin typeface="Arial"/>
              </a:rPr>
              <a:t>7. Relevant kompetanseutvikling</a:t>
            </a:r>
          </a:p>
          <a:p>
            <a:pPr algn="ctr"/>
            <a:r>
              <a:rPr sz="1600">
                <a:solidFill>
                  <a:srgbClr val="000000"/>
                </a:solidFill>
                <a:latin typeface="Arial"/>
              </a:rPr>
              <a:t>Den norske kirke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60120" y="1417320"/>
          <a:ext cx="937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0" y="5760720"/>
            <a:ext cx="7680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00B050"/>
                </a:solidFill>
                <a:latin typeface="Arial"/>
              </a:rPr>
              <a:t>Grønn</a:t>
            </a:r>
            <a:r>
              <a:rPr sz="1000" b="0">
                <a:solidFill>
                  <a:srgbClr val="000000"/>
                </a:solidFill>
                <a:latin typeface="Arial"/>
              </a:rPr>
              <a:t> (&gt;3,5): Styrkeområde. </a:t>
            </a:r>
            <a:r>
              <a:rPr sz="1000" b="1">
                <a:solidFill>
                  <a:srgbClr val="FFC000"/>
                </a:solidFill>
                <a:latin typeface="Arial"/>
              </a:rPr>
              <a:t>Gul</a:t>
            </a:r>
            <a:r>
              <a:rPr sz="1000" b="0">
                <a:solidFill>
                  <a:srgbClr val="000000"/>
                </a:solidFill>
                <a:latin typeface="Arial"/>
              </a:rPr>
              <a:t> (2,0–3,5): Mulig forbedringsområde. </a:t>
            </a:r>
            <a:r>
              <a:rPr sz="1000" b="1">
                <a:solidFill>
                  <a:srgbClr val="C00000"/>
                </a:solidFill>
                <a:latin typeface="Arial"/>
              </a:rPr>
              <a:t>Rød</a:t>
            </a:r>
            <a:r>
              <a:rPr sz="1000" b="0">
                <a:solidFill>
                  <a:srgbClr val="000000"/>
                </a:solidFill>
                <a:latin typeface="Arial"/>
              </a:rPr>
              <a:t> (&lt;2,0): Utviklingsområde.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>
                <a:solidFill>
                  <a:srgbClr val="000000"/>
                </a:solidFill>
                <a:latin typeface="Arial"/>
              </a:rPr>
              <a:t>8. Fleksibilitetsvilje</a:t>
            </a:r>
          </a:p>
          <a:p>
            <a:pPr algn="ctr"/>
            <a:r>
              <a:rPr sz="1600">
                <a:solidFill>
                  <a:srgbClr val="000000"/>
                </a:solidFill>
                <a:latin typeface="Arial"/>
              </a:rPr>
              <a:t>Den norske kirke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60120" y="1417320"/>
          <a:ext cx="937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0" y="5760720"/>
            <a:ext cx="7680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00B050"/>
                </a:solidFill>
                <a:latin typeface="Arial"/>
              </a:rPr>
              <a:t>Grønn</a:t>
            </a:r>
            <a:r>
              <a:rPr sz="1000" b="0">
                <a:solidFill>
                  <a:srgbClr val="000000"/>
                </a:solidFill>
                <a:latin typeface="Arial"/>
              </a:rPr>
              <a:t> (&gt;3,5): Styrkeområde. </a:t>
            </a:r>
            <a:r>
              <a:rPr sz="1000" b="1">
                <a:solidFill>
                  <a:srgbClr val="FFC000"/>
                </a:solidFill>
                <a:latin typeface="Arial"/>
              </a:rPr>
              <a:t>Gul</a:t>
            </a:r>
            <a:r>
              <a:rPr sz="1000" b="0">
                <a:solidFill>
                  <a:srgbClr val="000000"/>
                </a:solidFill>
                <a:latin typeface="Arial"/>
              </a:rPr>
              <a:t> (2,0–3,5): Mulig forbedringsområde. </a:t>
            </a:r>
            <a:r>
              <a:rPr sz="1000" b="1">
                <a:solidFill>
                  <a:srgbClr val="C00000"/>
                </a:solidFill>
                <a:latin typeface="Arial"/>
              </a:rPr>
              <a:t>Rød</a:t>
            </a:r>
            <a:r>
              <a:rPr sz="1000" b="0">
                <a:solidFill>
                  <a:srgbClr val="000000"/>
                </a:solidFill>
                <a:latin typeface="Arial"/>
              </a:rPr>
              <a:t> (&lt;2,0): Utviklingsområde.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>
                <a:solidFill>
                  <a:srgbClr val="000000"/>
                </a:solidFill>
                <a:latin typeface="Arial"/>
              </a:rPr>
              <a:t>9. Mestringsklima</a:t>
            </a:r>
          </a:p>
          <a:p>
            <a:pPr algn="ctr"/>
            <a:r>
              <a:rPr sz="1600">
                <a:solidFill>
                  <a:srgbClr val="000000"/>
                </a:solidFill>
                <a:latin typeface="Arial"/>
              </a:rPr>
              <a:t>Den norske kirke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60120" y="1417320"/>
          <a:ext cx="937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0" y="5760720"/>
            <a:ext cx="7680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00B050"/>
                </a:solidFill>
                <a:latin typeface="Arial"/>
              </a:rPr>
              <a:t>Grønn</a:t>
            </a:r>
            <a:r>
              <a:rPr sz="1000" b="0">
                <a:solidFill>
                  <a:srgbClr val="000000"/>
                </a:solidFill>
                <a:latin typeface="Arial"/>
              </a:rPr>
              <a:t> (&gt;3,5): Styrkeområde. </a:t>
            </a:r>
            <a:r>
              <a:rPr sz="1000" b="1">
                <a:solidFill>
                  <a:srgbClr val="FFC000"/>
                </a:solidFill>
                <a:latin typeface="Arial"/>
              </a:rPr>
              <a:t>Gul</a:t>
            </a:r>
            <a:r>
              <a:rPr sz="1000" b="0">
                <a:solidFill>
                  <a:srgbClr val="000000"/>
                </a:solidFill>
                <a:latin typeface="Arial"/>
              </a:rPr>
              <a:t> (2,0–3,5): Mulig forbedringsområde. </a:t>
            </a:r>
            <a:r>
              <a:rPr sz="1000" b="1">
                <a:solidFill>
                  <a:srgbClr val="C00000"/>
                </a:solidFill>
                <a:latin typeface="Arial"/>
              </a:rPr>
              <a:t>Rød</a:t>
            </a:r>
            <a:r>
              <a:rPr sz="1000" b="0">
                <a:solidFill>
                  <a:srgbClr val="000000"/>
                </a:solidFill>
                <a:latin typeface="Arial"/>
              </a:rPr>
              <a:t> (&lt;2,0): Utviklingsområde.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>
                <a:solidFill>
                  <a:srgbClr val="000000"/>
                </a:solidFill>
                <a:latin typeface="Arial"/>
              </a:rPr>
              <a:t>10. Prososial motivasjon</a:t>
            </a:r>
          </a:p>
          <a:p>
            <a:pPr algn="ctr"/>
            <a:r>
              <a:rPr sz="1600">
                <a:solidFill>
                  <a:srgbClr val="000000"/>
                </a:solidFill>
                <a:latin typeface="Arial"/>
              </a:rPr>
              <a:t>Den norske kirke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60120" y="1417320"/>
          <a:ext cx="9372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0" y="5760720"/>
            <a:ext cx="7680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00B050"/>
                </a:solidFill>
                <a:latin typeface="Arial"/>
              </a:rPr>
              <a:t>Grønn</a:t>
            </a:r>
            <a:r>
              <a:rPr sz="1000" b="0">
                <a:solidFill>
                  <a:srgbClr val="000000"/>
                </a:solidFill>
                <a:latin typeface="Arial"/>
              </a:rPr>
              <a:t> (&gt;3,5): Styrkeområde. </a:t>
            </a:r>
            <a:r>
              <a:rPr sz="1000" b="1">
                <a:solidFill>
                  <a:srgbClr val="FFC000"/>
                </a:solidFill>
                <a:latin typeface="Arial"/>
              </a:rPr>
              <a:t>Gul</a:t>
            </a:r>
            <a:r>
              <a:rPr sz="1000" b="0">
                <a:solidFill>
                  <a:srgbClr val="000000"/>
                </a:solidFill>
                <a:latin typeface="Arial"/>
              </a:rPr>
              <a:t> (2,0–3,5): Mulig forbedringsområde. </a:t>
            </a:r>
            <a:r>
              <a:rPr sz="1000" b="1">
                <a:solidFill>
                  <a:srgbClr val="C00000"/>
                </a:solidFill>
                <a:latin typeface="Arial"/>
              </a:rPr>
              <a:t>Rød</a:t>
            </a:r>
            <a:r>
              <a:rPr sz="1000" b="0">
                <a:solidFill>
                  <a:srgbClr val="000000"/>
                </a:solidFill>
                <a:latin typeface="Arial"/>
              </a:rPr>
              <a:t> (&lt;2,0): Utviklingsområde.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1be51b6c-49d2-44c4-b824-afc84ace3b8f">
      <Terms xmlns="http://schemas.microsoft.com/office/infopath/2007/PartnerControls"/>
    </lcf76f155ced4ddcb4097134ff3c332f>
    <_ip_UnifiedCompliancePolicyProperties xmlns="http://schemas.microsoft.com/sharepoint/v3" xsi:nil="true"/>
    <TaxCatchAll xmlns="ba553164-b9d1-4c17-96fb-ffeb6e47192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F4D0F8E9F8E74FAA934111D5062CCB" ma:contentTypeVersion="19" ma:contentTypeDescription="Opprett et nytt dokument." ma:contentTypeScope="" ma:versionID="d63adac6b3e7f7487c48118aede71fb6">
  <xsd:schema xmlns:xsd="http://www.w3.org/2001/XMLSchema" xmlns:xs="http://www.w3.org/2001/XMLSchema" xmlns:p="http://schemas.microsoft.com/office/2006/metadata/properties" xmlns:ns1="http://schemas.microsoft.com/sharepoint/v3" xmlns:ns2="1be51b6c-49d2-44c4-b824-afc84ace3b8f" xmlns:ns3="ba553164-b9d1-4c17-96fb-ffeb6e47192c" targetNamespace="http://schemas.microsoft.com/office/2006/metadata/properties" ma:root="true" ma:fieldsID="e25092aab960cdf7e0272cb9221b8c70" ns1:_="" ns2:_="" ns3:_="">
    <xsd:import namespace="http://schemas.microsoft.com/sharepoint/v3"/>
    <xsd:import namespace="1be51b6c-49d2-44c4-b824-afc84ace3b8f"/>
    <xsd:import namespace="ba553164-b9d1-4c17-96fb-ffeb6e4719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e51b6c-49d2-44c4-b824-afc84ace3b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92c3bd9a-26a3-4ee9-bdab-dea0288039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553164-b9d1-4c17-96fb-ffeb6e47192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81b0ce6-60aa-4176-9e6a-537bc663191f}" ma:internalName="TaxCatchAll" ma:showField="CatchAllData" ma:web="ba553164-b9d1-4c17-96fb-ffeb6e4719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959386-3F27-4639-AEDB-D9EC8F1B17A1}">
  <ds:schemaRefs>
    <ds:schemaRef ds:uri="http://purl.org/dc/terms/"/>
    <ds:schemaRef ds:uri="http://purl.org/dc/elements/1.1/"/>
    <ds:schemaRef ds:uri="1be51b6c-49d2-44c4-b824-afc84ace3b8f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ba553164-b9d1-4c17-96fb-ffeb6e47192c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129B8EB-19FF-44D6-B637-467D8D8B2C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45E62C-2813-4617-AAF3-A2BDCE74DA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be51b6c-49d2-44c4-b824-afc84ace3b8f"/>
    <ds:schemaRef ds:uri="ba553164-b9d1-4c17-96fb-ffeb6e4719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bc7810f-1601-4c5d-8eaa-56870a5bf913}" enabled="1" method="Privileged" siteId="{512024a4-8685-4f03-8086-14a61730e81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525</Words>
  <Application>Microsoft Office PowerPoint</Application>
  <PresentationFormat>Widescreen</PresentationFormat>
  <Paragraphs>262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Sara Helene Røyland Solberg</dc:creator>
  <cp:keywords/>
  <dc:description>generated using python-pptx</dc:description>
  <cp:lastModifiedBy>Sara Helene Røyland Solberg</cp:lastModifiedBy>
  <cp:revision>5</cp:revision>
  <dcterms:created xsi:type="dcterms:W3CDTF">2013-01-27T09:14:16Z</dcterms:created>
  <dcterms:modified xsi:type="dcterms:W3CDTF">2026-09-28T07:49:25Z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0x010100B5F4D0F8E9F8E74FAA934111D5062CCB</vt:lpwstr>
  </property>
  <property fmtid="{D5CDD505-2E9C-101B-9397-08002B2CF9AE}" pid="3" name="MediaServiceImageTags">
    <vt:lpwstr/>
  </property>
</Properties>
</file>