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9C059-6E10-4C23-BA09-B7F4A360A556}" v="5" dt="2025-03-31T14:59:30.8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9" d="100"/>
          <a:sy n="109" d="100"/>
        </p:scale>
        <p:origin x="173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AEA9C059-6E10-4C23-BA09-B7F4A360A556}"/>
    <pc:docChg chg="modSld">
      <pc:chgData name="Kjetil Bondevik" userId="S::kb754@kirken.no::e3141653-affe-487c-8887-77f2ad77b7d6" providerId="AD" clId="Web-{AEA9C059-6E10-4C23-BA09-B7F4A360A556}" dt="2025-03-31T14:59:30.881" v="4" actId="1076"/>
      <pc:docMkLst>
        <pc:docMk/>
      </pc:docMkLst>
      <pc:sldChg chg="modSp">
        <pc:chgData name="Kjetil Bondevik" userId="S::kb754@kirken.no::e3141653-affe-487c-8887-77f2ad77b7d6" providerId="AD" clId="Web-{AEA9C059-6E10-4C23-BA09-B7F4A360A556}" dt="2025-03-31T14:58:48.677" v="2" actId="1076"/>
        <pc:sldMkLst>
          <pc:docMk/>
          <pc:sldMk cId="0" sldId="268"/>
        </pc:sldMkLst>
        <pc:picChg chg="mod">
          <ac:chgData name="Kjetil Bondevik" userId="S::kb754@kirken.no::e3141653-affe-487c-8887-77f2ad77b7d6" providerId="AD" clId="Web-{AEA9C059-6E10-4C23-BA09-B7F4A360A556}" dt="2025-03-31T14:58:48.677" v="2" actId="1076"/>
          <ac:picMkLst>
            <pc:docMk/>
            <pc:sldMk cId="0" sldId="268"/>
            <ac:picMk id="5" creationId="{00000000-0000-0000-0000-000000000000}"/>
          </ac:picMkLst>
        </pc:picChg>
      </pc:sldChg>
      <pc:sldChg chg="modSp">
        <pc:chgData name="Kjetil Bondevik" userId="S::kb754@kirken.no::e3141653-affe-487c-8887-77f2ad77b7d6" providerId="AD" clId="Web-{AEA9C059-6E10-4C23-BA09-B7F4A360A556}" dt="2025-03-31T14:59:09.412" v="3" actId="1076"/>
        <pc:sldMkLst>
          <pc:docMk/>
          <pc:sldMk cId="0" sldId="271"/>
        </pc:sldMkLst>
        <pc:grpChg chg="mod">
          <ac:chgData name="Kjetil Bondevik" userId="S::kb754@kirken.no::e3141653-affe-487c-8887-77f2ad77b7d6" providerId="AD" clId="Web-{AEA9C059-6E10-4C23-BA09-B7F4A360A556}" dt="2025-03-31T14:59:09.412" v="3" actId="1076"/>
          <ac:grpSpMkLst>
            <pc:docMk/>
            <pc:sldMk cId="0" sldId="271"/>
            <ac:grpSpMk id="3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AEA9C059-6E10-4C23-BA09-B7F4A360A556}" dt="2025-03-31T14:59:30.881" v="4" actId="1076"/>
        <pc:sldMkLst>
          <pc:docMk/>
          <pc:sldMk cId="0" sldId="275"/>
        </pc:sldMkLst>
        <pc:grpChg chg="mod">
          <ac:chgData name="Kjetil Bondevik" userId="S::kb754@kirken.no::e3141653-affe-487c-8887-77f2ad77b7d6" providerId="AD" clId="Web-{AEA9C059-6E10-4C23-BA09-B7F4A360A556}" dt="2025-03-31T14:59:30.881" v="4" actId="1076"/>
          <ac:grpSpMkLst>
            <pc:docMk/>
            <pc:sldMk cId="0" sldId="275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883" y="694689"/>
            <a:ext cx="912876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830" y="1534922"/>
            <a:ext cx="9300845" cy="481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4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26" Type="http://schemas.openxmlformats.org/officeDocument/2006/relationships/image" Target="../media/image181.png"/><Relationship Id="rId3" Type="http://schemas.openxmlformats.org/officeDocument/2006/relationships/image" Target="../media/image158.png"/><Relationship Id="rId21" Type="http://schemas.openxmlformats.org/officeDocument/2006/relationships/image" Target="../media/image176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5" Type="http://schemas.openxmlformats.org/officeDocument/2006/relationships/image" Target="../media/image180.png"/><Relationship Id="rId2" Type="http://schemas.openxmlformats.org/officeDocument/2006/relationships/image" Target="../media/image15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24" Type="http://schemas.openxmlformats.org/officeDocument/2006/relationships/image" Target="../media/image179.png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23" Type="http://schemas.openxmlformats.org/officeDocument/2006/relationships/image" Target="../media/image178.png"/><Relationship Id="rId10" Type="http://schemas.openxmlformats.org/officeDocument/2006/relationships/image" Target="../media/image165.png"/><Relationship Id="rId19" Type="http://schemas.openxmlformats.org/officeDocument/2006/relationships/image" Target="../media/image174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kkompsyken.no/" TargetMode="External"/><Relationship Id="rId2" Type="http://schemas.openxmlformats.org/officeDocument/2006/relationships/hyperlink" Target="https://www.soschat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jpg"/><Relationship Id="rId4" Type="http://schemas.openxmlformats.org/officeDocument/2006/relationships/hyperlink" Target="https://www.116111.no/ungd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27" y="726693"/>
            <a:ext cx="18434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110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412493"/>
            <a:ext cx="69081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Tristhet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og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lengsel,</a:t>
            </a:r>
            <a:r>
              <a:rPr sz="4600" spc="-9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såret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69" y="2852772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Toleransevinduet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55775" y="1781175"/>
            <a:ext cx="7466965" cy="5020945"/>
            <a:chOff x="1755775" y="1781175"/>
            <a:chExt cx="7466965" cy="5020945"/>
          </a:xfrm>
        </p:grpSpPr>
        <p:sp>
          <p:nvSpPr>
            <p:cNvPr id="4" name="object 4"/>
            <p:cNvSpPr/>
            <p:nvPr/>
          </p:nvSpPr>
          <p:spPr>
            <a:xfrm>
              <a:off x="3942714" y="1781175"/>
              <a:ext cx="1973580" cy="1367155"/>
            </a:xfrm>
            <a:custGeom>
              <a:avLst/>
              <a:gdLst/>
              <a:ahLst/>
              <a:cxnLst/>
              <a:rect l="l" t="t" r="r" b="b"/>
              <a:pathLst>
                <a:path w="1973579" h="1367155">
                  <a:moveTo>
                    <a:pt x="870585" y="0"/>
                  </a:moveTo>
                  <a:lnTo>
                    <a:pt x="856869" y="635"/>
                  </a:lnTo>
                  <a:lnTo>
                    <a:pt x="845820" y="8254"/>
                  </a:lnTo>
                  <a:lnTo>
                    <a:pt x="841248" y="21589"/>
                  </a:lnTo>
                  <a:lnTo>
                    <a:pt x="845185" y="359410"/>
                  </a:lnTo>
                  <a:lnTo>
                    <a:pt x="843152" y="369570"/>
                  </a:lnTo>
                  <a:lnTo>
                    <a:pt x="836676" y="377189"/>
                  </a:lnTo>
                  <a:lnTo>
                    <a:pt x="826897" y="381000"/>
                  </a:lnTo>
                  <a:lnTo>
                    <a:pt x="815848" y="381000"/>
                  </a:lnTo>
                  <a:lnTo>
                    <a:pt x="385063" y="318135"/>
                  </a:lnTo>
                  <a:lnTo>
                    <a:pt x="370713" y="318770"/>
                  </a:lnTo>
                  <a:lnTo>
                    <a:pt x="359663" y="326389"/>
                  </a:lnTo>
                  <a:lnTo>
                    <a:pt x="355726" y="338454"/>
                  </a:lnTo>
                  <a:lnTo>
                    <a:pt x="360299" y="350520"/>
                  </a:lnTo>
                  <a:lnTo>
                    <a:pt x="526669" y="571500"/>
                  </a:lnTo>
                  <a:lnTo>
                    <a:pt x="531240" y="581025"/>
                  </a:lnTo>
                  <a:lnTo>
                    <a:pt x="529971" y="591185"/>
                  </a:lnTo>
                  <a:lnTo>
                    <a:pt x="523367" y="599439"/>
                  </a:lnTo>
                  <a:lnTo>
                    <a:pt x="512952" y="604520"/>
                  </a:lnTo>
                  <a:lnTo>
                    <a:pt x="241426" y="666750"/>
                  </a:lnTo>
                  <a:lnTo>
                    <a:pt x="229108" y="673735"/>
                  </a:lnTo>
                  <a:lnTo>
                    <a:pt x="223138" y="685164"/>
                  </a:lnTo>
                  <a:lnTo>
                    <a:pt x="225806" y="697229"/>
                  </a:lnTo>
                  <a:lnTo>
                    <a:pt x="236220" y="706120"/>
                  </a:lnTo>
                  <a:lnTo>
                    <a:pt x="433324" y="814704"/>
                  </a:lnTo>
                  <a:lnTo>
                    <a:pt x="442468" y="821689"/>
                  </a:lnTo>
                  <a:lnTo>
                    <a:pt x="446405" y="831850"/>
                  </a:lnTo>
                  <a:lnTo>
                    <a:pt x="444500" y="842010"/>
                  </a:lnTo>
                  <a:lnTo>
                    <a:pt x="435990" y="850900"/>
                  </a:lnTo>
                  <a:lnTo>
                    <a:pt x="0" y="1188720"/>
                  </a:lnTo>
                  <a:lnTo>
                    <a:pt x="637667" y="1016000"/>
                  </a:lnTo>
                  <a:lnTo>
                    <a:pt x="721868" y="1350645"/>
                  </a:lnTo>
                  <a:lnTo>
                    <a:pt x="727710" y="1361439"/>
                  </a:lnTo>
                  <a:lnTo>
                    <a:pt x="738759" y="1367154"/>
                  </a:lnTo>
                  <a:lnTo>
                    <a:pt x="751839" y="1366520"/>
                  </a:lnTo>
                  <a:lnTo>
                    <a:pt x="762888" y="1358900"/>
                  </a:lnTo>
                  <a:lnTo>
                    <a:pt x="1026540" y="1007745"/>
                  </a:lnTo>
                  <a:lnTo>
                    <a:pt x="1035050" y="1001395"/>
                  </a:lnTo>
                  <a:lnTo>
                    <a:pt x="1045463" y="998854"/>
                  </a:lnTo>
                  <a:lnTo>
                    <a:pt x="1055370" y="1001395"/>
                  </a:lnTo>
                  <a:lnTo>
                    <a:pt x="1063752" y="1007745"/>
                  </a:lnTo>
                  <a:lnTo>
                    <a:pt x="1283715" y="1322070"/>
                  </a:lnTo>
                  <a:lnTo>
                    <a:pt x="1294130" y="1329054"/>
                  </a:lnTo>
                  <a:lnTo>
                    <a:pt x="1305940" y="1330325"/>
                  </a:lnTo>
                  <a:lnTo>
                    <a:pt x="1317625" y="1325879"/>
                  </a:lnTo>
                  <a:lnTo>
                    <a:pt x="1324864" y="1315720"/>
                  </a:lnTo>
                  <a:lnTo>
                    <a:pt x="1433830" y="944879"/>
                  </a:lnTo>
                  <a:lnTo>
                    <a:pt x="1438402" y="937895"/>
                  </a:lnTo>
                  <a:lnTo>
                    <a:pt x="1444879" y="932814"/>
                  </a:lnTo>
                  <a:lnTo>
                    <a:pt x="1452752" y="930275"/>
                  </a:lnTo>
                  <a:lnTo>
                    <a:pt x="1461262" y="930910"/>
                  </a:lnTo>
                  <a:lnTo>
                    <a:pt x="1922018" y="973454"/>
                  </a:lnTo>
                  <a:lnTo>
                    <a:pt x="1936369" y="972820"/>
                  </a:lnTo>
                  <a:lnTo>
                    <a:pt x="1946783" y="964564"/>
                  </a:lnTo>
                  <a:lnTo>
                    <a:pt x="1950720" y="953135"/>
                  </a:lnTo>
                  <a:lnTo>
                    <a:pt x="1946783" y="941070"/>
                  </a:lnTo>
                  <a:lnTo>
                    <a:pt x="1668780" y="667385"/>
                  </a:lnTo>
                  <a:lnTo>
                    <a:pt x="1664843" y="659764"/>
                  </a:lnTo>
                  <a:lnTo>
                    <a:pt x="1664843" y="652145"/>
                  </a:lnTo>
                  <a:lnTo>
                    <a:pt x="1667510" y="644525"/>
                  </a:lnTo>
                  <a:lnTo>
                    <a:pt x="1673352" y="638810"/>
                  </a:lnTo>
                  <a:lnTo>
                    <a:pt x="1965071" y="401954"/>
                  </a:lnTo>
                  <a:lnTo>
                    <a:pt x="1973580" y="391160"/>
                  </a:lnTo>
                  <a:lnTo>
                    <a:pt x="1972945" y="379095"/>
                  </a:lnTo>
                  <a:lnTo>
                    <a:pt x="1965071" y="368935"/>
                  </a:lnTo>
                  <a:lnTo>
                    <a:pt x="1950720" y="365125"/>
                  </a:lnTo>
                  <a:lnTo>
                    <a:pt x="1536319" y="380364"/>
                  </a:lnTo>
                  <a:lnTo>
                    <a:pt x="1528445" y="379095"/>
                  </a:lnTo>
                  <a:lnTo>
                    <a:pt x="1521333" y="375285"/>
                  </a:lnTo>
                  <a:lnTo>
                    <a:pt x="1516126" y="370204"/>
                  </a:lnTo>
                  <a:lnTo>
                    <a:pt x="1513459" y="363220"/>
                  </a:lnTo>
                  <a:lnTo>
                    <a:pt x="1461897" y="71120"/>
                  </a:lnTo>
                  <a:lnTo>
                    <a:pt x="1457325" y="60960"/>
                  </a:lnTo>
                  <a:lnTo>
                    <a:pt x="1448181" y="55245"/>
                  </a:lnTo>
                  <a:lnTo>
                    <a:pt x="1437132" y="53975"/>
                  </a:lnTo>
                  <a:lnTo>
                    <a:pt x="1425956" y="58420"/>
                  </a:lnTo>
                  <a:lnTo>
                    <a:pt x="1084072" y="293370"/>
                  </a:lnTo>
                  <a:lnTo>
                    <a:pt x="1075563" y="297179"/>
                  </a:lnTo>
                  <a:lnTo>
                    <a:pt x="1067054" y="297179"/>
                  </a:lnTo>
                  <a:lnTo>
                    <a:pt x="1058545" y="294639"/>
                  </a:lnTo>
                  <a:lnTo>
                    <a:pt x="1051433" y="288925"/>
                  </a:lnTo>
                  <a:lnTo>
                    <a:pt x="883031" y="8254"/>
                  </a:lnTo>
                  <a:lnTo>
                    <a:pt x="870585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9225" y="1781175"/>
              <a:ext cx="1961514" cy="1315720"/>
            </a:xfrm>
            <a:custGeom>
              <a:avLst/>
              <a:gdLst/>
              <a:ahLst/>
              <a:cxnLst/>
              <a:rect l="l" t="t" r="r" b="b"/>
              <a:pathLst>
                <a:path w="1961514" h="1315720">
                  <a:moveTo>
                    <a:pt x="858138" y="0"/>
                  </a:moveTo>
                  <a:lnTo>
                    <a:pt x="845058" y="635"/>
                  </a:lnTo>
                  <a:lnTo>
                    <a:pt x="834644" y="7620"/>
                  </a:lnTo>
                  <a:lnTo>
                    <a:pt x="831341" y="20320"/>
                  </a:lnTo>
                  <a:lnTo>
                    <a:pt x="850900" y="389254"/>
                  </a:lnTo>
                  <a:lnTo>
                    <a:pt x="848995" y="398145"/>
                  </a:lnTo>
                  <a:lnTo>
                    <a:pt x="843026" y="405129"/>
                  </a:lnTo>
                  <a:lnTo>
                    <a:pt x="833882" y="409575"/>
                  </a:lnTo>
                  <a:lnTo>
                    <a:pt x="824102" y="408939"/>
                  </a:lnTo>
                  <a:lnTo>
                    <a:pt x="367411" y="317500"/>
                  </a:lnTo>
                  <a:lnTo>
                    <a:pt x="353695" y="318135"/>
                  </a:lnTo>
                  <a:lnTo>
                    <a:pt x="343915" y="325120"/>
                  </a:lnTo>
                  <a:lnTo>
                    <a:pt x="340613" y="336550"/>
                  </a:lnTo>
                  <a:lnTo>
                    <a:pt x="344550" y="347979"/>
                  </a:lnTo>
                  <a:lnTo>
                    <a:pt x="548766" y="575310"/>
                  </a:lnTo>
                  <a:lnTo>
                    <a:pt x="552703" y="584200"/>
                  </a:lnTo>
                  <a:lnTo>
                    <a:pt x="552069" y="593725"/>
                  </a:lnTo>
                  <a:lnTo>
                    <a:pt x="546226" y="601345"/>
                  </a:lnTo>
                  <a:lnTo>
                    <a:pt x="536321" y="605789"/>
                  </a:lnTo>
                  <a:lnTo>
                    <a:pt x="224409" y="665479"/>
                  </a:lnTo>
                  <a:lnTo>
                    <a:pt x="212725" y="671829"/>
                  </a:lnTo>
                  <a:lnTo>
                    <a:pt x="207517" y="682625"/>
                  </a:lnTo>
                  <a:lnTo>
                    <a:pt x="209423" y="694054"/>
                  </a:lnTo>
                  <a:lnTo>
                    <a:pt x="219963" y="702310"/>
                  </a:lnTo>
                  <a:lnTo>
                    <a:pt x="463930" y="803275"/>
                  </a:lnTo>
                  <a:lnTo>
                    <a:pt x="473075" y="810260"/>
                  </a:lnTo>
                  <a:lnTo>
                    <a:pt x="476376" y="819785"/>
                  </a:lnTo>
                  <a:lnTo>
                    <a:pt x="474345" y="829310"/>
                  </a:lnTo>
                  <a:lnTo>
                    <a:pt x="466598" y="837564"/>
                  </a:lnTo>
                  <a:lnTo>
                    <a:pt x="0" y="1180464"/>
                  </a:lnTo>
                  <a:lnTo>
                    <a:pt x="640841" y="986154"/>
                  </a:lnTo>
                  <a:lnTo>
                    <a:pt x="717803" y="1299845"/>
                  </a:lnTo>
                  <a:lnTo>
                    <a:pt x="723646" y="1310004"/>
                  </a:lnTo>
                  <a:lnTo>
                    <a:pt x="733425" y="1315720"/>
                  </a:lnTo>
                  <a:lnTo>
                    <a:pt x="745236" y="1315085"/>
                  </a:lnTo>
                  <a:lnTo>
                    <a:pt x="755650" y="1307464"/>
                  </a:lnTo>
                  <a:lnTo>
                    <a:pt x="1014095" y="972820"/>
                  </a:lnTo>
                  <a:lnTo>
                    <a:pt x="1021841" y="966470"/>
                  </a:lnTo>
                  <a:lnTo>
                    <a:pt x="1030986" y="964564"/>
                  </a:lnTo>
                  <a:lnTo>
                    <a:pt x="1040129" y="966470"/>
                  </a:lnTo>
                  <a:lnTo>
                    <a:pt x="1048003" y="972820"/>
                  </a:lnTo>
                  <a:lnTo>
                    <a:pt x="1257427" y="1249679"/>
                  </a:lnTo>
                  <a:lnTo>
                    <a:pt x="1266571" y="1256029"/>
                  </a:lnTo>
                  <a:lnTo>
                    <a:pt x="1277620" y="1257300"/>
                  </a:lnTo>
                  <a:lnTo>
                    <a:pt x="1288161" y="1252854"/>
                  </a:lnTo>
                  <a:lnTo>
                    <a:pt x="1294638" y="1243964"/>
                  </a:lnTo>
                  <a:lnTo>
                    <a:pt x="1406271" y="923289"/>
                  </a:lnTo>
                  <a:lnTo>
                    <a:pt x="1410080" y="916939"/>
                  </a:lnTo>
                  <a:lnTo>
                    <a:pt x="1416050" y="911860"/>
                  </a:lnTo>
                  <a:lnTo>
                    <a:pt x="1423162" y="909954"/>
                  </a:lnTo>
                  <a:lnTo>
                    <a:pt x="1431036" y="909954"/>
                  </a:lnTo>
                  <a:lnTo>
                    <a:pt x="1908048" y="968375"/>
                  </a:lnTo>
                  <a:lnTo>
                    <a:pt x="1921002" y="967104"/>
                  </a:lnTo>
                  <a:lnTo>
                    <a:pt x="1930908" y="960120"/>
                  </a:lnTo>
                  <a:lnTo>
                    <a:pt x="1934083" y="949325"/>
                  </a:lnTo>
                  <a:lnTo>
                    <a:pt x="1930146" y="937895"/>
                  </a:lnTo>
                  <a:lnTo>
                    <a:pt x="1665859" y="628650"/>
                  </a:lnTo>
                  <a:lnTo>
                    <a:pt x="1662684" y="621664"/>
                  </a:lnTo>
                  <a:lnTo>
                    <a:pt x="1662684" y="614679"/>
                  </a:lnTo>
                  <a:lnTo>
                    <a:pt x="1665224" y="607695"/>
                  </a:lnTo>
                  <a:lnTo>
                    <a:pt x="1670430" y="601979"/>
                  </a:lnTo>
                  <a:lnTo>
                    <a:pt x="1954276" y="393064"/>
                  </a:lnTo>
                  <a:lnTo>
                    <a:pt x="1961514" y="380364"/>
                  </a:lnTo>
                  <a:lnTo>
                    <a:pt x="1958848" y="363854"/>
                  </a:lnTo>
                  <a:lnTo>
                    <a:pt x="1949830" y="349250"/>
                  </a:lnTo>
                  <a:lnTo>
                    <a:pt x="1936114" y="343535"/>
                  </a:lnTo>
                  <a:lnTo>
                    <a:pt x="1528826" y="351154"/>
                  </a:lnTo>
                  <a:lnTo>
                    <a:pt x="1521714" y="349885"/>
                  </a:lnTo>
                  <a:lnTo>
                    <a:pt x="1515237" y="346710"/>
                  </a:lnTo>
                  <a:lnTo>
                    <a:pt x="1510664" y="341629"/>
                  </a:lnTo>
                  <a:lnTo>
                    <a:pt x="1507998" y="334645"/>
                  </a:lnTo>
                  <a:lnTo>
                    <a:pt x="1456436" y="78104"/>
                  </a:lnTo>
                  <a:lnTo>
                    <a:pt x="1451864" y="68579"/>
                  </a:lnTo>
                  <a:lnTo>
                    <a:pt x="1444116" y="63500"/>
                  </a:lnTo>
                  <a:lnTo>
                    <a:pt x="1433576" y="62229"/>
                  </a:lnTo>
                  <a:lnTo>
                    <a:pt x="1423162" y="66039"/>
                  </a:lnTo>
                  <a:lnTo>
                    <a:pt x="1112520" y="285750"/>
                  </a:lnTo>
                  <a:lnTo>
                    <a:pt x="1104773" y="289560"/>
                  </a:lnTo>
                  <a:lnTo>
                    <a:pt x="1096899" y="289560"/>
                  </a:lnTo>
                  <a:lnTo>
                    <a:pt x="1089025" y="287020"/>
                  </a:lnTo>
                  <a:lnTo>
                    <a:pt x="1083183" y="281939"/>
                  </a:lnTo>
                  <a:lnTo>
                    <a:pt x="869188" y="7620"/>
                  </a:lnTo>
                  <a:lnTo>
                    <a:pt x="858138" y="0"/>
                  </a:lnTo>
                  <a:close/>
                </a:path>
              </a:pathLst>
            </a:custGeom>
            <a:solidFill>
              <a:srgbClr val="E18F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57745" y="4304664"/>
              <a:ext cx="1864995" cy="950594"/>
            </a:xfrm>
            <a:custGeom>
              <a:avLst/>
              <a:gdLst/>
              <a:ahLst/>
              <a:cxnLst/>
              <a:rect l="l" t="t" r="r" b="b"/>
              <a:pathLst>
                <a:path w="1864995" h="950595">
                  <a:moveTo>
                    <a:pt x="957326" y="0"/>
                  </a:moveTo>
                  <a:lnTo>
                    <a:pt x="912240" y="1270"/>
                  </a:lnTo>
                  <a:lnTo>
                    <a:pt x="872489" y="5714"/>
                  </a:lnTo>
                  <a:lnTo>
                    <a:pt x="803909" y="22860"/>
                  </a:lnTo>
                  <a:lnTo>
                    <a:pt x="743838" y="50165"/>
                  </a:lnTo>
                  <a:lnTo>
                    <a:pt x="666241" y="95250"/>
                  </a:lnTo>
                  <a:lnTo>
                    <a:pt x="617347" y="121920"/>
                  </a:lnTo>
                  <a:lnTo>
                    <a:pt x="568325" y="146050"/>
                  </a:lnTo>
                  <a:lnTo>
                    <a:pt x="522097" y="168275"/>
                  </a:lnTo>
                  <a:lnTo>
                    <a:pt x="479678" y="187325"/>
                  </a:lnTo>
                  <a:lnTo>
                    <a:pt x="443102" y="203200"/>
                  </a:lnTo>
                  <a:lnTo>
                    <a:pt x="263016" y="275590"/>
                  </a:lnTo>
                  <a:lnTo>
                    <a:pt x="156590" y="313055"/>
                  </a:lnTo>
                  <a:lnTo>
                    <a:pt x="82930" y="327025"/>
                  </a:lnTo>
                  <a:lnTo>
                    <a:pt x="0" y="330835"/>
                  </a:lnTo>
                  <a:lnTo>
                    <a:pt x="32003" y="359410"/>
                  </a:lnTo>
                  <a:lnTo>
                    <a:pt x="109600" y="433070"/>
                  </a:lnTo>
                  <a:lnTo>
                    <a:pt x="201040" y="534670"/>
                  </a:lnTo>
                  <a:lnTo>
                    <a:pt x="277368" y="645160"/>
                  </a:lnTo>
                  <a:lnTo>
                    <a:pt x="302132" y="685800"/>
                  </a:lnTo>
                  <a:lnTo>
                    <a:pt x="330200" y="720725"/>
                  </a:lnTo>
                  <a:lnTo>
                    <a:pt x="362203" y="750570"/>
                  </a:lnTo>
                  <a:lnTo>
                    <a:pt x="396748" y="775970"/>
                  </a:lnTo>
                  <a:lnTo>
                    <a:pt x="435228" y="798195"/>
                  </a:lnTo>
                  <a:lnTo>
                    <a:pt x="476376" y="818515"/>
                  </a:lnTo>
                  <a:lnTo>
                    <a:pt x="520700" y="836930"/>
                  </a:lnTo>
                  <a:lnTo>
                    <a:pt x="568325" y="855345"/>
                  </a:lnTo>
                  <a:lnTo>
                    <a:pt x="672719" y="892810"/>
                  </a:lnTo>
                  <a:lnTo>
                    <a:pt x="716533" y="906780"/>
                  </a:lnTo>
                  <a:lnTo>
                    <a:pt x="762126" y="918210"/>
                  </a:lnTo>
                  <a:lnTo>
                    <a:pt x="810513" y="927100"/>
                  </a:lnTo>
                  <a:lnTo>
                    <a:pt x="860044" y="933450"/>
                  </a:lnTo>
                  <a:lnTo>
                    <a:pt x="911605" y="937895"/>
                  </a:lnTo>
                  <a:lnTo>
                    <a:pt x="963802" y="941070"/>
                  </a:lnTo>
                  <a:lnTo>
                    <a:pt x="1018031" y="942975"/>
                  </a:lnTo>
                  <a:lnTo>
                    <a:pt x="1126998" y="944245"/>
                  </a:lnTo>
                  <a:lnTo>
                    <a:pt x="1236599" y="944880"/>
                  </a:lnTo>
                  <a:lnTo>
                    <a:pt x="1290701" y="944880"/>
                  </a:lnTo>
                  <a:lnTo>
                    <a:pt x="1344929" y="946150"/>
                  </a:lnTo>
                  <a:lnTo>
                    <a:pt x="1447291" y="950595"/>
                  </a:lnTo>
                  <a:lnTo>
                    <a:pt x="1493011" y="950595"/>
                  </a:lnTo>
                  <a:lnTo>
                    <a:pt x="1534795" y="946785"/>
                  </a:lnTo>
                  <a:lnTo>
                    <a:pt x="1574546" y="938530"/>
                  </a:lnTo>
                  <a:lnTo>
                    <a:pt x="1613153" y="923290"/>
                  </a:lnTo>
                  <a:lnTo>
                    <a:pt x="1651000" y="900430"/>
                  </a:lnTo>
                  <a:lnTo>
                    <a:pt x="1689480" y="868045"/>
                  </a:lnTo>
                  <a:lnTo>
                    <a:pt x="1729231" y="824230"/>
                  </a:lnTo>
                  <a:lnTo>
                    <a:pt x="1771014" y="768350"/>
                  </a:lnTo>
                  <a:lnTo>
                    <a:pt x="1796414" y="727710"/>
                  </a:lnTo>
                  <a:lnTo>
                    <a:pt x="1819275" y="681990"/>
                  </a:lnTo>
                  <a:lnTo>
                    <a:pt x="1837562" y="633095"/>
                  </a:lnTo>
                  <a:lnTo>
                    <a:pt x="1851913" y="582930"/>
                  </a:lnTo>
                  <a:lnTo>
                    <a:pt x="1861057" y="532130"/>
                  </a:lnTo>
                  <a:lnTo>
                    <a:pt x="1864995" y="483235"/>
                  </a:lnTo>
                  <a:lnTo>
                    <a:pt x="1861693" y="436245"/>
                  </a:lnTo>
                  <a:lnTo>
                    <a:pt x="1850644" y="393065"/>
                  </a:lnTo>
                  <a:lnTo>
                    <a:pt x="1832355" y="355600"/>
                  </a:lnTo>
                  <a:lnTo>
                    <a:pt x="1804924" y="324485"/>
                  </a:lnTo>
                  <a:lnTo>
                    <a:pt x="1751456" y="278130"/>
                  </a:lnTo>
                  <a:lnTo>
                    <a:pt x="1714246" y="245110"/>
                  </a:lnTo>
                  <a:lnTo>
                    <a:pt x="1682241" y="217805"/>
                  </a:lnTo>
                  <a:lnTo>
                    <a:pt x="1646427" y="190500"/>
                  </a:lnTo>
                  <a:lnTo>
                    <a:pt x="1596135" y="156845"/>
                  </a:lnTo>
                  <a:lnTo>
                    <a:pt x="1517141" y="105410"/>
                  </a:lnTo>
                  <a:lnTo>
                    <a:pt x="1466214" y="78740"/>
                  </a:lnTo>
                  <a:lnTo>
                    <a:pt x="1404874" y="61595"/>
                  </a:lnTo>
                  <a:lnTo>
                    <a:pt x="1293368" y="40640"/>
                  </a:lnTo>
                  <a:lnTo>
                    <a:pt x="1207897" y="25400"/>
                  </a:lnTo>
                  <a:lnTo>
                    <a:pt x="1132204" y="13970"/>
                  </a:lnTo>
                  <a:lnTo>
                    <a:pt x="1066291" y="6350"/>
                  </a:lnTo>
                  <a:lnTo>
                    <a:pt x="1008126" y="1270"/>
                  </a:lnTo>
                  <a:lnTo>
                    <a:pt x="957326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57745" y="4301489"/>
              <a:ext cx="1832610" cy="920115"/>
            </a:xfrm>
            <a:custGeom>
              <a:avLst/>
              <a:gdLst/>
              <a:ahLst/>
              <a:cxnLst/>
              <a:rect l="l" t="t" r="r" b="b"/>
              <a:pathLst>
                <a:path w="1832609" h="920114">
                  <a:moveTo>
                    <a:pt x="946276" y="0"/>
                  </a:moveTo>
                  <a:lnTo>
                    <a:pt x="902588" y="1905"/>
                  </a:lnTo>
                  <a:lnTo>
                    <a:pt x="863473" y="7620"/>
                  </a:lnTo>
                  <a:lnTo>
                    <a:pt x="797559" y="30480"/>
                  </a:lnTo>
                  <a:lnTo>
                    <a:pt x="740028" y="67945"/>
                  </a:lnTo>
                  <a:lnTo>
                    <a:pt x="707516" y="89535"/>
                  </a:lnTo>
                  <a:lnTo>
                    <a:pt x="657225" y="116840"/>
                  </a:lnTo>
                  <a:lnTo>
                    <a:pt x="600455" y="146050"/>
                  </a:lnTo>
                  <a:lnTo>
                    <a:pt x="545591" y="173355"/>
                  </a:lnTo>
                  <a:lnTo>
                    <a:pt x="339344" y="276860"/>
                  </a:lnTo>
                  <a:lnTo>
                    <a:pt x="233045" y="318770"/>
                  </a:lnTo>
                  <a:lnTo>
                    <a:pt x="135762" y="333375"/>
                  </a:lnTo>
                  <a:lnTo>
                    <a:pt x="0" y="334645"/>
                  </a:lnTo>
                  <a:lnTo>
                    <a:pt x="41148" y="359410"/>
                  </a:lnTo>
                  <a:lnTo>
                    <a:pt x="137668" y="424180"/>
                  </a:lnTo>
                  <a:lnTo>
                    <a:pt x="248030" y="515620"/>
                  </a:lnTo>
                  <a:lnTo>
                    <a:pt x="331597" y="619125"/>
                  </a:lnTo>
                  <a:lnTo>
                    <a:pt x="358266" y="662305"/>
                  </a:lnTo>
                  <a:lnTo>
                    <a:pt x="389000" y="698500"/>
                  </a:lnTo>
                  <a:lnTo>
                    <a:pt x="422909" y="728980"/>
                  </a:lnTo>
                  <a:lnTo>
                    <a:pt x="461390" y="755650"/>
                  </a:lnTo>
                  <a:lnTo>
                    <a:pt x="503174" y="778510"/>
                  </a:lnTo>
                  <a:lnTo>
                    <a:pt x="548894" y="798830"/>
                  </a:lnTo>
                  <a:lnTo>
                    <a:pt x="597788" y="818515"/>
                  </a:lnTo>
                  <a:lnTo>
                    <a:pt x="707516" y="859155"/>
                  </a:lnTo>
                  <a:lnTo>
                    <a:pt x="752475" y="874395"/>
                  </a:lnTo>
                  <a:lnTo>
                    <a:pt x="800100" y="885825"/>
                  </a:lnTo>
                  <a:lnTo>
                    <a:pt x="849756" y="894715"/>
                  </a:lnTo>
                  <a:lnTo>
                    <a:pt x="901319" y="901065"/>
                  </a:lnTo>
                  <a:lnTo>
                    <a:pt x="954151" y="906145"/>
                  </a:lnTo>
                  <a:lnTo>
                    <a:pt x="1009014" y="908685"/>
                  </a:lnTo>
                  <a:lnTo>
                    <a:pt x="1064386" y="910590"/>
                  </a:lnTo>
                  <a:lnTo>
                    <a:pt x="1119885" y="911860"/>
                  </a:lnTo>
                  <a:lnTo>
                    <a:pt x="1288287" y="913765"/>
                  </a:lnTo>
                  <a:lnTo>
                    <a:pt x="1343786" y="915670"/>
                  </a:lnTo>
                  <a:lnTo>
                    <a:pt x="1441069" y="920115"/>
                  </a:lnTo>
                  <a:lnTo>
                    <a:pt x="1484122" y="920115"/>
                  </a:lnTo>
                  <a:lnTo>
                    <a:pt x="1523873" y="916940"/>
                  </a:lnTo>
                  <a:lnTo>
                    <a:pt x="1597659" y="895350"/>
                  </a:lnTo>
                  <a:lnTo>
                    <a:pt x="1633601" y="873760"/>
                  </a:lnTo>
                  <a:lnTo>
                    <a:pt x="1669414" y="842645"/>
                  </a:lnTo>
                  <a:lnTo>
                    <a:pt x="1707260" y="801370"/>
                  </a:lnTo>
                  <a:lnTo>
                    <a:pt x="1746503" y="748030"/>
                  </a:lnTo>
                  <a:lnTo>
                    <a:pt x="1769999" y="708660"/>
                  </a:lnTo>
                  <a:lnTo>
                    <a:pt x="1790827" y="664845"/>
                  </a:lnTo>
                  <a:lnTo>
                    <a:pt x="1808479" y="618490"/>
                  </a:lnTo>
                  <a:lnTo>
                    <a:pt x="1821560" y="570230"/>
                  </a:lnTo>
                  <a:lnTo>
                    <a:pt x="1829943" y="521970"/>
                  </a:lnTo>
                  <a:lnTo>
                    <a:pt x="1832609" y="474345"/>
                  </a:lnTo>
                  <a:lnTo>
                    <a:pt x="1829307" y="429895"/>
                  </a:lnTo>
                  <a:lnTo>
                    <a:pt x="1818894" y="388620"/>
                  </a:lnTo>
                  <a:lnTo>
                    <a:pt x="1800605" y="352425"/>
                  </a:lnTo>
                  <a:lnTo>
                    <a:pt x="1774571" y="321945"/>
                  </a:lnTo>
                  <a:lnTo>
                    <a:pt x="1724278" y="277495"/>
                  </a:lnTo>
                  <a:lnTo>
                    <a:pt x="1688337" y="245110"/>
                  </a:lnTo>
                  <a:lnTo>
                    <a:pt x="1657730" y="219075"/>
                  </a:lnTo>
                  <a:lnTo>
                    <a:pt x="1623695" y="192405"/>
                  </a:lnTo>
                  <a:lnTo>
                    <a:pt x="1575434" y="160020"/>
                  </a:lnTo>
                  <a:lnTo>
                    <a:pt x="1500377" y="110490"/>
                  </a:lnTo>
                  <a:lnTo>
                    <a:pt x="1452752" y="84455"/>
                  </a:lnTo>
                  <a:lnTo>
                    <a:pt x="1394078" y="67310"/>
                  </a:lnTo>
                  <a:lnTo>
                    <a:pt x="1288287" y="46355"/>
                  </a:lnTo>
                  <a:lnTo>
                    <a:pt x="1200150" y="29845"/>
                  </a:lnTo>
                  <a:lnTo>
                    <a:pt x="1123187" y="17145"/>
                  </a:lnTo>
                  <a:lnTo>
                    <a:pt x="1056004" y="7620"/>
                  </a:lnTo>
                  <a:lnTo>
                    <a:pt x="997203" y="1905"/>
                  </a:lnTo>
                  <a:lnTo>
                    <a:pt x="946276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66634" y="4318000"/>
              <a:ext cx="1734820" cy="850900"/>
            </a:xfrm>
            <a:custGeom>
              <a:avLst/>
              <a:gdLst/>
              <a:ahLst/>
              <a:cxnLst/>
              <a:rect l="l" t="t" r="r" b="b"/>
              <a:pathLst>
                <a:path w="1734820" h="850900">
                  <a:moveTo>
                    <a:pt x="942467" y="0"/>
                  </a:moveTo>
                  <a:lnTo>
                    <a:pt x="894207" y="0"/>
                  </a:lnTo>
                  <a:lnTo>
                    <a:pt x="852424" y="3810"/>
                  </a:lnTo>
                  <a:lnTo>
                    <a:pt x="783209" y="24764"/>
                  </a:lnTo>
                  <a:lnTo>
                    <a:pt x="724535" y="62230"/>
                  </a:lnTo>
                  <a:lnTo>
                    <a:pt x="695071" y="81914"/>
                  </a:lnTo>
                  <a:lnTo>
                    <a:pt x="653288" y="106044"/>
                  </a:lnTo>
                  <a:lnTo>
                    <a:pt x="559308" y="158750"/>
                  </a:lnTo>
                  <a:lnTo>
                    <a:pt x="522097" y="182244"/>
                  </a:lnTo>
                  <a:lnTo>
                    <a:pt x="396113" y="266064"/>
                  </a:lnTo>
                  <a:lnTo>
                    <a:pt x="299593" y="307975"/>
                  </a:lnTo>
                  <a:lnTo>
                    <a:pt x="184023" y="320675"/>
                  </a:lnTo>
                  <a:lnTo>
                    <a:pt x="0" y="317500"/>
                  </a:lnTo>
                  <a:lnTo>
                    <a:pt x="44323" y="339089"/>
                  </a:lnTo>
                  <a:lnTo>
                    <a:pt x="146812" y="396239"/>
                  </a:lnTo>
                  <a:lnTo>
                    <a:pt x="262382" y="477519"/>
                  </a:lnTo>
                  <a:lnTo>
                    <a:pt x="345948" y="572135"/>
                  </a:lnTo>
                  <a:lnTo>
                    <a:pt x="370713" y="612139"/>
                  </a:lnTo>
                  <a:lnTo>
                    <a:pt x="398780" y="645160"/>
                  </a:lnTo>
                  <a:lnTo>
                    <a:pt x="430784" y="673735"/>
                  </a:lnTo>
                  <a:lnTo>
                    <a:pt x="465963" y="697864"/>
                  </a:lnTo>
                  <a:lnTo>
                    <a:pt x="505206" y="719455"/>
                  </a:lnTo>
                  <a:lnTo>
                    <a:pt x="547624" y="738505"/>
                  </a:lnTo>
                  <a:lnTo>
                    <a:pt x="592582" y="756285"/>
                  </a:lnTo>
                  <a:lnTo>
                    <a:pt x="693801" y="794385"/>
                  </a:lnTo>
                  <a:lnTo>
                    <a:pt x="735584" y="807719"/>
                  </a:lnTo>
                  <a:lnTo>
                    <a:pt x="779272" y="818514"/>
                  </a:lnTo>
                  <a:lnTo>
                    <a:pt x="825626" y="826769"/>
                  </a:lnTo>
                  <a:lnTo>
                    <a:pt x="873251" y="833119"/>
                  </a:lnTo>
                  <a:lnTo>
                    <a:pt x="922274" y="837564"/>
                  </a:lnTo>
                  <a:lnTo>
                    <a:pt x="973201" y="840105"/>
                  </a:lnTo>
                  <a:lnTo>
                    <a:pt x="1024001" y="842010"/>
                  </a:lnTo>
                  <a:lnTo>
                    <a:pt x="1231646" y="844550"/>
                  </a:lnTo>
                  <a:lnTo>
                    <a:pt x="1282573" y="846455"/>
                  </a:lnTo>
                  <a:lnTo>
                    <a:pt x="1334770" y="848994"/>
                  </a:lnTo>
                  <a:lnTo>
                    <a:pt x="1382395" y="850900"/>
                  </a:lnTo>
                  <a:lnTo>
                    <a:pt x="1424813" y="850264"/>
                  </a:lnTo>
                  <a:lnTo>
                    <a:pt x="1465326" y="845185"/>
                  </a:lnTo>
                  <a:lnTo>
                    <a:pt x="1503172" y="833755"/>
                  </a:lnTo>
                  <a:lnTo>
                    <a:pt x="1539621" y="814705"/>
                  </a:lnTo>
                  <a:lnTo>
                    <a:pt x="1576832" y="786130"/>
                  </a:lnTo>
                  <a:lnTo>
                    <a:pt x="1614678" y="745489"/>
                  </a:lnTo>
                  <a:lnTo>
                    <a:pt x="1655191" y="690880"/>
                  </a:lnTo>
                  <a:lnTo>
                    <a:pt x="1679321" y="650239"/>
                  </a:lnTo>
                  <a:lnTo>
                    <a:pt x="1700276" y="605155"/>
                  </a:lnTo>
                  <a:lnTo>
                    <a:pt x="1717167" y="556894"/>
                  </a:lnTo>
                  <a:lnTo>
                    <a:pt x="1728978" y="506730"/>
                  </a:lnTo>
                  <a:lnTo>
                    <a:pt x="1734820" y="457835"/>
                  </a:lnTo>
                  <a:lnTo>
                    <a:pt x="1733550" y="410210"/>
                  </a:lnTo>
                  <a:lnTo>
                    <a:pt x="1725041" y="366394"/>
                  </a:lnTo>
                  <a:lnTo>
                    <a:pt x="1708023" y="328294"/>
                  </a:lnTo>
                  <a:lnTo>
                    <a:pt x="1681353" y="297180"/>
                  </a:lnTo>
                  <a:lnTo>
                    <a:pt x="1634363" y="255905"/>
                  </a:lnTo>
                  <a:lnTo>
                    <a:pt x="1601724" y="226060"/>
                  </a:lnTo>
                  <a:lnTo>
                    <a:pt x="1541653" y="177164"/>
                  </a:lnTo>
                  <a:lnTo>
                    <a:pt x="1452880" y="117475"/>
                  </a:lnTo>
                  <a:lnTo>
                    <a:pt x="1395476" y="82550"/>
                  </a:lnTo>
                  <a:lnTo>
                    <a:pt x="1339342" y="63500"/>
                  </a:lnTo>
                  <a:lnTo>
                    <a:pt x="1294892" y="54610"/>
                  </a:lnTo>
                  <a:lnTo>
                    <a:pt x="1142238" y="25400"/>
                  </a:lnTo>
                  <a:lnTo>
                    <a:pt x="1065149" y="12700"/>
                  </a:lnTo>
                  <a:lnTo>
                    <a:pt x="999236" y="4444"/>
                  </a:lnTo>
                  <a:lnTo>
                    <a:pt x="942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6564" y="5976620"/>
              <a:ext cx="2324735" cy="735330"/>
            </a:xfrm>
            <a:custGeom>
              <a:avLst/>
              <a:gdLst/>
              <a:ahLst/>
              <a:cxnLst/>
              <a:rect l="l" t="t" r="r" b="b"/>
              <a:pathLst>
                <a:path w="2324735" h="735329">
                  <a:moveTo>
                    <a:pt x="933069" y="0"/>
                  </a:moveTo>
                  <a:lnTo>
                    <a:pt x="889254" y="0"/>
                  </a:lnTo>
                  <a:lnTo>
                    <a:pt x="822071" y="5714"/>
                  </a:lnTo>
                  <a:lnTo>
                    <a:pt x="773176" y="17144"/>
                  </a:lnTo>
                  <a:lnTo>
                    <a:pt x="696213" y="44449"/>
                  </a:lnTo>
                  <a:lnTo>
                    <a:pt x="675259" y="50164"/>
                  </a:lnTo>
                  <a:lnTo>
                    <a:pt x="651129" y="55244"/>
                  </a:lnTo>
                  <a:lnTo>
                    <a:pt x="623697" y="59054"/>
                  </a:lnTo>
                  <a:lnTo>
                    <a:pt x="590423" y="60959"/>
                  </a:lnTo>
                  <a:lnTo>
                    <a:pt x="551307" y="60959"/>
                  </a:lnTo>
                  <a:lnTo>
                    <a:pt x="505713" y="59054"/>
                  </a:lnTo>
                  <a:lnTo>
                    <a:pt x="450850" y="61594"/>
                  </a:lnTo>
                  <a:lnTo>
                    <a:pt x="407162" y="76199"/>
                  </a:lnTo>
                  <a:lnTo>
                    <a:pt x="372618" y="100329"/>
                  </a:lnTo>
                  <a:lnTo>
                    <a:pt x="343154" y="130174"/>
                  </a:lnTo>
                  <a:lnTo>
                    <a:pt x="318388" y="163194"/>
                  </a:lnTo>
                  <a:lnTo>
                    <a:pt x="295529" y="196214"/>
                  </a:lnTo>
                  <a:lnTo>
                    <a:pt x="271399" y="226059"/>
                  </a:lnTo>
                  <a:lnTo>
                    <a:pt x="244729" y="250189"/>
                  </a:lnTo>
                  <a:lnTo>
                    <a:pt x="199009" y="280669"/>
                  </a:lnTo>
                  <a:lnTo>
                    <a:pt x="154686" y="309244"/>
                  </a:lnTo>
                  <a:lnTo>
                    <a:pt x="112903" y="338454"/>
                  </a:lnTo>
                  <a:lnTo>
                    <a:pt x="75692" y="368299"/>
                  </a:lnTo>
                  <a:lnTo>
                    <a:pt x="44323" y="400684"/>
                  </a:lnTo>
                  <a:lnTo>
                    <a:pt x="20193" y="436879"/>
                  </a:lnTo>
                  <a:lnTo>
                    <a:pt x="3937" y="478154"/>
                  </a:lnTo>
                  <a:lnTo>
                    <a:pt x="0" y="510539"/>
                  </a:lnTo>
                  <a:lnTo>
                    <a:pt x="3937" y="545464"/>
                  </a:lnTo>
                  <a:lnTo>
                    <a:pt x="38481" y="609599"/>
                  </a:lnTo>
                  <a:lnTo>
                    <a:pt x="70485" y="634364"/>
                  </a:lnTo>
                  <a:lnTo>
                    <a:pt x="113537" y="650874"/>
                  </a:lnTo>
                  <a:lnTo>
                    <a:pt x="167005" y="657224"/>
                  </a:lnTo>
                  <a:lnTo>
                    <a:pt x="232918" y="650874"/>
                  </a:lnTo>
                  <a:lnTo>
                    <a:pt x="274065" y="645159"/>
                  </a:lnTo>
                  <a:lnTo>
                    <a:pt x="306705" y="645794"/>
                  </a:lnTo>
                  <a:lnTo>
                    <a:pt x="332739" y="651509"/>
                  </a:lnTo>
                  <a:lnTo>
                    <a:pt x="354964" y="661669"/>
                  </a:lnTo>
                  <a:lnTo>
                    <a:pt x="373252" y="673734"/>
                  </a:lnTo>
                  <a:lnTo>
                    <a:pt x="409701" y="701674"/>
                  </a:lnTo>
                  <a:lnTo>
                    <a:pt x="430657" y="714374"/>
                  </a:lnTo>
                  <a:lnTo>
                    <a:pt x="455422" y="725169"/>
                  </a:lnTo>
                  <a:lnTo>
                    <a:pt x="486790" y="732789"/>
                  </a:lnTo>
                  <a:lnTo>
                    <a:pt x="525272" y="735329"/>
                  </a:lnTo>
                  <a:lnTo>
                    <a:pt x="574167" y="732154"/>
                  </a:lnTo>
                  <a:lnTo>
                    <a:pt x="634238" y="722629"/>
                  </a:lnTo>
                  <a:lnTo>
                    <a:pt x="675894" y="712469"/>
                  </a:lnTo>
                  <a:lnTo>
                    <a:pt x="726821" y="698499"/>
                  </a:lnTo>
                  <a:lnTo>
                    <a:pt x="840359" y="664844"/>
                  </a:lnTo>
                  <a:lnTo>
                    <a:pt x="896493" y="648969"/>
                  </a:lnTo>
                  <a:lnTo>
                    <a:pt x="948689" y="636269"/>
                  </a:lnTo>
                  <a:lnTo>
                    <a:pt x="992377" y="628014"/>
                  </a:lnTo>
                  <a:lnTo>
                    <a:pt x="1025651" y="626744"/>
                  </a:lnTo>
                  <a:lnTo>
                    <a:pt x="1076579" y="631824"/>
                  </a:lnTo>
                  <a:lnTo>
                    <a:pt x="1123569" y="640714"/>
                  </a:lnTo>
                  <a:lnTo>
                    <a:pt x="1167892" y="650874"/>
                  </a:lnTo>
                  <a:lnTo>
                    <a:pt x="1210310" y="662304"/>
                  </a:lnTo>
                  <a:lnTo>
                    <a:pt x="1293114" y="685164"/>
                  </a:lnTo>
                  <a:lnTo>
                    <a:pt x="1334897" y="695324"/>
                  </a:lnTo>
                  <a:lnTo>
                    <a:pt x="1377950" y="702944"/>
                  </a:lnTo>
                  <a:lnTo>
                    <a:pt x="1423670" y="707389"/>
                  </a:lnTo>
                  <a:lnTo>
                    <a:pt x="1472564" y="708659"/>
                  </a:lnTo>
                  <a:lnTo>
                    <a:pt x="1525397" y="704849"/>
                  </a:lnTo>
                  <a:lnTo>
                    <a:pt x="1583563" y="695324"/>
                  </a:lnTo>
                  <a:lnTo>
                    <a:pt x="1647444" y="680084"/>
                  </a:lnTo>
                  <a:lnTo>
                    <a:pt x="1810639" y="615314"/>
                  </a:lnTo>
                  <a:lnTo>
                    <a:pt x="1898650" y="549274"/>
                  </a:lnTo>
                  <a:lnTo>
                    <a:pt x="1934590" y="498474"/>
                  </a:lnTo>
                  <a:lnTo>
                    <a:pt x="1941702" y="477519"/>
                  </a:lnTo>
                  <a:lnTo>
                    <a:pt x="2324735" y="262254"/>
                  </a:lnTo>
                  <a:lnTo>
                    <a:pt x="1896745" y="241299"/>
                  </a:lnTo>
                  <a:lnTo>
                    <a:pt x="1843913" y="190499"/>
                  </a:lnTo>
                  <a:lnTo>
                    <a:pt x="1798193" y="154939"/>
                  </a:lnTo>
                  <a:lnTo>
                    <a:pt x="1757045" y="132079"/>
                  </a:lnTo>
                  <a:lnTo>
                    <a:pt x="1719834" y="120014"/>
                  </a:lnTo>
                  <a:lnTo>
                    <a:pt x="1684655" y="116204"/>
                  </a:lnTo>
                  <a:lnTo>
                    <a:pt x="1650111" y="118109"/>
                  </a:lnTo>
                  <a:lnTo>
                    <a:pt x="1614170" y="123189"/>
                  </a:lnTo>
                  <a:lnTo>
                    <a:pt x="1575054" y="129539"/>
                  </a:lnTo>
                  <a:lnTo>
                    <a:pt x="1532001" y="133984"/>
                  </a:lnTo>
                  <a:lnTo>
                    <a:pt x="1486915" y="135889"/>
                  </a:lnTo>
                  <a:lnTo>
                    <a:pt x="1423670" y="126999"/>
                  </a:lnTo>
                  <a:lnTo>
                    <a:pt x="1379347" y="107314"/>
                  </a:lnTo>
                  <a:lnTo>
                    <a:pt x="1336294" y="80009"/>
                  </a:lnTo>
                  <a:lnTo>
                    <a:pt x="1309497" y="66039"/>
                  </a:lnTo>
                  <a:lnTo>
                    <a:pt x="1233805" y="38099"/>
                  </a:lnTo>
                  <a:lnTo>
                    <a:pt x="1180973" y="25399"/>
                  </a:lnTo>
                  <a:lnTo>
                    <a:pt x="1114425" y="15239"/>
                  </a:lnTo>
                  <a:lnTo>
                    <a:pt x="1044575" y="6984"/>
                  </a:lnTo>
                  <a:lnTo>
                    <a:pt x="983869" y="1904"/>
                  </a:lnTo>
                  <a:lnTo>
                    <a:pt x="933069" y="0"/>
                  </a:lnTo>
                  <a:close/>
                </a:path>
              </a:pathLst>
            </a:custGeom>
            <a:solidFill>
              <a:srgbClr val="13A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32760" y="6004559"/>
              <a:ext cx="2289175" cy="729615"/>
            </a:xfrm>
            <a:custGeom>
              <a:avLst/>
              <a:gdLst/>
              <a:ahLst/>
              <a:cxnLst/>
              <a:rect l="l" t="t" r="r" b="b"/>
              <a:pathLst>
                <a:path w="2289175" h="729615">
                  <a:moveTo>
                    <a:pt x="912240" y="0"/>
                  </a:moveTo>
                  <a:lnTo>
                    <a:pt x="869823" y="634"/>
                  </a:lnTo>
                  <a:lnTo>
                    <a:pt x="803910" y="6349"/>
                  </a:lnTo>
                  <a:lnTo>
                    <a:pt x="756285" y="17144"/>
                  </a:lnTo>
                  <a:lnTo>
                    <a:pt x="700151" y="38099"/>
                  </a:lnTo>
                  <a:lnTo>
                    <a:pt x="681227" y="44449"/>
                  </a:lnTo>
                  <a:lnTo>
                    <a:pt x="660400" y="50799"/>
                  </a:lnTo>
                  <a:lnTo>
                    <a:pt x="636904" y="55879"/>
                  </a:lnTo>
                  <a:lnTo>
                    <a:pt x="610107" y="59054"/>
                  </a:lnTo>
                  <a:lnTo>
                    <a:pt x="578103" y="61594"/>
                  </a:lnTo>
                  <a:lnTo>
                    <a:pt x="539623" y="61594"/>
                  </a:lnTo>
                  <a:lnTo>
                    <a:pt x="494664" y="59054"/>
                  </a:lnTo>
                  <a:lnTo>
                    <a:pt x="441832" y="61594"/>
                  </a:lnTo>
                  <a:lnTo>
                    <a:pt x="398652" y="76199"/>
                  </a:lnTo>
                  <a:lnTo>
                    <a:pt x="364743" y="100329"/>
                  </a:lnTo>
                  <a:lnTo>
                    <a:pt x="336041" y="130174"/>
                  </a:lnTo>
                  <a:lnTo>
                    <a:pt x="311912" y="162559"/>
                  </a:lnTo>
                  <a:lnTo>
                    <a:pt x="289051" y="195579"/>
                  </a:lnTo>
                  <a:lnTo>
                    <a:pt x="266191" y="225424"/>
                  </a:lnTo>
                  <a:lnTo>
                    <a:pt x="240156" y="248919"/>
                  </a:lnTo>
                  <a:lnTo>
                    <a:pt x="195071" y="279399"/>
                  </a:lnTo>
                  <a:lnTo>
                    <a:pt x="151383" y="308609"/>
                  </a:lnTo>
                  <a:lnTo>
                    <a:pt x="110997" y="337184"/>
                  </a:lnTo>
                  <a:lnTo>
                    <a:pt x="75056" y="366394"/>
                  </a:lnTo>
                  <a:lnTo>
                    <a:pt x="43687" y="398779"/>
                  </a:lnTo>
                  <a:lnTo>
                    <a:pt x="20192" y="434974"/>
                  </a:lnTo>
                  <a:lnTo>
                    <a:pt x="4571" y="476249"/>
                  </a:lnTo>
                  <a:lnTo>
                    <a:pt x="0" y="511174"/>
                  </a:lnTo>
                  <a:lnTo>
                    <a:pt x="5841" y="544194"/>
                  </a:lnTo>
                  <a:lnTo>
                    <a:pt x="22859" y="573404"/>
                  </a:lnTo>
                  <a:lnTo>
                    <a:pt x="52196" y="596264"/>
                  </a:lnTo>
                  <a:lnTo>
                    <a:pt x="95250" y="610869"/>
                  </a:lnTo>
                  <a:lnTo>
                    <a:pt x="152019" y="614679"/>
                  </a:lnTo>
                  <a:lnTo>
                    <a:pt x="261619" y="601344"/>
                  </a:lnTo>
                  <a:lnTo>
                    <a:pt x="292353" y="603249"/>
                  </a:lnTo>
                  <a:lnTo>
                    <a:pt x="338709" y="621664"/>
                  </a:lnTo>
                  <a:lnTo>
                    <a:pt x="373252" y="652779"/>
                  </a:lnTo>
                  <a:lnTo>
                    <a:pt x="389636" y="669924"/>
                  </a:lnTo>
                  <a:lnTo>
                    <a:pt x="407162" y="687069"/>
                  </a:lnTo>
                  <a:lnTo>
                    <a:pt x="428116" y="702944"/>
                  </a:lnTo>
                  <a:lnTo>
                    <a:pt x="452881" y="715644"/>
                  </a:lnTo>
                  <a:lnTo>
                    <a:pt x="482853" y="725169"/>
                  </a:lnTo>
                  <a:lnTo>
                    <a:pt x="520064" y="729614"/>
                  </a:lnTo>
                  <a:lnTo>
                    <a:pt x="565150" y="727710"/>
                  </a:lnTo>
                  <a:lnTo>
                    <a:pt x="619887" y="718819"/>
                  </a:lnTo>
                  <a:lnTo>
                    <a:pt x="665606" y="706754"/>
                  </a:lnTo>
                  <a:lnTo>
                    <a:pt x="718438" y="688974"/>
                  </a:lnTo>
                  <a:lnTo>
                    <a:pt x="830706" y="648335"/>
                  </a:lnTo>
                  <a:lnTo>
                    <a:pt x="883538" y="631189"/>
                  </a:lnTo>
                  <a:lnTo>
                    <a:pt x="929259" y="619760"/>
                  </a:lnTo>
                  <a:lnTo>
                    <a:pt x="965073" y="617219"/>
                  </a:lnTo>
                  <a:lnTo>
                    <a:pt x="1011427" y="622299"/>
                  </a:lnTo>
                  <a:lnTo>
                    <a:pt x="1056513" y="629919"/>
                  </a:lnTo>
                  <a:lnTo>
                    <a:pt x="1099565" y="639444"/>
                  </a:lnTo>
                  <a:lnTo>
                    <a:pt x="1223517" y="673099"/>
                  </a:lnTo>
                  <a:lnTo>
                    <a:pt x="1265301" y="683894"/>
                  </a:lnTo>
                  <a:lnTo>
                    <a:pt x="1307718" y="692785"/>
                  </a:lnTo>
                  <a:lnTo>
                    <a:pt x="1351406" y="699135"/>
                  </a:lnTo>
                  <a:lnTo>
                    <a:pt x="1397762" y="702944"/>
                  </a:lnTo>
                  <a:lnTo>
                    <a:pt x="1446022" y="703579"/>
                  </a:lnTo>
                  <a:lnTo>
                    <a:pt x="1496949" y="699135"/>
                  </a:lnTo>
                  <a:lnTo>
                    <a:pt x="1551813" y="690244"/>
                  </a:lnTo>
                  <a:lnTo>
                    <a:pt x="1610487" y="676274"/>
                  </a:lnTo>
                  <a:lnTo>
                    <a:pt x="1768475" y="605154"/>
                  </a:lnTo>
                  <a:lnTo>
                    <a:pt x="1851278" y="524510"/>
                  </a:lnTo>
                  <a:lnTo>
                    <a:pt x="1883282" y="459104"/>
                  </a:lnTo>
                  <a:lnTo>
                    <a:pt x="1888489" y="431799"/>
                  </a:lnTo>
                  <a:lnTo>
                    <a:pt x="2289175" y="234949"/>
                  </a:lnTo>
                  <a:lnTo>
                    <a:pt x="1853945" y="240029"/>
                  </a:lnTo>
                  <a:lnTo>
                    <a:pt x="1803018" y="189229"/>
                  </a:lnTo>
                  <a:lnTo>
                    <a:pt x="1757934" y="154304"/>
                  </a:lnTo>
                  <a:lnTo>
                    <a:pt x="1718182" y="131444"/>
                  </a:lnTo>
                  <a:lnTo>
                    <a:pt x="1681606" y="119379"/>
                  </a:lnTo>
                  <a:lnTo>
                    <a:pt x="1647063" y="115569"/>
                  </a:lnTo>
                  <a:lnTo>
                    <a:pt x="1613153" y="117474"/>
                  </a:lnTo>
                  <a:lnTo>
                    <a:pt x="1577848" y="122554"/>
                  </a:lnTo>
                  <a:lnTo>
                    <a:pt x="1540002" y="128904"/>
                  </a:lnTo>
                  <a:lnTo>
                    <a:pt x="1497584" y="133349"/>
                  </a:lnTo>
                  <a:lnTo>
                    <a:pt x="1453895" y="135254"/>
                  </a:lnTo>
                  <a:lnTo>
                    <a:pt x="1391919" y="126364"/>
                  </a:lnTo>
                  <a:lnTo>
                    <a:pt x="1348231" y="106679"/>
                  </a:lnTo>
                  <a:lnTo>
                    <a:pt x="1306449" y="80009"/>
                  </a:lnTo>
                  <a:lnTo>
                    <a:pt x="1280287" y="66039"/>
                  </a:lnTo>
                  <a:lnTo>
                    <a:pt x="1206627" y="38099"/>
                  </a:lnTo>
                  <a:lnTo>
                    <a:pt x="1155064" y="25399"/>
                  </a:lnTo>
                  <a:lnTo>
                    <a:pt x="1089787" y="15239"/>
                  </a:lnTo>
                  <a:lnTo>
                    <a:pt x="1021206" y="7619"/>
                  </a:lnTo>
                  <a:lnTo>
                    <a:pt x="962532" y="2539"/>
                  </a:lnTo>
                  <a:lnTo>
                    <a:pt x="91224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04669" y="2693669"/>
              <a:ext cx="5598160" cy="4060825"/>
            </a:xfrm>
            <a:custGeom>
              <a:avLst/>
              <a:gdLst/>
              <a:ahLst/>
              <a:cxnLst/>
              <a:rect l="l" t="t" r="r" b="b"/>
              <a:pathLst>
                <a:path w="5598159" h="4060825">
                  <a:moveTo>
                    <a:pt x="0" y="0"/>
                  </a:moveTo>
                  <a:lnTo>
                    <a:pt x="0" y="4060825"/>
                  </a:lnTo>
                  <a:lnTo>
                    <a:pt x="5598159" y="4060825"/>
                  </a:lnTo>
                </a:path>
              </a:pathLst>
            </a:custGeom>
            <a:ln w="1168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5775" y="2680969"/>
              <a:ext cx="5660390" cy="4121150"/>
            </a:xfrm>
            <a:custGeom>
              <a:avLst/>
              <a:gdLst/>
              <a:ahLst/>
              <a:cxnLst/>
              <a:rect l="l" t="t" r="r" b="b"/>
              <a:pathLst>
                <a:path w="5660390" h="4121150">
                  <a:moveTo>
                    <a:pt x="49656" y="0"/>
                  </a:moveTo>
                  <a:lnTo>
                    <a:pt x="0" y="51434"/>
                  </a:lnTo>
                  <a:lnTo>
                    <a:pt x="9143" y="59054"/>
                  </a:lnTo>
                  <a:lnTo>
                    <a:pt x="49656" y="17144"/>
                  </a:lnTo>
                  <a:lnTo>
                    <a:pt x="65955" y="17144"/>
                  </a:lnTo>
                  <a:lnTo>
                    <a:pt x="49656" y="0"/>
                  </a:lnTo>
                  <a:close/>
                </a:path>
                <a:path w="5660390" h="4121150">
                  <a:moveTo>
                    <a:pt x="65955" y="17144"/>
                  </a:moveTo>
                  <a:lnTo>
                    <a:pt x="49656" y="17144"/>
                  </a:lnTo>
                  <a:lnTo>
                    <a:pt x="89407" y="59054"/>
                  </a:lnTo>
                  <a:lnTo>
                    <a:pt x="98551" y="51434"/>
                  </a:lnTo>
                  <a:lnTo>
                    <a:pt x="65955" y="17144"/>
                  </a:lnTo>
                  <a:close/>
                </a:path>
                <a:path w="5660390" h="4121150">
                  <a:moveTo>
                    <a:pt x="5607558" y="4025900"/>
                  </a:moveTo>
                  <a:lnTo>
                    <a:pt x="5599049" y="4034154"/>
                  </a:lnTo>
                  <a:lnTo>
                    <a:pt x="5642736" y="4073525"/>
                  </a:lnTo>
                  <a:lnTo>
                    <a:pt x="5599049" y="4112894"/>
                  </a:lnTo>
                  <a:lnTo>
                    <a:pt x="5607558" y="4121150"/>
                  </a:lnTo>
                  <a:lnTo>
                    <a:pt x="5660390" y="4073525"/>
                  </a:lnTo>
                  <a:lnTo>
                    <a:pt x="5607558" y="40259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59375" y="5850254"/>
              <a:ext cx="452120" cy="376555"/>
            </a:xfrm>
            <a:custGeom>
              <a:avLst/>
              <a:gdLst/>
              <a:ahLst/>
              <a:cxnLst/>
              <a:rect l="l" t="t" r="r" b="b"/>
              <a:pathLst>
                <a:path w="452120" h="376554">
                  <a:moveTo>
                    <a:pt x="0" y="0"/>
                  </a:moveTo>
                  <a:lnTo>
                    <a:pt x="21589" y="72389"/>
                  </a:lnTo>
                  <a:lnTo>
                    <a:pt x="43179" y="138429"/>
                  </a:lnTo>
                  <a:lnTo>
                    <a:pt x="65277" y="197484"/>
                  </a:lnTo>
                  <a:lnTo>
                    <a:pt x="86867" y="249554"/>
                  </a:lnTo>
                  <a:lnTo>
                    <a:pt x="109727" y="293369"/>
                  </a:lnTo>
                  <a:lnTo>
                    <a:pt x="132587" y="328929"/>
                  </a:lnTo>
                  <a:lnTo>
                    <a:pt x="178308" y="370839"/>
                  </a:lnTo>
                  <a:lnTo>
                    <a:pt x="201929" y="376554"/>
                  </a:lnTo>
                  <a:lnTo>
                    <a:pt x="226695" y="372109"/>
                  </a:lnTo>
                  <a:lnTo>
                    <a:pt x="276351" y="337184"/>
                  </a:lnTo>
                  <a:lnTo>
                    <a:pt x="327278" y="272414"/>
                  </a:lnTo>
                  <a:lnTo>
                    <a:pt x="352805" y="230504"/>
                  </a:lnTo>
                  <a:lnTo>
                    <a:pt x="377571" y="182244"/>
                  </a:lnTo>
                  <a:lnTo>
                    <a:pt x="403098" y="128269"/>
                  </a:lnTo>
                  <a:lnTo>
                    <a:pt x="427989" y="69849"/>
                  </a:lnTo>
                  <a:lnTo>
                    <a:pt x="452120" y="6984"/>
                  </a:lnTo>
                </a:path>
              </a:pathLst>
            </a:custGeom>
            <a:ln w="29209">
              <a:solidFill>
                <a:srgbClr val="63C3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32529" y="2995294"/>
              <a:ext cx="387350" cy="544830"/>
            </a:xfrm>
            <a:custGeom>
              <a:avLst/>
              <a:gdLst/>
              <a:ahLst/>
              <a:cxnLst/>
              <a:rect l="l" t="t" r="r" b="b"/>
              <a:pathLst>
                <a:path w="387350" h="544829">
                  <a:moveTo>
                    <a:pt x="0" y="542925"/>
                  </a:moveTo>
                  <a:lnTo>
                    <a:pt x="14986" y="466089"/>
                  </a:lnTo>
                  <a:lnTo>
                    <a:pt x="30607" y="393700"/>
                  </a:lnTo>
                  <a:lnTo>
                    <a:pt x="46355" y="325119"/>
                  </a:lnTo>
                  <a:lnTo>
                    <a:pt x="62611" y="262254"/>
                  </a:lnTo>
                  <a:lnTo>
                    <a:pt x="78867" y="204469"/>
                  </a:lnTo>
                  <a:lnTo>
                    <a:pt x="95250" y="152400"/>
                  </a:lnTo>
                  <a:lnTo>
                    <a:pt x="111506" y="107314"/>
                  </a:lnTo>
                  <a:lnTo>
                    <a:pt x="128524" y="69850"/>
                  </a:lnTo>
                  <a:lnTo>
                    <a:pt x="162433" y="17144"/>
                  </a:lnTo>
                  <a:lnTo>
                    <a:pt x="197612" y="0"/>
                  </a:lnTo>
                  <a:lnTo>
                    <a:pt x="217805" y="5714"/>
                  </a:lnTo>
                  <a:lnTo>
                    <a:pt x="255650" y="45084"/>
                  </a:lnTo>
                  <a:lnTo>
                    <a:pt x="289560" y="116204"/>
                  </a:lnTo>
                  <a:lnTo>
                    <a:pt x="305181" y="162559"/>
                  </a:lnTo>
                  <a:lnTo>
                    <a:pt x="320802" y="214629"/>
                  </a:lnTo>
                  <a:lnTo>
                    <a:pt x="335153" y="272414"/>
                  </a:lnTo>
                  <a:lnTo>
                    <a:pt x="348869" y="335279"/>
                  </a:lnTo>
                  <a:lnTo>
                    <a:pt x="361950" y="401954"/>
                  </a:lnTo>
                  <a:lnTo>
                    <a:pt x="374904" y="471804"/>
                  </a:lnTo>
                  <a:lnTo>
                    <a:pt x="387350" y="544829"/>
                  </a:lnTo>
                </a:path>
              </a:pathLst>
            </a:custGeom>
            <a:ln w="29209">
              <a:solidFill>
                <a:srgbClr val="D41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9275" y="585733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1034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7860" y="5857331"/>
              <a:ext cx="5338445" cy="0"/>
            </a:xfrm>
            <a:custGeom>
              <a:avLst/>
              <a:gdLst/>
              <a:ahLst/>
              <a:cxnLst/>
              <a:rect l="l" t="t" r="r" b="b"/>
              <a:pathLst>
                <a:path w="5338445">
                  <a:moveTo>
                    <a:pt x="0" y="0"/>
                  </a:moveTo>
                  <a:lnTo>
                    <a:pt x="5338445" y="0"/>
                  </a:lnTo>
                </a:path>
              </a:pathLst>
            </a:custGeom>
            <a:ln w="10343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35837" y="584485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6998"/>
                  </a:lnTo>
                </a:path>
              </a:pathLst>
            </a:custGeom>
            <a:ln w="444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01865" y="5857240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194" y="0"/>
                  </a:lnTo>
                </a:path>
              </a:pathLst>
            </a:custGeom>
            <a:ln w="6998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9275" y="3534942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0" y="0"/>
                  </a:moveTo>
                  <a:lnTo>
                    <a:pt x="35560" y="0"/>
                  </a:lnTo>
                </a:path>
              </a:pathLst>
            </a:custGeom>
            <a:ln w="11634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7860" y="3534941"/>
              <a:ext cx="5338445" cy="0"/>
            </a:xfrm>
            <a:custGeom>
              <a:avLst/>
              <a:gdLst/>
              <a:ahLst/>
              <a:cxnLst/>
              <a:rect l="l" t="t" r="r" b="b"/>
              <a:pathLst>
                <a:path w="5338445">
                  <a:moveTo>
                    <a:pt x="0" y="0"/>
                  </a:moveTo>
                  <a:lnTo>
                    <a:pt x="5338445" y="0"/>
                  </a:lnTo>
                </a:path>
              </a:pathLst>
            </a:custGeom>
            <a:ln w="11636">
              <a:solidFill>
                <a:srgbClr val="003A5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01865" y="3534410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0" y="8889"/>
                  </a:moveTo>
                  <a:lnTo>
                    <a:pt x="36194" y="8889"/>
                  </a:lnTo>
                </a:path>
                <a:path w="36195" h="8889">
                  <a:moveTo>
                    <a:pt x="0" y="0"/>
                  </a:moveTo>
                  <a:lnTo>
                    <a:pt x="36194" y="0"/>
                  </a:lnTo>
                </a:path>
              </a:pathLst>
            </a:custGeom>
            <a:ln w="5682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0385" y="3540760"/>
              <a:ext cx="5523230" cy="2311400"/>
            </a:xfrm>
            <a:custGeom>
              <a:avLst/>
              <a:gdLst/>
              <a:ahLst/>
              <a:cxnLst/>
              <a:rect l="l" t="t" r="r" b="b"/>
              <a:pathLst>
                <a:path w="5523230" h="2311400">
                  <a:moveTo>
                    <a:pt x="5523230" y="0"/>
                  </a:moveTo>
                  <a:lnTo>
                    <a:pt x="0" y="0"/>
                  </a:lnTo>
                  <a:lnTo>
                    <a:pt x="0" y="2311400"/>
                  </a:lnTo>
                  <a:lnTo>
                    <a:pt x="5523230" y="2311400"/>
                  </a:lnTo>
                  <a:lnTo>
                    <a:pt x="5523230" y="0"/>
                  </a:lnTo>
                  <a:close/>
                </a:path>
              </a:pathLst>
            </a:custGeom>
            <a:solidFill>
              <a:srgbClr val="95C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70430" y="3537585"/>
              <a:ext cx="3796029" cy="2319655"/>
            </a:xfrm>
            <a:custGeom>
              <a:avLst/>
              <a:gdLst/>
              <a:ahLst/>
              <a:cxnLst/>
              <a:rect l="l" t="t" r="r" b="b"/>
              <a:pathLst>
                <a:path w="3796029" h="2319654">
                  <a:moveTo>
                    <a:pt x="3441700" y="2319654"/>
                  </a:moveTo>
                  <a:lnTo>
                    <a:pt x="3578098" y="1892934"/>
                  </a:lnTo>
                  <a:lnTo>
                    <a:pt x="3691001" y="1449070"/>
                  </a:lnTo>
                  <a:lnTo>
                    <a:pt x="3767962" y="1100454"/>
                  </a:lnTo>
                  <a:lnTo>
                    <a:pt x="3796029" y="959484"/>
                  </a:lnTo>
                </a:path>
                <a:path w="3796029" h="2319654">
                  <a:moveTo>
                    <a:pt x="1949449" y="2539"/>
                  </a:moveTo>
                  <a:lnTo>
                    <a:pt x="1959229" y="64135"/>
                  </a:lnTo>
                  <a:lnTo>
                    <a:pt x="1969008" y="127000"/>
                  </a:lnTo>
                  <a:lnTo>
                    <a:pt x="1978152" y="190500"/>
                  </a:lnTo>
                  <a:lnTo>
                    <a:pt x="1987931" y="254635"/>
                  </a:lnTo>
                  <a:lnTo>
                    <a:pt x="1997074" y="318135"/>
                  </a:lnTo>
                  <a:lnTo>
                    <a:pt x="2006854" y="382269"/>
                  </a:lnTo>
                  <a:lnTo>
                    <a:pt x="2015997" y="445135"/>
                  </a:lnTo>
                  <a:lnTo>
                    <a:pt x="2025142" y="507364"/>
                  </a:lnTo>
                  <a:lnTo>
                    <a:pt x="2034920" y="568325"/>
                  </a:lnTo>
                  <a:lnTo>
                    <a:pt x="2044827" y="627379"/>
                  </a:lnTo>
                  <a:lnTo>
                    <a:pt x="2054606" y="683894"/>
                  </a:lnTo>
                  <a:lnTo>
                    <a:pt x="2064384" y="738504"/>
                  </a:lnTo>
                  <a:lnTo>
                    <a:pt x="2074798" y="790575"/>
                  </a:lnTo>
                  <a:lnTo>
                    <a:pt x="2085212" y="839469"/>
                  </a:lnTo>
                  <a:lnTo>
                    <a:pt x="2095754" y="884554"/>
                  </a:lnTo>
                  <a:lnTo>
                    <a:pt x="2106803" y="926464"/>
                  </a:lnTo>
                  <a:lnTo>
                    <a:pt x="2118614" y="963294"/>
                  </a:lnTo>
                  <a:lnTo>
                    <a:pt x="2142744" y="1024254"/>
                  </a:lnTo>
                  <a:lnTo>
                    <a:pt x="2168779" y="1063625"/>
                  </a:lnTo>
                  <a:lnTo>
                    <a:pt x="2197608" y="1079500"/>
                  </a:lnTo>
                  <a:lnTo>
                    <a:pt x="2221103" y="1077595"/>
                  </a:lnTo>
                  <a:lnTo>
                    <a:pt x="2261489" y="1049654"/>
                  </a:lnTo>
                  <a:lnTo>
                    <a:pt x="2294255" y="993775"/>
                  </a:lnTo>
                  <a:lnTo>
                    <a:pt x="2307209" y="957579"/>
                  </a:lnTo>
                  <a:lnTo>
                    <a:pt x="2319655" y="917575"/>
                  </a:lnTo>
                  <a:lnTo>
                    <a:pt x="2330704" y="873759"/>
                  </a:lnTo>
                  <a:lnTo>
                    <a:pt x="2341245" y="828039"/>
                  </a:lnTo>
                  <a:lnTo>
                    <a:pt x="2351023" y="779779"/>
                  </a:lnTo>
                  <a:lnTo>
                    <a:pt x="2360803" y="731519"/>
                  </a:lnTo>
                  <a:lnTo>
                    <a:pt x="2369947" y="682625"/>
                  </a:lnTo>
                  <a:lnTo>
                    <a:pt x="2379725" y="634364"/>
                  </a:lnTo>
                  <a:lnTo>
                    <a:pt x="2389505" y="588644"/>
                  </a:lnTo>
                  <a:lnTo>
                    <a:pt x="2400681" y="544829"/>
                  </a:lnTo>
                  <a:lnTo>
                    <a:pt x="2412365" y="504825"/>
                  </a:lnTo>
                  <a:lnTo>
                    <a:pt x="2439161" y="437514"/>
                  </a:lnTo>
                  <a:lnTo>
                    <a:pt x="2473706" y="394969"/>
                  </a:lnTo>
                  <a:lnTo>
                    <a:pt x="2516885" y="382904"/>
                  </a:lnTo>
                  <a:lnTo>
                    <a:pt x="2526030" y="386079"/>
                  </a:lnTo>
                  <a:lnTo>
                    <a:pt x="2556002" y="421004"/>
                  </a:lnTo>
                  <a:lnTo>
                    <a:pt x="2575560" y="463550"/>
                  </a:lnTo>
                  <a:lnTo>
                    <a:pt x="2596515" y="520064"/>
                  </a:lnTo>
                  <a:lnTo>
                    <a:pt x="2617343" y="589279"/>
                  </a:lnTo>
                  <a:lnTo>
                    <a:pt x="2627884" y="628650"/>
                  </a:lnTo>
                  <a:lnTo>
                    <a:pt x="2638297" y="669925"/>
                  </a:lnTo>
                  <a:lnTo>
                    <a:pt x="2649347" y="714375"/>
                  </a:lnTo>
                  <a:lnTo>
                    <a:pt x="2659887" y="760729"/>
                  </a:lnTo>
                  <a:lnTo>
                    <a:pt x="2670936" y="809625"/>
                  </a:lnTo>
                  <a:lnTo>
                    <a:pt x="2681985" y="860425"/>
                  </a:lnTo>
                  <a:lnTo>
                    <a:pt x="2693161" y="913129"/>
                  </a:lnTo>
                  <a:lnTo>
                    <a:pt x="2704210" y="967104"/>
                  </a:lnTo>
                  <a:lnTo>
                    <a:pt x="2716022" y="1022984"/>
                  </a:lnTo>
                  <a:lnTo>
                    <a:pt x="2727071" y="1080134"/>
                  </a:lnTo>
                  <a:lnTo>
                    <a:pt x="2738882" y="1138554"/>
                  </a:lnTo>
                  <a:lnTo>
                    <a:pt x="2750566" y="1198245"/>
                  </a:lnTo>
                  <a:lnTo>
                    <a:pt x="2762377" y="1258570"/>
                  </a:lnTo>
                  <a:lnTo>
                    <a:pt x="2774060" y="1319529"/>
                  </a:lnTo>
                  <a:lnTo>
                    <a:pt x="2785872" y="1381759"/>
                  </a:lnTo>
                  <a:lnTo>
                    <a:pt x="2797556" y="1443354"/>
                  </a:lnTo>
                  <a:lnTo>
                    <a:pt x="2810002" y="1506220"/>
                  </a:lnTo>
                  <a:lnTo>
                    <a:pt x="2822447" y="1568450"/>
                  </a:lnTo>
                  <a:lnTo>
                    <a:pt x="2834132" y="1630679"/>
                  </a:lnTo>
                  <a:lnTo>
                    <a:pt x="2846578" y="1692909"/>
                  </a:lnTo>
                  <a:lnTo>
                    <a:pt x="2859023" y="1754504"/>
                  </a:lnTo>
                  <a:lnTo>
                    <a:pt x="2871978" y="1815464"/>
                  </a:lnTo>
                  <a:lnTo>
                    <a:pt x="2884423" y="1875789"/>
                  </a:lnTo>
                  <a:lnTo>
                    <a:pt x="2897505" y="1935479"/>
                  </a:lnTo>
                  <a:lnTo>
                    <a:pt x="2909950" y="1993900"/>
                  </a:lnTo>
                  <a:lnTo>
                    <a:pt x="2922905" y="2051050"/>
                  </a:lnTo>
                  <a:lnTo>
                    <a:pt x="2935985" y="2106929"/>
                  </a:lnTo>
                  <a:lnTo>
                    <a:pt x="2949702" y="2160904"/>
                  </a:lnTo>
                  <a:lnTo>
                    <a:pt x="2962783" y="2213610"/>
                  </a:lnTo>
                  <a:lnTo>
                    <a:pt x="2975864" y="2264410"/>
                  </a:lnTo>
                  <a:lnTo>
                    <a:pt x="2989580" y="2312670"/>
                  </a:lnTo>
                </a:path>
                <a:path w="3796029" h="2319654">
                  <a:moveTo>
                    <a:pt x="0" y="838200"/>
                  </a:moveTo>
                  <a:lnTo>
                    <a:pt x="103124" y="506729"/>
                  </a:lnTo>
                  <a:lnTo>
                    <a:pt x="161162" y="340360"/>
                  </a:lnTo>
                  <a:lnTo>
                    <a:pt x="196342" y="288925"/>
                  </a:lnTo>
                  <a:lnTo>
                    <a:pt x="229743" y="302260"/>
                  </a:lnTo>
                  <a:lnTo>
                    <a:pt x="263651" y="354964"/>
                  </a:lnTo>
                  <a:lnTo>
                    <a:pt x="287781" y="419735"/>
                  </a:lnTo>
                  <a:lnTo>
                    <a:pt x="300863" y="460375"/>
                  </a:lnTo>
                  <a:lnTo>
                    <a:pt x="313817" y="505460"/>
                  </a:lnTo>
                  <a:lnTo>
                    <a:pt x="326897" y="554354"/>
                  </a:lnTo>
                  <a:lnTo>
                    <a:pt x="340613" y="607060"/>
                  </a:lnTo>
                  <a:lnTo>
                    <a:pt x="354964" y="663575"/>
                  </a:lnTo>
                  <a:lnTo>
                    <a:pt x="368681" y="721994"/>
                  </a:lnTo>
                  <a:lnTo>
                    <a:pt x="383031" y="783589"/>
                  </a:lnTo>
                  <a:lnTo>
                    <a:pt x="397382" y="847089"/>
                  </a:lnTo>
                  <a:lnTo>
                    <a:pt x="412369" y="911859"/>
                  </a:lnTo>
                  <a:lnTo>
                    <a:pt x="426719" y="977900"/>
                  </a:lnTo>
                  <a:lnTo>
                    <a:pt x="441706" y="1045209"/>
                  </a:lnTo>
                  <a:lnTo>
                    <a:pt x="456692" y="1111884"/>
                  </a:lnTo>
                  <a:lnTo>
                    <a:pt x="471805" y="1179195"/>
                  </a:lnTo>
                  <a:lnTo>
                    <a:pt x="486790" y="1245234"/>
                  </a:lnTo>
                  <a:lnTo>
                    <a:pt x="501142" y="1310639"/>
                  </a:lnTo>
                  <a:lnTo>
                    <a:pt x="516127" y="1374775"/>
                  </a:lnTo>
                  <a:lnTo>
                    <a:pt x="530478" y="1436370"/>
                  </a:lnTo>
                  <a:lnTo>
                    <a:pt x="545464" y="1496059"/>
                  </a:lnTo>
                  <a:lnTo>
                    <a:pt x="559815" y="1553209"/>
                  </a:lnTo>
                  <a:lnTo>
                    <a:pt x="574167" y="1607184"/>
                  </a:lnTo>
                  <a:lnTo>
                    <a:pt x="587882" y="1657350"/>
                  </a:lnTo>
                  <a:lnTo>
                    <a:pt x="601599" y="1703704"/>
                  </a:lnTo>
                  <a:lnTo>
                    <a:pt x="615314" y="1745614"/>
                  </a:lnTo>
                  <a:lnTo>
                    <a:pt x="628395" y="1782445"/>
                  </a:lnTo>
                  <a:lnTo>
                    <a:pt x="653795" y="1839595"/>
                  </a:lnTo>
                  <a:lnTo>
                    <a:pt x="677926" y="1872614"/>
                  </a:lnTo>
                  <a:lnTo>
                    <a:pt x="713232" y="1878964"/>
                  </a:lnTo>
                  <a:lnTo>
                    <a:pt x="735330" y="1869439"/>
                  </a:lnTo>
                  <a:lnTo>
                    <a:pt x="774572" y="1825625"/>
                  </a:lnTo>
                  <a:lnTo>
                    <a:pt x="808482" y="1754504"/>
                  </a:lnTo>
                  <a:lnTo>
                    <a:pt x="823468" y="1710689"/>
                  </a:lnTo>
                  <a:lnTo>
                    <a:pt x="837183" y="1663064"/>
                  </a:lnTo>
                  <a:lnTo>
                    <a:pt x="850264" y="1611629"/>
                  </a:lnTo>
                  <a:lnTo>
                    <a:pt x="861949" y="1558289"/>
                  </a:lnTo>
                  <a:lnTo>
                    <a:pt x="873632" y="1503045"/>
                  </a:lnTo>
                  <a:lnTo>
                    <a:pt x="884808" y="1447164"/>
                  </a:lnTo>
                  <a:lnTo>
                    <a:pt x="895857" y="1391920"/>
                  </a:lnTo>
                  <a:lnTo>
                    <a:pt x="906271" y="1337309"/>
                  </a:lnTo>
                  <a:lnTo>
                    <a:pt x="916813" y="1285239"/>
                  </a:lnTo>
                  <a:lnTo>
                    <a:pt x="927226" y="1235709"/>
                  </a:lnTo>
                  <a:lnTo>
                    <a:pt x="938276" y="1190625"/>
                  </a:lnTo>
                  <a:lnTo>
                    <a:pt x="948689" y="1149984"/>
                  </a:lnTo>
                  <a:lnTo>
                    <a:pt x="972819" y="1085850"/>
                  </a:lnTo>
                  <a:lnTo>
                    <a:pt x="999617" y="1052195"/>
                  </a:lnTo>
                  <a:lnTo>
                    <a:pt x="1013968" y="1048384"/>
                  </a:lnTo>
                  <a:lnTo>
                    <a:pt x="1036193" y="1057275"/>
                  </a:lnTo>
                  <a:lnTo>
                    <a:pt x="1073403" y="1109979"/>
                  </a:lnTo>
                  <a:lnTo>
                    <a:pt x="1089024" y="1149984"/>
                  </a:lnTo>
                  <a:lnTo>
                    <a:pt x="1102741" y="1196339"/>
                  </a:lnTo>
                  <a:lnTo>
                    <a:pt x="1116457" y="1247775"/>
                  </a:lnTo>
                  <a:lnTo>
                    <a:pt x="1128775" y="1302384"/>
                  </a:lnTo>
                  <a:lnTo>
                    <a:pt x="1141221" y="1357629"/>
                  </a:lnTo>
                  <a:lnTo>
                    <a:pt x="1153668" y="1411604"/>
                  </a:lnTo>
                  <a:lnTo>
                    <a:pt x="1166621" y="1463039"/>
                  </a:lnTo>
                  <a:lnTo>
                    <a:pt x="1180972" y="1510029"/>
                  </a:lnTo>
                  <a:lnTo>
                    <a:pt x="1196720" y="1550034"/>
                  </a:lnTo>
                  <a:lnTo>
                    <a:pt x="1233932" y="1602104"/>
                  </a:lnTo>
                  <a:lnTo>
                    <a:pt x="1256030" y="1610995"/>
                  </a:lnTo>
                  <a:lnTo>
                    <a:pt x="1262633" y="1609089"/>
                  </a:lnTo>
                  <a:lnTo>
                    <a:pt x="1284732" y="1574800"/>
                  </a:lnTo>
                  <a:lnTo>
                    <a:pt x="1299718" y="1529714"/>
                  </a:lnTo>
                  <a:lnTo>
                    <a:pt x="1315466" y="1469389"/>
                  </a:lnTo>
                  <a:lnTo>
                    <a:pt x="1331721" y="1395095"/>
                  </a:lnTo>
                  <a:lnTo>
                    <a:pt x="1340231" y="1353184"/>
                  </a:lnTo>
                  <a:lnTo>
                    <a:pt x="1348105" y="1308100"/>
                  </a:lnTo>
                  <a:lnTo>
                    <a:pt x="1356486" y="1261109"/>
                  </a:lnTo>
                  <a:lnTo>
                    <a:pt x="1365631" y="1210945"/>
                  </a:lnTo>
                  <a:lnTo>
                    <a:pt x="1374140" y="1158875"/>
                  </a:lnTo>
                  <a:lnTo>
                    <a:pt x="1383283" y="1104264"/>
                  </a:lnTo>
                  <a:lnTo>
                    <a:pt x="1391793" y="1047750"/>
                  </a:lnTo>
                  <a:lnTo>
                    <a:pt x="1400936" y="989964"/>
                  </a:lnTo>
                  <a:lnTo>
                    <a:pt x="1410716" y="930909"/>
                  </a:lnTo>
                  <a:lnTo>
                    <a:pt x="1419859" y="869950"/>
                  </a:lnTo>
                  <a:lnTo>
                    <a:pt x="1429004" y="808354"/>
                  </a:lnTo>
                  <a:lnTo>
                    <a:pt x="1438783" y="745489"/>
                  </a:lnTo>
                  <a:lnTo>
                    <a:pt x="1448561" y="682625"/>
                  </a:lnTo>
                  <a:lnTo>
                    <a:pt x="1458341" y="618489"/>
                  </a:lnTo>
                  <a:lnTo>
                    <a:pt x="1468120" y="554354"/>
                  </a:lnTo>
                  <a:lnTo>
                    <a:pt x="1477898" y="490219"/>
                  </a:lnTo>
                  <a:lnTo>
                    <a:pt x="1488312" y="426719"/>
                  </a:lnTo>
                  <a:lnTo>
                    <a:pt x="1498727" y="363219"/>
                  </a:lnTo>
                  <a:lnTo>
                    <a:pt x="1509268" y="299719"/>
                  </a:lnTo>
                  <a:lnTo>
                    <a:pt x="1519682" y="237489"/>
                  </a:lnTo>
                  <a:lnTo>
                    <a:pt x="1530095" y="175894"/>
                  </a:lnTo>
                  <a:lnTo>
                    <a:pt x="1540509" y="116204"/>
                  </a:lnTo>
                  <a:lnTo>
                    <a:pt x="1551685" y="57150"/>
                  </a:lnTo>
                  <a:lnTo>
                    <a:pt x="1562734" y="0"/>
                  </a:lnTo>
                </a:path>
              </a:pathLst>
            </a:custGeom>
            <a:ln w="292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6100" y="1844675"/>
              <a:ext cx="2806700" cy="4834890"/>
            </a:xfrm>
            <a:custGeom>
              <a:avLst/>
              <a:gdLst/>
              <a:ahLst/>
              <a:cxnLst/>
              <a:rect l="l" t="t" r="r" b="b"/>
              <a:pathLst>
                <a:path w="2806700" h="4834890">
                  <a:moveTo>
                    <a:pt x="1704406" y="4723765"/>
                  </a:moveTo>
                  <a:lnTo>
                    <a:pt x="253873" y="4723765"/>
                  </a:lnTo>
                  <a:lnTo>
                    <a:pt x="284607" y="4726305"/>
                  </a:lnTo>
                  <a:lnTo>
                    <a:pt x="309372" y="4733925"/>
                  </a:lnTo>
                  <a:lnTo>
                    <a:pt x="330326" y="4745355"/>
                  </a:lnTo>
                  <a:lnTo>
                    <a:pt x="348488" y="4759960"/>
                  </a:lnTo>
                  <a:lnTo>
                    <a:pt x="383159" y="4791710"/>
                  </a:lnTo>
                  <a:lnTo>
                    <a:pt x="402716" y="4806950"/>
                  </a:lnTo>
                  <a:lnTo>
                    <a:pt x="426847" y="4820285"/>
                  </a:lnTo>
                  <a:lnTo>
                    <a:pt x="456311" y="4829810"/>
                  </a:lnTo>
                  <a:lnTo>
                    <a:pt x="493395" y="4834890"/>
                  </a:lnTo>
                  <a:lnTo>
                    <a:pt x="539114" y="4834255"/>
                  </a:lnTo>
                  <a:lnTo>
                    <a:pt x="595249" y="4826635"/>
                  </a:lnTo>
                  <a:lnTo>
                    <a:pt x="639063" y="4815840"/>
                  </a:lnTo>
                  <a:lnTo>
                    <a:pt x="689863" y="4800600"/>
                  </a:lnTo>
                  <a:lnTo>
                    <a:pt x="796925" y="4766310"/>
                  </a:lnTo>
                  <a:lnTo>
                    <a:pt x="847851" y="4751705"/>
                  </a:lnTo>
                  <a:lnTo>
                    <a:pt x="891666" y="4741545"/>
                  </a:lnTo>
                  <a:lnTo>
                    <a:pt x="926211" y="4739005"/>
                  </a:lnTo>
                  <a:lnTo>
                    <a:pt x="1675233" y="4739005"/>
                  </a:lnTo>
                  <a:lnTo>
                    <a:pt x="1697101" y="4730115"/>
                  </a:lnTo>
                  <a:lnTo>
                    <a:pt x="1704406" y="4723765"/>
                  </a:lnTo>
                  <a:close/>
                </a:path>
                <a:path w="2806700" h="4834890">
                  <a:moveTo>
                    <a:pt x="1675233" y="4739005"/>
                  </a:moveTo>
                  <a:lnTo>
                    <a:pt x="926211" y="4739005"/>
                  </a:lnTo>
                  <a:lnTo>
                    <a:pt x="974471" y="4744085"/>
                  </a:lnTo>
                  <a:lnTo>
                    <a:pt x="1020190" y="4751705"/>
                  </a:lnTo>
                  <a:lnTo>
                    <a:pt x="1064640" y="4761230"/>
                  </a:lnTo>
                  <a:lnTo>
                    <a:pt x="1107694" y="4771390"/>
                  </a:lnTo>
                  <a:lnTo>
                    <a:pt x="1150112" y="4782185"/>
                  </a:lnTo>
                  <a:lnTo>
                    <a:pt x="1193164" y="4792345"/>
                  </a:lnTo>
                  <a:lnTo>
                    <a:pt x="1236217" y="4801870"/>
                  </a:lnTo>
                  <a:lnTo>
                    <a:pt x="1281302" y="4808855"/>
                  </a:lnTo>
                  <a:lnTo>
                    <a:pt x="1327658" y="4813935"/>
                  </a:lnTo>
                  <a:lnTo>
                    <a:pt x="1376552" y="4815205"/>
                  </a:lnTo>
                  <a:lnTo>
                    <a:pt x="1429512" y="4812030"/>
                  </a:lnTo>
                  <a:lnTo>
                    <a:pt x="1485646" y="4804410"/>
                  </a:lnTo>
                  <a:lnTo>
                    <a:pt x="1545589" y="4791710"/>
                  </a:lnTo>
                  <a:lnTo>
                    <a:pt x="1675233" y="4739005"/>
                  </a:lnTo>
                  <a:close/>
                </a:path>
                <a:path w="2806700" h="4834890">
                  <a:moveTo>
                    <a:pt x="473837" y="4255770"/>
                  </a:moveTo>
                  <a:lnTo>
                    <a:pt x="416433" y="4258945"/>
                  </a:lnTo>
                  <a:lnTo>
                    <a:pt x="371348" y="4275455"/>
                  </a:lnTo>
                  <a:lnTo>
                    <a:pt x="336803" y="4301490"/>
                  </a:lnTo>
                  <a:lnTo>
                    <a:pt x="308101" y="4332605"/>
                  </a:lnTo>
                  <a:lnTo>
                    <a:pt x="282575" y="4365625"/>
                  </a:lnTo>
                  <a:lnTo>
                    <a:pt x="257810" y="4395470"/>
                  </a:lnTo>
                  <a:lnTo>
                    <a:pt x="229742" y="4419600"/>
                  </a:lnTo>
                  <a:lnTo>
                    <a:pt x="131825" y="4478655"/>
                  </a:lnTo>
                  <a:lnTo>
                    <a:pt x="88137" y="4507865"/>
                  </a:lnTo>
                  <a:lnTo>
                    <a:pt x="50926" y="4538980"/>
                  </a:lnTo>
                  <a:lnTo>
                    <a:pt x="22225" y="4574540"/>
                  </a:lnTo>
                  <a:lnTo>
                    <a:pt x="3937" y="4615180"/>
                  </a:lnTo>
                  <a:lnTo>
                    <a:pt x="0" y="4645660"/>
                  </a:lnTo>
                  <a:lnTo>
                    <a:pt x="5842" y="4674235"/>
                  </a:lnTo>
                  <a:lnTo>
                    <a:pt x="22225" y="4699635"/>
                  </a:lnTo>
                  <a:lnTo>
                    <a:pt x="50292" y="4719320"/>
                  </a:lnTo>
                  <a:lnTo>
                    <a:pt x="91439" y="4732020"/>
                  </a:lnTo>
                  <a:lnTo>
                    <a:pt x="145542" y="4735195"/>
                  </a:lnTo>
                  <a:lnTo>
                    <a:pt x="215391" y="4728210"/>
                  </a:lnTo>
                  <a:lnTo>
                    <a:pt x="253873" y="4723765"/>
                  </a:lnTo>
                  <a:lnTo>
                    <a:pt x="1704406" y="4723765"/>
                  </a:lnTo>
                  <a:lnTo>
                    <a:pt x="1776729" y="4660900"/>
                  </a:lnTo>
                  <a:lnTo>
                    <a:pt x="1806702" y="4603750"/>
                  </a:lnTo>
                  <a:lnTo>
                    <a:pt x="1811909" y="4580255"/>
                  </a:lnTo>
                  <a:lnTo>
                    <a:pt x="2175223" y="4414520"/>
                  </a:lnTo>
                  <a:lnTo>
                    <a:pt x="1778635" y="4414520"/>
                  </a:lnTo>
                  <a:lnTo>
                    <a:pt x="1723771" y="4366260"/>
                  </a:lnTo>
                  <a:lnTo>
                    <a:pt x="1676146" y="4334510"/>
                  </a:lnTo>
                  <a:lnTo>
                    <a:pt x="1650211" y="4323080"/>
                  </a:lnTo>
                  <a:lnTo>
                    <a:pt x="1390903" y="4323080"/>
                  </a:lnTo>
                  <a:lnTo>
                    <a:pt x="1355725" y="4320540"/>
                  </a:lnTo>
                  <a:lnTo>
                    <a:pt x="1328292" y="4314190"/>
                  </a:lnTo>
                  <a:lnTo>
                    <a:pt x="1305433" y="4304665"/>
                  </a:lnTo>
                  <a:lnTo>
                    <a:pt x="1284604" y="4293870"/>
                  </a:lnTo>
                  <a:lnTo>
                    <a:pt x="1262379" y="4281170"/>
                  </a:lnTo>
                  <a:lnTo>
                    <a:pt x="1237488" y="4267200"/>
                  </a:lnTo>
                  <a:lnTo>
                    <a:pt x="1214718" y="4257675"/>
                  </a:lnTo>
                  <a:lnTo>
                    <a:pt x="518922" y="4257675"/>
                  </a:lnTo>
                  <a:lnTo>
                    <a:pt x="473837" y="4255770"/>
                  </a:lnTo>
                  <a:close/>
                </a:path>
                <a:path w="2806700" h="4834890">
                  <a:moveTo>
                    <a:pt x="2201672" y="4402455"/>
                  </a:moveTo>
                  <a:lnTo>
                    <a:pt x="1778635" y="4414520"/>
                  </a:lnTo>
                  <a:lnTo>
                    <a:pt x="2175223" y="4414520"/>
                  </a:lnTo>
                  <a:lnTo>
                    <a:pt x="2201672" y="4402455"/>
                  </a:lnTo>
                  <a:close/>
                </a:path>
                <a:path w="2806700" h="4834890">
                  <a:moveTo>
                    <a:pt x="1559305" y="4307205"/>
                  </a:moveTo>
                  <a:lnTo>
                    <a:pt x="1522095" y="4311650"/>
                  </a:lnTo>
                  <a:lnTo>
                    <a:pt x="1481709" y="4317365"/>
                  </a:lnTo>
                  <a:lnTo>
                    <a:pt x="1435989" y="4321810"/>
                  </a:lnTo>
                  <a:lnTo>
                    <a:pt x="1390903" y="4323080"/>
                  </a:lnTo>
                  <a:lnTo>
                    <a:pt x="1650211" y="4323080"/>
                  </a:lnTo>
                  <a:lnTo>
                    <a:pt x="1634363" y="4316095"/>
                  </a:lnTo>
                  <a:lnTo>
                    <a:pt x="1595882" y="4307840"/>
                  </a:lnTo>
                  <a:lnTo>
                    <a:pt x="1559305" y="4307205"/>
                  </a:lnTo>
                  <a:close/>
                </a:path>
                <a:path w="2806700" h="4834890">
                  <a:moveTo>
                    <a:pt x="866775" y="4205605"/>
                  </a:moveTo>
                  <a:lnTo>
                    <a:pt x="824991" y="4205605"/>
                  </a:lnTo>
                  <a:lnTo>
                    <a:pt x="790448" y="4208145"/>
                  </a:lnTo>
                  <a:lnTo>
                    <a:pt x="736853" y="4217035"/>
                  </a:lnTo>
                  <a:lnTo>
                    <a:pt x="695833" y="4229100"/>
                  </a:lnTo>
                  <a:lnTo>
                    <a:pt x="659257" y="4241800"/>
                  </a:lnTo>
                  <a:lnTo>
                    <a:pt x="639063" y="4247515"/>
                  </a:lnTo>
                  <a:lnTo>
                    <a:pt x="616203" y="4251960"/>
                  </a:lnTo>
                  <a:lnTo>
                    <a:pt x="589407" y="4255770"/>
                  </a:lnTo>
                  <a:lnTo>
                    <a:pt x="557402" y="4257675"/>
                  </a:lnTo>
                  <a:lnTo>
                    <a:pt x="1214718" y="4257675"/>
                  </a:lnTo>
                  <a:lnTo>
                    <a:pt x="1164463" y="4241165"/>
                  </a:lnTo>
                  <a:lnTo>
                    <a:pt x="1112265" y="4229100"/>
                  </a:lnTo>
                  <a:lnTo>
                    <a:pt x="1044321" y="4218940"/>
                  </a:lnTo>
                  <a:lnTo>
                    <a:pt x="975105" y="4211955"/>
                  </a:lnTo>
                  <a:lnTo>
                    <a:pt x="916432" y="4207510"/>
                  </a:lnTo>
                  <a:lnTo>
                    <a:pt x="866775" y="4205605"/>
                  </a:lnTo>
                  <a:close/>
                </a:path>
                <a:path w="2806700" h="4834890">
                  <a:moveTo>
                    <a:pt x="1890026" y="892810"/>
                  </a:moveTo>
                  <a:lnTo>
                    <a:pt x="1558036" y="892810"/>
                  </a:lnTo>
                  <a:lnTo>
                    <a:pt x="1565910" y="895350"/>
                  </a:lnTo>
                  <a:lnTo>
                    <a:pt x="1571752" y="900429"/>
                  </a:lnTo>
                  <a:lnTo>
                    <a:pt x="1575053" y="907414"/>
                  </a:lnTo>
                  <a:lnTo>
                    <a:pt x="1627251" y="1174750"/>
                  </a:lnTo>
                  <a:lnTo>
                    <a:pt x="1632458" y="1183639"/>
                  </a:lnTo>
                  <a:lnTo>
                    <a:pt x="1642237" y="1188085"/>
                  </a:lnTo>
                  <a:lnTo>
                    <a:pt x="1653286" y="1187450"/>
                  </a:lnTo>
                  <a:lnTo>
                    <a:pt x="1663064" y="1181100"/>
                  </a:lnTo>
                  <a:lnTo>
                    <a:pt x="1890026" y="892810"/>
                  </a:lnTo>
                  <a:close/>
                </a:path>
                <a:path w="2806700" h="4834890">
                  <a:moveTo>
                    <a:pt x="2265122" y="864235"/>
                  </a:moveTo>
                  <a:lnTo>
                    <a:pt x="1922907" y="864235"/>
                  </a:lnTo>
                  <a:lnTo>
                    <a:pt x="1931415" y="865504"/>
                  </a:lnTo>
                  <a:lnTo>
                    <a:pt x="1939163" y="871220"/>
                  </a:lnTo>
                  <a:lnTo>
                    <a:pt x="2143505" y="1114425"/>
                  </a:lnTo>
                  <a:lnTo>
                    <a:pt x="2152015" y="1120139"/>
                  </a:lnTo>
                  <a:lnTo>
                    <a:pt x="2163064" y="1120775"/>
                  </a:lnTo>
                  <a:lnTo>
                    <a:pt x="2172208" y="1116964"/>
                  </a:lnTo>
                  <a:lnTo>
                    <a:pt x="2178812" y="1108710"/>
                  </a:lnTo>
                  <a:lnTo>
                    <a:pt x="2265122" y="864235"/>
                  </a:lnTo>
                  <a:close/>
                </a:path>
                <a:path w="2806700" h="4834890">
                  <a:moveTo>
                    <a:pt x="1274064" y="272414"/>
                  </a:moveTo>
                  <a:lnTo>
                    <a:pt x="1261110" y="273050"/>
                  </a:lnTo>
                  <a:lnTo>
                    <a:pt x="1251965" y="280035"/>
                  </a:lnTo>
                  <a:lnTo>
                    <a:pt x="1248664" y="290195"/>
                  </a:lnTo>
                  <a:lnTo>
                    <a:pt x="1252601" y="300354"/>
                  </a:lnTo>
                  <a:lnTo>
                    <a:pt x="1455547" y="526414"/>
                  </a:lnTo>
                  <a:lnTo>
                    <a:pt x="1459484" y="534670"/>
                  </a:lnTo>
                  <a:lnTo>
                    <a:pt x="1145539" y="617220"/>
                  </a:lnTo>
                  <a:lnTo>
                    <a:pt x="1134364" y="622935"/>
                  </a:lnTo>
                  <a:lnTo>
                    <a:pt x="1129791" y="632460"/>
                  </a:lnTo>
                  <a:lnTo>
                    <a:pt x="1132459" y="643254"/>
                  </a:lnTo>
                  <a:lnTo>
                    <a:pt x="1141602" y="650239"/>
                  </a:lnTo>
                  <a:lnTo>
                    <a:pt x="1377188" y="734695"/>
                  </a:lnTo>
                  <a:lnTo>
                    <a:pt x="1385697" y="740410"/>
                  </a:lnTo>
                  <a:lnTo>
                    <a:pt x="1389634" y="748664"/>
                  </a:lnTo>
                  <a:lnTo>
                    <a:pt x="1387728" y="758189"/>
                  </a:lnTo>
                  <a:lnTo>
                    <a:pt x="1380489" y="765175"/>
                  </a:lnTo>
                  <a:lnTo>
                    <a:pt x="872744" y="1116964"/>
                  </a:lnTo>
                  <a:lnTo>
                    <a:pt x="1548891" y="894079"/>
                  </a:lnTo>
                  <a:lnTo>
                    <a:pt x="1558036" y="892810"/>
                  </a:lnTo>
                  <a:lnTo>
                    <a:pt x="1890026" y="892810"/>
                  </a:lnTo>
                  <a:lnTo>
                    <a:pt x="1906524" y="871854"/>
                  </a:lnTo>
                  <a:lnTo>
                    <a:pt x="1913763" y="866139"/>
                  </a:lnTo>
                  <a:lnTo>
                    <a:pt x="1922907" y="864235"/>
                  </a:lnTo>
                  <a:lnTo>
                    <a:pt x="2265122" y="864235"/>
                  </a:lnTo>
                  <a:lnTo>
                    <a:pt x="2281936" y="816610"/>
                  </a:lnTo>
                  <a:lnTo>
                    <a:pt x="2285111" y="810260"/>
                  </a:lnTo>
                  <a:lnTo>
                    <a:pt x="2291079" y="806450"/>
                  </a:lnTo>
                  <a:lnTo>
                    <a:pt x="2297557" y="803910"/>
                  </a:lnTo>
                  <a:lnTo>
                    <a:pt x="2720908" y="803910"/>
                  </a:lnTo>
                  <a:lnTo>
                    <a:pt x="2508377" y="554989"/>
                  </a:lnTo>
                  <a:lnTo>
                    <a:pt x="2505075" y="548639"/>
                  </a:lnTo>
                  <a:lnTo>
                    <a:pt x="2505075" y="542289"/>
                  </a:lnTo>
                  <a:lnTo>
                    <a:pt x="2507107" y="535939"/>
                  </a:lnTo>
                  <a:lnTo>
                    <a:pt x="2512314" y="530225"/>
                  </a:lnTo>
                  <a:lnTo>
                    <a:pt x="2736341" y="369570"/>
                  </a:lnTo>
                  <a:lnTo>
                    <a:pt x="1717294" y="369570"/>
                  </a:lnTo>
                  <a:lnTo>
                    <a:pt x="1274064" y="272414"/>
                  </a:lnTo>
                  <a:close/>
                </a:path>
                <a:path w="2806700" h="4834890">
                  <a:moveTo>
                    <a:pt x="2720908" y="803910"/>
                  </a:moveTo>
                  <a:lnTo>
                    <a:pt x="2305430" y="803910"/>
                  </a:lnTo>
                  <a:lnTo>
                    <a:pt x="2743962" y="882650"/>
                  </a:lnTo>
                  <a:lnTo>
                    <a:pt x="2756408" y="881379"/>
                  </a:lnTo>
                  <a:lnTo>
                    <a:pt x="2764916" y="875029"/>
                  </a:lnTo>
                  <a:lnTo>
                    <a:pt x="2768219" y="864870"/>
                  </a:lnTo>
                  <a:lnTo>
                    <a:pt x="2764282" y="854710"/>
                  </a:lnTo>
                  <a:lnTo>
                    <a:pt x="2720908" y="803910"/>
                  </a:lnTo>
                  <a:close/>
                </a:path>
                <a:path w="2806700" h="4834890">
                  <a:moveTo>
                    <a:pt x="1744090" y="0"/>
                  </a:moveTo>
                  <a:lnTo>
                    <a:pt x="1731645" y="1270"/>
                  </a:lnTo>
                  <a:lnTo>
                    <a:pt x="1721865" y="7620"/>
                  </a:lnTo>
                  <a:lnTo>
                    <a:pt x="1718564" y="19050"/>
                  </a:lnTo>
                  <a:lnTo>
                    <a:pt x="1742694" y="350520"/>
                  </a:lnTo>
                  <a:lnTo>
                    <a:pt x="1740789" y="359410"/>
                  </a:lnTo>
                  <a:lnTo>
                    <a:pt x="1734947" y="365760"/>
                  </a:lnTo>
                  <a:lnTo>
                    <a:pt x="1727073" y="369570"/>
                  </a:lnTo>
                  <a:lnTo>
                    <a:pt x="2736341" y="369570"/>
                  </a:lnTo>
                  <a:lnTo>
                    <a:pt x="2800096" y="323850"/>
                  </a:lnTo>
                  <a:lnTo>
                    <a:pt x="2806259" y="314960"/>
                  </a:lnTo>
                  <a:lnTo>
                    <a:pt x="2378455" y="314960"/>
                  </a:lnTo>
                  <a:lnTo>
                    <a:pt x="2370074" y="308610"/>
                  </a:lnTo>
                  <a:lnTo>
                    <a:pt x="2359144" y="254635"/>
                  </a:lnTo>
                  <a:lnTo>
                    <a:pt x="1977136" y="254635"/>
                  </a:lnTo>
                  <a:lnTo>
                    <a:pt x="1969262" y="252729"/>
                  </a:lnTo>
                  <a:lnTo>
                    <a:pt x="1963420" y="247650"/>
                  </a:lnTo>
                  <a:lnTo>
                    <a:pt x="1755139" y="6350"/>
                  </a:lnTo>
                  <a:lnTo>
                    <a:pt x="1744090" y="0"/>
                  </a:lnTo>
                  <a:close/>
                </a:path>
                <a:path w="2806700" h="4834890">
                  <a:moveTo>
                    <a:pt x="2787141" y="292735"/>
                  </a:moveTo>
                  <a:lnTo>
                    <a:pt x="2378455" y="314960"/>
                  </a:lnTo>
                  <a:lnTo>
                    <a:pt x="2806259" y="314960"/>
                  </a:lnTo>
                  <a:lnTo>
                    <a:pt x="2806700" y="314325"/>
                  </a:lnTo>
                  <a:lnTo>
                    <a:pt x="2806065" y="303529"/>
                  </a:lnTo>
                  <a:lnTo>
                    <a:pt x="2799461" y="295910"/>
                  </a:lnTo>
                  <a:lnTo>
                    <a:pt x="2787141" y="292735"/>
                  </a:lnTo>
                  <a:close/>
                </a:path>
                <a:path w="2806700" h="4834890">
                  <a:moveTo>
                    <a:pt x="2296287" y="40004"/>
                  </a:moveTo>
                  <a:lnTo>
                    <a:pt x="2286508" y="43814"/>
                  </a:lnTo>
                  <a:lnTo>
                    <a:pt x="1992122" y="250825"/>
                  </a:lnTo>
                  <a:lnTo>
                    <a:pt x="1984883" y="254000"/>
                  </a:lnTo>
                  <a:lnTo>
                    <a:pt x="1977136" y="254635"/>
                  </a:lnTo>
                  <a:lnTo>
                    <a:pt x="2359144" y="254635"/>
                  </a:lnTo>
                  <a:lnTo>
                    <a:pt x="2318512" y="53975"/>
                  </a:lnTo>
                  <a:lnTo>
                    <a:pt x="2314575" y="45720"/>
                  </a:lnTo>
                  <a:lnTo>
                    <a:pt x="2306066" y="40639"/>
                  </a:lnTo>
                  <a:lnTo>
                    <a:pt x="2296287" y="40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6079" y="3731260"/>
              <a:ext cx="64769" cy="628015"/>
            </a:xfrm>
            <a:custGeom>
              <a:avLst/>
              <a:gdLst/>
              <a:ahLst/>
              <a:cxnLst/>
              <a:rect l="l" t="t" r="r" b="b"/>
              <a:pathLst>
                <a:path w="64770" h="628014">
                  <a:moveTo>
                    <a:pt x="42545" y="17144"/>
                  </a:moveTo>
                  <a:lnTo>
                    <a:pt x="39877" y="24764"/>
                  </a:lnTo>
                  <a:lnTo>
                    <a:pt x="39877" y="29844"/>
                  </a:lnTo>
                  <a:lnTo>
                    <a:pt x="39243" y="34925"/>
                  </a:lnTo>
                  <a:lnTo>
                    <a:pt x="36575" y="45719"/>
                  </a:lnTo>
                  <a:lnTo>
                    <a:pt x="34671" y="56514"/>
                  </a:lnTo>
                  <a:lnTo>
                    <a:pt x="32003" y="67310"/>
                  </a:lnTo>
                  <a:lnTo>
                    <a:pt x="30099" y="78104"/>
                  </a:lnTo>
                  <a:lnTo>
                    <a:pt x="25526" y="97789"/>
                  </a:lnTo>
                  <a:lnTo>
                    <a:pt x="22225" y="117475"/>
                  </a:lnTo>
                  <a:lnTo>
                    <a:pt x="19685" y="137794"/>
                  </a:lnTo>
                  <a:lnTo>
                    <a:pt x="18288" y="157479"/>
                  </a:lnTo>
                  <a:lnTo>
                    <a:pt x="18288" y="201294"/>
                  </a:lnTo>
                  <a:lnTo>
                    <a:pt x="17018" y="245110"/>
                  </a:lnTo>
                  <a:lnTo>
                    <a:pt x="15748" y="294004"/>
                  </a:lnTo>
                  <a:lnTo>
                    <a:pt x="13716" y="342900"/>
                  </a:lnTo>
                  <a:lnTo>
                    <a:pt x="11175" y="391794"/>
                  </a:lnTo>
                  <a:lnTo>
                    <a:pt x="9144" y="440689"/>
                  </a:lnTo>
                  <a:lnTo>
                    <a:pt x="6603" y="490219"/>
                  </a:lnTo>
                  <a:lnTo>
                    <a:pt x="1904" y="578485"/>
                  </a:lnTo>
                  <a:lnTo>
                    <a:pt x="0" y="617219"/>
                  </a:lnTo>
                  <a:lnTo>
                    <a:pt x="3301" y="625475"/>
                  </a:lnTo>
                  <a:lnTo>
                    <a:pt x="11175" y="628014"/>
                  </a:lnTo>
                  <a:lnTo>
                    <a:pt x="18923" y="625475"/>
                  </a:lnTo>
                  <a:lnTo>
                    <a:pt x="22860" y="617219"/>
                  </a:lnTo>
                  <a:lnTo>
                    <a:pt x="28194" y="514985"/>
                  </a:lnTo>
                  <a:lnTo>
                    <a:pt x="30734" y="463550"/>
                  </a:lnTo>
                  <a:lnTo>
                    <a:pt x="33400" y="412114"/>
                  </a:lnTo>
                  <a:lnTo>
                    <a:pt x="35305" y="360679"/>
                  </a:lnTo>
                  <a:lnTo>
                    <a:pt x="37338" y="309244"/>
                  </a:lnTo>
                  <a:lnTo>
                    <a:pt x="39243" y="257810"/>
                  </a:lnTo>
                  <a:lnTo>
                    <a:pt x="39877" y="206375"/>
                  </a:lnTo>
                  <a:lnTo>
                    <a:pt x="41206" y="157479"/>
                  </a:lnTo>
                  <a:lnTo>
                    <a:pt x="47117" y="104775"/>
                  </a:lnTo>
                  <a:lnTo>
                    <a:pt x="57530" y="54610"/>
                  </a:lnTo>
                  <a:lnTo>
                    <a:pt x="60833" y="43179"/>
                  </a:lnTo>
                  <a:lnTo>
                    <a:pt x="64135" y="27939"/>
                  </a:lnTo>
                  <a:lnTo>
                    <a:pt x="64770" y="18414"/>
                  </a:lnTo>
                  <a:lnTo>
                    <a:pt x="43179" y="18414"/>
                  </a:lnTo>
                  <a:lnTo>
                    <a:pt x="42545" y="17144"/>
                  </a:lnTo>
                  <a:close/>
                </a:path>
                <a:path w="64770" h="628014">
                  <a:moveTo>
                    <a:pt x="50419" y="0"/>
                  </a:moveTo>
                  <a:lnTo>
                    <a:pt x="43179" y="3810"/>
                  </a:lnTo>
                  <a:lnTo>
                    <a:pt x="39877" y="10794"/>
                  </a:lnTo>
                  <a:lnTo>
                    <a:pt x="41910" y="14604"/>
                  </a:lnTo>
                  <a:lnTo>
                    <a:pt x="43179" y="14604"/>
                  </a:lnTo>
                  <a:lnTo>
                    <a:pt x="42545" y="16510"/>
                  </a:lnTo>
                  <a:lnTo>
                    <a:pt x="43179" y="18414"/>
                  </a:lnTo>
                  <a:lnTo>
                    <a:pt x="64770" y="18414"/>
                  </a:lnTo>
                  <a:lnTo>
                    <a:pt x="64770" y="13335"/>
                  </a:lnTo>
                  <a:lnTo>
                    <a:pt x="59563" y="2539"/>
                  </a:lnTo>
                  <a:lnTo>
                    <a:pt x="50419" y="0"/>
                  </a:lnTo>
                  <a:close/>
                </a:path>
                <a:path w="64770" h="628014">
                  <a:moveTo>
                    <a:pt x="41910" y="14604"/>
                  </a:moveTo>
                  <a:lnTo>
                    <a:pt x="39243" y="14604"/>
                  </a:lnTo>
                  <a:lnTo>
                    <a:pt x="42545" y="17144"/>
                  </a:lnTo>
                  <a:lnTo>
                    <a:pt x="42545" y="16510"/>
                  </a:lnTo>
                  <a:lnTo>
                    <a:pt x="41910" y="1460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4484" y="3719195"/>
              <a:ext cx="194945" cy="14668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708775" y="5039995"/>
              <a:ext cx="33655" cy="624205"/>
            </a:xfrm>
            <a:custGeom>
              <a:avLst/>
              <a:gdLst/>
              <a:ahLst/>
              <a:cxnLst/>
              <a:rect l="l" t="t" r="r" b="b"/>
              <a:pathLst>
                <a:path w="33654" h="624204">
                  <a:moveTo>
                    <a:pt x="26416" y="0"/>
                  </a:moveTo>
                  <a:lnTo>
                    <a:pt x="17779" y="635"/>
                  </a:lnTo>
                  <a:lnTo>
                    <a:pt x="11938" y="6985"/>
                  </a:lnTo>
                  <a:lnTo>
                    <a:pt x="9905" y="15875"/>
                  </a:lnTo>
                  <a:lnTo>
                    <a:pt x="9271" y="24765"/>
                  </a:lnTo>
                  <a:lnTo>
                    <a:pt x="9271" y="43180"/>
                  </a:lnTo>
                  <a:lnTo>
                    <a:pt x="7874" y="210820"/>
                  </a:lnTo>
                  <a:lnTo>
                    <a:pt x="7239" y="257810"/>
                  </a:lnTo>
                  <a:lnTo>
                    <a:pt x="5333" y="304800"/>
                  </a:lnTo>
                  <a:lnTo>
                    <a:pt x="2667" y="356235"/>
                  </a:lnTo>
                  <a:lnTo>
                    <a:pt x="0" y="459105"/>
                  </a:lnTo>
                  <a:lnTo>
                    <a:pt x="0" y="510540"/>
                  </a:lnTo>
                  <a:lnTo>
                    <a:pt x="634" y="561975"/>
                  </a:lnTo>
                  <a:lnTo>
                    <a:pt x="2667" y="614045"/>
                  </a:lnTo>
                  <a:lnTo>
                    <a:pt x="6603" y="621665"/>
                  </a:lnTo>
                  <a:lnTo>
                    <a:pt x="14477" y="624205"/>
                  </a:lnTo>
                  <a:lnTo>
                    <a:pt x="22478" y="621665"/>
                  </a:lnTo>
                  <a:lnTo>
                    <a:pt x="25780" y="614045"/>
                  </a:lnTo>
                  <a:lnTo>
                    <a:pt x="23749" y="563245"/>
                  </a:lnTo>
                  <a:lnTo>
                    <a:pt x="22478" y="512445"/>
                  </a:lnTo>
                  <a:lnTo>
                    <a:pt x="22478" y="462280"/>
                  </a:lnTo>
                  <a:lnTo>
                    <a:pt x="25019" y="361315"/>
                  </a:lnTo>
                  <a:lnTo>
                    <a:pt x="29718" y="266065"/>
                  </a:lnTo>
                  <a:lnTo>
                    <a:pt x="30352" y="220980"/>
                  </a:lnTo>
                  <a:lnTo>
                    <a:pt x="31623" y="52705"/>
                  </a:lnTo>
                  <a:lnTo>
                    <a:pt x="30988" y="32385"/>
                  </a:lnTo>
                  <a:lnTo>
                    <a:pt x="31623" y="22225"/>
                  </a:lnTo>
                  <a:lnTo>
                    <a:pt x="33654" y="12700"/>
                  </a:lnTo>
                  <a:lnTo>
                    <a:pt x="33020" y="4445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670" y="5542279"/>
              <a:ext cx="193040" cy="14986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64538" y="2452242"/>
            <a:ext cx="77914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003A52"/>
                </a:solidFill>
                <a:latin typeface="Arial"/>
                <a:cs typeface="Arial"/>
              </a:rPr>
              <a:t>Aktivering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24654" y="3221863"/>
            <a:ext cx="13989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D4131A"/>
                </a:solidFill>
                <a:latin typeface="Arial"/>
                <a:cs typeface="Arial"/>
              </a:rPr>
              <a:t>Angst,</a:t>
            </a:r>
            <a:r>
              <a:rPr sz="1350" spc="-45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D4131A"/>
                </a:solidFill>
                <a:latin typeface="Arial"/>
                <a:cs typeface="Arial"/>
              </a:rPr>
              <a:t>panikk,</a:t>
            </a:r>
            <a:r>
              <a:rPr sz="1350" spc="-40" dirty="0">
                <a:solidFill>
                  <a:srgbClr val="D4131A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D4131A"/>
                </a:solidFill>
                <a:latin typeface="Arial"/>
                <a:cs typeface="Arial"/>
              </a:rPr>
              <a:t>uro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26502" y="4474844"/>
            <a:ext cx="1054100" cy="533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0160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800" spc="-20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kan </a:t>
            </a: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Jeg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7A55"/>
                </a:solidFill>
                <a:latin typeface="Arial"/>
                <a:cs typeface="Arial"/>
              </a:rPr>
              <a:t>er</a:t>
            </a:r>
            <a:r>
              <a:rPr sz="1800" spc="-5" dirty="0">
                <a:solidFill>
                  <a:srgbClr val="397A5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97A55"/>
                </a:solidFill>
                <a:latin typeface="Arial"/>
                <a:cs typeface="Arial"/>
              </a:rPr>
              <a:t>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7875" y="6226555"/>
            <a:ext cx="144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3A8B3"/>
                </a:solidFill>
                <a:latin typeface="Arial"/>
                <a:cs typeface="Arial"/>
              </a:rPr>
              <a:t>Jeg</a:t>
            </a:r>
            <a:r>
              <a:rPr sz="1800" spc="-35" dirty="0">
                <a:solidFill>
                  <a:srgbClr val="13A8B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A8B3"/>
                </a:solidFill>
                <a:latin typeface="Arial"/>
                <a:cs typeface="Arial"/>
              </a:rPr>
              <a:t>orker</a:t>
            </a:r>
            <a:r>
              <a:rPr sz="1800" spc="-20" dirty="0">
                <a:solidFill>
                  <a:srgbClr val="13A8B3"/>
                </a:solidFill>
                <a:latin typeface="Arial"/>
                <a:cs typeface="Arial"/>
              </a:rPr>
              <a:t> ikke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17845" y="5898641"/>
            <a:ext cx="1857375" cy="442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12979B"/>
                </a:solidFill>
                <a:latin typeface="Arial"/>
                <a:cs typeface="Arial"/>
              </a:rPr>
              <a:t>Oppgitt,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50" dirty="0">
                <a:solidFill>
                  <a:srgbClr val="12979B"/>
                </a:solidFill>
                <a:latin typeface="Arial"/>
                <a:cs typeface="Arial"/>
              </a:rPr>
              <a:t>følelsesmessig</a:t>
            </a:r>
            <a:r>
              <a:rPr sz="1350" spc="-55" dirty="0">
                <a:solidFill>
                  <a:srgbClr val="12979B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2979B"/>
                </a:solidFill>
                <a:latin typeface="Arial"/>
                <a:cs typeface="Arial"/>
              </a:rPr>
              <a:t>avstengt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5502" y="6610604"/>
            <a:ext cx="2647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3A52"/>
                </a:solidFill>
                <a:latin typeface="Arial"/>
                <a:cs typeface="Arial"/>
              </a:rPr>
              <a:t>Tid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24753" y="4331589"/>
            <a:ext cx="1116965" cy="7035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530"/>
              </a:spcBef>
            </a:pPr>
            <a:r>
              <a:rPr sz="1800" spc="-10" dirty="0">
                <a:solidFill>
                  <a:srgbClr val="002F31"/>
                </a:solidFill>
                <a:latin typeface="Arial"/>
                <a:cs typeface="Arial"/>
              </a:rPr>
              <a:t>Toleranse- vinduet</a:t>
            </a:r>
            <a:endParaRPr sz="1800">
              <a:latin typeface="Arial"/>
              <a:cs typeface="Arial"/>
            </a:endParaRPr>
          </a:p>
          <a:p>
            <a:pPr marR="34290" algn="ctr">
              <a:lnSpc>
                <a:spcPts val="1450"/>
              </a:lnSpc>
            </a:pPr>
            <a:r>
              <a:rPr sz="1350" dirty="0">
                <a:solidFill>
                  <a:srgbClr val="002F31"/>
                </a:solidFill>
                <a:latin typeface="Arial"/>
                <a:cs typeface="Arial"/>
              </a:rPr>
              <a:t>Indre</a:t>
            </a:r>
            <a:r>
              <a:rPr sz="1350" spc="-25" dirty="0">
                <a:solidFill>
                  <a:srgbClr val="002F31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02F31"/>
                </a:solidFill>
                <a:latin typeface="Arial"/>
                <a:cs typeface="Arial"/>
              </a:rPr>
              <a:t>balanse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508753" y="2257170"/>
            <a:ext cx="1016000" cy="373380"/>
            <a:chOff x="4508753" y="2257170"/>
            <a:chExt cx="1016000" cy="37338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8753" y="2450845"/>
              <a:ext cx="124380" cy="1793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02" y="2413380"/>
              <a:ext cx="330777" cy="18270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6509" y="2257170"/>
              <a:ext cx="427989" cy="241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90117"/>
            <a:ext cx="9182735" cy="14090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330"/>
              </a:spcBef>
            </a:pPr>
            <a:r>
              <a:rPr dirty="0"/>
              <a:t>Tegn</a:t>
            </a:r>
            <a:r>
              <a:rPr spc="-95" dirty="0"/>
              <a:t> </a:t>
            </a:r>
            <a:r>
              <a:rPr dirty="0"/>
              <a:t>på</a:t>
            </a:r>
            <a:r>
              <a:rPr spc="-90" dirty="0"/>
              <a:t> </a:t>
            </a:r>
            <a:r>
              <a:rPr dirty="0"/>
              <a:t>at</a:t>
            </a:r>
            <a:r>
              <a:rPr spc="-90" dirty="0"/>
              <a:t> </a:t>
            </a:r>
            <a:r>
              <a:rPr dirty="0"/>
              <a:t>noen</a:t>
            </a:r>
            <a:r>
              <a:rPr spc="-90" dirty="0"/>
              <a:t> </a:t>
            </a:r>
            <a:r>
              <a:rPr dirty="0"/>
              <a:t>har</a:t>
            </a:r>
            <a:r>
              <a:rPr spc="-80" dirty="0"/>
              <a:t> </a:t>
            </a:r>
            <a:r>
              <a:rPr dirty="0"/>
              <a:t>havnet</a:t>
            </a:r>
            <a:r>
              <a:rPr spc="-85" dirty="0"/>
              <a:t> </a:t>
            </a:r>
            <a:r>
              <a:rPr spc="-10" dirty="0"/>
              <a:t>utenfor toleransevinduet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0833" y="2563727"/>
          <a:ext cx="8072755" cy="384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215"/>
                        </a:lnSpc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Lettskremt,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årvåken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7540" indent="-228600">
                        <a:lnSpc>
                          <a:spcPts val="2215"/>
                        </a:lnSpc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Vondt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magen,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hodet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elle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79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Følsom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lyd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0965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795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Gråter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ofte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09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Urolig,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rastløs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Glemmer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ting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Passiv,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redusert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øyekontakt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Trekker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seg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unna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Lett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sint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irritert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Synes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ikke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noe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gøy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Vanskeligheter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sovne,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sove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637540" marR="20955" indent="-228600">
                        <a:lnSpc>
                          <a:spcPct val="100000"/>
                        </a:lnSpc>
                        <a:spcBef>
                          <a:spcPts val="675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Skader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seg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selv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and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57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Angst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637540" marR="48895" indent="-228600">
                        <a:lnSpc>
                          <a:spcPct val="100000"/>
                        </a:lnSpc>
                        <a:spcBef>
                          <a:spcPts val="680"/>
                        </a:spcBef>
                        <a:buChar char="•"/>
                        <a:tabLst>
                          <a:tab pos="637540" algn="l"/>
                        </a:tabLst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Misbruker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335">
                <a:tc gridSpan="2">
                  <a:txBody>
                    <a:bodyPr/>
                    <a:lstStyle/>
                    <a:p>
                      <a:pPr marL="260350" marR="48895" indent="-228600">
                        <a:lnSpc>
                          <a:spcPts val="2325"/>
                        </a:lnSpc>
                        <a:spcBef>
                          <a:spcPts val="680"/>
                        </a:spcBef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Vanskeligheter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konsentrere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seg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636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90070" y="2526919"/>
            <a:ext cx="1097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kroppen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1217" y="5077205"/>
            <a:ext cx="250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Førstehjelp</a:t>
            </a:r>
            <a:r>
              <a:rPr spc="-160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/>
              <a:t>følelsene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398777"/>
            <a:ext cx="8115934" cy="4620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dersom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havner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utenfor</a:t>
            </a:r>
            <a:r>
              <a:rPr sz="3200" spc="-10" dirty="0">
                <a:latin typeface="Arial"/>
                <a:cs typeface="Arial"/>
              </a:rPr>
              <a:t> toleransevinduet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15"/>
              </a:spcBef>
            </a:pPr>
            <a:endParaRPr sz="3200">
              <a:latin typeface="Arial"/>
              <a:cs typeface="Arial"/>
            </a:endParaRPr>
          </a:p>
          <a:p>
            <a:pPr marL="12700" marR="5663565">
              <a:lnSpc>
                <a:spcPts val="3180"/>
              </a:lnSpc>
            </a:pPr>
            <a:r>
              <a:rPr sz="2800" dirty="0">
                <a:latin typeface="Arial"/>
                <a:cs typeface="Arial"/>
              </a:rPr>
              <a:t>Fortell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en </a:t>
            </a:r>
            <a:r>
              <a:rPr sz="2800" dirty="0">
                <a:latin typeface="Arial"/>
                <a:cs typeface="Arial"/>
              </a:rPr>
              <a:t>du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trygg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på.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Arial"/>
              <a:cs typeface="Arial"/>
            </a:endParaRPr>
          </a:p>
          <a:p>
            <a:pPr marL="12700" marR="6217920">
              <a:lnSpc>
                <a:spcPts val="3180"/>
              </a:lnSpc>
            </a:pPr>
            <a:r>
              <a:rPr sz="2800" dirty="0">
                <a:latin typeface="Arial"/>
                <a:cs typeface="Arial"/>
              </a:rPr>
              <a:t>Finn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trygt sted.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79"/>
              </a:lnSpc>
              <a:spcBef>
                <a:spcPts val="2930"/>
              </a:spcBef>
            </a:pPr>
            <a:r>
              <a:rPr sz="2800" dirty="0">
                <a:latin typeface="Arial"/>
                <a:cs typeface="Arial"/>
              </a:rPr>
              <a:t>Pust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rolig,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79"/>
              </a:lnSpc>
            </a:pPr>
            <a:r>
              <a:rPr sz="2800" dirty="0">
                <a:latin typeface="Arial"/>
                <a:cs typeface="Arial"/>
              </a:rPr>
              <a:t>dypt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rytmisk.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217" y="2101142"/>
            <a:ext cx="3928310" cy="39260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Mine</a:t>
            </a:r>
            <a:r>
              <a:rPr spc="-120" dirty="0"/>
              <a:t> </a:t>
            </a:r>
            <a:r>
              <a:rPr spc="-10" dirty="0"/>
              <a:t>trygghetspunkter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2279" y="1709038"/>
            <a:ext cx="7135495" cy="5243830"/>
            <a:chOff x="1732279" y="1709038"/>
            <a:chExt cx="7135495" cy="5243830"/>
          </a:xfrm>
        </p:grpSpPr>
        <p:sp>
          <p:nvSpPr>
            <p:cNvPr id="4" name="object 4"/>
            <p:cNvSpPr/>
            <p:nvPr/>
          </p:nvSpPr>
          <p:spPr>
            <a:xfrm>
              <a:off x="3481704" y="1709038"/>
              <a:ext cx="5386070" cy="5243830"/>
            </a:xfrm>
            <a:custGeom>
              <a:avLst/>
              <a:gdLst/>
              <a:ahLst/>
              <a:cxnLst/>
              <a:rect l="l" t="t" r="r" b="b"/>
              <a:pathLst>
                <a:path w="5386070" h="5243830">
                  <a:moveTo>
                    <a:pt x="3613150" y="0"/>
                  </a:moveTo>
                  <a:lnTo>
                    <a:pt x="3566160" y="6350"/>
                  </a:lnTo>
                  <a:lnTo>
                    <a:pt x="3549015" y="11430"/>
                  </a:lnTo>
                  <a:lnTo>
                    <a:pt x="3571875" y="16510"/>
                  </a:lnTo>
                  <a:lnTo>
                    <a:pt x="3594100" y="23495"/>
                  </a:lnTo>
                  <a:lnTo>
                    <a:pt x="3637279" y="45085"/>
                  </a:lnTo>
                  <a:lnTo>
                    <a:pt x="3685540" y="86360"/>
                  </a:lnTo>
                  <a:lnTo>
                    <a:pt x="3721100" y="140335"/>
                  </a:lnTo>
                  <a:lnTo>
                    <a:pt x="5252720" y="3457575"/>
                  </a:lnTo>
                  <a:lnTo>
                    <a:pt x="5266690" y="3497579"/>
                  </a:lnTo>
                  <a:lnTo>
                    <a:pt x="5271135" y="3536950"/>
                  </a:lnTo>
                  <a:lnTo>
                    <a:pt x="5269230" y="3562350"/>
                  </a:lnTo>
                  <a:lnTo>
                    <a:pt x="5253990" y="3609340"/>
                  </a:lnTo>
                  <a:lnTo>
                    <a:pt x="5224780" y="3648710"/>
                  </a:lnTo>
                  <a:lnTo>
                    <a:pt x="5183505" y="3677285"/>
                  </a:lnTo>
                  <a:lnTo>
                    <a:pt x="53975" y="5187353"/>
                  </a:lnTo>
                  <a:lnTo>
                    <a:pt x="15240" y="5194338"/>
                  </a:lnTo>
                  <a:lnTo>
                    <a:pt x="0" y="5194338"/>
                  </a:lnTo>
                  <a:lnTo>
                    <a:pt x="30480" y="5215293"/>
                  </a:lnTo>
                  <a:lnTo>
                    <a:pt x="62865" y="5230533"/>
                  </a:lnTo>
                  <a:lnTo>
                    <a:pt x="97155" y="5240058"/>
                  </a:lnTo>
                  <a:lnTo>
                    <a:pt x="131445" y="5243233"/>
                  </a:lnTo>
                  <a:lnTo>
                    <a:pt x="143510" y="5243233"/>
                  </a:lnTo>
                  <a:lnTo>
                    <a:pt x="5284470" y="3745865"/>
                  </a:lnTo>
                  <a:lnTo>
                    <a:pt x="5324475" y="3726815"/>
                  </a:lnTo>
                  <a:lnTo>
                    <a:pt x="5355590" y="3698875"/>
                  </a:lnTo>
                  <a:lnTo>
                    <a:pt x="5376545" y="3662679"/>
                  </a:lnTo>
                  <a:lnTo>
                    <a:pt x="5386070" y="3621404"/>
                  </a:lnTo>
                  <a:lnTo>
                    <a:pt x="5384165" y="3576320"/>
                  </a:lnTo>
                  <a:lnTo>
                    <a:pt x="5368925" y="3529329"/>
                  </a:lnTo>
                  <a:lnTo>
                    <a:pt x="3806190" y="127635"/>
                  </a:lnTo>
                  <a:lnTo>
                    <a:pt x="3779520" y="85089"/>
                  </a:lnTo>
                  <a:lnTo>
                    <a:pt x="3745229" y="49530"/>
                  </a:lnTo>
                  <a:lnTo>
                    <a:pt x="3703954" y="22860"/>
                  </a:lnTo>
                  <a:lnTo>
                    <a:pt x="3659504" y="5714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DED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5614" y="1731263"/>
              <a:ext cx="6993255" cy="5160010"/>
            </a:xfrm>
            <a:custGeom>
              <a:avLst/>
              <a:gdLst/>
              <a:ahLst/>
              <a:cxnLst/>
              <a:rect l="l" t="t" r="r" b="b"/>
              <a:pathLst>
                <a:path w="6993255" h="5160009">
                  <a:moveTo>
                    <a:pt x="5252720" y="0"/>
                  </a:moveTo>
                  <a:lnTo>
                    <a:pt x="5207000" y="6985"/>
                  </a:lnTo>
                  <a:lnTo>
                    <a:pt x="102870" y="1506855"/>
                  </a:lnTo>
                  <a:lnTo>
                    <a:pt x="62230" y="1525270"/>
                  </a:lnTo>
                  <a:lnTo>
                    <a:pt x="31115" y="1553210"/>
                  </a:lnTo>
                  <a:lnTo>
                    <a:pt x="10160" y="1588770"/>
                  </a:lnTo>
                  <a:lnTo>
                    <a:pt x="0" y="1629410"/>
                  </a:lnTo>
                  <a:lnTo>
                    <a:pt x="1905" y="1673860"/>
                  </a:lnTo>
                  <a:lnTo>
                    <a:pt x="16510" y="1718945"/>
                  </a:lnTo>
                  <a:lnTo>
                    <a:pt x="1548130" y="5036223"/>
                  </a:lnTo>
                  <a:lnTo>
                    <a:pt x="1574164" y="5078133"/>
                  </a:lnTo>
                  <a:lnTo>
                    <a:pt x="1609089" y="5112423"/>
                  </a:lnTo>
                  <a:lnTo>
                    <a:pt x="1649730" y="5138458"/>
                  </a:lnTo>
                  <a:lnTo>
                    <a:pt x="1694180" y="5154333"/>
                  </a:lnTo>
                  <a:lnTo>
                    <a:pt x="1740535" y="5159413"/>
                  </a:lnTo>
                  <a:lnTo>
                    <a:pt x="1786889" y="5152428"/>
                  </a:lnTo>
                  <a:lnTo>
                    <a:pt x="6891019" y="3652520"/>
                  </a:lnTo>
                  <a:lnTo>
                    <a:pt x="6931025" y="3634104"/>
                  </a:lnTo>
                  <a:lnTo>
                    <a:pt x="6962140" y="3606165"/>
                  </a:lnTo>
                  <a:lnTo>
                    <a:pt x="6983094" y="3570604"/>
                  </a:lnTo>
                  <a:lnTo>
                    <a:pt x="6993255" y="3529965"/>
                  </a:lnTo>
                  <a:lnTo>
                    <a:pt x="6991350" y="3486150"/>
                  </a:lnTo>
                  <a:lnTo>
                    <a:pt x="6977380" y="3440429"/>
                  </a:lnTo>
                  <a:lnTo>
                    <a:pt x="5445125" y="123825"/>
                  </a:lnTo>
                  <a:lnTo>
                    <a:pt x="5419090" y="81280"/>
                  </a:lnTo>
                  <a:lnTo>
                    <a:pt x="5384800" y="46989"/>
                  </a:lnTo>
                  <a:lnTo>
                    <a:pt x="5344160" y="21589"/>
                  </a:lnTo>
                  <a:lnTo>
                    <a:pt x="5299075" y="5080"/>
                  </a:lnTo>
                  <a:lnTo>
                    <a:pt x="5252720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2279" y="1717928"/>
              <a:ext cx="7020559" cy="5185410"/>
            </a:xfrm>
            <a:custGeom>
              <a:avLst/>
              <a:gdLst/>
              <a:ahLst/>
              <a:cxnLst/>
              <a:rect l="l" t="t" r="r" b="b"/>
              <a:pathLst>
                <a:path w="7020559" h="5185409">
                  <a:moveTo>
                    <a:pt x="5268595" y="0"/>
                  </a:moveTo>
                  <a:lnTo>
                    <a:pt x="5229860" y="3810"/>
                  </a:lnTo>
                  <a:lnTo>
                    <a:pt x="112394" y="1507490"/>
                  </a:lnTo>
                  <a:lnTo>
                    <a:pt x="65405" y="1529715"/>
                  </a:lnTo>
                  <a:lnTo>
                    <a:pt x="29844" y="1564640"/>
                  </a:lnTo>
                  <a:lnTo>
                    <a:pt x="7619" y="1607820"/>
                  </a:lnTo>
                  <a:lnTo>
                    <a:pt x="0" y="1657350"/>
                  </a:lnTo>
                  <a:lnTo>
                    <a:pt x="1269" y="1677035"/>
                  </a:lnTo>
                  <a:lnTo>
                    <a:pt x="10159" y="1717040"/>
                  </a:lnTo>
                  <a:lnTo>
                    <a:pt x="1550034" y="5054003"/>
                  </a:lnTo>
                  <a:lnTo>
                    <a:pt x="1585595" y="5107978"/>
                  </a:lnTo>
                  <a:lnTo>
                    <a:pt x="1633855" y="5149253"/>
                  </a:lnTo>
                  <a:lnTo>
                    <a:pt x="1690370" y="5175923"/>
                  </a:lnTo>
                  <a:lnTo>
                    <a:pt x="1751330" y="5184813"/>
                  </a:lnTo>
                  <a:lnTo>
                    <a:pt x="1764665" y="5184813"/>
                  </a:lnTo>
                  <a:lnTo>
                    <a:pt x="1790699" y="5181003"/>
                  </a:lnTo>
                  <a:lnTo>
                    <a:pt x="1803399" y="5177828"/>
                  </a:lnTo>
                  <a:lnTo>
                    <a:pt x="1865630" y="5159413"/>
                  </a:lnTo>
                  <a:lnTo>
                    <a:pt x="1751330" y="5159413"/>
                  </a:lnTo>
                  <a:lnTo>
                    <a:pt x="1724659" y="5157508"/>
                  </a:lnTo>
                  <a:lnTo>
                    <a:pt x="1672590" y="5140998"/>
                  </a:lnTo>
                  <a:lnTo>
                    <a:pt x="1624965" y="5111153"/>
                  </a:lnTo>
                  <a:lnTo>
                    <a:pt x="1587499" y="5068608"/>
                  </a:lnTo>
                  <a:lnTo>
                    <a:pt x="41275" y="1726565"/>
                  </a:lnTo>
                  <a:lnTo>
                    <a:pt x="26669" y="1674495"/>
                  </a:lnTo>
                  <a:lnTo>
                    <a:pt x="25400" y="1657350"/>
                  </a:lnTo>
                  <a:lnTo>
                    <a:pt x="27305" y="1636395"/>
                  </a:lnTo>
                  <a:lnTo>
                    <a:pt x="40005" y="1597025"/>
                  </a:lnTo>
                  <a:lnTo>
                    <a:pt x="63500" y="1564005"/>
                  </a:lnTo>
                  <a:lnTo>
                    <a:pt x="98425" y="1539875"/>
                  </a:lnTo>
                  <a:lnTo>
                    <a:pt x="5224145" y="31750"/>
                  </a:lnTo>
                  <a:lnTo>
                    <a:pt x="5268595" y="25400"/>
                  </a:lnTo>
                  <a:lnTo>
                    <a:pt x="5368290" y="25400"/>
                  </a:lnTo>
                  <a:lnTo>
                    <a:pt x="5358765" y="20320"/>
                  </a:lnTo>
                  <a:lnTo>
                    <a:pt x="5329555" y="9525"/>
                  </a:lnTo>
                  <a:lnTo>
                    <a:pt x="5299710" y="2540"/>
                  </a:lnTo>
                  <a:lnTo>
                    <a:pt x="5268595" y="0"/>
                  </a:lnTo>
                  <a:close/>
                </a:path>
                <a:path w="7020559" h="5185409">
                  <a:moveTo>
                    <a:pt x="6900545" y="3653155"/>
                  </a:moveTo>
                  <a:lnTo>
                    <a:pt x="1796415" y="5153063"/>
                  </a:lnTo>
                  <a:lnTo>
                    <a:pt x="1785620" y="5155603"/>
                  </a:lnTo>
                  <a:lnTo>
                    <a:pt x="1774190" y="5158143"/>
                  </a:lnTo>
                  <a:lnTo>
                    <a:pt x="1751330" y="5159413"/>
                  </a:lnTo>
                  <a:lnTo>
                    <a:pt x="1865630" y="5159413"/>
                  </a:lnTo>
                  <a:lnTo>
                    <a:pt x="6907530" y="3677920"/>
                  </a:lnTo>
                  <a:lnTo>
                    <a:pt x="6900545" y="3653155"/>
                  </a:lnTo>
                  <a:close/>
                </a:path>
                <a:path w="7020559" h="5185409">
                  <a:moveTo>
                    <a:pt x="5368290" y="25400"/>
                  </a:moveTo>
                  <a:lnTo>
                    <a:pt x="5268595" y="25400"/>
                  </a:lnTo>
                  <a:lnTo>
                    <a:pt x="5295265" y="27940"/>
                  </a:lnTo>
                  <a:lnTo>
                    <a:pt x="5321935" y="33655"/>
                  </a:lnTo>
                  <a:lnTo>
                    <a:pt x="5372735" y="57150"/>
                  </a:lnTo>
                  <a:lnTo>
                    <a:pt x="5415915" y="93980"/>
                  </a:lnTo>
                  <a:lnTo>
                    <a:pt x="5447030" y="141605"/>
                  </a:lnTo>
                  <a:lnTo>
                    <a:pt x="6979285" y="3458845"/>
                  </a:lnTo>
                  <a:lnTo>
                    <a:pt x="6993890" y="3510280"/>
                  </a:lnTo>
                  <a:lnTo>
                    <a:pt x="6994525" y="3527425"/>
                  </a:lnTo>
                  <a:lnTo>
                    <a:pt x="6993255" y="3549015"/>
                  </a:lnTo>
                  <a:lnTo>
                    <a:pt x="6980555" y="3588385"/>
                  </a:lnTo>
                  <a:lnTo>
                    <a:pt x="6956425" y="3620770"/>
                  </a:lnTo>
                  <a:lnTo>
                    <a:pt x="6921500" y="3644900"/>
                  </a:lnTo>
                  <a:lnTo>
                    <a:pt x="6900545" y="3653155"/>
                  </a:lnTo>
                  <a:lnTo>
                    <a:pt x="6907530" y="3677920"/>
                  </a:lnTo>
                  <a:lnTo>
                    <a:pt x="6955155" y="3655060"/>
                  </a:lnTo>
                  <a:lnTo>
                    <a:pt x="6990715" y="3620770"/>
                  </a:lnTo>
                  <a:lnTo>
                    <a:pt x="7012940" y="3576955"/>
                  </a:lnTo>
                  <a:lnTo>
                    <a:pt x="7020560" y="3527425"/>
                  </a:lnTo>
                  <a:lnTo>
                    <a:pt x="7019290" y="3507740"/>
                  </a:lnTo>
                  <a:lnTo>
                    <a:pt x="7010400" y="3467735"/>
                  </a:lnTo>
                  <a:lnTo>
                    <a:pt x="5470525" y="130810"/>
                  </a:lnTo>
                  <a:lnTo>
                    <a:pt x="5434965" y="76835"/>
                  </a:lnTo>
                  <a:lnTo>
                    <a:pt x="5386705" y="35560"/>
                  </a:lnTo>
                  <a:lnTo>
                    <a:pt x="5368290" y="254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3404" y="1782698"/>
              <a:ext cx="6812915" cy="5031740"/>
            </a:xfrm>
            <a:custGeom>
              <a:avLst/>
              <a:gdLst/>
              <a:ahLst/>
              <a:cxnLst/>
              <a:rect l="l" t="t" r="r" b="b"/>
              <a:pathLst>
                <a:path w="6812915" h="5031740">
                  <a:moveTo>
                    <a:pt x="5115560" y="0"/>
                  </a:moveTo>
                  <a:lnTo>
                    <a:pt x="5070475" y="6985"/>
                  </a:lnTo>
                  <a:lnTo>
                    <a:pt x="99694" y="1468120"/>
                  </a:lnTo>
                  <a:lnTo>
                    <a:pt x="60325" y="1485900"/>
                  </a:lnTo>
                  <a:lnTo>
                    <a:pt x="30480" y="1513204"/>
                  </a:lnTo>
                  <a:lnTo>
                    <a:pt x="9525" y="1547495"/>
                  </a:lnTo>
                  <a:lnTo>
                    <a:pt x="0" y="1587500"/>
                  </a:lnTo>
                  <a:lnTo>
                    <a:pt x="1905" y="1630679"/>
                  </a:lnTo>
                  <a:lnTo>
                    <a:pt x="15875" y="1675129"/>
                  </a:lnTo>
                  <a:lnTo>
                    <a:pt x="1510665" y="4910493"/>
                  </a:lnTo>
                  <a:lnTo>
                    <a:pt x="1535430" y="4951133"/>
                  </a:lnTo>
                  <a:lnTo>
                    <a:pt x="1569084" y="4984788"/>
                  </a:lnTo>
                  <a:lnTo>
                    <a:pt x="1609090" y="5010188"/>
                  </a:lnTo>
                  <a:lnTo>
                    <a:pt x="1652905" y="5026063"/>
                  </a:lnTo>
                  <a:lnTo>
                    <a:pt x="1697990" y="5031143"/>
                  </a:lnTo>
                  <a:lnTo>
                    <a:pt x="1742440" y="5024158"/>
                  </a:lnTo>
                  <a:lnTo>
                    <a:pt x="6713220" y="3562985"/>
                  </a:lnTo>
                  <a:lnTo>
                    <a:pt x="6752590" y="3545204"/>
                  </a:lnTo>
                  <a:lnTo>
                    <a:pt x="6783070" y="3517900"/>
                  </a:lnTo>
                  <a:lnTo>
                    <a:pt x="6803390" y="3483610"/>
                  </a:lnTo>
                  <a:lnTo>
                    <a:pt x="6812915" y="3443604"/>
                  </a:lnTo>
                  <a:lnTo>
                    <a:pt x="6811645" y="3400425"/>
                  </a:lnTo>
                  <a:lnTo>
                    <a:pt x="6797040" y="3356610"/>
                  </a:lnTo>
                  <a:lnTo>
                    <a:pt x="5302885" y="120650"/>
                  </a:lnTo>
                  <a:lnTo>
                    <a:pt x="5277485" y="80010"/>
                  </a:lnTo>
                  <a:lnTo>
                    <a:pt x="5243830" y="46354"/>
                  </a:lnTo>
                  <a:lnTo>
                    <a:pt x="5203825" y="20954"/>
                  </a:lnTo>
                  <a:lnTo>
                    <a:pt x="5160645" y="5079"/>
                  </a:lnTo>
                  <a:lnTo>
                    <a:pt x="5115560" y="0"/>
                  </a:lnTo>
                  <a:close/>
                </a:path>
              </a:pathLst>
            </a:custGeom>
            <a:solidFill>
              <a:srgbClr val="F9D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3914" y="2684398"/>
              <a:ext cx="3785235" cy="3924300"/>
            </a:xfrm>
            <a:custGeom>
              <a:avLst/>
              <a:gdLst/>
              <a:ahLst/>
              <a:cxnLst/>
              <a:rect l="l" t="t" r="r" b="b"/>
              <a:pathLst>
                <a:path w="3785235" h="3924300">
                  <a:moveTo>
                    <a:pt x="2264410" y="0"/>
                  </a:moveTo>
                  <a:lnTo>
                    <a:pt x="147320" y="621664"/>
                  </a:lnTo>
                  <a:lnTo>
                    <a:pt x="102870" y="640714"/>
                  </a:lnTo>
                  <a:lnTo>
                    <a:pt x="65405" y="666750"/>
                  </a:lnTo>
                  <a:lnTo>
                    <a:pt x="36195" y="700404"/>
                  </a:lnTo>
                  <a:lnTo>
                    <a:pt x="15240" y="739139"/>
                  </a:lnTo>
                  <a:lnTo>
                    <a:pt x="3175" y="781685"/>
                  </a:lnTo>
                  <a:lnTo>
                    <a:pt x="0" y="828039"/>
                  </a:lnTo>
                  <a:lnTo>
                    <a:pt x="6985" y="876300"/>
                  </a:lnTo>
                  <a:lnTo>
                    <a:pt x="24130" y="925195"/>
                  </a:lnTo>
                  <a:lnTo>
                    <a:pt x="1327785" y="3747808"/>
                  </a:lnTo>
                  <a:lnTo>
                    <a:pt x="1351280" y="3789083"/>
                  </a:lnTo>
                  <a:lnTo>
                    <a:pt x="1380489" y="3825278"/>
                  </a:lnTo>
                  <a:lnTo>
                    <a:pt x="1414145" y="3857028"/>
                  </a:lnTo>
                  <a:lnTo>
                    <a:pt x="1452245" y="3883063"/>
                  </a:lnTo>
                  <a:lnTo>
                    <a:pt x="1493520" y="3903383"/>
                  </a:lnTo>
                  <a:lnTo>
                    <a:pt x="1536700" y="3916718"/>
                  </a:lnTo>
                  <a:lnTo>
                    <a:pt x="1580514" y="3923703"/>
                  </a:lnTo>
                  <a:lnTo>
                    <a:pt x="1624964" y="3923068"/>
                  </a:lnTo>
                  <a:lnTo>
                    <a:pt x="1668145" y="3914813"/>
                  </a:lnTo>
                  <a:lnTo>
                    <a:pt x="3785235" y="3292475"/>
                  </a:lnTo>
                  <a:lnTo>
                    <a:pt x="226441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1374" y="2681858"/>
              <a:ext cx="3789679" cy="3929379"/>
            </a:xfrm>
            <a:custGeom>
              <a:avLst/>
              <a:gdLst/>
              <a:ahLst/>
              <a:cxnLst/>
              <a:rect l="l" t="t" r="r" b="b"/>
              <a:pathLst>
                <a:path w="3789679" h="3929379">
                  <a:moveTo>
                    <a:pt x="27939" y="926464"/>
                  </a:moveTo>
                  <a:lnTo>
                    <a:pt x="1327785" y="3750983"/>
                  </a:lnTo>
                  <a:lnTo>
                    <a:pt x="1353185" y="3794798"/>
                  </a:lnTo>
                  <a:lnTo>
                    <a:pt x="1384935" y="3833533"/>
                  </a:lnTo>
                  <a:lnTo>
                    <a:pt x="1421764" y="3866553"/>
                  </a:lnTo>
                  <a:lnTo>
                    <a:pt x="1463039" y="3893223"/>
                  </a:lnTo>
                  <a:lnTo>
                    <a:pt x="1507489" y="3912273"/>
                  </a:lnTo>
                  <a:lnTo>
                    <a:pt x="1553845" y="3924973"/>
                  </a:lnTo>
                  <a:lnTo>
                    <a:pt x="1601470" y="3928783"/>
                  </a:lnTo>
                  <a:lnTo>
                    <a:pt x="1618614" y="3928148"/>
                  </a:lnTo>
                  <a:lnTo>
                    <a:pt x="1636395" y="3926878"/>
                  </a:lnTo>
                  <a:lnTo>
                    <a:pt x="1646554" y="3924973"/>
                  </a:lnTo>
                  <a:lnTo>
                    <a:pt x="1601470" y="3924973"/>
                  </a:lnTo>
                  <a:lnTo>
                    <a:pt x="1554479" y="3920528"/>
                  </a:lnTo>
                  <a:lnTo>
                    <a:pt x="1508760" y="3908463"/>
                  </a:lnTo>
                  <a:lnTo>
                    <a:pt x="1464945" y="3889413"/>
                  </a:lnTo>
                  <a:lnTo>
                    <a:pt x="1424304" y="3862743"/>
                  </a:lnTo>
                  <a:lnTo>
                    <a:pt x="1387475" y="3830358"/>
                  </a:lnTo>
                  <a:lnTo>
                    <a:pt x="1356360" y="3792258"/>
                  </a:lnTo>
                  <a:lnTo>
                    <a:pt x="1331595" y="3749713"/>
                  </a:lnTo>
                  <a:lnTo>
                    <a:pt x="27939" y="926464"/>
                  </a:lnTo>
                  <a:close/>
                </a:path>
                <a:path w="3789679" h="3929379">
                  <a:moveTo>
                    <a:pt x="2269490" y="5079"/>
                  </a:moveTo>
                  <a:lnTo>
                    <a:pt x="2265045" y="5079"/>
                  </a:lnTo>
                  <a:lnTo>
                    <a:pt x="3783965" y="3293744"/>
                  </a:lnTo>
                  <a:lnTo>
                    <a:pt x="1669414" y="3914813"/>
                  </a:lnTo>
                  <a:lnTo>
                    <a:pt x="1652904" y="3919258"/>
                  </a:lnTo>
                  <a:lnTo>
                    <a:pt x="1635760" y="3922433"/>
                  </a:lnTo>
                  <a:lnTo>
                    <a:pt x="1618614" y="3924338"/>
                  </a:lnTo>
                  <a:lnTo>
                    <a:pt x="1601470" y="3924973"/>
                  </a:lnTo>
                  <a:lnTo>
                    <a:pt x="1646554" y="3924973"/>
                  </a:lnTo>
                  <a:lnTo>
                    <a:pt x="1653539" y="3923703"/>
                  </a:lnTo>
                  <a:lnTo>
                    <a:pt x="1670685" y="3919258"/>
                  </a:lnTo>
                  <a:lnTo>
                    <a:pt x="3789679" y="3296284"/>
                  </a:lnTo>
                  <a:lnTo>
                    <a:pt x="2269490" y="5079"/>
                  </a:lnTo>
                  <a:close/>
                </a:path>
                <a:path w="3789679" h="3929379">
                  <a:moveTo>
                    <a:pt x="2266950" y="0"/>
                  </a:moveTo>
                  <a:lnTo>
                    <a:pt x="148589" y="622300"/>
                  </a:lnTo>
                  <a:lnTo>
                    <a:pt x="104775" y="640714"/>
                  </a:lnTo>
                  <a:lnTo>
                    <a:pt x="68580" y="666114"/>
                  </a:lnTo>
                  <a:lnTo>
                    <a:pt x="38735" y="697864"/>
                  </a:lnTo>
                  <a:lnTo>
                    <a:pt x="17780" y="735329"/>
                  </a:lnTo>
                  <a:lnTo>
                    <a:pt x="4444" y="776604"/>
                  </a:lnTo>
                  <a:lnTo>
                    <a:pt x="0" y="821689"/>
                  </a:lnTo>
                  <a:lnTo>
                    <a:pt x="1239" y="847089"/>
                  </a:lnTo>
                  <a:lnTo>
                    <a:pt x="1269" y="847725"/>
                  </a:lnTo>
                  <a:lnTo>
                    <a:pt x="5609" y="873760"/>
                  </a:lnTo>
                  <a:lnTo>
                    <a:pt x="5714" y="874394"/>
                  </a:lnTo>
                  <a:lnTo>
                    <a:pt x="13335" y="901700"/>
                  </a:lnTo>
                  <a:lnTo>
                    <a:pt x="24130" y="928369"/>
                  </a:lnTo>
                  <a:lnTo>
                    <a:pt x="27939" y="926464"/>
                  </a:lnTo>
                  <a:lnTo>
                    <a:pt x="17144" y="899794"/>
                  </a:lnTo>
                  <a:lnTo>
                    <a:pt x="10160" y="873760"/>
                  </a:lnTo>
                  <a:lnTo>
                    <a:pt x="5820" y="847725"/>
                  </a:lnTo>
                  <a:lnTo>
                    <a:pt x="5714" y="847089"/>
                  </a:lnTo>
                  <a:lnTo>
                    <a:pt x="3810" y="821689"/>
                  </a:lnTo>
                  <a:lnTo>
                    <a:pt x="8255" y="777875"/>
                  </a:lnTo>
                  <a:lnTo>
                    <a:pt x="21589" y="737235"/>
                  </a:lnTo>
                  <a:lnTo>
                    <a:pt x="42544" y="700404"/>
                  </a:lnTo>
                  <a:lnTo>
                    <a:pt x="71119" y="669289"/>
                  </a:lnTo>
                  <a:lnTo>
                    <a:pt x="107314" y="643889"/>
                  </a:lnTo>
                  <a:lnTo>
                    <a:pt x="149860" y="626744"/>
                  </a:lnTo>
                  <a:lnTo>
                    <a:pt x="2265045" y="5079"/>
                  </a:lnTo>
                  <a:lnTo>
                    <a:pt x="2269490" y="5079"/>
                  </a:lnTo>
                  <a:lnTo>
                    <a:pt x="226695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00575" y="1987803"/>
              <a:ext cx="3784600" cy="3924300"/>
            </a:xfrm>
            <a:custGeom>
              <a:avLst/>
              <a:gdLst/>
              <a:ahLst/>
              <a:cxnLst/>
              <a:rect l="l" t="t" r="r" b="b"/>
              <a:pathLst>
                <a:path w="3784600" h="3924300">
                  <a:moveTo>
                    <a:pt x="2204084" y="0"/>
                  </a:moveTo>
                  <a:lnTo>
                    <a:pt x="2160270" y="635"/>
                  </a:lnTo>
                  <a:lnTo>
                    <a:pt x="2116454" y="8890"/>
                  </a:lnTo>
                  <a:lnTo>
                    <a:pt x="0" y="631190"/>
                  </a:lnTo>
                  <a:lnTo>
                    <a:pt x="1520825" y="3924300"/>
                  </a:lnTo>
                  <a:lnTo>
                    <a:pt x="3637915" y="3302000"/>
                  </a:lnTo>
                  <a:lnTo>
                    <a:pt x="3682365" y="3283585"/>
                  </a:lnTo>
                  <a:lnTo>
                    <a:pt x="3719195" y="3256915"/>
                  </a:lnTo>
                  <a:lnTo>
                    <a:pt x="3748404" y="3223895"/>
                  </a:lnTo>
                  <a:lnTo>
                    <a:pt x="3769359" y="3185160"/>
                  </a:lnTo>
                  <a:lnTo>
                    <a:pt x="3782059" y="3141980"/>
                  </a:lnTo>
                  <a:lnTo>
                    <a:pt x="3784600" y="3095625"/>
                  </a:lnTo>
                  <a:lnTo>
                    <a:pt x="3777615" y="3047365"/>
                  </a:lnTo>
                  <a:lnTo>
                    <a:pt x="3760470" y="2999105"/>
                  </a:lnTo>
                  <a:lnTo>
                    <a:pt x="2456815" y="175895"/>
                  </a:lnTo>
                  <a:lnTo>
                    <a:pt x="2433320" y="134620"/>
                  </a:lnTo>
                  <a:lnTo>
                    <a:pt x="2404745" y="98425"/>
                  </a:lnTo>
                  <a:lnTo>
                    <a:pt x="2370454" y="66675"/>
                  </a:lnTo>
                  <a:lnTo>
                    <a:pt x="2332354" y="40640"/>
                  </a:lnTo>
                  <a:lnTo>
                    <a:pt x="2291715" y="20320"/>
                  </a:lnTo>
                  <a:lnTo>
                    <a:pt x="2248534" y="6985"/>
                  </a:lnTo>
                  <a:lnTo>
                    <a:pt x="2204084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8034" y="1984628"/>
              <a:ext cx="3790315" cy="3929379"/>
            </a:xfrm>
            <a:custGeom>
              <a:avLst/>
              <a:gdLst/>
              <a:ahLst/>
              <a:cxnLst/>
              <a:rect l="l" t="t" r="r" b="b"/>
              <a:pathLst>
                <a:path w="3790315" h="3929379">
                  <a:moveTo>
                    <a:pt x="2119630" y="9525"/>
                  </a:moveTo>
                  <a:lnTo>
                    <a:pt x="0" y="632460"/>
                  </a:lnTo>
                  <a:lnTo>
                    <a:pt x="1522729" y="3929380"/>
                  </a:lnTo>
                  <a:lnTo>
                    <a:pt x="1539875" y="3924300"/>
                  </a:lnTo>
                  <a:lnTo>
                    <a:pt x="1525269" y="3924300"/>
                  </a:lnTo>
                  <a:lnTo>
                    <a:pt x="5714" y="635635"/>
                  </a:lnTo>
                  <a:lnTo>
                    <a:pt x="2120265" y="13970"/>
                  </a:lnTo>
                  <a:lnTo>
                    <a:pt x="2119630" y="9525"/>
                  </a:lnTo>
                  <a:close/>
                </a:path>
                <a:path w="3790315" h="3929379">
                  <a:moveTo>
                    <a:pt x="2236469" y="4445"/>
                  </a:moveTo>
                  <a:lnTo>
                    <a:pt x="2188844" y="4445"/>
                  </a:lnTo>
                  <a:lnTo>
                    <a:pt x="2235199" y="8255"/>
                  </a:lnTo>
                  <a:lnTo>
                    <a:pt x="2280919" y="20320"/>
                  </a:lnTo>
                  <a:lnTo>
                    <a:pt x="2324735" y="40005"/>
                  </a:lnTo>
                  <a:lnTo>
                    <a:pt x="2366010" y="66040"/>
                  </a:lnTo>
                  <a:lnTo>
                    <a:pt x="2402205" y="98425"/>
                  </a:lnTo>
                  <a:lnTo>
                    <a:pt x="2433319" y="136525"/>
                  </a:lnTo>
                  <a:lnTo>
                    <a:pt x="2458085" y="179705"/>
                  </a:lnTo>
                  <a:lnTo>
                    <a:pt x="3761740" y="3002280"/>
                  </a:lnTo>
                  <a:lnTo>
                    <a:pt x="3780155" y="3054985"/>
                  </a:lnTo>
                  <a:lnTo>
                    <a:pt x="3785869" y="3107055"/>
                  </a:lnTo>
                  <a:lnTo>
                    <a:pt x="3781424" y="3150870"/>
                  </a:lnTo>
                  <a:lnTo>
                    <a:pt x="3768724" y="3192145"/>
                  </a:lnTo>
                  <a:lnTo>
                    <a:pt x="3747769" y="3228340"/>
                  </a:lnTo>
                  <a:lnTo>
                    <a:pt x="3718560" y="3259455"/>
                  </a:lnTo>
                  <a:lnTo>
                    <a:pt x="3682999" y="3284855"/>
                  </a:lnTo>
                  <a:lnTo>
                    <a:pt x="3640455" y="3302000"/>
                  </a:lnTo>
                  <a:lnTo>
                    <a:pt x="1525269" y="3924300"/>
                  </a:lnTo>
                  <a:lnTo>
                    <a:pt x="1539875" y="3924300"/>
                  </a:lnTo>
                  <a:lnTo>
                    <a:pt x="3641724" y="3306445"/>
                  </a:lnTo>
                  <a:lnTo>
                    <a:pt x="3684905" y="3288665"/>
                  </a:lnTo>
                  <a:lnTo>
                    <a:pt x="3721735" y="3262630"/>
                  </a:lnTo>
                  <a:lnTo>
                    <a:pt x="3750944" y="3230880"/>
                  </a:lnTo>
                  <a:lnTo>
                    <a:pt x="3772535" y="3193415"/>
                  </a:lnTo>
                  <a:lnTo>
                    <a:pt x="3785869" y="3152140"/>
                  </a:lnTo>
                  <a:lnTo>
                    <a:pt x="3790315" y="3107055"/>
                  </a:lnTo>
                  <a:lnTo>
                    <a:pt x="3789075" y="3081655"/>
                  </a:lnTo>
                  <a:lnTo>
                    <a:pt x="3789044" y="3081020"/>
                  </a:lnTo>
                  <a:lnTo>
                    <a:pt x="3784085" y="3054985"/>
                  </a:lnTo>
                  <a:lnTo>
                    <a:pt x="3783965" y="3054350"/>
                  </a:lnTo>
                  <a:lnTo>
                    <a:pt x="3776344" y="3027680"/>
                  </a:lnTo>
                  <a:lnTo>
                    <a:pt x="2461894" y="177800"/>
                  </a:lnTo>
                  <a:lnTo>
                    <a:pt x="2437130" y="133985"/>
                  </a:lnTo>
                  <a:lnTo>
                    <a:pt x="2405380" y="95250"/>
                  </a:lnTo>
                  <a:lnTo>
                    <a:pt x="2368549" y="62230"/>
                  </a:lnTo>
                  <a:lnTo>
                    <a:pt x="2327274" y="36195"/>
                  </a:lnTo>
                  <a:lnTo>
                    <a:pt x="2282824" y="16510"/>
                  </a:lnTo>
                  <a:lnTo>
                    <a:pt x="2236469" y="4445"/>
                  </a:lnTo>
                  <a:close/>
                </a:path>
                <a:path w="3790315" h="3929379">
                  <a:moveTo>
                    <a:pt x="2188844" y="0"/>
                  </a:moveTo>
                  <a:lnTo>
                    <a:pt x="2171065" y="635"/>
                  </a:lnTo>
                  <a:lnTo>
                    <a:pt x="2153919" y="2540"/>
                  </a:lnTo>
                  <a:lnTo>
                    <a:pt x="2136140" y="5080"/>
                  </a:lnTo>
                  <a:lnTo>
                    <a:pt x="2119630" y="9525"/>
                  </a:lnTo>
                  <a:lnTo>
                    <a:pt x="2120265" y="13970"/>
                  </a:lnTo>
                  <a:lnTo>
                    <a:pt x="2137410" y="9525"/>
                  </a:lnTo>
                  <a:lnTo>
                    <a:pt x="2154555" y="6350"/>
                  </a:lnTo>
                  <a:lnTo>
                    <a:pt x="2171699" y="4445"/>
                  </a:lnTo>
                  <a:lnTo>
                    <a:pt x="2236469" y="4445"/>
                  </a:lnTo>
                  <a:lnTo>
                    <a:pt x="2235835" y="3810"/>
                  </a:lnTo>
                  <a:lnTo>
                    <a:pt x="218884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6984" y="2446908"/>
              <a:ext cx="5396865" cy="3688715"/>
            </a:xfrm>
            <a:custGeom>
              <a:avLst/>
              <a:gdLst/>
              <a:ahLst/>
              <a:cxnLst/>
              <a:rect l="l" t="t" r="r" b="b"/>
              <a:pathLst>
                <a:path w="5396865" h="3688715">
                  <a:moveTo>
                    <a:pt x="2816225" y="3173095"/>
                  </a:moveTo>
                  <a:lnTo>
                    <a:pt x="1116329" y="3672840"/>
                  </a:lnTo>
                  <a:lnTo>
                    <a:pt x="1123950" y="3688715"/>
                  </a:lnTo>
                  <a:lnTo>
                    <a:pt x="2823210" y="3189604"/>
                  </a:lnTo>
                  <a:lnTo>
                    <a:pt x="2816225" y="3173095"/>
                  </a:lnTo>
                  <a:close/>
                </a:path>
                <a:path w="5396865" h="3688715">
                  <a:moveTo>
                    <a:pt x="2704465" y="2931795"/>
                  </a:moveTo>
                  <a:lnTo>
                    <a:pt x="1005204" y="3430904"/>
                  </a:lnTo>
                  <a:lnTo>
                    <a:pt x="1012189" y="3447415"/>
                  </a:lnTo>
                  <a:lnTo>
                    <a:pt x="2711450" y="2947670"/>
                  </a:lnTo>
                  <a:lnTo>
                    <a:pt x="2704465" y="2931795"/>
                  </a:lnTo>
                  <a:close/>
                </a:path>
                <a:path w="5396865" h="3688715">
                  <a:moveTo>
                    <a:pt x="2592704" y="2689860"/>
                  </a:moveTo>
                  <a:lnTo>
                    <a:pt x="893444" y="3189604"/>
                  </a:lnTo>
                  <a:lnTo>
                    <a:pt x="900429" y="3205479"/>
                  </a:lnTo>
                  <a:lnTo>
                    <a:pt x="2600325" y="2706370"/>
                  </a:lnTo>
                  <a:lnTo>
                    <a:pt x="2592704" y="2689860"/>
                  </a:lnTo>
                  <a:close/>
                </a:path>
                <a:path w="5396865" h="3688715">
                  <a:moveTo>
                    <a:pt x="2480944" y="2448560"/>
                  </a:moveTo>
                  <a:lnTo>
                    <a:pt x="781685" y="2947670"/>
                  </a:lnTo>
                  <a:lnTo>
                    <a:pt x="789304" y="2964179"/>
                  </a:lnTo>
                  <a:lnTo>
                    <a:pt x="2488565" y="2464435"/>
                  </a:lnTo>
                  <a:lnTo>
                    <a:pt x="2480944" y="2448560"/>
                  </a:lnTo>
                  <a:close/>
                </a:path>
                <a:path w="5396865" h="3688715">
                  <a:moveTo>
                    <a:pt x="5389245" y="2416810"/>
                  </a:moveTo>
                  <a:lnTo>
                    <a:pt x="3689985" y="2916554"/>
                  </a:lnTo>
                  <a:lnTo>
                    <a:pt x="3697604" y="2932429"/>
                  </a:lnTo>
                  <a:lnTo>
                    <a:pt x="5396865" y="2432685"/>
                  </a:lnTo>
                  <a:lnTo>
                    <a:pt x="5389245" y="2416810"/>
                  </a:lnTo>
                  <a:close/>
                </a:path>
                <a:path w="5396865" h="3688715">
                  <a:moveTo>
                    <a:pt x="2369185" y="2206625"/>
                  </a:moveTo>
                  <a:lnTo>
                    <a:pt x="669925" y="2706370"/>
                  </a:lnTo>
                  <a:lnTo>
                    <a:pt x="677544" y="2722245"/>
                  </a:lnTo>
                  <a:lnTo>
                    <a:pt x="2376804" y="2222500"/>
                  </a:lnTo>
                  <a:lnTo>
                    <a:pt x="2369185" y="2206625"/>
                  </a:lnTo>
                  <a:close/>
                </a:path>
                <a:path w="5396865" h="3688715">
                  <a:moveTo>
                    <a:pt x="5278120" y="2174875"/>
                  </a:moveTo>
                  <a:lnTo>
                    <a:pt x="3578225" y="2674620"/>
                  </a:lnTo>
                  <a:lnTo>
                    <a:pt x="3585844" y="2690495"/>
                  </a:lnTo>
                  <a:lnTo>
                    <a:pt x="5285105" y="2191385"/>
                  </a:lnTo>
                  <a:lnTo>
                    <a:pt x="5278120" y="2174875"/>
                  </a:lnTo>
                  <a:close/>
                </a:path>
                <a:path w="5396865" h="3688715">
                  <a:moveTo>
                    <a:pt x="2257425" y="1964689"/>
                  </a:moveTo>
                  <a:lnTo>
                    <a:pt x="558164" y="2464435"/>
                  </a:lnTo>
                  <a:lnTo>
                    <a:pt x="565784" y="2480310"/>
                  </a:lnTo>
                  <a:lnTo>
                    <a:pt x="2265044" y="1981200"/>
                  </a:lnTo>
                  <a:lnTo>
                    <a:pt x="2257425" y="1964689"/>
                  </a:lnTo>
                  <a:close/>
                </a:path>
                <a:path w="5396865" h="3688715">
                  <a:moveTo>
                    <a:pt x="5166360" y="1933575"/>
                  </a:moveTo>
                  <a:lnTo>
                    <a:pt x="3467100" y="2433320"/>
                  </a:lnTo>
                  <a:lnTo>
                    <a:pt x="3474085" y="2449195"/>
                  </a:lnTo>
                  <a:lnTo>
                    <a:pt x="5173980" y="1949450"/>
                  </a:lnTo>
                  <a:lnTo>
                    <a:pt x="5166360" y="1933575"/>
                  </a:lnTo>
                  <a:close/>
                </a:path>
                <a:path w="5396865" h="3688715">
                  <a:moveTo>
                    <a:pt x="2146300" y="1723389"/>
                  </a:moveTo>
                  <a:lnTo>
                    <a:pt x="446404" y="2222500"/>
                  </a:lnTo>
                  <a:lnTo>
                    <a:pt x="454025" y="2239010"/>
                  </a:lnTo>
                  <a:lnTo>
                    <a:pt x="2153285" y="1739264"/>
                  </a:lnTo>
                  <a:lnTo>
                    <a:pt x="2146300" y="1723389"/>
                  </a:lnTo>
                  <a:close/>
                </a:path>
                <a:path w="5396865" h="3688715">
                  <a:moveTo>
                    <a:pt x="5054599" y="1691639"/>
                  </a:moveTo>
                  <a:lnTo>
                    <a:pt x="3355340" y="2191385"/>
                  </a:lnTo>
                  <a:lnTo>
                    <a:pt x="3362960" y="2207260"/>
                  </a:lnTo>
                  <a:lnTo>
                    <a:pt x="5062220" y="1708150"/>
                  </a:lnTo>
                  <a:lnTo>
                    <a:pt x="5054599" y="1691639"/>
                  </a:lnTo>
                  <a:close/>
                </a:path>
                <a:path w="5396865" h="3688715">
                  <a:moveTo>
                    <a:pt x="2034539" y="1481454"/>
                  </a:moveTo>
                  <a:lnTo>
                    <a:pt x="335279" y="1981200"/>
                  </a:lnTo>
                  <a:lnTo>
                    <a:pt x="342264" y="1997075"/>
                  </a:lnTo>
                  <a:lnTo>
                    <a:pt x="2042160" y="1497964"/>
                  </a:lnTo>
                  <a:lnTo>
                    <a:pt x="2034539" y="1481454"/>
                  </a:lnTo>
                  <a:close/>
                </a:path>
                <a:path w="5396865" h="3688715">
                  <a:moveTo>
                    <a:pt x="4942840" y="1450339"/>
                  </a:moveTo>
                  <a:lnTo>
                    <a:pt x="3243579" y="1949450"/>
                  </a:lnTo>
                  <a:lnTo>
                    <a:pt x="3251200" y="1965959"/>
                  </a:lnTo>
                  <a:lnTo>
                    <a:pt x="4950460" y="1466214"/>
                  </a:lnTo>
                  <a:lnTo>
                    <a:pt x="4942840" y="1450339"/>
                  </a:lnTo>
                  <a:close/>
                </a:path>
                <a:path w="5396865" h="3688715">
                  <a:moveTo>
                    <a:pt x="1922779" y="1240154"/>
                  </a:moveTo>
                  <a:lnTo>
                    <a:pt x="223519" y="1739264"/>
                  </a:lnTo>
                  <a:lnTo>
                    <a:pt x="231139" y="1755775"/>
                  </a:lnTo>
                  <a:lnTo>
                    <a:pt x="1930400" y="1256029"/>
                  </a:lnTo>
                  <a:lnTo>
                    <a:pt x="1922779" y="1240154"/>
                  </a:lnTo>
                  <a:close/>
                </a:path>
                <a:path w="5396865" h="3688715">
                  <a:moveTo>
                    <a:pt x="4831080" y="1208404"/>
                  </a:moveTo>
                  <a:lnTo>
                    <a:pt x="3131819" y="1708150"/>
                  </a:lnTo>
                  <a:lnTo>
                    <a:pt x="3139440" y="1724025"/>
                  </a:lnTo>
                  <a:lnTo>
                    <a:pt x="4838699" y="1224279"/>
                  </a:lnTo>
                  <a:lnTo>
                    <a:pt x="4831080" y="1208404"/>
                  </a:lnTo>
                  <a:close/>
                </a:path>
                <a:path w="5396865" h="3688715">
                  <a:moveTo>
                    <a:pt x="1811019" y="998219"/>
                  </a:moveTo>
                  <a:lnTo>
                    <a:pt x="111759" y="1497964"/>
                  </a:lnTo>
                  <a:lnTo>
                    <a:pt x="119379" y="1513839"/>
                  </a:lnTo>
                  <a:lnTo>
                    <a:pt x="1818639" y="1014094"/>
                  </a:lnTo>
                  <a:lnTo>
                    <a:pt x="1811019" y="998219"/>
                  </a:lnTo>
                  <a:close/>
                </a:path>
                <a:path w="5396865" h="3688715">
                  <a:moveTo>
                    <a:pt x="4719955" y="966469"/>
                  </a:moveTo>
                  <a:lnTo>
                    <a:pt x="3020060" y="1466214"/>
                  </a:lnTo>
                  <a:lnTo>
                    <a:pt x="3027679" y="1482089"/>
                  </a:lnTo>
                  <a:lnTo>
                    <a:pt x="4726940" y="982979"/>
                  </a:lnTo>
                  <a:lnTo>
                    <a:pt x="4719955" y="966469"/>
                  </a:lnTo>
                  <a:close/>
                </a:path>
                <a:path w="5396865" h="3688715">
                  <a:moveTo>
                    <a:pt x="1699260" y="756285"/>
                  </a:moveTo>
                  <a:lnTo>
                    <a:pt x="0" y="1256029"/>
                  </a:lnTo>
                  <a:lnTo>
                    <a:pt x="7619" y="1271904"/>
                  </a:lnTo>
                  <a:lnTo>
                    <a:pt x="1706879" y="772794"/>
                  </a:lnTo>
                  <a:lnTo>
                    <a:pt x="1699260" y="756285"/>
                  </a:lnTo>
                  <a:close/>
                </a:path>
                <a:path w="5396865" h="3688715">
                  <a:moveTo>
                    <a:pt x="4608195" y="725169"/>
                  </a:moveTo>
                  <a:lnTo>
                    <a:pt x="2908935" y="1224279"/>
                  </a:lnTo>
                  <a:lnTo>
                    <a:pt x="2915919" y="1240789"/>
                  </a:lnTo>
                  <a:lnTo>
                    <a:pt x="4615815" y="741044"/>
                  </a:lnTo>
                  <a:lnTo>
                    <a:pt x="4608195" y="725169"/>
                  </a:lnTo>
                  <a:close/>
                </a:path>
                <a:path w="5396865" h="3688715">
                  <a:moveTo>
                    <a:pt x="4496435" y="483235"/>
                  </a:moveTo>
                  <a:lnTo>
                    <a:pt x="2797175" y="982979"/>
                  </a:lnTo>
                  <a:lnTo>
                    <a:pt x="2804794" y="998854"/>
                  </a:lnTo>
                  <a:lnTo>
                    <a:pt x="4504055" y="499744"/>
                  </a:lnTo>
                  <a:lnTo>
                    <a:pt x="4496435" y="483235"/>
                  </a:lnTo>
                  <a:close/>
                </a:path>
                <a:path w="5396865" h="3688715">
                  <a:moveTo>
                    <a:pt x="4384674" y="241935"/>
                  </a:moveTo>
                  <a:lnTo>
                    <a:pt x="2685415" y="741044"/>
                  </a:lnTo>
                  <a:lnTo>
                    <a:pt x="2693035" y="757554"/>
                  </a:lnTo>
                  <a:lnTo>
                    <a:pt x="4392295" y="257810"/>
                  </a:lnTo>
                  <a:lnTo>
                    <a:pt x="4384674" y="241935"/>
                  </a:lnTo>
                  <a:close/>
                </a:path>
                <a:path w="5396865" h="3688715">
                  <a:moveTo>
                    <a:pt x="4272915" y="0"/>
                  </a:moveTo>
                  <a:lnTo>
                    <a:pt x="2573654" y="499744"/>
                  </a:lnTo>
                  <a:lnTo>
                    <a:pt x="2581275" y="515619"/>
                  </a:lnTo>
                  <a:lnTo>
                    <a:pt x="4280535" y="15875"/>
                  </a:lnTo>
                  <a:lnTo>
                    <a:pt x="42729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6425" y="2521203"/>
              <a:ext cx="1658620" cy="3559175"/>
            </a:xfrm>
            <a:custGeom>
              <a:avLst/>
              <a:gdLst/>
              <a:ahLst/>
              <a:cxnLst/>
              <a:rect l="l" t="t" r="r" b="b"/>
              <a:pathLst>
                <a:path w="1658620" h="3559175">
                  <a:moveTo>
                    <a:pt x="15875" y="0"/>
                  </a:moveTo>
                  <a:lnTo>
                    <a:pt x="8254" y="3175"/>
                  </a:lnTo>
                  <a:lnTo>
                    <a:pt x="0" y="6985"/>
                  </a:lnTo>
                  <a:lnTo>
                    <a:pt x="1643379" y="3559175"/>
                  </a:lnTo>
                  <a:lnTo>
                    <a:pt x="1658620" y="3552190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3469" y="3959478"/>
              <a:ext cx="459105" cy="171450"/>
            </a:xfrm>
            <a:custGeom>
              <a:avLst/>
              <a:gdLst/>
              <a:ahLst/>
              <a:cxnLst/>
              <a:rect l="l" t="t" r="r" b="b"/>
              <a:pathLst>
                <a:path w="459104" h="171450">
                  <a:moveTo>
                    <a:pt x="429894" y="0"/>
                  </a:moveTo>
                  <a:lnTo>
                    <a:pt x="16509" y="119380"/>
                  </a:lnTo>
                  <a:lnTo>
                    <a:pt x="0" y="141605"/>
                  </a:lnTo>
                  <a:lnTo>
                    <a:pt x="2539" y="152400"/>
                  </a:lnTo>
                  <a:lnTo>
                    <a:pt x="9525" y="161925"/>
                  </a:lnTo>
                  <a:lnTo>
                    <a:pt x="18414" y="168275"/>
                  </a:lnTo>
                  <a:lnTo>
                    <a:pt x="29209" y="171450"/>
                  </a:lnTo>
                  <a:lnTo>
                    <a:pt x="40004" y="170815"/>
                  </a:lnTo>
                  <a:lnTo>
                    <a:pt x="443229" y="52070"/>
                  </a:lnTo>
                  <a:lnTo>
                    <a:pt x="452119" y="46990"/>
                  </a:lnTo>
                  <a:lnTo>
                    <a:pt x="457200" y="39370"/>
                  </a:lnTo>
                  <a:lnTo>
                    <a:pt x="459104" y="29845"/>
                  </a:lnTo>
                  <a:lnTo>
                    <a:pt x="456564" y="19050"/>
                  </a:lnTo>
                  <a:lnTo>
                    <a:pt x="449579" y="9525"/>
                  </a:lnTo>
                  <a:lnTo>
                    <a:pt x="440689" y="3175"/>
                  </a:lnTo>
                  <a:lnTo>
                    <a:pt x="42989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3469" y="3959478"/>
              <a:ext cx="459105" cy="171450"/>
            </a:xfrm>
            <a:custGeom>
              <a:avLst/>
              <a:gdLst/>
              <a:ahLst/>
              <a:cxnLst/>
              <a:rect l="l" t="t" r="r" b="b"/>
              <a:pathLst>
                <a:path w="459104" h="171450">
                  <a:moveTo>
                    <a:pt x="443229" y="52070"/>
                  </a:moveTo>
                  <a:lnTo>
                    <a:pt x="40004" y="170815"/>
                  </a:lnTo>
                  <a:lnTo>
                    <a:pt x="29209" y="171450"/>
                  </a:lnTo>
                  <a:lnTo>
                    <a:pt x="18414" y="168275"/>
                  </a:lnTo>
                  <a:lnTo>
                    <a:pt x="9525" y="161925"/>
                  </a:lnTo>
                  <a:lnTo>
                    <a:pt x="2539" y="152400"/>
                  </a:lnTo>
                  <a:lnTo>
                    <a:pt x="0" y="141605"/>
                  </a:lnTo>
                  <a:lnTo>
                    <a:pt x="1904" y="132080"/>
                  </a:lnTo>
                  <a:lnTo>
                    <a:pt x="7619" y="124460"/>
                  </a:lnTo>
                  <a:lnTo>
                    <a:pt x="16509" y="119380"/>
                  </a:lnTo>
                  <a:lnTo>
                    <a:pt x="419100" y="635"/>
                  </a:lnTo>
                  <a:lnTo>
                    <a:pt x="429894" y="0"/>
                  </a:lnTo>
                  <a:lnTo>
                    <a:pt x="440689" y="3175"/>
                  </a:lnTo>
                  <a:lnTo>
                    <a:pt x="449579" y="9525"/>
                  </a:lnTo>
                  <a:lnTo>
                    <a:pt x="456564" y="19050"/>
                  </a:lnTo>
                  <a:lnTo>
                    <a:pt x="459104" y="29845"/>
                  </a:lnTo>
                  <a:lnTo>
                    <a:pt x="457200" y="39370"/>
                  </a:lnTo>
                  <a:lnTo>
                    <a:pt x="452119" y="46990"/>
                  </a:lnTo>
                  <a:lnTo>
                    <a:pt x="443229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7150" y="446557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5" y="0"/>
                  </a:moveTo>
                  <a:lnTo>
                    <a:pt x="15875" y="119380"/>
                  </a:lnTo>
                  <a:lnTo>
                    <a:pt x="0" y="142239"/>
                  </a:lnTo>
                  <a:lnTo>
                    <a:pt x="2539" y="152400"/>
                  </a:lnTo>
                  <a:lnTo>
                    <a:pt x="8889" y="161925"/>
                  </a:lnTo>
                  <a:lnTo>
                    <a:pt x="17779" y="168275"/>
                  </a:lnTo>
                  <a:lnTo>
                    <a:pt x="28575" y="171450"/>
                  </a:lnTo>
                  <a:lnTo>
                    <a:pt x="39370" y="170814"/>
                  </a:lnTo>
                  <a:lnTo>
                    <a:pt x="442595" y="52069"/>
                  </a:lnTo>
                  <a:lnTo>
                    <a:pt x="451485" y="46989"/>
                  </a:lnTo>
                  <a:lnTo>
                    <a:pt x="456564" y="39369"/>
                  </a:lnTo>
                  <a:lnTo>
                    <a:pt x="458470" y="29844"/>
                  </a:lnTo>
                  <a:lnTo>
                    <a:pt x="455929" y="19050"/>
                  </a:lnTo>
                  <a:lnTo>
                    <a:pt x="449579" y="9525"/>
                  </a:lnTo>
                  <a:lnTo>
                    <a:pt x="440054" y="317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37150" y="446557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5" y="52069"/>
                  </a:moveTo>
                  <a:lnTo>
                    <a:pt x="39370" y="170814"/>
                  </a:lnTo>
                  <a:lnTo>
                    <a:pt x="28575" y="171450"/>
                  </a:lnTo>
                  <a:lnTo>
                    <a:pt x="17779" y="168275"/>
                  </a:lnTo>
                  <a:lnTo>
                    <a:pt x="8889" y="161925"/>
                  </a:lnTo>
                  <a:lnTo>
                    <a:pt x="2539" y="152400"/>
                  </a:lnTo>
                  <a:lnTo>
                    <a:pt x="0" y="142239"/>
                  </a:lnTo>
                  <a:lnTo>
                    <a:pt x="1270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69"/>
                  </a:lnTo>
                  <a:lnTo>
                    <a:pt x="429895" y="0"/>
                  </a:lnTo>
                  <a:lnTo>
                    <a:pt x="440054" y="3175"/>
                  </a:lnTo>
                  <a:lnTo>
                    <a:pt x="449579" y="9525"/>
                  </a:lnTo>
                  <a:lnTo>
                    <a:pt x="455929" y="19050"/>
                  </a:lnTo>
                  <a:lnTo>
                    <a:pt x="458470" y="29844"/>
                  </a:lnTo>
                  <a:lnTo>
                    <a:pt x="456564" y="39369"/>
                  </a:lnTo>
                  <a:lnTo>
                    <a:pt x="451485" y="46989"/>
                  </a:lnTo>
                  <a:lnTo>
                    <a:pt x="442595" y="52069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0829" y="4971668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5" y="0"/>
                  </a:moveTo>
                  <a:lnTo>
                    <a:pt x="15875" y="119380"/>
                  </a:lnTo>
                  <a:lnTo>
                    <a:pt x="0" y="142240"/>
                  </a:lnTo>
                  <a:lnTo>
                    <a:pt x="2540" y="152400"/>
                  </a:lnTo>
                  <a:lnTo>
                    <a:pt x="8890" y="161925"/>
                  </a:lnTo>
                  <a:lnTo>
                    <a:pt x="18415" y="168275"/>
                  </a:lnTo>
                  <a:lnTo>
                    <a:pt x="28575" y="171450"/>
                  </a:lnTo>
                  <a:lnTo>
                    <a:pt x="39370" y="170815"/>
                  </a:lnTo>
                  <a:lnTo>
                    <a:pt x="442595" y="52070"/>
                  </a:lnTo>
                  <a:lnTo>
                    <a:pt x="451485" y="46990"/>
                  </a:lnTo>
                  <a:lnTo>
                    <a:pt x="457200" y="39370"/>
                  </a:lnTo>
                  <a:lnTo>
                    <a:pt x="458470" y="29845"/>
                  </a:lnTo>
                  <a:lnTo>
                    <a:pt x="455930" y="19050"/>
                  </a:lnTo>
                  <a:lnTo>
                    <a:pt x="449580" y="10160"/>
                  </a:lnTo>
                  <a:lnTo>
                    <a:pt x="440055" y="3175"/>
                  </a:lnTo>
                  <a:lnTo>
                    <a:pt x="42989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70829" y="4971668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5" y="52070"/>
                  </a:moveTo>
                  <a:lnTo>
                    <a:pt x="39370" y="170815"/>
                  </a:lnTo>
                  <a:lnTo>
                    <a:pt x="28575" y="171450"/>
                  </a:lnTo>
                  <a:lnTo>
                    <a:pt x="18415" y="168275"/>
                  </a:lnTo>
                  <a:lnTo>
                    <a:pt x="8890" y="161925"/>
                  </a:lnTo>
                  <a:lnTo>
                    <a:pt x="2540" y="152400"/>
                  </a:lnTo>
                  <a:lnTo>
                    <a:pt x="0" y="142240"/>
                  </a:lnTo>
                  <a:lnTo>
                    <a:pt x="1270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70"/>
                  </a:lnTo>
                  <a:lnTo>
                    <a:pt x="429895" y="0"/>
                  </a:lnTo>
                  <a:lnTo>
                    <a:pt x="440055" y="3175"/>
                  </a:lnTo>
                  <a:lnTo>
                    <a:pt x="449580" y="10160"/>
                  </a:lnTo>
                  <a:lnTo>
                    <a:pt x="455930" y="19050"/>
                  </a:lnTo>
                  <a:lnTo>
                    <a:pt x="458470" y="29845"/>
                  </a:lnTo>
                  <a:lnTo>
                    <a:pt x="457200" y="39370"/>
                  </a:lnTo>
                  <a:lnTo>
                    <a:pt x="451485" y="46990"/>
                  </a:lnTo>
                  <a:lnTo>
                    <a:pt x="442595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4509" y="547776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29894" y="0"/>
                  </a:moveTo>
                  <a:lnTo>
                    <a:pt x="15875" y="119380"/>
                  </a:lnTo>
                  <a:lnTo>
                    <a:pt x="0" y="142240"/>
                  </a:lnTo>
                  <a:lnTo>
                    <a:pt x="2539" y="152400"/>
                  </a:lnTo>
                  <a:lnTo>
                    <a:pt x="8889" y="161925"/>
                  </a:lnTo>
                  <a:lnTo>
                    <a:pt x="18414" y="168275"/>
                  </a:lnTo>
                  <a:lnTo>
                    <a:pt x="28575" y="171450"/>
                  </a:lnTo>
                  <a:lnTo>
                    <a:pt x="39369" y="170815"/>
                  </a:lnTo>
                  <a:lnTo>
                    <a:pt x="442594" y="52070"/>
                  </a:lnTo>
                  <a:lnTo>
                    <a:pt x="451485" y="47625"/>
                  </a:lnTo>
                  <a:lnTo>
                    <a:pt x="457200" y="39370"/>
                  </a:lnTo>
                  <a:lnTo>
                    <a:pt x="458469" y="29845"/>
                  </a:lnTo>
                  <a:lnTo>
                    <a:pt x="455929" y="19050"/>
                  </a:lnTo>
                  <a:lnTo>
                    <a:pt x="449579" y="10160"/>
                  </a:lnTo>
                  <a:lnTo>
                    <a:pt x="440689" y="3175"/>
                  </a:lnTo>
                  <a:lnTo>
                    <a:pt x="42989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4509" y="5477763"/>
              <a:ext cx="458470" cy="171450"/>
            </a:xfrm>
            <a:custGeom>
              <a:avLst/>
              <a:gdLst/>
              <a:ahLst/>
              <a:cxnLst/>
              <a:rect l="l" t="t" r="r" b="b"/>
              <a:pathLst>
                <a:path w="458470" h="171450">
                  <a:moveTo>
                    <a:pt x="442594" y="52070"/>
                  </a:moveTo>
                  <a:lnTo>
                    <a:pt x="39369" y="170815"/>
                  </a:lnTo>
                  <a:lnTo>
                    <a:pt x="28575" y="171450"/>
                  </a:lnTo>
                  <a:lnTo>
                    <a:pt x="18414" y="168275"/>
                  </a:lnTo>
                  <a:lnTo>
                    <a:pt x="8889" y="161925"/>
                  </a:lnTo>
                  <a:lnTo>
                    <a:pt x="2539" y="152400"/>
                  </a:lnTo>
                  <a:lnTo>
                    <a:pt x="0" y="142240"/>
                  </a:lnTo>
                  <a:lnTo>
                    <a:pt x="1904" y="132080"/>
                  </a:lnTo>
                  <a:lnTo>
                    <a:pt x="6985" y="124460"/>
                  </a:lnTo>
                  <a:lnTo>
                    <a:pt x="15875" y="119380"/>
                  </a:lnTo>
                  <a:lnTo>
                    <a:pt x="419100" y="1270"/>
                  </a:lnTo>
                  <a:lnTo>
                    <a:pt x="429894" y="0"/>
                  </a:lnTo>
                  <a:lnTo>
                    <a:pt x="440689" y="3175"/>
                  </a:lnTo>
                  <a:lnTo>
                    <a:pt x="449579" y="10160"/>
                  </a:lnTo>
                  <a:lnTo>
                    <a:pt x="455929" y="19050"/>
                  </a:lnTo>
                  <a:lnTo>
                    <a:pt x="458469" y="29845"/>
                  </a:lnTo>
                  <a:lnTo>
                    <a:pt x="457200" y="39370"/>
                  </a:lnTo>
                  <a:lnTo>
                    <a:pt x="451485" y="47625"/>
                  </a:lnTo>
                  <a:lnTo>
                    <a:pt x="442594" y="52070"/>
                  </a:lnTo>
                  <a:close/>
                </a:path>
              </a:pathLst>
            </a:custGeom>
            <a:ln w="25603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1584" y="1853818"/>
              <a:ext cx="2801619" cy="21818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0924" y="3681983"/>
              <a:ext cx="163830" cy="1447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969" y="3916933"/>
              <a:ext cx="163830" cy="1447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284" y="4159503"/>
              <a:ext cx="163830" cy="1447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6679" y="4407153"/>
              <a:ext cx="163830" cy="1447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2089" y="4630673"/>
              <a:ext cx="163830" cy="1447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64484" y="4878323"/>
              <a:ext cx="163830" cy="1447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4499" y="5124068"/>
              <a:ext cx="163830" cy="1447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96259" y="5371718"/>
              <a:ext cx="163829" cy="1447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5804" y="3803903"/>
              <a:ext cx="727710" cy="53721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0984" y="2053843"/>
              <a:ext cx="238125" cy="20447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90970" y="2094483"/>
              <a:ext cx="375920" cy="324485"/>
            </a:xfrm>
            <a:custGeom>
              <a:avLst/>
              <a:gdLst/>
              <a:ahLst/>
              <a:cxnLst/>
              <a:rect l="l" t="t" r="r" b="b"/>
              <a:pathLst>
                <a:path w="375920" h="324485">
                  <a:moveTo>
                    <a:pt x="285750" y="0"/>
                  </a:moveTo>
                  <a:lnTo>
                    <a:pt x="248920" y="4444"/>
                  </a:lnTo>
                  <a:lnTo>
                    <a:pt x="217170" y="22225"/>
                  </a:lnTo>
                  <a:lnTo>
                    <a:pt x="193675" y="52069"/>
                  </a:lnTo>
                  <a:lnTo>
                    <a:pt x="175895" y="89535"/>
                  </a:lnTo>
                  <a:lnTo>
                    <a:pt x="138429" y="70485"/>
                  </a:lnTo>
                  <a:lnTo>
                    <a:pt x="66039" y="64769"/>
                  </a:lnTo>
                  <a:lnTo>
                    <a:pt x="9525" y="112394"/>
                  </a:lnTo>
                  <a:lnTo>
                    <a:pt x="0" y="149860"/>
                  </a:lnTo>
                  <a:lnTo>
                    <a:pt x="4444" y="186689"/>
                  </a:lnTo>
                  <a:lnTo>
                    <a:pt x="22225" y="219075"/>
                  </a:lnTo>
                  <a:lnTo>
                    <a:pt x="52070" y="242569"/>
                  </a:lnTo>
                  <a:lnTo>
                    <a:pt x="198120" y="317500"/>
                  </a:lnTo>
                  <a:lnTo>
                    <a:pt x="225425" y="324485"/>
                  </a:lnTo>
                  <a:lnTo>
                    <a:pt x="251459" y="321310"/>
                  </a:lnTo>
                  <a:lnTo>
                    <a:pt x="292100" y="286385"/>
                  </a:lnTo>
                  <a:lnTo>
                    <a:pt x="347345" y="177164"/>
                  </a:lnTo>
                  <a:lnTo>
                    <a:pt x="365125" y="140335"/>
                  </a:lnTo>
                  <a:lnTo>
                    <a:pt x="375920" y="102869"/>
                  </a:lnTo>
                  <a:lnTo>
                    <a:pt x="371475" y="66675"/>
                  </a:lnTo>
                  <a:lnTo>
                    <a:pt x="353059" y="34289"/>
                  </a:lnTo>
                  <a:lnTo>
                    <a:pt x="322579" y="1016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90970" y="2094483"/>
              <a:ext cx="375920" cy="324485"/>
            </a:xfrm>
            <a:custGeom>
              <a:avLst/>
              <a:gdLst/>
              <a:ahLst/>
              <a:cxnLst/>
              <a:rect l="l" t="t" r="r" b="b"/>
              <a:pathLst>
                <a:path w="375920" h="324485">
                  <a:moveTo>
                    <a:pt x="322579" y="10160"/>
                  </a:moveTo>
                  <a:lnTo>
                    <a:pt x="285750" y="0"/>
                  </a:lnTo>
                  <a:lnTo>
                    <a:pt x="248920" y="4444"/>
                  </a:lnTo>
                  <a:lnTo>
                    <a:pt x="217170" y="22225"/>
                  </a:lnTo>
                  <a:lnTo>
                    <a:pt x="193675" y="52069"/>
                  </a:lnTo>
                  <a:lnTo>
                    <a:pt x="175895" y="89535"/>
                  </a:lnTo>
                  <a:lnTo>
                    <a:pt x="138429" y="70485"/>
                  </a:lnTo>
                  <a:lnTo>
                    <a:pt x="102234" y="59689"/>
                  </a:lnTo>
                  <a:lnTo>
                    <a:pt x="66039" y="64769"/>
                  </a:lnTo>
                  <a:lnTo>
                    <a:pt x="33654" y="82550"/>
                  </a:lnTo>
                  <a:lnTo>
                    <a:pt x="9525" y="112394"/>
                  </a:lnTo>
                  <a:lnTo>
                    <a:pt x="0" y="149860"/>
                  </a:lnTo>
                  <a:lnTo>
                    <a:pt x="4444" y="186689"/>
                  </a:lnTo>
                  <a:lnTo>
                    <a:pt x="22225" y="219075"/>
                  </a:lnTo>
                  <a:lnTo>
                    <a:pt x="52070" y="242569"/>
                  </a:lnTo>
                  <a:lnTo>
                    <a:pt x="89534" y="261619"/>
                  </a:lnTo>
                  <a:lnTo>
                    <a:pt x="198120" y="317500"/>
                  </a:lnTo>
                  <a:lnTo>
                    <a:pt x="225425" y="324485"/>
                  </a:lnTo>
                  <a:lnTo>
                    <a:pt x="251459" y="321310"/>
                  </a:lnTo>
                  <a:lnTo>
                    <a:pt x="274954" y="308610"/>
                  </a:lnTo>
                  <a:lnTo>
                    <a:pt x="292100" y="286385"/>
                  </a:lnTo>
                  <a:lnTo>
                    <a:pt x="347345" y="177164"/>
                  </a:lnTo>
                  <a:lnTo>
                    <a:pt x="365125" y="140335"/>
                  </a:lnTo>
                  <a:lnTo>
                    <a:pt x="375920" y="102869"/>
                  </a:lnTo>
                  <a:lnTo>
                    <a:pt x="371475" y="66675"/>
                  </a:lnTo>
                  <a:lnTo>
                    <a:pt x="353059" y="34289"/>
                  </a:lnTo>
                  <a:lnTo>
                    <a:pt x="322579" y="10160"/>
                  </a:lnTo>
                  <a:close/>
                </a:path>
              </a:pathLst>
            </a:custGeom>
            <a:ln w="256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66229" y="2092578"/>
              <a:ext cx="200660" cy="325755"/>
            </a:xfrm>
            <a:custGeom>
              <a:avLst/>
              <a:gdLst/>
              <a:ahLst/>
              <a:cxnLst/>
              <a:rect l="l" t="t" r="r" b="b"/>
              <a:pathLst>
                <a:path w="200659" h="325755">
                  <a:moveTo>
                    <a:pt x="107315" y="0"/>
                  </a:moveTo>
                  <a:lnTo>
                    <a:pt x="70485" y="5715"/>
                  </a:lnTo>
                  <a:lnTo>
                    <a:pt x="38735" y="24765"/>
                  </a:lnTo>
                  <a:lnTo>
                    <a:pt x="15875" y="55245"/>
                  </a:lnTo>
                  <a:lnTo>
                    <a:pt x="0" y="89535"/>
                  </a:lnTo>
                  <a:lnTo>
                    <a:pt x="69850" y="325755"/>
                  </a:lnTo>
                  <a:lnTo>
                    <a:pt x="111760" y="300990"/>
                  </a:lnTo>
                  <a:lnTo>
                    <a:pt x="173990" y="175260"/>
                  </a:lnTo>
                  <a:lnTo>
                    <a:pt x="190500" y="137795"/>
                  </a:lnTo>
                  <a:lnTo>
                    <a:pt x="200660" y="100965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779" y="8890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66229" y="2092578"/>
              <a:ext cx="200660" cy="325755"/>
            </a:xfrm>
            <a:custGeom>
              <a:avLst/>
              <a:gdLst/>
              <a:ahLst/>
              <a:cxnLst/>
              <a:rect l="l" t="t" r="r" b="b"/>
              <a:pathLst>
                <a:path w="200659" h="325755">
                  <a:moveTo>
                    <a:pt x="144779" y="8890"/>
                  </a:moveTo>
                  <a:lnTo>
                    <a:pt x="107315" y="0"/>
                  </a:lnTo>
                  <a:lnTo>
                    <a:pt x="70485" y="5715"/>
                  </a:lnTo>
                  <a:lnTo>
                    <a:pt x="38735" y="24765"/>
                  </a:lnTo>
                  <a:lnTo>
                    <a:pt x="15875" y="55245"/>
                  </a:lnTo>
                  <a:lnTo>
                    <a:pt x="0" y="89535"/>
                  </a:lnTo>
                  <a:lnTo>
                    <a:pt x="69850" y="325755"/>
                  </a:lnTo>
                  <a:lnTo>
                    <a:pt x="111760" y="300990"/>
                  </a:lnTo>
                  <a:lnTo>
                    <a:pt x="173990" y="175260"/>
                  </a:lnTo>
                  <a:lnTo>
                    <a:pt x="190500" y="137795"/>
                  </a:lnTo>
                  <a:lnTo>
                    <a:pt x="200660" y="100965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779" y="8890"/>
                  </a:lnTo>
                  <a:close/>
                </a:path>
              </a:pathLst>
            </a:custGeom>
            <a:ln w="256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90970" y="2096388"/>
              <a:ext cx="375920" cy="325120"/>
            </a:xfrm>
            <a:custGeom>
              <a:avLst/>
              <a:gdLst/>
              <a:ahLst/>
              <a:cxnLst/>
              <a:rect l="l" t="t" r="r" b="b"/>
              <a:pathLst>
                <a:path w="375920" h="325119">
                  <a:moveTo>
                    <a:pt x="286384" y="0"/>
                  </a:moveTo>
                  <a:lnTo>
                    <a:pt x="249554" y="4445"/>
                  </a:lnTo>
                  <a:lnTo>
                    <a:pt x="217170" y="22860"/>
                  </a:lnTo>
                  <a:lnTo>
                    <a:pt x="193675" y="52705"/>
                  </a:lnTo>
                  <a:lnTo>
                    <a:pt x="176529" y="89535"/>
                  </a:lnTo>
                  <a:lnTo>
                    <a:pt x="139064" y="70485"/>
                  </a:lnTo>
                  <a:lnTo>
                    <a:pt x="66039" y="64770"/>
                  </a:lnTo>
                  <a:lnTo>
                    <a:pt x="10159" y="112395"/>
                  </a:lnTo>
                  <a:lnTo>
                    <a:pt x="0" y="149860"/>
                  </a:lnTo>
                  <a:lnTo>
                    <a:pt x="5079" y="186689"/>
                  </a:lnTo>
                  <a:lnTo>
                    <a:pt x="22859" y="219075"/>
                  </a:lnTo>
                  <a:lnTo>
                    <a:pt x="52704" y="242570"/>
                  </a:lnTo>
                  <a:lnTo>
                    <a:pt x="198754" y="317500"/>
                  </a:lnTo>
                  <a:lnTo>
                    <a:pt x="225425" y="325120"/>
                  </a:lnTo>
                  <a:lnTo>
                    <a:pt x="252095" y="321945"/>
                  </a:lnTo>
                  <a:lnTo>
                    <a:pt x="292734" y="287020"/>
                  </a:lnTo>
                  <a:lnTo>
                    <a:pt x="347979" y="177164"/>
                  </a:lnTo>
                  <a:lnTo>
                    <a:pt x="365759" y="140335"/>
                  </a:lnTo>
                  <a:lnTo>
                    <a:pt x="375920" y="103505"/>
                  </a:lnTo>
                  <a:lnTo>
                    <a:pt x="372109" y="66675"/>
                  </a:lnTo>
                  <a:lnTo>
                    <a:pt x="353695" y="34289"/>
                  </a:lnTo>
                  <a:lnTo>
                    <a:pt x="323214" y="10160"/>
                  </a:lnTo>
                  <a:lnTo>
                    <a:pt x="286384" y="0"/>
                  </a:lnTo>
                  <a:close/>
                </a:path>
              </a:pathLst>
            </a:custGeom>
            <a:solidFill>
              <a:srgbClr val="EB6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66229" y="2093848"/>
              <a:ext cx="200025" cy="325755"/>
            </a:xfrm>
            <a:custGeom>
              <a:avLst/>
              <a:gdLst/>
              <a:ahLst/>
              <a:cxnLst/>
              <a:rect l="l" t="t" r="r" b="b"/>
              <a:pathLst>
                <a:path w="200025" h="325755">
                  <a:moveTo>
                    <a:pt x="107315" y="0"/>
                  </a:moveTo>
                  <a:lnTo>
                    <a:pt x="70485" y="5714"/>
                  </a:lnTo>
                  <a:lnTo>
                    <a:pt x="38735" y="24764"/>
                  </a:lnTo>
                  <a:lnTo>
                    <a:pt x="15875" y="55245"/>
                  </a:lnTo>
                  <a:lnTo>
                    <a:pt x="0" y="90170"/>
                  </a:lnTo>
                  <a:lnTo>
                    <a:pt x="69850" y="325754"/>
                  </a:lnTo>
                  <a:lnTo>
                    <a:pt x="111760" y="301625"/>
                  </a:lnTo>
                  <a:lnTo>
                    <a:pt x="173990" y="175895"/>
                  </a:lnTo>
                  <a:lnTo>
                    <a:pt x="190500" y="137795"/>
                  </a:lnTo>
                  <a:lnTo>
                    <a:pt x="200025" y="100964"/>
                  </a:lnTo>
                  <a:lnTo>
                    <a:pt x="194945" y="64135"/>
                  </a:lnTo>
                  <a:lnTo>
                    <a:pt x="175895" y="32385"/>
                  </a:lnTo>
                  <a:lnTo>
                    <a:pt x="144145" y="9525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CC4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13887" y="3421379"/>
              <a:ext cx="188213" cy="1821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49574" y="3449954"/>
              <a:ext cx="81025" cy="1300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269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4789540" y="857051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Lengsel,</a:t>
            </a:r>
            <a:r>
              <a:rPr spc="-190" dirty="0"/>
              <a:t> </a:t>
            </a:r>
            <a:r>
              <a:rPr spc="-10" dirty="0"/>
              <a:t>såret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0950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0950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0" name="object 10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TekstSylinder 246">
            <a:extLst>
              <a:ext uri="{FF2B5EF4-FFF2-40B4-BE49-F238E27FC236}">
                <a16:creationId xmlns:a16="http://schemas.microsoft.com/office/drawing/2014/main" id="{BDFB9885-CBEC-FA9E-FC3D-D8A02DB1BB75}"/>
              </a:ext>
            </a:extLst>
          </p:cNvPr>
          <p:cNvSpPr txBox="1"/>
          <p:nvPr/>
        </p:nvSpPr>
        <p:spPr>
          <a:xfrm>
            <a:off x="4001048" y="3937000"/>
            <a:ext cx="2673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4400" b="1" spc="-10" dirty="0">
                <a:solidFill>
                  <a:schemeClr val="bg1"/>
                </a:solidFill>
              </a:rPr>
              <a:t>Mening</a:t>
            </a:r>
            <a:endParaRPr lang="nb-NO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85" dirty="0"/>
              <a:t> </a:t>
            </a:r>
            <a:r>
              <a:rPr dirty="0"/>
              <a:t>er</a:t>
            </a:r>
            <a:r>
              <a:rPr spc="-85" dirty="0"/>
              <a:t> </a:t>
            </a:r>
            <a:r>
              <a:rPr dirty="0"/>
              <a:t>lengsel</a:t>
            </a:r>
            <a:r>
              <a:rPr spc="-80" dirty="0"/>
              <a:t> </a:t>
            </a:r>
            <a:r>
              <a:rPr dirty="0"/>
              <a:t>og</a:t>
            </a:r>
            <a:r>
              <a:rPr spc="-75" dirty="0"/>
              <a:t> </a:t>
            </a:r>
            <a:r>
              <a:rPr dirty="0"/>
              <a:t>å</a:t>
            </a:r>
            <a:r>
              <a:rPr spc="-85" dirty="0"/>
              <a:t> </a:t>
            </a:r>
            <a:r>
              <a:rPr dirty="0"/>
              <a:t>være</a:t>
            </a:r>
            <a:r>
              <a:rPr spc="-85" dirty="0"/>
              <a:t> </a:t>
            </a:r>
            <a:r>
              <a:rPr spc="-10" dirty="0"/>
              <a:t>såret?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498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98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Lengsel</a:t>
            </a:r>
            <a:r>
              <a:rPr spc="-125" dirty="0"/>
              <a:t> </a:t>
            </a:r>
            <a:r>
              <a:rPr dirty="0"/>
              <a:t>og</a:t>
            </a:r>
            <a:r>
              <a:rPr spc="-114" dirty="0"/>
              <a:t> </a:t>
            </a:r>
            <a:r>
              <a:rPr spc="-10" dirty="0"/>
              <a:t>såret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635012"/>
            <a:ext cx="5311140" cy="383286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5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lengter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etter?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såret?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pleier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da?</a:t>
            </a:r>
            <a:endParaRPr sz="2200">
              <a:latin typeface="Arial"/>
              <a:cs typeface="Arial"/>
            </a:endParaRPr>
          </a:p>
          <a:p>
            <a:pPr marL="241300" marR="1849120" indent="-229235">
              <a:lnSpc>
                <a:spcPct val="113799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Har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eksempler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på </a:t>
            </a:r>
            <a:r>
              <a:rPr sz="2200" dirty="0">
                <a:latin typeface="Arial"/>
                <a:cs typeface="Arial"/>
              </a:rPr>
              <a:t>situasjoner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våget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vise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såret,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at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tatt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godt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imot?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3927" y="1807903"/>
            <a:ext cx="4471670" cy="4456430"/>
            <a:chOff x="4716779" y="2556510"/>
            <a:chExt cx="4471670" cy="4456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22950"/>
              <a:ext cx="78104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5000"/>
              <a:ext cx="74293" cy="185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6510"/>
              <a:ext cx="4288789" cy="44564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Jeg</a:t>
            </a:r>
            <a:r>
              <a:rPr sz="4400" spc="-25" dirty="0"/>
              <a:t> </a:t>
            </a:r>
            <a:r>
              <a:rPr sz="4400" dirty="0"/>
              <a:t>har</a:t>
            </a:r>
            <a:r>
              <a:rPr sz="4400" spc="-25" dirty="0"/>
              <a:t> </a:t>
            </a:r>
            <a:r>
              <a:rPr sz="4400" dirty="0"/>
              <a:t>vokst</a:t>
            </a:r>
            <a:r>
              <a:rPr sz="4400" spc="-25" dirty="0"/>
              <a:t> </a:t>
            </a:r>
            <a:r>
              <a:rPr sz="4400" dirty="0"/>
              <a:t>opp</a:t>
            </a:r>
            <a:r>
              <a:rPr sz="4400" spc="-45" dirty="0"/>
              <a:t> </a:t>
            </a:r>
            <a:r>
              <a:rPr sz="4400" dirty="0"/>
              <a:t>i</a:t>
            </a:r>
            <a:r>
              <a:rPr sz="4400" spc="-25" dirty="0"/>
              <a:t> </a:t>
            </a:r>
            <a:r>
              <a:rPr sz="4400" dirty="0"/>
              <a:t>en</a:t>
            </a:r>
            <a:r>
              <a:rPr sz="4400" spc="-25" dirty="0"/>
              <a:t> </a:t>
            </a:r>
            <a:r>
              <a:rPr sz="4400" dirty="0"/>
              <a:t>familie</a:t>
            </a:r>
            <a:r>
              <a:rPr sz="4400" spc="-20" dirty="0"/>
              <a:t> </a:t>
            </a:r>
            <a:r>
              <a:rPr sz="4400" dirty="0"/>
              <a:t>med</a:t>
            </a:r>
            <a:r>
              <a:rPr sz="4400" spc="-25" dirty="0"/>
              <a:t> ...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6930" y="1534922"/>
          <a:ext cx="9225914" cy="4815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1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020">
                <a:tc gridSpan="2">
                  <a:txBody>
                    <a:bodyPr/>
                    <a:lstStyle/>
                    <a:p>
                      <a:pPr marL="4203065" marR="207645" indent="-64135" algn="r">
                        <a:lnSpc>
                          <a:spcPct val="10790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Stemmer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ikke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hele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tatt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1805" marR="274320" indent="-216535">
                        <a:lnSpc>
                          <a:spcPct val="107900"/>
                        </a:lnSpc>
                        <a:spcBef>
                          <a:spcPts val="11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Stemmer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helt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Et aktivt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sosialt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liv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58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Mange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konflikter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C.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Aktiv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religiøs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tro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D.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samfunnsinteresse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E.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interesse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idrett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F.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Aktivt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engasjement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foreninger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G.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Stor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interesse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bøker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9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H.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Nær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kontakt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øvrig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slekt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I.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Lite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penger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31750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J.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Mange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utenlandsreiser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2325"/>
                        </a:lnSpc>
                        <a:spcBef>
                          <a:spcPts val="30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8014"/>
            <a:ext cx="4166870" cy="5054600"/>
            <a:chOff x="3209925" y="1898014"/>
            <a:chExt cx="4166870" cy="5054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8369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32304"/>
              <a:ext cx="2120265" cy="3634740"/>
            </a:xfrm>
            <a:custGeom>
              <a:avLst/>
              <a:gdLst/>
              <a:ahLst/>
              <a:cxnLst/>
              <a:rect l="l" t="t" r="r" b="b"/>
              <a:pathLst>
                <a:path w="2120265" h="3634740">
                  <a:moveTo>
                    <a:pt x="400684" y="0"/>
                  </a:moveTo>
                  <a:lnTo>
                    <a:pt x="0" y="2468245"/>
                  </a:lnTo>
                  <a:lnTo>
                    <a:pt x="1598294" y="3634740"/>
                  </a:lnTo>
                  <a:lnTo>
                    <a:pt x="1601469" y="3633470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4049"/>
              <a:ext cx="2131695" cy="3647440"/>
            </a:xfrm>
            <a:custGeom>
              <a:avLst/>
              <a:gdLst/>
              <a:ahLst/>
              <a:cxnLst/>
              <a:rect l="l" t="t" r="r" b="b"/>
              <a:pathLst>
                <a:path w="2131695" h="3647440">
                  <a:moveTo>
                    <a:pt x="5715" y="2476500"/>
                  </a:moveTo>
                  <a:lnTo>
                    <a:pt x="2540" y="2480945"/>
                  </a:lnTo>
                  <a:lnTo>
                    <a:pt x="1600200" y="3646804"/>
                  </a:lnTo>
                  <a:lnTo>
                    <a:pt x="1602105" y="3647440"/>
                  </a:lnTo>
                  <a:lnTo>
                    <a:pt x="1605915" y="3647440"/>
                  </a:lnTo>
                  <a:lnTo>
                    <a:pt x="1607820" y="3646804"/>
                  </a:lnTo>
                  <a:lnTo>
                    <a:pt x="1610995" y="3644265"/>
                  </a:lnTo>
                  <a:lnTo>
                    <a:pt x="1612265" y="3642360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135"/>
                  </a:lnTo>
                  <a:lnTo>
                    <a:pt x="10795" y="2477135"/>
                  </a:lnTo>
                  <a:lnTo>
                    <a:pt x="5715" y="2476500"/>
                  </a:lnTo>
                  <a:close/>
                </a:path>
                <a:path w="2131695" h="3647440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279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7440">
                  <a:moveTo>
                    <a:pt x="1602740" y="3637279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279"/>
                  </a:lnTo>
                  <a:close/>
                </a:path>
                <a:path w="2131695" h="3647440">
                  <a:moveTo>
                    <a:pt x="1604010" y="3637279"/>
                  </a:moveTo>
                  <a:lnTo>
                    <a:pt x="1602740" y="3637279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7440">
                  <a:moveTo>
                    <a:pt x="1604645" y="3637279"/>
                  </a:moveTo>
                  <a:lnTo>
                    <a:pt x="1604010" y="3637279"/>
                  </a:lnTo>
                  <a:lnTo>
                    <a:pt x="1604010" y="3638550"/>
                  </a:lnTo>
                  <a:lnTo>
                    <a:pt x="1604645" y="3637279"/>
                  </a:lnTo>
                  <a:close/>
                </a:path>
                <a:path w="2131695" h="3647440">
                  <a:moveTo>
                    <a:pt x="431800" y="15875"/>
                  </a:moveTo>
                  <a:lnTo>
                    <a:pt x="410210" y="15875"/>
                  </a:lnTo>
                  <a:lnTo>
                    <a:pt x="2119629" y="956310"/>
                  </a:lnTo>
                  <a:lnTo>
                    <a:pt x="1602740" y="3636010"/>
                  </a:lnTo>
                  <a:lnTo>
                    <a:pt x="1604645" y="3637279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5875"/>
                  </a:lnTo>
                  <a:close/>
                </a:path>
                <a:path w="2131695" h="3647440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8890" y="2472055"/>
                  </a:lnTo>
                  <a:lnTo>
                    <a:pt x="11430" y="2472055"/>
                  </a:lnTo>
                  <a:lnTo>
                    <a:pt x="410210" y="15875"/>
                  </a:lnTo>
                  <a:lnTo>
                    <a:pt x="431800" y="15875"/>
                  </a:lnTo>
                  <a:lnTo>
                    <a:pt x="402590" y="0"/>
                  </a:lnTo>
                  <a:close/>
                </a:path>
                <a:path w="2131695" h="3647440">
                  <a:moveTo>
                    <a:pt x="8890" y="2472055"/>
                  </a:moveTo>
                  <a:lnTo>
                    <a:pt x="5715" y="2476500"/>
                  </a:lnTo>
                  <a:lnTo>
                    <a:pt x="10795" y="2477135"/>
                  </a:lnTo>
                  <a:lnTo>
                    <a:pt x="11430" y="2473960"/>
                  </a:lnTo>
                  <a:lnTo>
                    <a:pt x="8890" y="2472055"/>
                  </a:lnTo>
                  <a:close/>
                </a:path>
                <a:path w="2131695" h="3647440">
                  <a:moveTo>
                    <a:pt x="11430" y="2473960"/>
                  </a:moveTo>
                  <a:lnTo>
                    <a:pt x="10922" y="2476500"/>
                  </a:lnTo>
                  <a:lnTo>
                    <a:pt x="10795" y="2477135"/>
                  </a:lnTo>
                  <a:lnTo>
                    <a:pt x="15240" y="2477135"/>
                  </a:lnTo>
                  <a:lnTo>
                    <a:pt x="11430" y="2473960"/>
                  </a:lnTo>
                  <a:close/>
                </a:path>
                <a:path w="2131695" h="3647440">
                  <a:moveTo>
                    <a:pt x="11430" y="2472055"/>
                  </a:moveTo>
                  <a:lnTo>
                    <a:pt x="8890" y="2472055"/>
                  </a:lnTo>
                  <a:lnTo>
                    <a:pt x="11430" y="2473960"/>
                  </a:lnTo>
                  <a:lnTo>
                    <a:pt x="11430" y="247205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9444"/>
              <a:ext cx="1776095" cy="3658870"/>
            </a:xfrm>
            <a:custGeom>
              <a:avLst/>
              <a:gdLst/>
              <a:ahLst/>
              <a:cxnLst/>
              <a:rect l="l" t="t" r="r" b="b"/>
              <a:pathLst>
                <a:path w="1776095" h="3658870">
                  <a:moveTo>
                    <a:pt x="82550" y="0"/>
                  </a:moveTo>
                  <a:lnTo>
                    <a:pt x="0" y="23494"/>
                  </a:lnTo>
                  <a:lnTo>
                    <a:pt x="1718945" y="971550"/>
                  </a:lnTo>
                  <a:lnTo>
                    <a:pt x="1200150" y="3657600"/>
                  </a:lnTo>
                  <a:lnTo>
                    <a:pt x="1202055" y="3658869"/>
                  </a:lnTo>
                  <a:lnTo>
                    <a:pt x="1203960" y="3658234"/>
                  </a:lnTo>
                  <a:lnTo>
                    <a:pt x="1261110" y="3622040"/>
                  </a:lnTo>
                  <a:lnTo>
                    <a:pt x="1776095" y="953134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801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7726"/>
              <a:ext cx="224898" cy="967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704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69"/>
                  </a:lnTo>
                  <a:lnTo>
                    <a:pt x="0" y="22224"/>
                  </a:lnTo>
                  <a:lnTo>
                    <a:pt x="3810" y="63499"/>
                  </a:lnTo>
                  <a:lnTo>
                    <a:pt x="27939" y="63499"/>
                  </a:lnTo>
                  <a:lnTo>
                    <a:pt x="83185" y="61594"/>
                  </a:lnTo>
                  <a:lnTo>
                    <a:pt x="143510" y="58419"/>
                  </a:lnTo>
                  <a:lnTo>
                    <a:pt x="184785" y="54609"/>
                  </a:lnTo>
                  <a:lnTo>
                    <a:pt x="217804" y="53339"/>
                  </a:lnTo>
                  <a:lnTo>
                    <a:pt x="247650" y="59054"/>
                  </a:lnTo>
                  <a:lnTo>
                    <a:pt x="269875" y="64134"/>
                  </a:lnTo>
                  <a:lnTo>
                    <a:pt x="278129" y="59054"/>
                  </a:lnTo>
                  <a:lnTo>
                    <a:pt x="280669" y="43179"/>
                  </a:lnTo>
                  <a:lnTo>
                    <a:pt x="282575" y="37464"/>
                  </a:lnTo>
                  <a:lnTo>
                    <a:pt x="284479" y="35559"/>
                  </a:lnTo>
                  <a:lnTo>
                    <a:pt x="272414" y="22224"/>
                  </a:lnTo>
                  <a:lnTo>
                    <a:pt x="242569" y="10159"/>
                  </a:lnTo>
                  <a:lnTo>
                    <a:pt x="220344" y="2539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7049"/>
              <a:ext cx="288925" cy="69850"/>
            </a:xfrm>
            <a:custGeom>
              <a:avLst/>
              <a:gdLst/>
              <a:ahLst/>
              <a:cxnLst/>
              <a:rect l="l" t="t" r="r" b="b"/>
              <a:pathLst>
                <a:path w="288925" h="69850">
                  <a:moveTo>
                    <a:pt x="274955" y="69849"/>
                  </a:moveTo>
                  <a:lnTo>
                    <a:pt x="275590" y="58419"/>
                  </a:lnTo>
                  <a:lnTo>
                    <a:pt x="276860" y="43814"/>
                  </a:lnTo>
                  <a:lnTo>
                    <a:pt x="280670" y="26669"/>
                  </a:lnTo>
                  <a:lnTo>
                    <a:pt x="288925" y="6984"/>
                  </a:lnTo>
                </a:path>
                <a:path w="288925" h="69850">
                  <a:moveTo>
                    <a:pt x="7620" y="69849"/>
                  </a:moveTo>
                  <a:lnTo>
                    <a:pt x="5715" y="56514"/>
                  </a:lnTo>
                  <a:lnTo>
                    <a:pt x="3175" y="33019"/>
                  </a:lnTo>
                  <a:lnTo>
                    <a:pt x="635" y="10159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103" y="6601856"/>
            <a:ext cx="841429" cy="70723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053580" y="6054090"/>
            <a:ext cx="329565" cy="290830"/>
            <a:chOff x="7053580" y="6054090"/>
            <a:chExt cx="329565" cy="290830"/>
          </a:xfrm>
        </p:grpSpPr>
        <p:sp>
          <p:nvSpPr>
            <p:cNvPr id="5" name="object 5"/>
            <p:cNvSpPr/>
            <p:nvPr/>
          </p:nvSpPr>
          <p:spPr>
            <a:xfrm>
              <a:off x="7061200" y="6066155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924"/>
                  </a:lnTo>
                  <a:lnTo>
                    <a:pt x="0" y="102234"/>
                  </a:lnTo>
                  <a:lnTo>
                    <a:pt x="5715" y="141604"/>
                  </a:lnTo>
                  <a:lnTo>
                    <a:pt x="18415" y="181609"/>
                  </a:lnTo>
                  <a:lnTo>
                    <a:pt x="39370" y="217804"/>
                  </a:lnTo>
                  <a:lnTo>
                    <a:pt x="67945" y="248284"/>
                  </a:lnTo>
                  <a:lnTo>
                    <a:pt x="103504" y="269874"/>
                  </a:lnTo>
                  <a:lnTo>
                    <a:pt x="147320" y="278764"/>
                  </a:lnTo>
                  <a:lnTo>
                    <a:pt x="215265" y="276859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9374"/>
                  </a:lnTo>
                  <a:lnTo>
                    <a:pt x="279400" y="45719"/>
                  </a:lnTo>
                  <a:lnTo>
                    <a:pt x="240029" y="22859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3580" y="6054090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5"/>
                  </a:lnTo>
                  <a:lnTo>
                    <a:pt x="71754" y="4445"/>
                  </a:lnTo>
                  <a:lnTo>
                    <a:pt x="22860" y="34290"/>
                  </a:lnTo>
                  <a:lnTo>
                    <a:pt x="0" y="97155"/>
                  </a:lnTo>
                  <a:lnTo>
                    <a:pt x="0" y="133350"/>
                  </a:lnTo>
                  <a:lnTo>
                    <a:pt x="22860" y="203835"/>
                  </a:lnTo>
                  <a:lnTo>
                    <a:pt x="80010" y="252095"/>
                  </a:lnTo>
                  <a:lnTo>
                    <a:pt x="122554" y="260985"/>
                  </a:lnTo>
                  <a:lnTo>
                    <a:pt x="182879" y="258445"/>
                  </a:lnTo>
                  <a:lnTo>
                    <a:pt x="229235" y="245745"/>
                  </a:lnTo>
                  <a:lnTo>
                    <a:pt x="263525" y="224155"/>
                  </a:lnTo>
                  <a:lnTo>
                    <a:pt x="300354" y="161290"/>
                  </a:lnTo>
                  <a:lnTo>
                    <a:pt x="304800" y="123825"/>
                  </a:lnTo>
                  <a:lnTo>
                    <a:pt x="301625" y="85090"/>
                  </a:lnTo>
                  <a:lnTo>
                    <a:pt x="285115" y="45085"/>
                  </a:lnTo>
                  <a:lnTo>
                    <a:pt x="254000" y="19685"/>
                  </a:lnTo>
                  <a:lnTo>
                    <a:pt x="212725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883" y="1810948"/>
            <a:ext cx="7442200" cy="381381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900" b="1" dirty="0">
                <a:latin typeface="Arial"/>
                <a:cs typeface="Arial"/>
              </a:rPr>
              <a:t>En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klassekamerat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lengter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etter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flere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venner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22400"/>
              </a:lnSpc>
              <a:spcBef>
                <a:spcPts val="545"/>
              </a:spcBef>
            </a:pPr>
            <a:r>
              <a:rPr sz="1700" dirty="0">
                <a:latin typeface="Arial"/>
                <a:cs typeface="Arial"/>
              </a:rPr>
              <a:t>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lengter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etter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flere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venner.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gått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samme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i </a:t>
            </a:r>
            <a:r>
              <a:rPr sz="1700" dirty="0">
                <a:latin typeface="Arial"/>
                <a:cs typeface="Arial"/>
              </a:rPr>
              <a:t>årevis,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aldri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blitt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ordentlig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kjent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hverandre.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begynt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snakke </a:t>
            </a:r>
            <a:r>
              <a:rPr sz="1700" dirty="0">
                <a:latin typeface="Arial"/>
                <a:cs typeface="Arial"/>
              </a:rPr>
              <a:t>mer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siste.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ville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hjulpet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være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bra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tenke,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0990" indent="-28829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099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gjøre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00240" y="3611879"/>
            <a:ext cx="2453640" cy="2389505"/>
            <a:chOff x="7000240" y="3611879"/>
            <a:chExt cx="2453640" cy="2389505"/>
          </a:xfrm>
        </p:grpSpPr>
        <p:sp>
          <p:nvSpPr>
            <p:cNvPr id="9" name="object 9"/>
            <p:cNvSpPr/>
            <p:nvPr/>
          </p:nvSpPr>
          <p:spPr>
            <a:xfrm>
              <a:off x="7056120" y="362203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4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4" y="447039"/>
                  </a:lnTo>
                  <a:lnTo>
                    <a:pt x="477520" y="47371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70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20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089" y="1659255"/>
                  </a:lnTo>
                  <a:lnTo>
                    <a:pt x="362584" y="1697355"/>
                  </a:lnTo>
                  <a:lnTo>
                    <a:pt x="386714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70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3900" y="1991360"/>
                  </a:lnTo>
                  <a:lnTo>
                    <a:pt x="770254" y="2006600"/>
                  </a:lnTo>
                  <a:lnTo>
                    <a:pt x="815339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5570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8804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5854" y="1004570"/>
                  </a:lnTo>
                  <a:lnTo>
                    <a:pt x="2386964" y="970915"/>
                  </a:lnTo>
                  <a:lnTo>
                    <a:pt x="2369820" y="939165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20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754" y="501014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39925" y="321310"/>
                  </a:lnTo>
                  <a:lnTo>
                    <a:pt x="1903095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240" y="361187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7475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3205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7040"/>
                  </a:lnTo>
                  <a:lnTo>
                    <a:pt x="444500" y="50419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19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670"/>
                  </a:lnTo>
                  <a:lnTo>
                    <a:pt x="471169" y="1837055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69" y="1948180"/>
                  </a:lnTo>
                  <a:lnTo>
                    <a:pt x="671829" y="1971040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8350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8475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5205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1010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731009" y="181610"/>
                  </a:lnTo>
                  <a:lnTo>
                    <a:pt x="1684019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6780" y="393255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116965" y="0"/>
                  </a:moveTo>
                  <a:lnTo>
                    <a:pt x="1062990" y="0"/>
                  </a:lnTo>
                  <a:lnTo>
                    <a:pt x="1008379" y="6350"/>
                  </a:lnTo>
                  <a:lnTo>
                    <a:pt x="955040" y="17780"/>
                  </a:lnTo>
                  <a:lnTo>
                    <a:pt x="902335" y="34290"/>
                  </a:lnTo>
                  <a:lnTo>
                    <a:pt x="852804" y="53975"/>
                  </a:lnTo>
                  <a:lnTo>
                    <a:pt x="807720" y="76200"/>
                  </a:lnTo>
                  <a:lnTo>
                    <a:pt x="766445" y="98425"/>
                  </a:lnTo>
                  <a:lnTo>
                    <a:pt x="731520" y="120650"/>
                  </a:lnTo>
                  <a:lnTo>
                    <a:pt x="683895" y="159385"/>
                  </a:lnTo>
                  <a:lnTo>
                    <a:pt x="672465" y="182880"/>
                  </a:lnTo>
                  <a:lnTo>
                    <a:pt x="654050" y="200025"/>
                  </a:lnTo>
                  <a:lnTo>
                    <a:pt x="606425" y="241935"/>
                  </a:lnTo>
                  <a:lnTo>
                    <a:pt x="543560" y="295910"/>
                  </a:lnTo>
                  <a:lnTo>
                    <a:pt x="453390" y="368300"/>
                  </a:lnTo>
                  <a:lnTo>
                    <a:pt x="424815" y="392430"/>
                  </a:lnTo>
                  <a:lnTo>
                    <a:pt x="392429" y="421005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49935"/>
                  </a:lnTo>
                  <a:lnTo>
                    <a:pt x="10795" y="782955"/>
                  </a:lnTo>
                  <a:lnTo>
                    <a:pt x="635" y="817880"/>
                  </a:lnTo>
                  <a:lnTo>
                    <a:pt x="0" y="854075"/>
                  </a:lnTo>
                  <a:lnTo>
                    <a:pt x="5715" y="891540"/>
                  </a:lnTo>
                  <a:lnTo>
                    <a:pt x="17779" y="930275"/>
                  </a:lnTo>
                  <a:lnTo>
                    <a:pt x="35560" y="969645"/>
                  </a:lnTo>
                  <a:lnTo>
                    <a:pt x="56515" y="1009650"/>
                  </a:lnTo>
                  <a:lnTo>
                    <a:pt x="80645" y="1050290"/>
                  </a:lnTo>
                  <a:lnTo>
                    <a:pt x="106679" y="1090930"/>
                  </a:lnTo>
                  <a:lnTo>
                    <a:pt x="159385" y="1170940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50825" y="1336040"/>
                  </a:lnTo>
                  <a:lnTo>
                    <a:pt x="273685" y="1377315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0520" y="1489710"/>
                  </a:lnTo>
                  <a:lnTo>
                    <a:pt x="381000" y="1523365"/>
                  </a:lnTo>
                  <a:lnTo>
                    <a:pt x="415290" y="1555115"/>
                  </a:lnTo>
                  <a:lnTo>
                    <a:pt x="453390" y="1583690"/>
                  </a:lnTo>
                  <a:lnTo>
                    <a:pt x="495935" y="1610360"/>
                  </a:lnTo>
                  <a:lnTo>
                    <a:pt x="544829" y="1633855"/>
                  </a:lnTo>
                  <a:lnTo>
                    <a:pt x="598804" y="1654810"/>
                  </a:lnTo>
                  <a:lnTo>
                    <a:pt x="645160" y="1668780"/>
                  </a:lnTo>
                  <a:lnTo>
                    <a:pt x="690879" y="1680845"/>
                  </a:lnTo>
                  <a:lnTo>
                    <a:pt x="737235" y="1690370"/>
                  </a:lnTo>
                  <a:lnTo>
                    <a:pt x="782954" y="1697990"/>
                  </a:lnTo>
                  <a:lnTo>
                    <a:pt x="829310" y="1703705"/>
                  </a:lnTo>
                  <a:lnTo>
                    <a:pt x="876300" y="1706880"/>
                  </a:lnTo>
                  <a:lnTo>
                    <a:pt x="923290" y="1708150"/>
                  </a:lnTo>
                  <a:lnTo>
                    <a:pt x="971550" y="1706880"/>
                  </a:lnTo>
                  <a:lnTo>
                    <a:pt x="1020445" y="1703705"/>
                  </a:lnTo>
                  <a:lnTo>
                    <a:pt x="1069975" y="1698625"/>
                  </a:lnTo>
                  <a:lnTo>
                    <a:pt x="1120775" y="1691640"/>
                  </a:lnTo>
                  <a:lnTo>
                    <a:pt x="1173479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79" y="1644015"/>
                  </a:lnTo>
                  <a:lnTo>
                    <a:pt x="1398904" y="1626870"/>
                  </a:lnTo>
                  <a:lnTo>
                    <a:pt x="1455420" y="1607820"/>
                  </a:lnTo>
                  <a:lnTo>
                    <a:pt x="1508760" y="1587500"/>
                  </a:lnTo>
                  <a:lnTo>
                    <a:pt x="1558925" y="1565910"/>
                  </a:lnTo>
                  <a:lnTo>
                    <a:pt x="1605915" y="1542415"/>
                  </a:lnTo>
                  <a:lnTo>
                    <a:pt x="1649095" y="1517650"/>
                  </a:lnTo>
                  <a:lnTo>
                    <a:pt x="1688465" y="1491615"/>
                  </a:lnTo>
                  <a:lnTo>
                    <a:pt x="1724025" y="1463040"/>
                  </a:lnTo>
                  <a:lnTo>
                    <a:pt x="1756410" y="1433195"/>
                  </a:lnTo>
                  <a:lnTo>
                    <a:pt x="1784985" y="1402080"/>
                  </a:lnTo>
                  <a:lnTo>
                    <a:pt x="1809115" y="1368425"/>
                  </a:lnTo>
                  <a:lnTo>
                    <a:pt x="1830070" y="1333500"/>
                  </a:lnTo>
                  <a:lnTo>
                    <a:pt x="1846579" y="1296035"/>
                  </a:lnTo>
                  <a:lnTo>
                    <a:pt x="1873250" y="1213485"/>
                  </a:lnTo>
                  <a:lnTo>
                    <a:pt x="1891029" y="1169035"/>
                  </a:lnTo>
                  <a:lnTo>
                    <a:pt x="1911350" y="1125220"/>
                  </a:lnTo>
                  <a:lnTo>
                    <a:pt x="1955165" y="1036955"/>
                  </a:lnTo>
                  <a:lnTo>
                    <a:pt x="1976120" y="993775"/>
                  </a:lnTo>
                  <a:lnTo>
                    <a:pt x="1993900" y="951865"/>
                  </a:lnTo>
                  <a:lnTo>
                    <a:pt x="2007870" y="911860"/>
                  </a:lnTo>
                  <a:lnTo>
                    <a:pt x="2016760" y="873760"/>
                  </a:lnTo>
                  <a:lnTo>
                    <a:pt x="2019300" y="837565"/>
                  </a:lnTo>
                  <a:lnTo>
                    <a:pt x="2014220" y="804545"/>
                  </a:lnTo>
                  <a:lnTo>
                    <a:pt x="1999615" y="774065"/>
                  </a:lnTo>
                  <a:lnTo>
                    <a:pt x="1974850" y="747395"/>
                  </a:lnTo>
                  <a:lnTo>
                    <a:pt x="1934845" y="709930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100"/>
                  </a:lnTo>
                  <a:lnTo>
                    <a:pt x="1819910" y="503555"/>
                  </a:lnTo>
                  <a:lnTo>
                    <a:pt x="1801495" y="461010"/>
                  </a:lnTo>
                  <a:lnTo>
                    <a:pt x="1781175" y="419735"/>
                  </a:lnTo>
                  <a:lnTo>
                    <a:pt x="1757045" y="379730"/>
                  </a:lnTo>
                  <a:lnTo>
                    <a:pt x="1709420" y="323850"/>
                  </a:lnTo>
                  <a:lnTo>
                    <a:pt x="1678304" y="295910"/>
                  </a:lnTo>
                  <a:lnTo>
                    <a:pt x="1644015" y="267970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150"/>
                  </a:lnTo>
                  <a:lnTo>
                    <a:pt x="1473200" y="156210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0800"/>
                  </a:lnTo>
                  <a:lnTo>
                    <a:pt x="1219200" y="26035"/>
                  </a:lnTo>
                  <a:lnTo>
                    <a:pt x="1169670" y="8890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8860" y="571626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940"/>
                  </a:lnTo>
                  <a:lnTo>
                    <a:pt x="8890" y="198120"/>
                  </a:lnTo>
                  <a:lnTo>
                    <a:pt x="31115" y="238125"/>
                  </a:lnTo>
                  <a:lnTo>
                    <a:pt x="64135" y="267970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5" y="220980"/>
                  </a:lnTo>
                  <a:lnTo>
                    <a:pt x="323215" y="168275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9525"/>
                  </a:lnTo>
                  <a:lnTo>
                    <a:pt x="168275" y="10795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605" y="5687059"/>
              <a:ext cx="318135" cy="289560"/>
            </a:xfrm>
            <a:custGeom>
              <a:avLst/>
              <a:gdLst/>
              <a:ahLst/>
              <a:cxnLst/>
              <a:rect l="l" t="t" r="r" b="b"/>
              <a:pathLst>
                <a:path w="318134" h="289560">
                  <a:moveTo>
                    <a:pt x="148590" y="0"/>
                  </a:moveTo>
                  <a:lnTo>
                    <a:pt x="90804" y="6984"/>
                  </a:lnTo>
                  <a:lnTo>
                    <a:pt x="50800" y="21589"/>
                  </a:lnTo>
                  <a:lnTo>
                    <a:pt x="6985" y="74929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029"/>
                  </a:lnTo>
                  <a:lnTo>
                    <a:pt x="71120" y="270509"/>
                  </a:lnTo>
                  <a:lnTo>
                    <a:pt x="114935" y="285114"/>
                  </a:lnTo>
                  <a:lnTo>
                    <a:pt x="161290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050" y="264794"/>
                  </a:lnTo>
                  <a:lnTo>
                    <a:pt x="297815" y="231775"/>
                  </a:lnTo>
                  <a:lnTo>
                    <a:pt x="314960" y="179069"/>
                  </a:lnTo>
                  <a:lnTo>
                    <a:pt x="318135" y="118109"/>
                  </a:lnTo>
                  <a:lnTo>
                    <a:pt x="302895" y="73025"/>
                  </a:lnTo>
                  <a:lnTo>
                    <a:pt x="276225" y="40639"/>
                  </a:lnTo>
                  <a:lnTo>
                    <a:pt x="243840" y="19050"/>
                  </a:lnTo>
                  <a:lnTo>
                    <a:pt x="197485" y="317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0200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4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4"/>
                  </a:lnTo>
                  <a:lnTo>
                    <a:pt x="247650" y="1162049"/>
                  </a:lnTo>
                  <a:lnTo>
                    <a:pt x="255270" y="1174114"/>
                  </a:lnTo>
                  <a:lnTo>
                    <a:pt x="267334" y="1181734"/>
                  </a:lnTo>
                  <a:lnTo>
                    <a:pt x="281940" y="1184909"/>
                  </a:lnTo>
                  <a:lnTo>
                    <a:pt x="476250" y="1184909"/>
                  </a:lnTo>
                  <a:lnTo>
                    <a:pt x="490854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5459" y="1015999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20369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4" y="600074"/>
                  </a:lnTo>
                  <a:lnTo>
                    <a:pt x="372745" y="618489"/>
                  </a:lnTo>
                  <a:lnTo>
                    <a:pt x="334009" y="652779"/>
                  </a:lnTo>
                  <a:lnTo>
                    <a:pt x="303529" y="684529"/>
                  </a:lnTo>
                  <a:lnTo>
                    <a:pt x="280670" y="717549"/>
                  </a:lnTo>
                  <a:lnTo>
                    <a:pt x="264159" y="753109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4"/>
                  </a:lnTo>
                  <a:lnTo>
                    <a:pt x="254000" y="838834"/>
                  </a:lnTo>
                  <a:lnTo>
                    <a:pt x="269875" y="868679"/>
                  </a:lnTo>
                  <a:lnTo>
                    <a:pt x="297179" y="888999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49"/>
                  </a:lnTo>
                  <a:lnTo>
                    <a:pt x="521334" y="818514"/>
                  </a:lnTo>
                  <a:lnTo>
                    <a:pt x="524382" y="803274"/>
                  </a:lnTo>
                  <a:lnTo>
                    <a:pt x="524509" y="802639"/>
                  </a:lnTo>
                  <a:lnTo>
                    <a:pt x="529590" y="788034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09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4"/>
                  </a:lnTo>
                  <a:lnTo>
                    <a:pt x="146684" y="60325"/>
                  </a:lnTo>
                  <a:lnTo>
                    <a:pt x="108584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4" y="267969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724"/>
                  </a:lnTo>
                  <a:lnTo>
                    <a:pt x="196850" y="339724"/>
                  </a:lnTo>
                  <a:lnTo>
                    <a:pt x="243204" y="325119"/>
                  </a:lnTo>
                  <a:lnTo>
                    <a:pt x="273684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2735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4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4"/>
                  </a:lnTo>
                  <a:lnTo>
                    <a:pt x="247650" y="1162049"/>
                  </a:lnTo>
                  <a:lnTo>
                    <a:pt x="255905" y="1174114"/>
                  </a:lnTo>
                  <a:lnTo>
                    <a:pt x="267335" y="1181734"/>
                  </a:lnTo>
                  <a:lnTo>
                    <a:pt x="281940" y="1184909"/>
                  </a:lnTo>
                  <a:lnTo>
                    <a:pt x="476885" y="1184909"/>
                  </a:lnTo>
                  <a:lnTo>
                    <a:pt x="490855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6095" y="1015999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20369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5" y="600074"/>
                  </a:lnTo>
                  <a:lnTo>
                    <a:pt x="372745" y="618489"/>
                  </a:lnTo>
                  <a:lnTo>
                    <a:pt x="334010" y="652779"/>
                  </a:lnTo>
                  <a:lnTo>
                    <a:pt x="303530" y="684529"/>
                  </a:lnTo>
                  <a:lnTo>
                    <a:pt x="280670" y="717549"/>
                  </a:lnTo>
                  <a:lnTo>
                    <a:pt x="264160" y="753109"/>
                  </a:lnTo>
                  <a:lnTo>
                    <a:pt x="254000" y="793114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4"/>
                  </a:lnTo>
                  <a:lnTo>
                    <a:pt x="254000" y="838834"/>
                  </a:lnTo>
                  <a:lnTo>
                    <a:pt x="270510" y="868679"/>
                  </a:lnTo>
                  <a:lnTo>
                    <a:pt x="297180" y="888999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905" y="850264"/>
                  </a:lnTo>
                  <a:lnTo>
                    <a:pt x="521335" y="819149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10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4"/>
                  </a:lnTo>
                  <a:lnTo>
                    <a:pt x="147320" y="60325"/>
                  </a:lnTo>
                  <a:lnTo>
                    <a:pt x="108585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5" y="267969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4"/>
                  </a:lnTo>
                  <a:lnTo>
                    <a:pt x="243205" y="325119"/>
                  </a:lnTo>
                  <a:lnTo>
                    <a:pt x="273685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5545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270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1300" marR="567690" indent="-229235">
              <a:lnSpc>
                <a:spcPct val="122600"/>
              </a:lnSpc>
              <a:spcBef>
                <a:spcPts val="565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9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130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8704"/>
            <a:ext cx="4612005" cy="5288280"/>
            <a:chOff x="4853304" y="106870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619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987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8260"/>
                  </a:lnTo>
                  <a:lnTo>
                    <a:pt x="2875915" y="387350"/>
                  </a:lnTo>
                  <a:lnTo>
                    <a:pt x="3014345" y="409575"/>
                  </a:lnTo>
                  <a:lnTo>
                    <a:pt x="3492500" y="485139"/>
                  </a:lnTo>
                  <a:lnTo>
                    <a:pt x="3868420" y="86360"/>
                  </a:lnTo>
                  <a:lnTo>
                    <a:pt x="3870960" y="62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4795"/>
              <a:ext cx="3880485" cy="494665"/>
            </a:xfrm>
            <a:custGeom>
              <a:avLst/>
              <a:gdLst/>
              <a:ahLst/>
              <a:cxnLst/>
              <a:rect l="l" t="t" r="r" b="b"/>
              <a:pathLst>
                <a:path w="3880484" h="494664">
                  <a:moveTo>
                    <a:pt x="5079" y="24130"/>
                  </a:moveTo>
                  <a:lnTo>
                    <a:pt x="3810" y="33020"/>
                  </a:lnTo>
                  <a:lnTo>
                    <a:pt x="2879724" y="396875"/>
                  </a:lnTo>
                  <a:lnTo>
                    <a:pt x="3498849" y="494665"/>
                  </a:lnTo>
                  <a:lnTo>
                    <a:pt x="3503294" y="489585"/>
                  </a:lnTo>
                  <a:lnTo>
                    <a:pt x="3496944" y="489585"/>
                  </a:lnTo>
                  <a:lnTo>
                    <a:pt x="3493769" y="486410"/>
                  </a:lnTo>
                  <a:lnTo>
                    <a:pt x="3495040" y="484505"/>
                  </a:lnTo>
                  <a:lnTo>
                    <a:pt x="2880994" y="387350"/>
                  </a:lnTo>
                  <a:lnTo>
                    <a:pt x="40639" y="28575"/>
                  </a:lnTo>
                  <a:lnTo>
                    <a:pt x="8889" y="28575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4664">
                  <a:moveTo>
                    <a:pt x="3495040" y="484505"/>
                  </a:moveTo>
                  <a:lnTo>
                    <a:pt x="3493769" y="486410"/>
                  </a:lnTo>
                  <a:lnTo>
                    <a:pt x="3496944" y="489585"/>
                  </a:lnTo>
                  <a:lnTo>
                    <a:pt x="3497580" y="485140"/>
                  </a:lnTo>
                  <a:lnTo>
                    <a:pt x="3495040" y="484505"/>
                  </a:lnTo>
                  <a:close/>
                </a:path>
                <a:path w="3880484" h="494664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1755"/>
                  </a:lnTo>
                  <a:lnTo>
                    <a:pt x="3868419" y="88900"/>
                  </a:lnTo>
                  <a:lnTo>
                    <a:pt x="3495040" y="484505"/>
                  </a:lnTo>
                  <a:lnTo>
                    <a:pt x="3497580" y="485140"/>
                  </a:lnTo>
                  <a:lnTo>
                    <a:pt x="3496944" y="489585"/>
                  </a:lnTo>
                  <a:lnTo>
                    <a:pt x="3503294" y="489585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4664">
                  <a:moveTo>
                    <a:pt x="0" y="0"/>
                  </a:moveTo>
                  <a:lnTo>
                    <a:pt x="0" y="33020"/>
                  </a:lnTo>
                  <a:lnTo>
                    <a:pt x="3810" y="33020"/>
                  </a:lnTo>
                  <a:lnTo>
                    <a:pt x="4989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4664">
                  <a:moveTo>
                    <a:pt x="8889" y="24765"/>
                  </a:moveTo>
                  <a:lnTo>
                    <a:pt x="8889" y="28575"/>
                  </a:lnTo>
                  <a:lnTo>
                    <a:pt x="40639" y="28575"/>
                  </a:lnTo>
                  <a:lnTo>
                    <a:pt x="8889" y="24765"/>
                  </a:lnTo>
                  <a:close/>
                </a:path>
                <a:path w="3880484" h="494664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8704"/>
              <a:ext cx="4612004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20104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79704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264"/>
                  </a:lnTo>
                  <a:lnTo>
                    <a:pt x="19050" y="181609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299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0674"/>
                  </a:lnTo>
                  <a:lnTo>
                    <a:pt x="119379" y="310514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179"/>
                  </a:lnTo>
                  <a:lnTo>
                    <a:pt x="114935" y="109219"/>
                  </a:lnTo>
                  <a:lnTo>
                    <a:pt x="115569" y="77469"/>
                  </a:lnTo>
                  <a:lnTo>
                    <a:pt x="106679" y="95884"/>
                  </a:lnTo>
                  <a:lnTo>
                    <a:pt x="81279" y="205104"/>
                  </a:lnTo>
                  <a:lnTo>
                    <a:pt x="71119" y="240029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0494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8995"/>
              <a:ext cx="156845" cy="330835"/>
            </a:xfrm>
            <a:custGeom>
              <a:avLst/>
              <a:gdLst/>
              <a:ahLst/>
              <a:cxnLst/>
              <a:rect l="l" t="t" r="r" b="b"/>
              <a:pathLst>
                <a:path w="156845" h="330835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175"/>
                  </a:lnTo>
                  <a:lnTo>
                    <a:pt x="5714" y="315595"/>
                  </a:lnTo>
                  <a:lnTo>
                    <a:pt x="18414" y="327660"/>
                  </a:lnTo>
                  <a:lnTo>
                    <a:pt x="31750" y="330835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5585"/>
                  </a:lnTo>
                  <a:lnTo>
                    <a:pt x="156845" y="203835"/>
                  </a:lnTo>
                  <a:lnTo>
                    <a:pt x="134620" y="205105"/>
                  </a:lnTo>
                  <a:lnTo>
                    <a:pt x="104775" y="224155"/>
                  </a:lnTo>
                  <a:lnTo>
                    <a:pt x="76835" y="247650"/>
                  </a:lnTo>
                  <a:lnTo>
                    <a:pt x="59689" y="263525"/>
                  </a:lnTo>
                  <a:lnTo>
                    <a:pt x="58420" y="248285"/>
                  </a:lnTo>
                  <a:lnTo>
                    <a:pt x="64770" y="203200"/>
                  </a:lnTo>
                  <a:lnTo>
                    <a:pt x="73025" y="151765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0655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4875"/>
              <a:ext cx="119380" cy="281940"/>
            </a:xfrm>
            <a:custGeom>
              <a:avLst/>
              <a:gdLst/>
              <a:ahLst/>
              <a:cxnLst/>
              <a:rect l="l" t="t" r="r" b="b"/>
              <a:pathLst>
                <a:path w="119379" h="281939">
                  <a:moveTo>
                    <a:pt x="78739" y="0"/>
                  </a:moveTo>
                  <a:lnTo>
                    <a:pt x="66675" y="128905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740"/>
                  </a:lnTo>
                  <a:lnTo>
                    <a:pt x="38735" y="175259"/>
                  </a:lnTo>
                  <a:lnTo>
                    <a:pt x="26669" y="127000"/>
                  </a:lnTo>
                  <a:lnTo>
                    <a:pt x="15239" y="82550"/>
                  </a:lnTo>
                  <a:lnTo>
                    <a:pt x="7619" y="67309"/>
                  </a:lnTo>
                  <a:lnTo>
                    <a:pt x="6985" y="94615"/>
                  </a:lnTo>
                  <a:lnTo>
                    <a:pt x="12700" y="146684"/>
                  </a:lnTo>
                  <a:lnTo>
                    <a:pt x="20319" y="196850"/>
                  </a:lnTo>
                  <a:lnTo>
                    <a:pt x="23494" y="219709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940"/>
                  </a:lnTo>
                  <a:lnTo>
                    <a:pt x="76200" y="271780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6520"/>
                  </a:lnTo>
                  <a:lnTo>
                    <a:pt x="99694" y="154940"/>
                  </a:lnTo>
                  <a:lnTo>
                    <a:pt x="89535" y="184150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92495"/>
              <a:ext cx="152400" cy="275590"/>
            </a:xfrm>
            <a:custGeom>
              <a:avLst/>
              <a:gdLst/>
              <a:ahLst/>
              <a:cxnLst/>
              <a:rect l="l" t="t" r="r" b="b"/>
              <a:pathLst>
                <a:path w="152400" h="275589">
                  <a:moveTo>
                    <a:pt x="134620" y="0"/>
                  </a:moveTo>
                  <a:lnTo>
                    <a:pt x="113030" y="211454"/>
                  </a:lnTo>
                  <a:lnTo>
                    <a:pt x="88264" y="101599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174"/>
                  </a:lnTo>
                  <a:lnTo>
                    <a:pt x="95885" y="212724"/>
                  </a:lnTo>
                  <a:lnTo>
                    <a:pt x="93980" y="225424"/>
                  </a:lnTo>
                  <a:lnTo>
                    <a:pt x="77470" y="212089"/>
                  </a:lnTo>
                  <a:lnTo>
                    <a:pt x="50800" y="192404"/>
                  </a:lnTo>
                  <a:lnTo>
                    <a:pt x="21589" y="176529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2564"/>
                  </a:lnTo>
                  <a:lnTo>
                    <a:pt x="65405" y="215264"/>
                  </a:lnTo>
                  <a:lnTo>
                    <a:pt x="70485" y="234314"/>
                  </a:lnTo>
                  <a:lnTo>
                    <a:pt x="78739" y="252729"/>
                  </a:lnTo>
                  <a:lnTo>
                    <a:pt x="92710" y="266699"/>
                  </a:lnTo>
                  <a:lnTo>
                    <a:pt x="110489" y="274954"/>
                  </a:lnTo>
                  <a:lnTo>
                    <a:pt x="130810" y="275589"/>
                  </a:lnTo>
                  <a:lnTo>
                    <a:pt x="137160" y="274954"/>
                  </a:lnTo>
                  <a:lnTo>
                    <a:pt x="142239" y="272414"/>
                  </a:lnTo>
                  <a:lnTo>
                    <a:pt x="146050" y="269239"/>
                  </a:lnTo>
                  <a:lnTo>
                    <a:pt x="152400" y="219074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124" y="1861540"/>
            <a:ext cx="4022725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7170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6325" indent="-217170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583565" indent="-217170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9809" y="1934844"/>
            <a:ext cx="5539105" cy="4979670"/>
            <a:chOff x="4829809" y="1934844"/>
            <a:chExt cx="5539105" cy="4979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27547" y="3581399"/>
              <a:ext cx="358393" cy="25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49883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9883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10" dirty="0"/>
              <a:t> </a:t>
            </a:r>
            <a:r>
              <a:rPr dirty="0"/>
              <a:t>kan</a:t>
            </a:r>
            <a:r>
              <a:rPr spc="-114" dirty="0"/>
              <a:t> </a:t>
            </a:r>
            <a:r>
              <a:rPr dirty="0"/>
              <a:t>du</a:t>
            </a:r>
            <a:r>
              <a:rPr spc="-85" dirty="0"/>
              <a:t> </a:t>
            </a:r>
            <a:r>
              <a:rPr dirty="0"/>
              <a:t>henvende</a:t>
            </a:r>
            <a:r>
              <a:rPr spc="-95" dirty="0"/>
              <a:t> </a:t>
            </a:r>
            <a:r>
              <a:rPr spc="-25" dirty="0"/>
              <a:t>deg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57173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883" y="1903603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170">
              <a:lnSpc>
                <a:spcPct val="110400"/>
              </a:lnSpc>
              <a:spcBef>
                <a:spcPts val="116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11529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Grunnfølelse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1883" y="6557511"/>
            <a:ext cx="826886" cy="6950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360" y="3469004"/>
            <a:ext cx="1445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Nysgjerrighet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445" y="3469004"/>
            <a:ext cx="855980" cy="6026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04775">
              <a:lnSpc>
                <a:spcPts val="2270"/>
              </a:lnSpc>
              <a:spcBef>
                <a:spcPts val="180"/>
              </a:spcBef>
            </a:pPr>
            <a:r>
              <a:rPr sz="1900" spc="-10" dirty="0">
                <a:latin typeface="Arial"/>
                <a:cs typeface="Arial"/>
              </a:rPr>
              <a:t>Avsky, </a:t>
            </a:r>
            <a:r>
              <a:rPr sz="1900" spc="-20" dirty="0">
                <a:latin typeface="Arial"/>
                <a:cs typeface="Arial"/>
              </a:rPr>
              <a:t>avsmak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0834" y="3467480"/>
            <a:ext cx="5619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Frykt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489" y="3467480"/>
            <a:ext cx="641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Sinne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1384" y="3467480"/>
            <a:ext cx="7092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Forakt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7873" y="3467480"/>
            <a:ext cx="641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latin typeface="Arial"/>
                <a:cs typeface="Arial"/>
              </a:rPr>
              <a:t>Skam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291" y="5825489"/>
            <a:ext cx="13252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Skyldfølelse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7267" y="5771286"/>
            <a:ext cx="13112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5080" indent="-309245">
              <a:lnSpc>
                <a:spcPct val="1185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Misunnelse, sjalusi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7119" y="5771286"/>
            <a:ext cx="89661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18500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Tristhet, </a:t>
            </a:r>
            <a:r>
              <a:rPr sz="1900" spc="-20" dirty="0">
                <a:latin typeface="Arial"/>
                <a:cs typeface="Arial"/>
              </a:rPr>
              <a:t>sorg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6904" y="5823965"/>
            <a:ext cx="6680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Glede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6313" y="5823965"/>
            <a:ext cx="1445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Overraskelse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44533" y="5823965"/>
            <a:ext cx="7493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Arial"/>
                <a:cs typeface="Arial"/>
              </a:rPr>
              <a:t>Ømhet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405" y="1822450"/>
            <a:ext cx="930909" cy="16090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4745" y="1974850"/>
            <a:ext cx="1151255" cy="14570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1134" y="1922779"/>
            <a:ext cx="1037539" cy="150926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44184" y="1870075"/>
            <a:ext cx="1069974" cy="156146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4069" y="1765172"/>
            <a:ext cx="1004570" cy="166636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69655" y="1951354"/>
            <a:ext cx="1005204" cy="148018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080" y="4345432"/>
            <a:ext cx="1176439" cy="140462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45385" y="4255008"/>
            <a:ext cx="1049655" cy="149428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43350" y="4297807"/>
            <a:ext cx="1175385" cy="145199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74029" y="4255008"/>
            <a:ext cx="1066165" cy="149415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60869" y="4278629"/>
            <a:ext cx="1371600" cy="147104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84869" y="4283202"/>
            <a:ext cx="1357629" cy="14667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Tristhet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3454" y="1853183"/>
            <a:ext cx="3500120" cy="4311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tristhet?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0" dirty="0"/>
              <a:t> </a:t>
            </a:r>
            <a:r>
              <a:rPr dirty="0"/>
              <a:t>gjør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trist?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6" name="object 36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883" y="1400302"/>
            <a:ext cx="803973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68580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0361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7836" y="5793485"/>
            <a:ext cx="230124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E8C5D5-7A1C-496E-A4FA-87AE7AFCA6DF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F22B1AB6-D3B9-46EC-A038-7B5B77844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CA00FB-03BB-4150-9A75-237F7D25F0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742</Words>
  <Application>Microsoft Macintosh PowerPoint</Application>
  <PresentationFormat>Egendefinert</PresentationFormat>
  <Paragraphs>197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Møte 3</vt:lpstr>
      <vt:lpstr>Hvordan har du det akkurat nå?</vt:lpstr>
      <vt:lpstr>Tilbakeblikk</vt:lpstr>
      <vt:lpstr>Grunnfølelse</vt:lpstr>
      <vt:lpstr>Tristhet</vt:lpstr>
      <vt:lpstr>Hva er tristhet?</vt:lpstr>
      <vt:lpstr>Hva gjør deg trist?</vt:lpstr>
      <vt:lpstr>Følelser</vt:lpstr>
      <vt:lpstr>Dagens følelse</vt:lpstr>
      <vt:lpstr>Dagens følelse – skape</vt:lpstr>
      <vt:lpstr>Toleransevinduet for følelser</vt:lpstr>
      <vt:lpstr>Tegn på at noen har havnet utenfor toleransevinduet</vt:lpstr>
      <vt:lpstr>Førstehjelp for følelsene</vt:lpstr>
      <vt:lpstr>Mine trygghetspunkter</vt:lpstr>
      <vt:lpstr>Fysisk aktivitet</vt:lpstr>
      <vt:lpstr>Pause</vt:lpstr>
      <vt:lpstr>Samling</vt:lpstr>
      <vt:lpstr>Lengsel, såret</vt:lpstr>
      <vt:lpstr>Hva er lengsel og å være såret?</vt:lpstr>
      <vt:lpstr>Lengsel og såret</vt:lpstr>
      <vt:lpstr>Jeg har vokst opp i en familie med ...</vt:lpstr>
      <vt:lpstr>Dagens meningstema – skape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3 - Ledsenhet och längtan, sårad</dc:title>
  <dc:creator>PH standard</dc:creator>
  <cp:lastModifiedBy>Helene MS</cp:lastModifiedBy>
  <cp:revision>6</cp:revision>
  <dcterms:created xsi:type="dcterms:W3CDTF">2025-03-31T14:08:49Z</dcterms:created>
  <dcterms:modified xsi:type="dcterms:W3CDTF">2025-11-26T10:39:17Z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