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04" r:id="rId26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18EF2-3E26-4C20-9D8D-C28F10F0C42E}" v="3" dt="2025-04-24T09:00:29.5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96" d="100"/>
          <a:sy n="96" d="100"/>
        </p:scale>
        <p:origin x="15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e3141653-affe-487c-8887-77f2ad77b7d6" providerId="ADAL" clId="{36D18EF2-3E26-4C20-9D8D-C28F10F0C42E}"/>
    <pc:docChg chg="custSel addSld delSld modSld">
      <pc:chgData name="Kjetil Bondevik" userId="e3141653-affe-487c-8887-77f2ad77b7d6" providerId="ADAL" clId="{36D18EF2-3E26-4C20-9D8D-C28F10F0C42E}" dt="2025-04-24T14:23:27.877" v="76" actId="1076"/>
      <pc:docMkLst>
        <pc:docMk/>
      </pc:docMkLst>
      <pc:sldChg chg="addSp delSp modSp mod">
        <pc:chgData name="Kjetil Bondevik" userId="e3141653-affe-487c-8887-77f2ad77b7d6" providerId="ADAL" clId="{36D18EF2-3E26-4C20-9D8D-C28F10F0C42E}" dt="2025-04-24T14:23:27.877" v="76" actId="1076"/>
        <pc:sldMkLst>
          <pc:docMk/>
          <pc:sldMk cId="0" sldId="256"/>
        </pc:sldMkLst>
        <pc:spChg chg="mod">
          <ac:chgData name="Kjetil Bondevik" userId="e3141653-affe-487c-8887-77f2ad77b7d6" providerId="ADAL" clId="{36D18EF2-3E26-4C20-9D8D-C28F10F0C42E}" dt="2025-04-10T13:39:25.681" v="3" actId="20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Kjetil Bondevik" userId="e3141653-affe-487c-8887-77f2ad77b7d6" providerId="ADAL" clId="{36D18EF2-3E26-4C20-9D8D-C28F10F0C42E}" dt="2025-04-24T09:00:35.644" v="70" actId="478"/>
          <ac:picMkLst>
            <pc:docMk/>
            <pc:sldMk cId="0" sldId="256"/>
            <ac:picMk id="3" creationId="{00000000-0000-0000-0000-000000000000}"/>
          </ac:picMkLst>
        </pc:picChg>
        <pc:picChg chg="add mod">
          <ac:chgData name="Kjetil Bondevik" userId="e3141653-affe-487c-8887-77f2ad77b7d6" providerId="ADAL" clId="{36D18EF2-3E26-4C20-9D8D-C28F10F0C42E}" dt="2025-04-24T14:23:27.877" v="76" actId="1076"/>
          <ac:picMkLst>
            <pc:docMk/>
            <pc:sldMk cId="0" sldId="256"/>
            <ac:picMk id="4" creationId="{F630B312-3F8B-42B6-8120-3DC17EE7258F}"/>
          </ac:picMkLst>
        </pc:picChg>
      </pc:sldChg>
      <pc:sldChg chg="modSp mod">
        <pc:chgData name="Kjetil Bondevik" userId="e3141653-affe-487c-8887-77f2ad77b7d6" providerId="ADAL" clId="{36D18EF2-3E26-4C20-9D8D-C28F10F0C42E}" dt="2025-04-10T13:40:12.400" v="12" actId="207"/>
        <pc:sldMkLst>
          <pc:docMk/>
          <pc:sldMk cId="0" sldId="257"/>
        </pc:sldMkLst>
        <pc:spChg chg="mod">
          <ac:chgData name="Kjetil Bondevik" userId="e3141653-affe-487c-8887-77f2ad77b7d6" providerId="ADAL" clId="{36D18EF2-3E26-4C20-9D8D-C28F10F0C42E}" dt="2025-04-10T13:39:46.436" v="7" actId="2711"/>
          <ac:spMkLst>
            <pc:docMk/>
            <pc:sldMk cId="0" sldId="257"/>
            <ac:spMk id="2" creationId="{00000000-0000-0000-0000-000000000000}"/>
          </ac:spMkLst>
        </pc:spChg>
        <pc:spChg chg="mod">
          <ac:chgData name="Kjetil Bondevik" userId="e3141653-affe-487c-8887-77f2ad77b7d6" providerId="ADAL" clId="{36D18EF2-3E26-4C20-9D8D-C28F10F0C42E}" dt="2025-04-10T13:40:12.400" v="12" actId="207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Kjetil Bondevik" userId="e3141653-affe-487c-8887-77f2ad77b7d6" providerId="ADAL" clId="{36D18EF2-3E26-4C20-9D8D-C28F10F0C42E}" dt="2025-04-10T13:40:38.469" v="13" actId="207"/>
        <pc:sldMkLst>
          <pc:docMk/>
          <pc:sldMk cId="0" sldId="258"/>
        </pc:sldMkLst>
        <pc:spChg chg="mod">
          <ac:chgData name="Kjetil Bondevik" userId="e3141653-affe-487c-8887-77f2ad77b7d6" providerId="ADAL" clId="{36D18EF2-3E26-4C20-9D8D-C28F10F0C42E}" dt="2025-04-10T13:40:38.469" v="13" actId="207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36D18EF2-3E26-4C20-9D8D-C28F10F0C42E}" dt="2025-04-10T13:41:08.946" v="15" actId="207"/>
        <pc:sldMkLst>
          <pc:docMk/>
          <pc:sldMk cId="0" sldId="260"/>
        </pc:sldMkLst>
        <pc:spChg chg="mod">
          <ac:chgData name="Kjetil Bondevik" userId="e3141653-affe-487c-8887-77f2ad77b7d6" providerId="ADAL" clId="{36D18EF2-3E26-4C20-9D8D-C28F10F0C42E}" dt="2025-04-10T13:41:08.946" v="15" actId="207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36D18EF2-3E26-4C20-9D8D-C28F10F0C42E}" dt="2025-04-10T13:41:30.017" v="22" actId="20577"/>
        <pc:sldMkLst>
          <pc:docMk/>
          <pc:sldMk cId="0" sldId="264"/>
        </pc:sldMkLst>
        <pc:spChg chg="mod">
          <ac:chgData name="Kjetil Bondevik" userId="e3141653-affe-487c-8887-77f2ad77b7d6" providerId="ADAL" clId="{36D18EF2-3E26-4C20-9D8D-C28F10F0C42E}" dt="2025-04-10T13:41:30.017" v="22" actId="20577"/>
          <ac:spMkLst>
            <pc:docMk/>
            <pc:sldMk cId="0" sldId="264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36D18EF2-3E26-4C20-9D8D-C28F10F0C42E}" dt="2025-04-10T13:42:35.302" v="25" actId="255"/>
        <pc:sldMkLst>
          <pc:docMk/>
          <pc:sldMk cId="0" sldId="268"/>
        </pc:sldMkLst>
        <pc:spChg chg="mod">
          <ac:chgData name="Kjetil Bondevik" userId="e3141653-affe-487c-8887-77f2ad77b7d6" providerId="ADAL" clId="{36D18EF2-3E26-4C20-9D8D-C28F10F0C42E}" dt="2025-04-10T13:42:35.302" v="25" actId="255"/>
          <ac:spMkLst>
            <pc:docMk/>
            <pc:sldMk cId="0" sldId="268"/>
            <ac:spMk id="9" creationId="{00000000-0000-0000-0000-000000000000}"/>
          </ac:spMkLst>
        </pc:spChg>
      </pc:sldChg>
      <pc:sldChg chg="modSp mod">
        <pc:chgData name="Kjetil Bondevik" userId="e3141653-affe-487c-8887-77f2ad77b7d6" providerId="ADAL" clId="{36D18EF2-3E26-4C20-9D8D-C28F10F0C42E}" dt="2025-04-10T13:43:12.064" v="28" actId="207"/>
        <pc:sldMkLst>
          <pc:docMk/>
          <pc:sldMk cId="0" sldId="271"/>
        </pc:sldMkLst>
        <pc:spChg chg="mod">
          <ac:chgData name="Kjetil Bondevik" userId="e3141653-affe-487c-8887-77f2ad77b7d6" providerId="ADAL" clId="{36D18EF2-3E26-4C20-9D8D-C28F10F0C42E}" dt="2025-04-10T13:43:12.064" v="28" actId="207"/>
          <ac:spMkLst>
            <pc:docMk/>
            <pc:sldMk cId="0" sldId="271"/>
            <ac:spMk id="61" creationId="{00000000-0000-0000-0000-000000000000}"/>
          </ac:spMkLst>
        </pc:spChg>
      </pc:sldChg>
      <pc:sldChg chg="modSp mod">
        <pc:chgData name="Kjetil Bondevik" userId="e3141653-affe-487c-8887-77f2ad77b7d6" providerId="ADAL" clId="{36D18EF2-3E26-4C20-9D8D-C28F10F0C42E}" dt="2025-04-24T08:47:48.658" v="52" actId="2710"/>
        <pc:sldMkLst>
          <pc:docMk/>
          <pc:sldMk cId="0" sldId="272"/>
        </pc:sldMkLst>
        <pc:spChg chg="mod">
          <ac:chgData name="Kjetil Bondevik" userId="e3141653-affe-487c-8887-77f2ad77b7d6" providerId="ADAL" clId="{36D18EF2-3E26-4C20-9D8D-C28F10F0C42E}" dt="2025-04-24T08:47:48.658" v="52" actId="2710"/>
          <ac:spMkLst>
            <pc:docMk/>
            <pc:sldMk cId="0" sldId="272"/>
            <ac:spMk id="13" creationId="{00000000-0000-0000-0000-000000000000}"/>
          </ac:spMkLst>
        </pc:spChg>
      </pc:sldChg>
      <pc:sldChg chg="modSp mod">
        <pc:chgData name="Kjetil Bondevik" userId="e3141653-affe-487c-8887-77f2ad77b7d6" providerId="ADAL" clId="{36D18EF2-3E26-4C20-9D8D-C28F10F0C42E}" dt="2025-04-22T14:21:32.486" v="51" actId="20577"/>
        <pc:sldMkLst>
          <pc:docMk/>
          <pc:sldMk cId="0" sldId="273"/>
        </pc:sldMkLst>
        <pc:spChg chg="mod">
          <ac:chgData name="Kjetil Bondevik" userId="e3141653-affe-487c-8887-77f2ad77b7d6" providerId="ADAL" clId="{36D18EF2-3E26-4C20-9D8D-C28F10F0C42E}" dt="2025-04-22T14:21:24.969" v="41" actId="20577"/>
          <ac:spMkLst>
            <pc:docMk/>
            <pc:sldMk cId="0" sldId="273"/>
            <ac:spMk id="2" creationId="{00000000-0000-0000-0000-000000000000}"/>
          </ac:spMkLst>
        </pc:spChg>
        <pc:spChg chg="mod">
          <ac:chgData name="Kjetil Bondevik" userId="e3141653-affe-487c-8887-77f2ad77b7d6" providerId="ADAL" clId="{36D18EF2-3E26-4C20-9D8D-C28F10F0C42E}" dt="2025-04-22T14:21:32.486" v="51" actId="20577"/>
          <ac:spMkLst>
            <pc:docMk/>
            <pc:sldMk cId="0" sldId="273"/>
            <ac:spMk id="3" creationId="{00000000-0000-0000-0000-000000000000}"/>
          </ac:spMkLst>
        </pc:spChg>
      </pc:sldChg>
      <pc:sldChg chg="addSp delSp modSp mod">
        <pc:chgData name="Kjetil Bondevik" userId="e3141653-affe-487c-8887-77f2ad77b7d6" providerId="ADAL" clId="{36D18EF2-3E26-4C20-9D8D-C28F10F0C42E}" dt="2025-04-24T08:48:25.649" v="63" actId="1076"/>
        <pc:sldMkLst>
          <pc:docMk/>
          <pc:sldMk cId="0" sldId="274"/>
        </pc:sldMkLst>
        <pc:spChg chg="add mod">
          <ac:chgData name="Kjetil Bondevik" userId="e3141653-affe-487c-8887-77f2ad77b7d6" providerId="ADAL" clId="{36D18EF2-3E26-4C20-9D8D-C28F10F0C42E}" dt="2025-04-24T08:48:25.649" v="63" actId="1076"/>
          <ac:spMkLst>
            <pc:docMk/>
            <pc:sldMk cId="0" sldId="274"/>
            <ac:spMk id="71" creationId="{FBE57A30-F326-76F8-226B-AFE3587DC3D6}"/>
          </ac:spMkLst>
        </pc:spChg>
        <pc:picChg chg="del">
          <ac:chgData name="Kjetil Bondevik" userId="e3141653-affe-487c-8887-77f2ad77b7d6" providerId="ADAL" clId="{36D18EF2-3E26-4C20-9D8D-C28F10F0C42E}" dt="2025-04-24T08:48:05.154" v="53" actId="478"/>
          <ac:picMkLst>
            <pc:docMk/>
            <pc:sldMk cId="0" sldId="274"/>
            <ac:picMk id="70" creationId="{00000000-0000-0000-0000-000000000000}"/>
          </ac:picMkLst>
        </pc:picChg>
      </pc:sldChg>
      <pc:sldChg chg="modSp mod">
        <pc:chgData name="Kjetil Bondevik" userId="e3141653-affe-487c-8887-77f2ad77b7d6" providerId="ADAL" clId="{36D18EF2-3E26-4C20-9D8D-C28F10F0C42E}" dt="2025-04-24T08:48:36.596" v="65" actId="20577"/>
        <pc:sldMkLst>
          <pc:docMk/>
          <pc:sldMk cId="0" sldId="275"/>
        </pc:sldMkLst>
        <pc:spChg chg="mod">
          <ac:chgData name="Kjetil Bondevik" userId="e3141653-affe-487c-8887-77f2ad77b7d6" providerId="ADAL" clId="{36D18EF2-3E26-4C20-9D8D-C28F10F0C42E}" dt="2025-04-24T08:48:36.596" v="65" actId="20577"/>
          <ac:spMkLst>
            <pc:docMk/>
            <pc:sldMk cId="0" sldId="275"/>
            <ac:spMk id="2" creationId="{00000000-0000-0000-0000-000000000000}"/>
          </ac:spMkLst>
        </pc:spChg>
      </pc:sldChg>
      <pc:sldChg chg="del">
        <pc:chgData name="Kjetil Bondevik" userId="e3141653-affe-487c-8887-77f2ad77b7d6" providerId="ADAL" clId="{36D18EF2-3E26-4C20-9D8D-C28F10F0C42E}" dt="2025-04-24T08:49:36.544" v="67" actId="47"/>
        <pc:sldMkLst>
          <pc:docMk/>
          <pc:sldMk cId="0" sldId="277"/>
        </pc:sldMkLst>
      </pc:sldChg>
      <pc:sldChg chg="add">
        <pc:chgData name="Kjetil Bondevik" userId="e3141653-affe-487c-8887-77f2ad77b7d6" providerId="ADAL" clId="{36D18EF2-3E26-4C20-9D8D-C28F10F0C42E}" dt="2025-04-24T08:49:33.412" v="66"/>
        <pc:sldMkLst>
          <pc:docMk/>
          <pc:sldMk cId="3965400782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2862" y="6614220"/>
            <a:ext cx="824929" cy="693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817" y="695642"/>
            <a:ext cx="9295764" cy="72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1217" y="1800456"/>
            <a:ext cx="7492365" cy="404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26" Type="http://schemas.openxmlformats.org/officeDocument/2006/relationships/image" Target="../media/image163.png"/><Relationship Id="rId3" Type="http://schemas.openxmlformats.org/officeDocument/2006/relationships/image" Target="../media/image140.pn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5" Type="http://schemas.openxmlformats.org/officeDocument/2006/relationships/image" Target="../media/image162.png"/><Relationship Id="rId2" Type="http://schemas.openxmlformats.org/officeDocument/2006/relationships/image" Target="../media/image139.png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29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24" Type="http://schemas.openxmlformats.org/officeDocument/2006/relationships/image" Target="../media/image161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23" Type="http://schemas.openxmlformats.org/officeDocument/2006/relationships/image" Target="../media/image160.png"/><Relationship Id="rId28" Type="http://schemas.openxmlformats.org/officeDocument/2006/relationships/image" Target="../media/image165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31" Type="http://schemas.openxmlformats.org/officeDocument/2006/relationships/image" Target="../media/image168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Relationship Id="rId22" Type="http://schemas.openxmlformats.org/officeDocument/2006/relationships/image" Target="../media/image159.png"/><Relationship Id="rId27" Type="http://schemas.openxmlformats.org/officeDocument/2006/relationships/image" Target="../media/image164.png"/><Relationship Id="rId30" Type="http://schemas.openxmlformats.org/officeDocument/2006/relationships/image" Target="../media/image16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3" Type="http://schemas.openxmlformats.org/officeDocument/2006/relationships/image" Target="../media/image172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Møte</a:t>
            </a:r>
            <a:r>
              <a:rPr spc="-50" dirty="0"/>
              <a:t> </a:t>
            </a:r>
            <a:r>
              <a:rPr dirty="0"/>
              <a:t>1</a:t>
            </a:r>
            <a:r>
              <a:rPr spc="-5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lang="nb-NO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Nysgjerrigheit</a:t>
            </a:r>
            <a:endParaRPr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F630B312-3F8B-42B6-8120-3DC17EE72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29" y="2181225"/>
            <a:ext cx="4560339" cy="3861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Klappemassasje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8900" y="1772222"/>
            <a:ext cx="3498215" cy="50949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7428" y="2023427"/>
            <a:ext cx="301498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3" name="object 3"/>
          <p:cNvGrpSpPr/>
          <p:nvPr/>
        </p:nvGrpSpPr>
        <p:grpSpPr>
          <a:xfrm>
            <a:off x="5651500" y="1190625"/>
            <a:ext cx="3733800" cy="4724400"/>
            <a:chOff x="3925570" y="1094105"/>
            <a:chExt cx="4653280" cy="5850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570" y="1094105"/>
              <a:ext cx="1471295" cy="1470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055" y="1094105"/>
              <a:ext cx="492760" cy="7346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005" y="1094105"/>
              <a:ext cx="2696210" cy="245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110" y="1336040"/>
              <a:ext cx="2364105" cy="248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1645" y="1581150"/>
              <a:ext cx="1767204" cy="247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3055" y="1824990"/>
              <a:ext cx="205104" cy="4502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085" y="1824990"/>
              <a:ext cx="1167765" cy="248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0685" y="2070735"/>
              <a:ext cx="5581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7360" y="2315844"/>
              <a:ext cx="490854" cy="4628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5570" y="2561590"/>
              <a:ext cx="1225550" cy="9836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7310" y="2561590"/>
              <a:ext cx="120650" cy="283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3520" y="2673350"/>
              <a:ext cx="247650" cy="42710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8410" y="3255644"/>
              <a:ext cx="248920" cy="3688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5570" y="3541394"/>
              <a:ext cx="939800" cy="7378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2665" y="3841750"/>
              <a:ext cx="248920" cy="31026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5570" y="4275455"/>
              <a:ext cx="639445" cy="492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07555" y="4429125"/>
              <a:ext cx="248920" cy="25152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25570" y="4764405"/>
              <a:ext cx="433704" cy="4946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61810" y="5017770"/>
              <a:ext cx="248920" cy="19265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5570" y="5255259"/>
              <a:ext cx="245745" cy="1689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67505" y="5539105"/>
              <a:ext cx="492760" cy="1405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18605" y="5612764"/>
              <a:ext cx="247650" cy="13315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56455" y="5833745"/>
              <a:ext cx="494664" cy="11106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7310" y="6063614"/>
              <a:ext cx="494664" cy="880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72860" y="6221730"/>
              <a:ext cx="248919" cy="7226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38165" y="6289039"/>
              <a:ext cx="492760" cy="655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7750" y="6511289"/>
              <a:ext cx="248920" cy="4330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9880" y="1270635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1568450"/>
            <a:ext cx="6421628" cy="4498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217" y="686117"/>
            <a:ext cx="213423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pc="-10" dirty="0"/>
              <a:t>Kjensler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3487420" y="2880360"/>
            <a:ext cx="3474720" cy="3121660"/>
            <a:chOff x="3487420" y="2880360"/>
            <a:chExt cx="3474720" cy="3121660"/>
          </a:xfrm>
        </p:grpSpPr>
        <p:sp>
          <p:nvSpPr>
            <p:cNvPr id="4" name="object 4"/>
            <p:cNvSpPr/>
            <p:nvPr/>
          </p:nvSpPr>
          <p:spPr>
            <a:xfrm>
              <a:off x="3487420" y="2880360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5"/>
                  </a:lnTo>
                  <a:lnTo>
                    <a:pt x="1269" y="2910204"/>
                  </a:lnTo>
                  <a:lnTo>
                    <a:pt x="0" y="2924175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5"/>
                  </a:lnTo>
                  <a:lnTo>
                    <a:pt x="3359784" y="3039745"/>
                  </a:lnTo>
                  <a:lnTo>
                    <a:pt x="3405504" y="3030220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5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5"/>
                  </a:lnTo>
                  <a:lnTo>
                    <a:pt x="38100" y="2914650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5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5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5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70"/>
                  </a:lnTo>
                  <a:lnTo>
                    <a:pt x="3383279" y="2998470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70"/>
                  </a:lnTo>
                  <a:lnTo>
                    <a:pt x="3447181" y="2998470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20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5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20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5"/>
                  </a:lnTo>
                  <a:lnTo>
                    <a:pt x="3473450" y="2941320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5"/>
                  </a:lnTo>
                  <a:lnTo>
                    <a:pt x="3437254" y="2923540"/>
                  </a:lnTo>
                  <a:lnTo>
                    <a:pt x="3436620" y="2914650"/>
                  </a:lnTo>
                  <a:lnTo>
                    <a:pt x="3437254" y="2914650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5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5"/>
                  </a:lnTo>
                  <a:lnTo>
                    <a:pt x="3465829" y="2880995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50"/>
                  </a:moveTo>
                  <a:lnTo>
                    <a:pt x="37507" y="2923540"/>
                  </a:lnTo>
                  <a:lnTo>
                    <a:pt x="37464" y="2924175"/>
                  </a:lnTo>
                  <a:lnTo>
                    <a:pt x="38100" y="2935604"/>
                  </a:lnTo>
                  <a:lnTo>
                    <a:pt x="38100" y="2914650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50"/>
                  </a:moveTo>
                  <a:lnTo>
                    <a:pt x="3436620" y="2914650"/>
                  </a:lnTo>
                  <a:lnTo>
                    <a:pt x="3437254" y="2923540"/>
                  </a:lnTo>
                  <a:lnTo>
                    <a:pt x="3437254" y="2914650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5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5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60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60"/>
                  </a:lnTo>
                  <a:close/>
                </a:path>
                <a:path w="3474720" h="3039745">
                  <a:moveTo>
                    <a:pt x="1731009" y="635"/>
                  </a:moveTo>
                  <a:lnTo>
                    <a:pt x="1722754" y="635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5"/>
                  </a:lnTo>
                  <a:lnTo>
                    <a:pt x="1751329" y="38735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5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5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5"/>
                  </a:lnTo>
                  <a:lnTo>
                    <a:pt x="1751329" y="635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5"/>
                  </a:moveTo>
                  <a:lnTo>
                    <a:pt x="1751329" y="635"/>
                  </a:lnTo>
                  <a:lnTo>
                    <a:pt x="1751329" y="38735"/>
                  </a:lnTo>
                  <a:lnTo>
                    <a:pt x="1783714" y="38735"/>
                  </a:lnTo>
                  <a:lnTo>
                    <a:pt x="1783714" y="10160"/>
                  </a:lnTo>
                  <a:lnTo>
                    <a:pt x="1779904" y="8254"/>
                  </a:lnTo>
                  <a:lnTo>
                    <a:pt x="1765934" y="3810"/>
                  </a:lnTo>
                  <a:lnTo>
                    <a:pt x="1751964" y="635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8855" y="3075305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40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40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0110" y="3889375"/>
              <a:ext cx="1028064" cy="17773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51217" y="1384617"/>
            <a:ext cx="8041640" cy="141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1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</a:t>
            </a:r>
            <a:r>
              <a:rPr lang="nb-NO" sz="3400" dirty="0" err="1">
                <a:latin typeface="Arial"/>
                <a:cs typeface="Arial"/>
              </a:rPr>
              <a:t>jem</a:t>
            </a:r>
            <a:r>
              <a:rPr sz="3400" spc="-2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20" dirty="0">
                <a:latin typeface="Arial"/>
                <a:cs typeface="Arial"/>
              </a:rPr>
              <a:t> </a:t>
            </a:r>
            <a:r>
              <a:rPr sz="3400" dirty="0" err="1">
                <a:latin typeface="Arial"/>
                <a:cs typeface="Arial"/>
              </a:rPr>
              <a:t>og</a:t>
            </a:r>
            <a:r>
              <a:rPr sz="3400" spc="-10" dirty="0">
                <a:latin typeface="Arial"/>
                <a:cs typeface="Arial"/>
              </a:rPr>
              <a:t> </a:t>
            </a:r>
            <a:r>
              <a:rPr sz="3400" dirty="0" err="1">
                <a:latin typeface="Arial"/>
                <a:cs typeface="Arial"/>
              </a:rPr>
              <a:t>smitt</a:t>
            </a:r>
            <a:r>
              <a:rPr lang="nb-NO" sz="3400" dirty="0">
                <a:latin typeface="Arial"/>
                <a:cs typeface="Arial"/>
              </a:rPr>
              <a:t>a</a:t>
            </a:r>
            <a:r>
              <a:rPr sz="3400" dirty="0">
                <a:latin typeface="Arial"/>
                <a:cs typeface="Arial"/>
              </a:rPr>
              <a:t>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5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2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 dirty="0">
              <a:latin typeface="Arial"/>
              <a:cs typeface="Arial"/>
            </a:endParaRPr>
          </a:p>
          <a:p>
            <a:pPr marL="736600" algn="ctr">
              <a:lnSpc>
                <a:spcPct val="100000"/>
              </a:lnSpc>
              <a:spcBef>
                <a:spcPts val="3725"/>
              </a:spcBef>
            </a:pPr>
            <a:r>
              <a:rPr lang="nb-NO" sz="2600" dirty="0" err="1">
                <a:latin typeface="Arial"/>
                <a:cs typeface="Arial"/>
              </a:rPr>
              <a:t>Teikn</a:t>
            </a:r>
            <a:r>
              <a:rPr sz="2600" dirty="0">
                <a:latin typeface="Arial"/>
                <a:cs typeface="Arial"/>
              </a:rPr>
              <a:t> i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kroppen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0235" y="5663565"/>
            <a:ext cx="1478280" cy="7905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38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kropp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3058" y="5663565"/>
            <a:ext cx="2639442" cy="116442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9525">
              <a:lnSpc>
                <a:spcPts val="2900"/>
              </a:lnSpc>
              <a:spcBef>
                <a:spcPts val="380"/>
              </a:spcBef>
            </a:pPr>
            <a:r>
              <a:rPr lang="nb-NO" sz="2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Kjennest</a:t>
            </a:r>
            <a:r>
              <a:rPr lang="nb-NO" sz="2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kroppen hjå andre</a:t>
            </a:r>
            <a:endParaRPr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216" y="686117"/>
            <a:ext cx="4343083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Dagens</a:t>
            </a:r>
            <a:r>
              <a:rPr spc="-190" dirty="0"/>
              <a:t> </a:t>
            </a:r>
            <a:r>
              <a:rPr lang="nb-NO" spc="-10" dirty="0"/>
              <a:t>kjensle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924050" y="2350135"/>
            <a:ext cx="6485255" cy="4616450"/>
            <a:chOff x="1924050" y="2350135"/>
            <a:chExt cx="6485255" cy="4616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4050" y="2350135"/>
              <a:ext cx="6485255" cy="4616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55309" y="3437255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0504" y="3203575"/>
              <a:ext cx="226695" cy="213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61965" y="3435985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750" y="3368675"/>
              <a:ext cx="100329" cy="990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1950" y="3453765"/>
              <a:ext cx="251460" cy="4616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368675"/>
              <a:ext cx="160654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6725" y="3462655"/>
              <a:ext cx="146685" cy="4330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04870"/>
              <a:ext cx="140335" cy="1619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6104" y="3667760"/>
              <a:ext cx="27939" cy="1009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1950" y="3368675"/>
              <a:ext cx="153035" cy="990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4970" y="3070225"/>
              <a:ext cx="597535" cy="12579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9595" y="3561715"/>
              <a:ext cx="148589" cy="3340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01665" y="3557270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5315" y="3560445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8170" y="3488690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2454" y="3482975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79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29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29"/>
                  </a:lnTo>
                  <a:lnTo>
                    <a:pt x="78105" y="430529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29"/>
                  </a:lnTo>
                  <a:lnTo>
                    <a:pt x="228600" y="808989"/>
                  </a:lnTo>
                  <a:lnTo>
                    <a:pt x="233680" y="812800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29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29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29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29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79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79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29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29"/>
                  </a:lnTo>
                  <a:lnTo>
                    <a:pt x="140335" y="33020"/>
                  </a:lnTo>
                  <a:lnTo>
                    <a:pt x="146050" y="30479"/>
                  </a:lnTo>
                  <a:lnTo>
                    <a:pt x="158115" y="24129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79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29"/>
                  </a:lnTo>
                  <a:lnTo>
                    <a:pt x="277495" y="175260"/>
                  </a:lnTo>
                  <a:lnTo>
                    <a:pt x="278765" y="201929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79"/>
                  </a:lnTo>
                  <a:lnTo>
                    <a:pt x="422910" y="529589"/>
                  </a:lnTo>
                  <a:lnTo>
                    <a:pt x="427355" y="544829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29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79"/>
                  </a:lnTo>
                  <a:lnTo>
                    <a:pt x="441325" y="750570"/>
                  </a:lnTo>
                  <a:lnTo>
                    <a:pt x="443230" y="722629"/>
                  </a:lnTo>
                  <a:lnTo>
                    <a:pt x="443230" y="687070"/>
                  </a:lnTo>
                  <a:lnTo>
                    <a:pt x="442595" y="678179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29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29"/>
                  </a:lnTo>
                  <a:lnTo>
                    <a:pt x="424180" y="528320"/>
                  </a:lnTo>
                  <a:lnTo>
                    <a:pt x="421005" y="513079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79"/>
                  </a:lnTo>
                  <a:lnTo>
                    <a:pt x="417830" y="463550"/>
                  </a:lnTo>
                  <a:lnTo>
                    <a:pt x="418465" y="462279"/>
                  </a:lnTo>
                  <a:lnTo>
                    <a:pt x="419735" y="458470"/>
                  </a:lnTo>
                  <a:lnTo>
                    <a:pt x="419735" y="449579"/>
                  </a:lnTo>
                  <a:lnTo>
                    <a:pt x="413385" y="424179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79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79"/>
                  </a:lnTo>
                  <a:lnTo>
                    <a:pt x="290195" y="195579"/>
                  </a:lnTo>
                  <a:lnTo>
                    <a:pt x="288290" y="170179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79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79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79"/>
                  </a:moveTo>
                  <a:lnTo>
                    <a:pt x="288290" y="195579"/>
                  </a:lnTo>
                  <a:lnTo>
                    <a:pt x="290195" y="198120"/>
                  </a:lnTo>
                  <a:lnTo>
                    <a:pt x="290195" y="195579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5315" y="3502660"/>
              <a:ext cx="247014" cy="2451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86475" y="4831080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40"/>
                  </a:lnTo>
                  <a:lnTo>
                    <a:pt x="3810" y="133985"/>
                  </a:lnTo>
                  <a:lnTo>
                    <a:pt x="0" y="353695"/>
                  </a:lnTo>
                  <a:lnTo>
                    <a:pt x="3175" y="770255"/>
                  </a:lnTo>
                  <a:lnTo>
                    <a:pt x="22225" y="622300"/>
                  </a:lnTo>
                  <a:lnTo>
                    <a:pt x="38100" y="506095"/>
                  </a:lnTo>
                  <a:lnTo>
                    <a:pt x="52070" y="421640"/>
                  </a:lnTo>
                  <a:lnTo>
                    <a:pt x="57150" y="383540"/>
                  </a:lnTo>
                  <a:lnTo>
                    <a:pt x="60325" y="333375"/>
                  </a:lnTo>
                  <a:lnTo>
                    <a:pt x="62864" y="276225"/>
                  </a:lnTo>
                  <a:lnTo>
                    <a:pt x="66675" y="216535"/>
                  </a:lnTo>
                  <a:lnTo>
                    <a:pt x="71120" y="160020"/>
                  </a:lnTo>
                  <a:lnTo>
                    <a:pt x="78739" y="111760"/>
                  </a:lnTo>
                  <a:lnTo>
                    <a:pt x="109854" y="43815"/>
                  </a:lnTo>
                  <a:lnTo>
                    <a:pt x="120014" y="30480"/>
                  </a:lnTo>
                  <a:lnTo>
                    <a:pt x="117475" y="26670"/>
                  </a:lnTo>
                  <a:lnTo>
                    <a:pt x="95885" y="20955"/>
                  </a:lnTo>
                  <a:lnTo>
                    <a:pt x="71120" y="12700"/>
                  </a:lnTo>
                  <a:lnTo>
                    <a:pt x="57785" y="7620"/>
                  </a:lnTo>
                  <a:lnTo>
                    <a:pt x="53339" y="4445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2350" y="4637405"/>
              <a:ext cx="132714" cy="1517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4764" y="3035300"/>
              <a:ext cx="197485" cy="1289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7579" y="3336290"/>
              <a:ext cx="76198" cy="1219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3190" y="2688590"/>
              <a:ext cx="3070225" cy="41605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99175" y="2496185"/>
              <a:ext cx="2209165" cy="406907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51217" y="1384617"/>
            <a:ext cx="59772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30" dirty="0">
                <a:latin typeface="Arial"/>
                <a:cs typeface="Arial"/>
              </a:rPr>
              <a:t> </a:t>
            </a:r>
            <a:r>
              <a:rPr lang="nb-NO" sz="3400" spc="-30" dirty="0">
                <a:latin typeface="Arial"/>
                <a:cs typeface="Arial"/>
              </a:rPr>
              <a:t>t</a:t>
            </a:r>
            <a:r>
              <a:rPr lang="nn-NO" sz="3600" b="0" i="0" dirty="0">
                <a:solidFill>
                  <a:srgbClr val="424242"/>
                </a:solidFill>
                <a:effectLst/>
                <a:latin typeface="Segoe Sans"/>
              </a:rPr>
              <a:t>enk etter og utforsk saman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216" y="686117"/>
            <a:ext cx="4266883" cy="12117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510"/>
              </a:lnSpc>
              <a:spcBef>
                <a:spcPts val="100"/>
              </a:spcBef>
            </a:pPr>
            <a:r>
              <a:rPr dirty="0"/>
              <a:t>Dagens</a:t>
            </a:r>
            <a:r>
              <a:rPr spc="-190" dirty="0"/>
              <a:t> </a:t>
            </a:r>
            <a:r>
              <a:rPr lang="nb-NO" spc="-10" dirty="0"/>
              <a:t>kjensle</a:t>
            </a:r>
            <a:endParaRPr spc="-10" dirty="0"/>
          </a:p>
          <a:p>
            <a:pPr marL="12700">
              <a:lnSpc>
                <a:spcPts val="4070"/>
              </a:lnSpc>
            </a:pPr>
            <a:r>
              <a:rPr sz="3400" dirty="0"/>
              <a:t>–</a:t>
            </a:r>
            <a:r>
              <a:rPr sz="3400" spc="-15" dirty="0"/>
              <a:t> </a:t>
            </a:r>
            <a:r>
              <a:rPr sz="3400" spc="-10" dirty="0"/>
              <a:t>skildre</a:t>
            </a:r>
            <a:endParaRPr sz="3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2634" y="4282440"/>
            <a:ext cx="88900" cy="1691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9479" y="1760207"/>
            <a:ext cx="4420870" cy="51438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Panikkangst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974273" y="1059179"/>
            <a:ext cx="2972435" cy="5274945"/>
            <a:chOff x="5776004" y="1058544"/>
            <a:chExt cx="2972435" cy="52749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8404" y="2246630"/>
              <a:ext cx="2265679" cy="22053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2804" y="2339975"/>
              <a:ext cx="236220" cy="2527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64729" y="4104005"/>
              <a:ext cx="455295" cy="1184275"/>
            </a:xfrm>
            <a:custGeom>
              <a:avLst/>
              <a:gdLst/>
              <a:ahLst/>
              <a:cxnLst/>
              <a:rect l="l" t="t" r="r" b="b"/>
              <a:pathLst>
                <a:path w="455295" h="1184275">
                  <a:moveTo>
                    <a:pt x="455295" y="0"/>
                  </a:moveTo>
                  <a:lnTo>
                    <a:pt x="388620" y="12065"/>
                  </a:lnTo>
                  <a:lnTo>
                    <a:pt x="344804" y="24130"/>
                  </a:lnTo>
                  <a:lnTo>
                    <a:pt x="302260" y="39370"/>
                  </a:lnTo>
                  <a:lnTo>
                    <a:pt x="261620" y="57150"/>
                  </a:lnTo>
                  <a:lnTo>
                    <a:pt x="222885" y="77470"/>
                  </a:lnTo>
                  <a:lnTo>
                    <a:pt x="186054" y="100330"/>
                  </a:lnTo>
                  <a:lnTo>
                    <a:pt x="151129" y="125730"/>
                  </a:lnTo>
                  <a:lnTo>
                    <a:pt x="118110" y="153670"/>
                  </a:lnTo>
                  <a:lnTo>
                    <a:pt x="87629" y="184150"/>
                  </a:lnTo>
                  <a:lnTo>
                    <a:pt x="59690" y="216535"/>
                  </a:lnTo>
                  <a:lnTo>
                    <a:pt x="34925" y="251460"/>
                  </a:lnTo>
                  <a:lnTo>
                    <a:pt x="12065" y="288290"/>
                  </a:lnTo>
                  <a:lnTo>
                    <a:pt x="0" y="313055"/>
                  </a:lnTo>
                  <a:lnTo>
                    <a:pt x="5715" y="376555"/>
                  </a:lnTo>
                  <a:lnTo>
                    <a:pt x="12065" y="452755"/>
                  </a:lnTo>
                  <a:lnTo>
                    <a:pt x="17779" y="516255"/>
                  </a:lnTo>
                  <a:lnTo>
                    <a:pt x="22860" y="579755"/>
                  </a:lnTo>
                  <a:lnTo>
                    <a:pt x="36829" y="782955"/>
                  </a:lnTo>
                  <a:lnTo>
                    <a:pt x="38100" y="808355"/>
                  </a:lnTo>
                  <a:lnTo>
                    <a:pt x="38100" y="821055"/>
                  </a:lnTo>
                  <a:lnTo>
                    <a:pt x="36195" y="871855"/>
                  </a:lnTo>
                  <a:lnTo>
                    <a:pt x="34290" y="908050"/>
                  </a:lnTo>
                  <a:lnTo>
                    <a:pt x="56515" y="944880"/>
                  </a:lnTo>
                  <a:lnTo>
                    <a:pt x="82550" y="982345"/>
                  </a:lnTo>
                  <a:lnTo>
                    <a:pt x="111125" y="1017905"/>
                  </a:lnTo>
                  <a:lnTo>
                    <a:pt x="142240" y="1051560"/>
                  </a:lnTo>
                  <a:lnTo>
                    <a:pt x="174625" y="1083310"/>
                  </a:lnTo>
                  <a:lnTo>
                    <a:pt x="209550" y="1111885"/>
                  </a:lnTo>
                  <a:lnTo>
                    <a:pt x="245745" y="1138555"/>
                  </a:lnTo>
                  <a:lnTo>
                    <a:pt x="284479" y="1162050"/>
                  </a:lnTo>
                  <a:lnTo>
                    <a:pt x="328295" y="1184275"/>
                  </a:lnTo>
                  <a:lnTo>
                    <a:pt x="328929" y="1176655"/>
                  </a:lnTo>
                  <a:lnTo>
                    <a:pt x="336550" y="1113155"/>
                  </a:lnTo>
                  <a:lnTo>
                    <a:pt x="344804" y="1062355"/>
                  </a:lnTo>
                  <a:lnTo>
                    <a:pt x="352425" y="998855"/>
                  </a:lnTo>
                  <a:lnTo>
                    <a:pt x="360045" y="948055"/>
                  </a:lnTo>
                  <a:lnTo>
                    <a:pt x="367665" y="884555"/>
                  </a:lnTo>
                  <a:lnTo>
                    <a:pt x="375285" y="833755"/>
                  </a:lnTo>
                  <a:lnTo>
                    <a:pt x="382270" y="770255"/>
                  </a:lnTo>
                  <a:lnTo>
                    <a:pt x="388620" y="719455"/>
                  </a:lnTo>
                  <a:lnTo>
                    <a:pt x="394335" y="668655"/>
                  </a:lnTo>
                  <a:lnTo>
                    <a:pt x="399415" y="617855"/>
                  </a:lnTo>
                  <a:lnTo>
                    <a:pt x="403860" y="579755"/>
                  </a:lnTo>
                  <a:lnTo>
                    <a:pt x="407035" y="528955"/>
                  </a:lnTo>
                  <a:lnTo>
                    <a:pt x="430529" y="287655"/>
                  </a:lnTo>
                  <a:lnTo>
                    <a:pt x="438150" y="198755"/>
                  </a:lnTo>
                  <a:lnTo>
                    <a:pt x="441960" y="160655"/>
                  </a:lnTo>
                  <a:lnTo>
                    <a:pt x="445135" y="109855"/>
                  </a:lnTo>
                  <a:lnTo>
                    <a:pt x="448945" y="71755"/>
                  </a:lnTo>
                  <a:lnTo>
                    <a:pt x="45529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5764" y="3317874"/>
              <a:ext cx="227965" cy="3352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8579" y="4007486"/>
              <a:ext cx="138429" cy="1206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87309" y="3732530"/>
              <a:ext cx="159385" cy="306705"/>
            </a:xfrm>
            <a:custGeom>
              <a:avLst/>
              <a:gdLst/>
              <a:ahLst/>
              <a:cxnLst/>
              <a:rect l="l" t="t" r="r" b="b"/>
              <a:pathLst>
                <a:path w="159384" h="306704">
                  <a:moveTo>
                    <a:pt x="159385" y="0"/>
                  </a:moveTo>
                  <a:lnTo>
                    <a:pt x="97790" y="46355"/>
                  </a:lnTo>
                  <a:lnTo>
                    <a:pt x="64770" y="82550"/>
                  </a:lnTo>
                  <a:lnTo>
                    <a:pt x="38100" y="123190"/>
                  </a:lnTo>
                  <a:lnTo>
                    <a:pt x="18415" y="166370"/>
                  </a:lnTo>
                  <a:lnTo>
                    <a:pt x="5715" y="212090"/>
                  </a:lnTo>
                  <a:lnTo>
                    <a:pt x="0" y="259080"/>
                  </a:lnTo>
                  <a:lnTo>
                    <a:pt x="1270" y="306705"/>
                  </a:lnTo>
                  <a:lnTo>
                    <a:pt x="71755" y="296545"/>
                  </a:lnTo>
                  <a:lnTo>
                    <a:pt x="139700" y="275590"/>
                  </a:lnTo>
                  <a:lnTo>
                    <a:pt x="142875" y="227330"/>
                  </a:lnTo>
                  <a:lnTo>
                    <a:pt x="146685" y="177165"/>
                  </a:lnTo>
                  <a:lnTo>
                    <a:pt x="150495" y="122555"/>
                  </a:lnTo>
                  <a:lnTo>
                    <a:pt x="154940" y="63500"/>
                  </a:lnTo>
                  <a:lnTo>
                    <a:pt x="159385" y="0"/>
                  </a:lnTo>
                  <a:close/>
                </a:path>
              </a:pathLst>
            </a:custGeom>
            <a:solidFill>
              <a:srgbClr val="A81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1439" y="4104005"/>
              <a:ext cx="108584" cy="1492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5199" y="3931284"/>
              <a:ext cx="455929" cy="5029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3864" y="4978399"/>
              <a:ext cx="314325" cy="3289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6989" y="2914649"/>
              <a:ext cx="242569" cy="3028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26984" y="4698365"/>
              <a:ext cx="139700" cy="311785"/>
            </a:xfrm>
            <a:custGeom>
              <a:avLst/>
              <a:gdLst/>
              <a:ahLst/>
              <a:cxnLst/>
              <a:rect l="l" t="t" r="r" b="b"/>
              <a:pathLst>
                <a:path w="139700" h="311785">
                  <a:moveTo>
                    <a:pt x="139700" y="0"/>
                  </a:moveTo>
                  <a:lnTo>
                    <a:pt x="90170" y="16510"/>
                  </a:lnTo>
                  <a:lnTo>
                    <a:pt x="54610" y="41910"/>
                  </a:lnTo>
                  <a:lnTo>
                    <a:pt x="26035" y="75565"/>
                  </a:lnTo>
                  <a:lnTo>
                    <a:pt x="7620" y="115570"/>
                  </a:lnTo>
                  <a:lnTo>
                    <a:pt x="0" y="160020"/>
                  </a:lnTo>
                  <a:lnTo>
                    <a:pt x="4445" y="204470"/>
                  </a:lnTo>
                  <a:lnTo>
                    <a:pt x="19685" y="243840"/>
                  </a:lnTo>
                  <a:lnTo>
                    <a:pt x="44450" y="276225"/>
                  </a:lnTo>
                  <a:lnTo>
                    <a:pt x="77470" y="300990"/>
                  </a:lnTo>
                  <a:lnTo>
                    <a:pt x="102870" y="311785"/>
                  </a:lnTo>
                  <a:lnTo>
                    <a:pt x="105410" y="290195"/>
                  </a:lnTo>
                  <a:lnTo>
                    <a:pt x="113030" y="239395"/>
                  </a:lnTo>
                  <a:lnTo>
                    <a:pt x="120015" y="175895"/>
                  </a:lnTo>
                  <a:lnTo>
                    <a:pt x="126365" y="125095"/>
                  </a:lnTo>
                  <a:lnTo>
                    <a:pt x="132080" y="74295"/>
                  </a:lnTo>
                  <a:lnTo>
                    <a:pt x="137160" y="23495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44334" y="4247515"/>
              <a:ext cx="456565" cy="962660"/>
            </a:xfrm>
            <a:custGeom>
              <a:avLst/>
              <a:gdLst/>
              <a:ahLst/>
              <a:cxnLst/>
              <a:rect l="l" t="t" r="r" b="b"/>
              <a:pathLst>
                <a:path w="456565" h="962660">
                  <a:moveTo>
                    <a:pt x="44450" y="0"/>
                  </a:moveTo>
                  <a:lnTo>
                    <a:pt x="0" y="635"/>
                  </a:lnTo>
                  <a:lnTo>
                    <a:pt x="635" y="42545"/>
                  </a:lnTo>
                  <a:lnTo>
                    <a:pt x="3175" y="118745"/>
                  </a:lnTo>
                  <a:lnTo>
                    <a:pt x="5080" y="156845"/>
                  </a:lnTo>
                  <a:lnTo>
                    <a:pt x="7620" y="194945"/>
                  </a:lnTo>
                  <a:lnTo>
                    <a:pt x="10160" y="245745"/>
                  </a:lnTo>
                  <a:lnTo>
                    <a:pt x="13335" y="296545"/>
                  </a:lnTo>
                  <a:lnTo>
                    <a:pt x="20955" y="398145"/>
                  </a:lnTo>
                  <a:lnTo>
                    <a:pt x="24765" y="461645"/>
                  </a:lnTo>
                  <a:lnTo>
                    <a:pt x="33655" y="575945"/>
                  </a:lnTo>
                  <a:lnTo>
                    <a:pt x="38100" y="639445"/>
                  </a:lnTo>
                  <a:lnTo>
                    <a:pt x="42545" y="690245"/>
                  </a:lnTo>
                  <a:lnTo>
                    <a:pt x="46355" y="753745"/>
                  </a:lnTo>
                  <a:lnTo>
                    <a:pt x="50800" y="817245"/>
                  </a:lnTo>
                  <a:lnTo>
                    <a:pt x="58420" y="944245"/>
                  </a:lnTo>
                  <a:lnTo>
                    <a:pt x="59690" y="958215"/>
                  </a:lnTo>
                  <a:lnTo>
                    <a:pt x="67310" y="959485"/>
                  </a:lnTo>
                  <a:lnTo>
                    <a:pt x="114300" y="962660"/>
                  </a:lnTo>
                  <a:lnTo>
                    <a:pt x="161290" y="961390"/>
                  </a:lnTo>
                  <a:lnTo>
                    <a:pt x="205740" y="955040"/>
                  </a:lnTo>
                  <a:lnTo>
                    <a:pt x="248285" y="943610"/>
                  </a:lnTo>
                  <a:lnTo>
                    <a:pt x="288925" y="927735"/>
                  </a:lnTo>
                  <a:lnTo>
                    <a:pt x="327660" y="907415"/>
                  </a:lnTo>
                  <a:lnTo>
                    <a:pt x="363855" y="883285"/>
                  </a:lnTo>
                  <a:lnTo>
                    <a:pt x="377825" y="791845"/>
                  </a:lnTo>
                  <a:lnTo>
                    <a:pt x="394970" y="639445"/>
                  </a:lnTo>
                  <a:lnTo>
                    <a:pt x="401320" y="575945"/>
                  </a:lnTo>
                  <a:lnTo>
                    <a:pt x="408305" y="525145"/>
                  </a:lnTo>
                  <a:lnTo>
                    <a:pt x="423545" y="398145"/>
                  </a:lnTo>
                  <a:lnTo>
                    <a:pt x="432435" y="334645"/>
                  </a:lnTo>
                  <a:lnTo>
                    <a:pt x="440690" y="271145"/>
                  </a:lnTo>
                  <a:lnTo>
                    <a:pt x="449580" y="207645"/>
                  </a:lnTo>
                  <a:lnTo>
                    <a:pt x="456565" y="161925"/>
                  </a:lnTo>
                  <a:lnTo>
                    <a:pt x="431800" y="139700"/>
                  </a:lnTo>
                  <a:lnTo>
                    <a:pt x="396240" y="112395"/>
                  </a:lnTo>
                  <a:lnTo>
                    <a:pt x="358140" y="87630"/>
                  </a:lnTo>
                  <a:lnTo>
                    <a:pt x="317500" y="66040"/>
                  </a:lnTo>
                  <a:lnTo>
                    <a:pt x="274955" y="46989"/>
                  </a:lnTo>
                  <a:lnTo>
                    <a:pt x="230505" y="31114"/>
                  </a:lnTo>
                  <a:lnTo>
                    <a:pt x="185420" y="18414"/>
                  </a:lnTo>
                  <a:lnTo>
                    <a:pt x="139065" y="8889"/>
                  </a:lnTo>
                  <a:lnTo>
                    <a:pt x="92075" y="253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60A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43699" y="4192269"/>
              <a:ext cx="364490" cy="444500"/>
            </a:xfrm>
            <a:custGeom>
              <a:avLst/>
              <a:gdLst/>
              <a:ahLst/>
              <a:cxnLst/>
              <a:rect l="l" t="t" r="r" b="b"/>
              <a:pathLst>
                <a:path w="364490" h="444500">
                  <a:moveTo>
                    <a:pt x="123190" y="0"/>
                  </a:moveTo>
                  <a:lnTo>
                    <a:pt x="76834" y="3809"/>
                  </a:lnTo>
                  <a:lnTo>
                    <a:pt x="33020" y="15875"/>
                  </a:lnTo>
                  <a:lnTo>
                    <a:pt x="0" y="32384"/>
                  </a:lnTo>
                  <a:lnTo>
                    <a:pt x="0" y="47625"/>
                  </a:lnTo>
                  <a:lnTo>
                    <a:pt x="634" y="98425"/>
                  </a:lnTo>
                  <a:lnTo>
                    <a:pt x="3175" y="174624"/>
                  </a:lnTo>
                  <a:lnTo>
                    <a:pt x="5079" y="212724"/>
                  </a:lnTo>
                  <a:lnTo>
                    <a:pt x="7620" y="250824"/>
                  </a:lnTo>
                  <a:lnTo>
                    <a:pt x="10159" y="301624"/>
                  </a:lnTo>
                  <a:lnTo>
                    <a:pt x="13334" y="352424"/>
                  </a:lnTo>
                  <a:lnTo>
                    <a:pt x="17145" y="403224"/>
                  </a:lnTo>
                  <a:lnTo>
                    <a:pt x="55879" y="439419"/>
                  </a:lnTo>
                  <a:lnTo>
                    <a:pt x="101600" y="444499"/>
                  </a:lnTo>
                  <a:lnTo>
                    <a:pt x="154304" y="441324"/>
                  </a:lnTo>
                  <a:lnTo>
                    <a:pt x="203200" y="428624"/>
                  </a:lnTo>
                  <a:lnTo>
                    <a:pt x="247650" y="408304"/>
                  </a:lnTo>
                  <a:lnTo>
                    <a:pt x="286384" y="380999"/>
                  </a:lnTo>
                  <a:lnTo>
                    <a:pt x="318134" y="346709"/>
                  </a:lnTo>
                  <a:lnTo>
                    <a:pt x="342265" y="307974"/>
                  </a:lnTo>
                  <a:lnTo>
                    <a:pt x="358140" y="265429"/>
                  </a:lnTo>
                  <a:lnTo>
                    <a:pt x="364490" y="219074"/>
                  </a:lnTo>
                  <a:lnTo>
                    <a:pt x="360045" y="173354"/>
                  </a:lnTo>
                  <a:lnTo>
                    <a:pt x="346075" y="132079"/>
                  </a:lnTo>
                  <a:lnTo>
                    <a:pt x="322579" y="95250"/>
                  </a:lnTo>
                  <a:lnTo>
                    <a:pt x="292100" y="63500"/>
                  </a:lnTo>
                  <a:lnTo>
                    <a:pt x="255904" y="37464"/>
                  </a:lnTo>
                  <a:lnTo>
                    <a:pt x="214629" y="17779"/>
                  </a:lnTo>
                  <a:lnTo>
                    <a:pt x="169545" y="5079"/>
                  </a:lnTo>
                  <a:lnTo>
                    <a:pt x="123190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46594" y="4258309"/>
              <a:ext cx="340360" cy="325120"/>
            </a:xfrm>
            <a:custGeom>
              <a:avLst/>
              <a:gdLst/>
              <a:ahLst/>
              <a:cxnLst/>
              <a:rect l="l" t="t" r="r" b="b"/>
              <a:pathLst>
                <a:path w="340359" h="325120">
                  <a:moveTo>
                    <a:pt x="307975" y="54609"/>
                  </a:moveTo>
                  <a:lnTo>
                    <a:pt x="309879" y="69850"/>
                  </a:lnTo>
                  <a:lnTo>
                    <a:pt x="316864" y="146050"/>
                  </a:lnTo>
                  <a:lnTo>
                    <a:pt x="323214" y="215900"/>
                  </a:lnTo>
                  <a:lnTo>
                    <a:pt x="332739" y="194944"/>
                  </a:lnTo>
                  <a:lnTo>
                    <a:pt x="340359" y="149225"/>
                  </a:lnTo>
                  <a:lnTo>
                    <a:pt x="333375" y="97789"/>
                  </a:lnTo>
                  <a:lnTo>
                    <a:pt x="310514" y="57150"/>
                  </a:lnTo>
                  <a:lnTo>
                    <a:pt x="307975" y="54609"/>
                  </a:lnTo>
                  <a:close/>
                </a:path>
                <a:path w="340359" h="325120">
                  <a:moveTo>
                    <a:pt x="177164" y="0"/>
                  </a:moveTo>
                  <a:lnTo>
                    <a:pt x="175895" y="0"/>
                  </a:lnTo>
                  <a:lnTo>
                    <a:pt x="130175" y="3810"/>
                  </a:lnTo>
                  <a:lnTo>
                    <a:pt x="88900" y="18414"/>
                  </a:lnTo>
                  <a:lnTo>
                    <a:pt x="53339" y="41910"/>
                  </a:lnTo>
                  <a:lnTo>
                    <a:pt x="25400" y="73025"/>
                  </a:lnTo>
                  <a:lnTo>
                    <a:pt x="6984" y="111125"/>
                  </a:lnTo>
                  <a:lnTo>
                    <a:pt x="0" y="154939"/>
                  </a:lnTo>
                  <a:lnTo>
                    <a:pt x="4445" y="200025"/>
                  </a:lnTo>
                  <a:lnTo>
                    <a:pt x="19050" y="241300"/>
                  </a:lnTo>
                  <a:lnTo>
                    <a:pt x="43179" y="276859"/>
                  </a:lnTo>
                  <a:lnTo>
                    <a:pt x="75564" y="304800"/>
                  </a:lnTo>
                  <a:lnTo>
                    <a:pt x="114300" y="323214"/>
                  </a:lnTo>
                  <a:lnTo>
                    <a:pt x="128904" y="325119"/>
                  </a:lnTo>
                  <a:lnTo>
                    <a:pt x="137795" y="260350"/>
                  </a:lnTo>
                  <a:lnTo>
                    <a:pt x="146684" y="196850"/>
                  </a:lnTo>
                  <a:lnTo>
                    <a:pt x="156209" y="133350"/>
                  </a:lnTo>
                  <a:lnTo>
                    <a:pt x="165100" y="69850"/>
                  </a:lnTo>
                  <a:lnTo>
                    <a:pt x="173989" y="19050"/>
                  </a:lnTo>
                  <a:lnTo>
                    <a:pt x="17716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61679" y="3571240"/>
              <a:ext cx="381635" cy="629920"/>
            </a:xfrm>
            <a:custGeom>
              <a:avLst/>
              <a:gdLst/>
              <a:ahLst/>
              <a:cxnLst/>
              <a:rect l="l" t="t" r="r" b="b"/>
              <a:pathLst>
                <a:path w="381634" h="629920">
                  <a:moveTo>
                    <a:pt x="307975" y="375920"/>
                  </a:moveTo>
                  <a:lnTo>
                    <a:pt x="109854" y="375920"/>
                  </a:lnTo>
                  <a:lnTo>
                    <a:pt x="124460" y="401320"/>
                  </a:lnTo>
                  <a:lnTo>
                    <a:pt x="135254" y="414020"/>
                  </a:lnTo>
                  <a:lnTo>
                    <a:pt x="151765" y="439420"/>
                  </a:lnTo>
                  <a:lnTo>
                    <a:pt x="168910" y="464820"/>
                  </a:lnTo>
                  <a:lnTo>
                    <a:pt x="180975" y="477520"/>
                  </a:lnTo>
                  <a:lnTo>
                    <a:pt x="198754" y="502920"/>
                  </a:lnTo>
                  <a:lnTo>
                    <a:pt x="229870" y="553720"/>
                  </a:lnTo>
                  <a:lnTo>
                    <a:pt x="260985" y="591820"/>
                  </a:lnTo>
                  <a:lnTo>
                    <a:pt x="280035" y="617220"/>
                  </a:lnTo>
                  <a:lnTo>
                    <a:pt x="290195" y="629920"/>
                  </a:lnTo>
                  <a:lnTo>
                    <a:pt x="299720" y="617220"/>
                  </a:lnTo>
                  <a:lnTo>
                    <a:pt x="307340" y="617220"/>
                  </a:lnTo>
                  <a:lnTo>
                    <a:pt x="310515" y="604520"/>
                  </a:lnTo>
                  <a:lnTo>
                    <a:pt x="307975" y="591820"/>
                  </a:lnTo>
                  <a:lnTo>
                    <a:pt x="299085" y="579120"/>
                  </a:lnTo>
                  <a:lnTo>
                    <a:pt x="287654" y="566420"/>
                  </a:lnTo>
                  <a:lnTo>
                    <a:pt x="278129" y="541020"/>
                  </a:lnTo>
                  <a:lnTo>
                    <a:pt x="265429" y="515620"/>
                  </a:lnTo>
                  <a:lnTo>
                    <a:pt x="247650" y="490220"/>
                  </a:lnTo>
                  <a:lnTo>
                    <a:pt x="231775" y="452120"/>
                  </a:lnTo>
                  <a:lnTo>
                    <a:pt x="231028" y="450850"/>
                  </a:lnTo>
                  <a:lnTo>
                    <a:pt x="224790" y="439420"/>
                  </a:lnTo>
                  <a:lnTo>
                    <a:pt x="283210" y="439420"/>
                  </a:lnTo>
                  <a:lnTo>
                    <a:pt x="276225" y="426720"/>
                  </a:lnTo>
                  <a:lnTo>
                    <a:pt x="273685" y="414020"/>
                  </a:lnTo>
                  <a:lnTo>
                    <a:pt x="317500" y="414020"/>
                  </a:lnTo>
                  <a:lnTo>
                    <a:pt x="314960" y="401320"/>
                  </a:lnTo>
                  <a:lnTo>
                    <a:pt x="313186" y="389497"/>
                  </a:lnTo>
                  <a:lnTo>
                    <a:pt x="307975" y="375920"/>
                  </a:lnTo>
                  <a:close/>
                </a:path>
                <a:path w="381634" h="629920">
                  <a:moveTo>
                    <a:pt x="283210" y="439420"/>
                  </a:moveTo>
                  <a:lnTo>
                    <a:pt x="224790" y="439420"/>
                  </a:lnTo>
                  <a:lnTo>
                    <a:pt x="231076" y="450850"/>
                  </a:lnTo>
                  <a:lnTo>
                    <a:pt x="231722" y="452120"/>
                  </a:lnTo>
                  <a:lnTo>
                    <a:pt x="307975" y="591820"/>
                  </a:lnTo>
                  <a:lnTo>
                    <a:pt x="309245" y="591820"/>
                  </a:lnTo>
                  <a:lnTo>
                    <a:pt x="312420" y="604520"/>
                  </a:lnTo>
                  <a:lnTo>
                    <a:pt x="316229" y="604520"/>
                  </a:lnTo>
                  <a:lnTo>
                    <a:pt x="321310" y="617220"/>
                  </a:lnTo>
                  <a:lnTo>
                    <a:pt x="329565" y="629920"/>
                  </a:lnTo>
                  <a:lnTo>
                    <a:pt x="356870" y="629920"/>
                  </a:lnTo>
                  <a:lnTo>
                    <a:pt x="358140" y="617220"/>
                  </a:lnTo>
                  <a:lnTo>
                    <a:pt x="356235" y="604520"/>
                  </a:lnTo>
                  <a:lnTo>
                    <a:pt x="351154" y="591820"/>
                  </a:lnTo>
                  <a:lnTo>
                    <a:pt x="349885" y="584835"/>
                  </a:lnTo>
                  <a:lnTo>
                    <a:pt x="347979" y="579120"/>
                  </a:lnTo>
                  <a:lnTo>
                    <a:pt x="346075" y="579120"/>
                  </a:lnTo>
                  <a:lnTo>
                    <a:pt x="338454" y="553720"/>
                  </a:lnTo>
                  <a:lnTo>
                    <a:pt x="377190" y="553720"/>
                  </a:lnTo>
                  <a:lnTo>
                    <a:pt x="370204" y="528320"/>
                  </a:lnTo>
                  <a:lnTo>
                    <a:pt x="363854" y="515620"/>
                  </a:lnTo>
                  <a:lnTo>
                    <a:pt x="361950" y="515620"/>
                  </a:lnTo>
                  <a:lnTo>
                    <a:pt x="356235" y="501650"/>
                  </a:lnTo>
                  <a:lnTo>
                    <a:pt x="343535" y="477520"/>
                  </a:lnTo>
                  <a:lnTo>
                    <a:pt x="299720" y="477520"/>
                  </a:lnTo>
                  <a:lnTo>
                    <a:pt x="292100" y="454025"/>
                  </a:lnTo>
                  <a:lnTo>
                    <a:pt x="290829" y="450850"/>
                  </a:lnTo>
                  <a:lnTo>
                    <a:pt x="283210" y="439420"/>
                  </a:lnTo>
                  <a:close/>
                </a:path>
                <a:path w="381634" h="629920">
                  <a:moveTo>
                    <a:pt x="378460" y="579120"/>
                  </a:moveTo>
                  <a:lnTo>
                    <a:pt x="349250" y="579120"/>
                  </a:lnTo>
                  <a:lnTo>
                    <a:pt x="349885" y="584835"/>
                  </a:lnTo>
                  <a:lnTo>
                    <a:pt x="352425" y="591820"/>
                  </a:lnTo>
                  <a:lnTo>
                    <a:pt x="370840" y="591820"/>
                  </a:lnTo>
                  <a:lnTo>
                    <a:pt x="378460" y="579120"/>
                  </a:lnTo>
                  <a:close/>
                </a:path>
                <a:path w="381634" h="629920">
                  <a:moveTo>
                    <a:pt x="377190" y="553720"/>
                  </a:moveTo>
                  <a:lnTo>
                    <a:pt x="338454" y="553720"/>
                  </a:lnTo>
                  <a:lnTo>
                    <a:pt x="347979" y="579120"/>
                  </a:lnTo>
                  <a:lnTo>
                    <a:pt x="349885" y="584835"/>
                  </a:lnTo>
                  <a:lnTo>
                    <a:pt x="349250" y="579120"/>
                  </a:lnTo>
                  <a:lnTo>
                    <a:pt x="381000" y="579120"/>
                  </a:lnTo>
                  <a:lnTo>
                    <a:pt x="379729" y="566420"/>
                  </a:lnTo>
                  <a:lnTo>
                    <a:pt x="377190" y="553720"/>
                  </a:lnTo>
                  <a:close/>
                </a:path>
                <a:path w="381634" h="629920">
                  <a:moveTo>
                    <a:pt x="93345" y="528320"/>
                  </a:moveTo>
                  <a:lnTo>
                    <a:pt x="63500" y="528320"/>
                  </a:lnTo>
                  <a:lnTo>
                    <a:pt x="67310" y="541020"/>
                  </a:lnTo>
                  <a:lnTo>
                    <a:pt x="83820" y="541020"/>
                  </a:lnTo>
                  <a:lnTo>
                    <a:pt x="93345" y="528320"/>
                  </a:lnTo>
                  <a:close/>
                </a:path>
                <a:path w="381634" h="629920">
                  <a:moveTo>
                    <a:pt x="177165" y="0"/>
                  </a:moveTo>
                  <a:lnTo>
                    <a:pt x="137795" y="15239"/>
                  </a:lnTo>
                  <a:lnTo>
                    <a:pt x="97790" y="36195"/>
                  </a:lnTo>
                  <a:lnTo>
                    <a:pt x="60325" y="61595"/>
                  </a:lnTo>
                  <a:lnTo>
                    <a:pt x="26035" y="90805"/>
                  </a:lnTo>
                  <a:lnTo>
                    <a:pt x="0" y="118745"/>
                  </a:lnTo>
                  <a:lnTo>
                    <a:pt x="1270" y="121920"/>
                  </a:lnTo>
                  <a:lnTo>
                    <a:pt x="15240" y="147320"/>
                  </a:lnTo>
                  <a:lnTo>
                    <a:pt x="26035" y="160020"/>
                  </a:lnTo>
                  <a:lnTo>
                    <a:pt x="34290" y="185420"/>
                  </a:lnTo>
                  <a:lnTo>
                    <a:pt x="39370" y="185420"/>
                  </a:lnTo>
                  <a:lnTo>
                    <a:pt x="53975" y="210820"/>
                  </a:lnTo>
                  <a:lnTo>
                    <a:pt x="58420" y="223520"/>
                  </a:lnTo>
                  <a:lnTo>
                    <a:pt x="61595" y="236220"/>
                  </a:lnTo>
                  <a:lnTo>
                    <a:pt x="62865" y="261620"/>
                  </a:lnTo>
                  <a:lnTo>
                    <a:pt x="61595" y="261620"/>
                  </a:lnTo>
                  <a:lnTo>
                    <a:pt x="52070" y="299720"/>
                  </a:lnTo>
                  <a:lnTo>
                    <a:pt x="49529" y="325120"/>
                  </a:lnTo>
                  <a:lnTo>
                    <a:pt x="48895" y="337820"/>
                  </a:lnTo>
                  <a:lnTo>
                    <a:pt x="48895" y="350520"/>
                  </a:lnTo>
                  <a:lnTo>
                    <a:pt x="49529" y="363220"/>
                  </a:lnTo>
                  <a:lnTo>
                    <a:pt x="50165" y="363220"/>
                  </a:lnTo>
                  <a:lnTo>
                    <a:pt x="48895" y="388620"/>
                  </a:lnTo>
                  <a:lnTo>
                    <a:pt x="51435" y="414020"/>
                  </a:lnTo>
                  <a:lnTo>
                    <a:pt x="53340" y="426720"/>
                  </a:lnTo>
                  <a:lnTo>
                    <a:pt x="53340" y="464820"/>
                  </a:lnTo>
                  <a:lnTo>
                    <a:pt x="53975" y="477520"/>
                  </a:lnTo>
                  <a:lnTo>
                    <a:pt x="55245" y="490220"/>
                  </a:lnTo>
                  <a:lnTo>
                    <a:pt x="57150" y="502920"/>
                  </a:lnTo>
                  <a:lnTo>
                    <a:pt x="59690" y="515620"/>
                  </a:lnTo>
                  <a:lnTo>
                    <a:pt x="61595" y="528320"/>
                  </a:lnTo>
                  <a:lnTo>
                    <a:pt x="100329" y="528320"/>
                  </a:lnTo>
                  <a:lnTo>
                    <a:pt x="103504" y="515620"/>
                  </a:lnTo>
                  <a:lnTo>
                    <a:pt x="104775" y="502920"/>
                  </a:lnTo>
                  <a:lnTo>
                    <a:pt x="104140" y="477520"/>
                  </a:lnTo>
                  <a:lnTo>
                    <a:pt x="104108" y="450850"/>
                  </a:lnTo>
                  <a:lnTo>
                    <a:pt x="103504" y="426720"/>
                  </a:lnTo>
                  <a:lnTo>
                    <a:pt x="103504" y="414020"/>
                  </a:lnTo>
                  <a:lnTo>
                    <a:pt x="101665" y="389497"/>
                  </a:lnTo>
                  <a:lnTo>
                    <a:pt x="101600" y="388620"/>
                  </a:lnTo>
                  <a:lnTo>
                    <a:pt x="103504" y="375920"/>
                  </a:lnTo>
                  <a:lnTo>
                    <a:pt x="342265" y="375920"/>
                  </a:lnTo>
                  <a:lnTo>
                    <a:pt x="337185" y="350520"/>
                  </a:lnTo>
                  <a:lnTo>
                    <a:pt x="327660" y="337820"/>
                  </a:lnTo>
                  <a:lnTo>
                    <a:pt x="316229" y="312420"/>
                  </a:lnTo>
                  <a:lnTo>
                    <a:pt x="305435" y="287020"/>
                  </a:lnTo>
                  <a:lnTo>
                    <a:pt x="297815" y="261620"/>
                  </a:lnTo>
                  <a:lnTo>
                    <a:pt x="267335" y="223520"/>
                  </a:lnTo>
                  <a:lnTo>
                    <a:pt x="263525" y="210820"/>
                  </a:lnTo>
                  <a:lnTo>
                    <a:pt x="260350" y="210820"/>
                  </a:lnTo>
                  <a:lnTo>
                    <a:pt x="257810" y="198120"/>
                  </a:lnTo>
                  <a:lnTo>
                    <a:pt x="255270" y="198120"/>
                  </a:lnTo>
                  <a:lnTo>
                    <a:pt x="177165" y="0"/>
                  </a:lnTo>
                  <a:close/>
                </a:path>
                <a:path w="381634" h="629920">
                  <a:moveTo>
                    <a:pt x="356235" y="501650"/>
                  </a:moveTo>
                  <a:lnTo>
                    <a:pt x="361950" y="515620"/>
                  </a:lnTo>
                  <a:lnTo>
                    <a:pt x="363854" y="515620"/>
                  </a:lnTo>
                  <a:lnTo>
                    <a:pt x="357504" y="502920"/>
                  </a:lnTo>
                  <a:lnTo>
                    <a:pt x="356235" y="501650"/>
                  </a:lnTo>
                  <a:close/>
                </a:path>
                <a:path w="381634" h="629920">
                  <a:moveTo>
                    <a:pt x="342265" y="375920"/>
                  </a:moveTo>
                  <a:lnTo>
                    <a:pt x="307975" y="375920"/>
                  </a:lnTo>
                  <a:lnTo>
                    <a:pt x="313054" y="388620"/>
                  </a:lnTo>
                  <a:lnTo>
                    <a:pt x="313186" y="389497"/>
                  </a:lnTo>
                  <a:lnTo>
                    <a:pt x="356235" y="501650"/>
                  </a:lnTo>
                  <a:lnTo>
                    <a:pt x="357504" y="502920"/>
                  </a:lnTo>
                  <a:lnTo>
                    <a:pt x="363854" y="515620"/>
                  </a:lnTo>
                  <a:lnTo>
                    <a:pt x="378460" y="515620"/>
                  </a:lnTo>
                  <a:lnTo>
                    <a:pt x="381000" y="502920"/>
                  </a:lnTo>
                  <a:lnTo>
                    <a:pt x="381635" y="502920"/>
                  </a:lnTo>
                  <a:lnTo>
                    <a:pt x="381635" y="490220"/>
                  </a:lnTo>
                  <a:lnTo>
                    <a:pt x="374650" y="464820"/>
                  </a:lnTo>
                  <a:lnTo>
                    <a:pt x="361950" y="426720"/>
                  </a:lnTo>
                  <a:lnTo>
                    <a:pt x="348615" y="401320"/>
                  </a:lnTo>
                  <a:lnTo>
                    <a:pt x="342265" y="375920"/>
                  </a:lnTo>
                  <a:close/>
                </a:path>
                <a:path w="381634" h="629920">
                  <a:moveTo>
                    <a:pt x="317500" y="414020"/>
                  </a:moveTo>
                  <a:lnTo>
                    <a:pt x="273685" y="414020"/>
                  </a:lnTo>
                  <a:lnTo>
                    <a:pt x="290829" y="450850"/>
                  </a:lnTo>
                  <a:lnTo>
                    <a:pt x="291465" y="452120"/>
                  </a:lnTo>
                  <a:lnTo>
                    <a:pt x="292100" y="454025"/>
                  </a:lnTo>
                  <a:lnTo>
                    <a:pt x="303529" y="477520"/>
                  </a:lnTo>
                  <a:lnTo>
                    <a:pt x="343535" y="477520"/>
                  </a:lnTo>
                  <a:lnTo>
                    <a:pt x="327025" y="439420"/>
                  </a:lnTo>
                  <a:lnTo>
                    <a:pt x="321945" y="426720"/>
                  </a:lnTo>
                  <a:lnTo>
                    <a:pt x="317500" y="414020"/>
                  </a:lnTo>
                  <a:close/>
                </a:path>
                <a:path w="381634" h="629920">
                  <a:moveTo>
                    <a:pt x="290829" y="450850"/>
                  </a:moveTo>
                  <a:lnTo>
                    <a:pt x="291501" y="452529"/>
                  </a:lnTo>
                  <a:lnTo>
                    <a:pt x="291465" y="452120"/>
                  </a:lnTo>
                  <a:lnTo>
                    <a:pt x="290829" y="45085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59444" y="3451224"/>
              <a:ext cx="267970" cy="316230"/>
            </a:xfrm>
            <a:custGeom>
              <a:avLst/>
              <a:gdLst/>
              <a:ahLst/>
              <a:cxnLst/>
              <a:rect l="l" t="t" r="r" b="b"/>
              <a:pathLst>
                <a:path w="267970" h="316229">
                  <a:moveTo>
                    <a:pt x="121284" y="0"/>
                  </a:moveTo>
                  <a:lnTo>
                    <a:pt x="75564" y="5079"/>
                  </a:lnTo>
                  <a:lnTo>
                    <a:pt x="33020" y="21589"/>
                  </a:lnTo>
                  <a:lnTo>
                    <a:pt x="0" y="44450"/>
                  </a:lnTo>
                  <a:lnTo>
                    <a:pt x="3809" y="51435"/>
                  </a:lnTo>
                  <a:lnTo>
                    <a:pt x="27304" y="89535"/>
                  </a:lnTo>
                  <a:lnTo>
                    <a:pt x="49529" y="140335"/>
                  </a:lnTo>
                  <a:lnTo>
                    <a:pt x="69850" y="178435"/>
                  </a:lnTo>
                  <a:lnTo>
                    <a:pt x="88264" y="203835"/>
                  </a:lnTo>
                  <a:lnTo>
                    <a:pt x="104139" y="241935"/>
                  </a:lnTo>
                  <a:lnTo>
                    <a:pt x="118109" y="267335"/>
                  </a:lnTo>
                  <a:lnTo>
                    <a:pt x="128904" y="280035"/>
                  </a:lnTo>
                  <a:lnTo>
                    <a:pt x="137159" y="305435"/>
                  </a:lnTo>
                  <a:lnTo>
                    <a:pt x="142239" y="305435"/>
                  </a:lnTo>
                  <a:lnTo>
                    <a:pt x="148589" y="316229"/>
                  </a:lnTo>
                  <a:lnTo>
                    <a:pt x="176529" y="306704"/>
                  </a:lnTo>
                  <a:lnTo>
                    <a:pt x="212725" y="284479"/>
                  </a:lnTo>
                  <a:lnTo>
                    <a:pt x="241300" y="254000"/>
                  </a:lnTo>
                  <a:lnTo>
                    <a:pt x="260350" y="215900"/>
                  </a:lnTo>
                  <a:lnTo>
                    <a:pt x="267970" y="172085"/>
                  </a:lnTo>
                  <a:lnTo>
                    <a:pt x="264159" y="127635"/>
                  </a:lnTo>
                  <a:lnTo>
                    <a:pt x="251459" y="86995"/>
                  </a:lnTo>
                  <a:lnTo>
                    <a:pt x="230504" y="52070"/>
                  </a:lnTo>
                  <a:lnTo>
                    <a:pt x="201295" y="24764"/>
                  </a:lnTo>
                  <a:lnTo>
                    <a:pt x="165100" y="6985"/>
                  </a:lnTo>
                  <a:lnTo>
                    <a:pt x="121284" y="0"/>
                  </a:lnTo>
                  <a:close/>
                </a:path>
              </a:pathLst>
            </a:custGeom>
            <a:solidFill>
              <a:srgbClr val="999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05214" y="4058284"/>
              <a:ext cx="38735" cy="142875"/>
            </a:xfrm>
            <a:custGeom>
              <a:avLst/>
              <a:gdLst/>
              <a:ahLst/>
              <a:cxnLst/>
              <a:rect l="l" t="t" r="r" b="b"/>
              <a:pathLst>
                <a:path w="38734" h="142875">
                  <a:moveTo>
                    <a:pt x="1904" y="88264"/>
                  </a:moveTo>
                  <a:lnTo>
                    <a:pt x="0" y="99694"/>
                  </a:lnTo>
                  <a:lnTo>
                    <a:pt x="5079" y="142875"/>
                  </a:lnTo>
                  <a:lnTo>
                    <a:pt x="13969" y="142875"/>
                  </a:lnTo>
                  <a:lnTo>
                    <a:pt x="15239" y="130175"/>
                  </a:lnTo>
                  <a:lnTo>
                    <a:pt x="13334" y="117475"/>
                  </a:lnTo>
                  <a:lnTo>
                    <a:pt x="8254" y="104775"/>
                  </a:lnTo>
                  <a:lnTo>
                    <a:pt x="6984" y="97789"/>
                  </a:lnTo>
                  <a:lnTo>
                    <a:pt x="5079" y="92075"/>
                  </a:lnTo>
                  <a:lnTo>
                    <a:pt x="3175" y="92075"/>
                  </a:lnTo>
                  <a:lnTo>
                    <a:pt x="1904" y="88264"/>
                  </a:lnTo>
                  <a:close/>
                </a:path>
                <a:path w="38734" h="142875">
                  <a:moveTo>
                    <a:pt x="35559" y="92075"/>
                  </a:moveTo>
                  <a:lnTo>
                    <a:pt x="6350" y="92075"/>
                  </a:lnTo>
                  <a:lnTo>
                    <a:pt x="6984" y="97789"/>
                  </a:lnTo>
                  <a:lnTo>
                    <a:pt x="9525" y="104775"/>
                  </a:lnTo>
                  <a:lnTo>
                    <a:pt x="27939" y="104775"/>
                  </a:lnTo>
                  <a:lnTo>
                    <a:pt x="35559" y="92075"/>
                  </a:lnTo>
                  <a:close/>
                </a:path>
                <a:path w="38734" h="142875">
                  <a:moveTo>
                    <a:pt x="19684" y="27304"/>
                  </a:moveTo>
                  <a:lnTo>
                    <a:pt x="6984" y="54610"/>
                  </a:lnTo>
                  <a:lnTo>
                    <a:pt x="2539" y="85089"/>
                  </a:lnTo>
                  <a:lnTo>
                    <a:pt x="5079" y="92075"/>
                  </a:lnTo>
                  <a:lnTo>
                    <a:pt x="6984" y="97789"/>
                  </a:lnTo>
                  <a:lnTo>
                    <a:pt x="6350" y="92075"/>
                  </a:lnTo>
                  <a:lnTo>
                    <a:pt x="38100" y="92075"/>
                  </a:lnTo>
                  <a:lnTo>
                    <a:pt x="36829" y="79375"/>
                  </a:lnTo>
                  <a:lnTo>
                    <a:pt x="34289" y="66675"/>
                  </a:lnTo>
                  <a:lnTo>
                    <a:pt x="27304" y="41275"/>
                  </a:lnTo>
                  <a:lnTo>
                    <a:pt x="19684" y="27304"/>
                  </a:lnTo>
                  <a:close/>
                </a:path>
                <a:path w="38734" h="142875">
                  <a:moveTo>
                    <a:pt x="37464" y="0"/>
                  </a:moveTo>
                  <a:lnTo>
                    <a:pt x="25400" y="15239"/>
                  </a:lnTo>
                  <a:lnTo>
                    <a:pt x="19684" y="27304"/>
                  </a:lnTo>
                  <a:lnTo>
                    <a:pt x="20954" y="28575"/>
                  </a:lnTo>
                  <a:lnTo>
                    <a:pt x="35559" y="28575"/>
                  </a:lnTo>
                  <a:lnTo>
                    <a:pt x="38100" y="15875"/>
                  </a:lnTo>
                  <a:lnTo>
                    <a:pt x="38734" y="15875"/>
                  </a:lnTo>
                  <a:lnTo>
                    <a:pt x="38734" y="3175"/>
                  </a:lnTo>
                  <a:lnTo>
                    <a:pt x="37464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02674" y="4053840"/>
              <a:ext cx="40640" cy="147955"/>
            </a:xfrm>
            <a:custGeom>
              <a:avLst/>
              <a:gdLst/>
              <a:ahLst/>
              <a:cxnLst/>
              <a:rect l="l" t="t" r="r" b="b"/>
              <a:pathLst>
                <a:path w="40640" h="147954">
                  <a:moveTo>
                    <a:pt x="2540" y="86995"/>
                  </a:moveTo>
                  <a:lnTo>
                    <a:pt x="2540" y="99060"/>
                  </a:lnTo>
                  <a:lnTo>
                    <a:pt x="6350" y="99060"/>
                  </a:lnTo>
                  <a:lnTo>
                    <a:pt x="6350" y="97155"/>
                  </a:lnTo>
                  <a:lnTo>
                    <a:pt x="5715" y="97155"/>
                  </a:lnTo>
                  <a:lnTo>
                    <a:pt x="4445" y="92710"/>
                  </a:lnTo>
                  <a:lnTo>
                    <a:pt x="2540" y="86995"/>
                  </a:lnTo>
                  <a:close/>
                </a:path>
                <a:path w="40640" h="147954">
                  <a:moveTo>
                    <a:pt x="4445" y="76200"/>
                  </a:moveTo>
                  <a:lnTo>
                    <a:pt x="4445" y="80010"/>
                  </a:lnTo>
                  <a:lnTo>
                    <a:pt x="3175" y="80645"/>
                  </a:lnTo>
                  <a:lnTo>
                    <a:pt x="3175" y="84455"/>
                  </a:lnTo>
                  <a:lnTo>
                    <a:pt x="6350" y="93980"/>
                  </a:lnTo>
                  <a:lnTo>
                    <a:pt x="6984" y="89535"/>
                  </a:lnTo>
                  <a:lnTo>
                    <a:pt x="7620" y="87630"/>
                  </a:lnTo>
                  <a:lnTo>
                    <a:pt x="8890" y="81914"/>
                  </a:lnTo>
                  <a:lnTo>
                    <a:pt x="9525" y="78105"/>
                  </a:lnTo>
                  <a:lnTo>
                    <a:pt x="9525" y="77470"/>
                  </a:lnTo>
                  <a:lnTo>
                    <a:pt x="5715" y="77470"/>
                  </a:lnTo>
                  <a:lnTo>
                    <a:pt x="4445" y="76200"/>
                  </a:lnTo>
                  <a:close/>
                </a:path>
                <a:path w="40640" h="147954">
                  <a:moveTo>
                    <a:pt x="1904" y="84455"/>
                  </a:moveTo>
                  <a:lnTo>
                    <a:pt x="1904" y="88264"/>
                  </a:lnTo>
                  <a:lnTo>
                    <a:pt x="2540" y="91439"/>
                  </a:lnTo>
                  <a:lnTo>
                    <a:pt x="2540" y="85089"/>
                  </a:lnTo>
                  <a:lnTo>
                    <a:pt x="1904" y="84455"/>
                  </a:lnTo>
                  <a:close/>
                </a:path>
                <a:path w="40640" h="147954">
                  <a:moveTo>
                    <a:pt x="4445" y="73660"/>
                  </a:moveTo>
                  <a:lnTo>
                    <a:pt x="3809" y="74295"/>
                  </a:lnTo>
                  <a:lnTo>
                    <a:pt x="3175" y="76200"/>
                  </a:lnTo>
                  <a:lnTo>
                    <a:pt x="3809" y="78105"/>
                  </a:lnTo>
                  <a:lnTo>
                    <a:pt x="3809" y="76200"/>
                  </a:lnTo>
                  <a:lnTo>
                    <a:pt x="4445" y="74295"/>
                  </a:lnTo>
                  <a:lnTo>
                    <a:pt x="4445" y="73660"/>
                  </a:lnTo>
                  <a:close/>
                </a:path>
                <a:path w="40640" h="147954">
                  <a:moveTo>
                    <a:pt x="9525" y="55880"/>
                  </a:moveTo>
                  <a:lnTo>
                    <a:pt x="7620" y="57150"/>
                  </a:lnTo>
                  <a:lnTo>
                    <a:pt x="7620" y="60325"/>
                  </a:lnTo>
                  <a:lnTo>
                    <a:pt x="6984" y="62230"/>
                  </a:lnTo>
                  <a:lnTo>
                    <a:pt x="6350" y="64770"/>
                  </a:lnTo>
                  <a:lnTo>
                    <a:pt x="5715" y="66675"/>
                  </a:lnTo>
                  <a:lnTo>
                    <a:pt x="5715" y="71120"/>
                  </a:lnTo>
                  <a:lnTo>
                    <a:pt x="5079" y="73660"/>
                  </a:lnTo>
                  <a:lnTo>
                    <a:pt x="5715" y="77470"/>
                  </a:lnTo>
                  <a:lnTo>
                    <a:pt x="9525" y="77470"/>
                  </a:lnTo>
                  <a:lnTo>
                    <a:pt x="10159" y="74295"/>
                  </a:lnTo>
                  <a:lnTo>
                    <a:pt x="10159" y="73660"/>
                  </a:lnTo>
                  <a:lnTo>
                    <a:pt x="11429" y="70485"/>
                  </a:lnTo>
                  <a:lnTo>
                    <a:pt x="12700" y="66675"/>
                  </a:lnTo>
                  <a:lnTo>
                    <a:pt x="10159" y="66675"/>
                  </a:lnTo>
                  <a:lnTo>
                    <a:pt x="12065" y="62230"/>
                  </a:lnTo>
                  <a:lnTo>
                    <a:pt x="12700" y="60325"/>
                  </a:lnTo>
                  <a:lnTo>
                    <a:pt x="13334" y="60325"/>
                  </a:lnTo>
                  <a:lnTo>
                    <a:pt x="13970" y="59689"/>
                  </a:lnTo>
                  <a:lnTo>
                    <a:pt x="8254" y="59689"/>
                  </a:lnTo>
                  <a:lnTo>
                    <a:pt x="9525" y="55880"/>
                  </a:lnTo>
                  <a:close/>
                </a:path>
                <a:path w="40640" h="147954">
                  <a:moveTo>
                    <a:pt x="12700" y="64770"/>
                  </a:moveTo>
                  <a:lnTo>
                    <a:pt x="10159" y="66675"/>
                  </a:lnTo>
                  <a:lnTo>
                    <a:pt x="12700" y="66675"/>
                  </a:lnTo>
                  <a:lnTo>
                    <a:pt x="12700" y="64770"/>
                  </a:lnTo>
                  <a:close/>
                </a:path>
                <a:path w="40640" h="147954">
                  <a:moveTo>
                    <a:pt x="13334" y="60325"/>
                  </a:moveTo>
                  <a:lnTo>
                    <a:pt x="12700" y="60325"/>
                  </a:lnTo>
                  <a:lnTo>
                    <a:pt x="13334" y="62230"/>
                  </a:lnTo>
                  <a:lnTo>
                    <a:pt x="13334" y="60325"/>
                  </a:lnTo>
                  <a:close/>
                </a:path>
                <a:path w="40640" h="147954">
                  <a:moveTo>
                    <a:pt x="19684" y="29210"/>
                  </a:moveTo>
                  <a:lnTo>
                    <a:pt x="18415" y="31750"/>
                  </a:lnTo>
                  <a:lnTo>
                    <a:pt x="17145" y="35560"/>
                  </a:lnTo>
                  <a:lnTo>
                    <a:pt x="15240" y="40005"/>
                  </a:lnTo>
                  <a:lnTo>
                    <a:pt x="8254" y="59689"/>
                  </a:lnTo>
                  <a:lnTo>
                    <a:pt x="13970" y="59689"/>
                  </a:lnTo>
                  <a:lnTo>
                    <a:pt x="13970" y="56514"/>
                  </a:lnTo>
                  <a:lnTo>
                    <a:pt x="16509" y="51435"/>
                  </a:lnTo>
                  <a:lnTo>
                    <a:pt x="20320" y="40005"/>
                  </a:lnTo>
                  <a:lnTo>
                    <a:pt x="23495" y="35560"/>
                  </a:lnTo>
                  <a:lnTo>
                    <a:pt x="23495" y="33655"/>
                  </a:lnTo>
                  <a:lnTo>
                    <a:pt x="24129" y="33655"/>
                  </a:lnTo>
                  <a:lnTo>
                    <a:pt x="25400" y="29845"/>
                  </a:lnTo>
                  <a:lnTo>
                    <a:pt x="19684" y="29845"/>
                  </a:lnTo>
                  <a:lnTo>
                    <a:pt x="19684" y="29210"/>
                  </a:lnTo>
                  <a:close/>
                </a:path>
                <a:path w="40640" h="147954">
                  <a:moveTo>
                    <a:pt x="11429" y="51435"/>
                  </a:moveTo>
                  <a:lnTo>
                    <a:pt x="10795" y="52070"/>
                  </a:lnTo>
                  <a:lnTo>
                    <a:pt x="10159" y="53975"/>
                  </a:lnTo>
                  <a:lnTo>
                    <a:pt x="11429" y="52705"/>
                  </a:lnTo>
                  <a:lnTo>
                    <a:pt x="11429" y="51435"/>
                  </a:lnTo>
                  <a:close/>
                </a:path>
                <a:path w="40640" h="147954">
                  <a:moveTo>
                    <a:pt x="11853" y="52070"/>
                  </a:moveTo>
                  <a:lnTo>
                    <a:pt x="11429" y="52705"/>
                  </a:lnTo>
                  <a:lnTo>
                    <a:pt x="11429" y="53339"/>
                  </a:lnTo>
                  <a:lnTo>
                    <a:pt x="11853" y="52070"/>
                  </a:lnTo>
                  <a:close/>
                </a:path>
                <a:path w="40640" h="147954">
                  <a:moveTo>
                    <a:pt x="26670" y="19685"/>
                  </a:moveTo>
                  <a:lnTo>
                    <a:pt x="25400" y="20955"/>
                  </a:lnTo>
                  <a:lnTo>
                    <a:pt x="24765" y="20955"/>
                  </a:lnTo>
                  <a:lnTo>
                    <a:pt x="23495" y="22225"/>
                  </a:lnTo>
                  <a:lnTo>
                    <a:pt x="22225" y="26035"/>
                  </a:lnTo>
                  <a:lnTo>
                    <a:pt x="20954" y="28575"/>
                  </a:lnTo>
                  <a:lnTo>
                    <a:pt x="20954" y="29210"/>
                  </a:lnTo>
                  <a:lnTo>
                    <a:pt x="20320" y="29845"/>
                  </a:lnTo>
                  <a:lnTo>
                    <a:pt x="25400" y="29845"/>
                  </a:lnTo>
                  <a:lnTo>
                    <a:pt x="25400" y="31750"/>
                  </a:lnTo>
                  <a:lnTo>
                    <a:pt x="26034" y="31114"/>
                  </a:lnTo>
                  <a:lnTo>
                    <a:pt x="26670" y="29845"/>
                  </a:lnTo>
                  <a:lnTo>
                    <a:pt x="26670" y="29210"/>
                  </a:lnTo>
                  <a:lnTo>
                    <a:pt x="28575" y="25400"/>
                  </a:lnTo>
                  <a:lnTo>
                    <a:pt x="29209" y="24764"/>
                  </a:lnTo>
                  <a:lnTo>
                    <a:pt x="23495" y="24764"/>
                  </a:lnTo>
                  <a:lnTo>
                    <a:pt x="26034" y="20955"/>
                  </a:lnTo>
                  <a:lnTo>
                    <a:pt x="26670" y="19685"/>
                  </a:lnTo>
                  <a:close/>
                </a:path>
                <a:path w="40640" h="147954">
                  <a:moveTo>
                    <a:pt x="20320" y="29210"/>
                  </a:moveTo>
                  <a:lnTo>
                    <a:pt x="19684" y="29210"/>
                  </a:lnTo>
                  <a:lnTo>
                    <a:pt x="19684" y="29845"/>
                  </a:lnTo>
                  <a:lnTo>
                    <a:pt x="20320" y="29210"/>
                  </a:lnTo>
                  <a:close/>
                </a:path>
                <a:path w="40640" h="147954">
                  <a:moveTo>
                    <a:pt x="33020" y="18414"/>
                  </a:moveTo>
                  <a:lnTo>
                    <a:pt x="29209" y="18414"/>
                  </a:lnTo>
                  <a:lnTo>
                    <a:pt x="25400" y="22860"/>
                  </a:lnTo>
                  <a:lnTo>
                    <a:pt x="23495" y="24764"/>
                  </a:lnTo>
                  <a:lnTo>
                    <a:pt x="29209" y="24764"/>
                  </a:lnTo>
                  <a:lnTo>
                    <a:pt x="29209" y="24130"/>
                  </a:lnTo>
                  <a:lnTo>
                    <a:pt x="29845" y="22225"/>
                  </a:lnTo>
                  <a:lnTo>
                    <a:pt x="31115" y="22225"/>
                  </a:lnTo>
                  <a:lnTo>
                    <a:pt x="33020" y="18414"/>
                  </a:lnTo>
                  <a:close/>
                </a:path>
                <a:path w="40640" h="147954">
                  <a:moveTo>
                    <a:pt x="31115" y="22225"/>
                  </a:moveTo>
                  <a:lnTo>
                    <a:pt x="29845" y="22225"/>
                  </a:lnTo>
                  <a:lnTo>
                    <a:pt x="29845" y="23495"/>
                  </a:lnTo>
                  <a:lnTo>
                    <a:pt x="31115" y="22225"/>
                  </a:lnTo>
                  <a:close/>
                </a:path>
                <a:path w="40640" h="147954">
                  <a:moveTo>
                    <a:pt x="29209" y="15239"/>
                  </a:moveTo>
                  <a:lnTo>
                    <a:pt x="26034" y="19050"/>
                  </a:lnTo>
                  <a:lnTo>
                    <a:pt x="29209" y="18414"/>
                  </a:lnTo>
                  <a:lnTo>
                    <a:pt x="33020" y="18414"/>
                  </a:lnTo>
                  <a:lnTo>
                    <a:pt x="33020" y="17780"/>
                  </a:lnTo>
                  <a:lnTo>
                    <a:pt x="34290" y="17145"/>
                  </a:lnTo>
                  <a:lnTo>
                    <a:pt x="34290" y="16510"/>
                  </a:lnTo>
                  <a:lnTo>
                    <a:pt x="34925" y="15875"/>
                  </a:lnTo>
                  <a:lnTo>
                    <a:pt x="29209" y="15875"/>
                  </a:lnTo>
                  <a:lnTo>
                    <a:pt x="29209" y="15239"/>
                  </a:lnTo>
                  <a:close/>
                </a:path>
                <a:path w="40640" h="147954">
                  <a:moveTo>
                    <a:pt x="39370" y="1905"/>
                  </a:moveTo>
                  <a:lnTo>
                    <a:pt x="38100" y="3810"/>
                  </a:lnTo>
                  <a:lnTo>
                    <a:pt x="36195" y="5080"/>
                  </a:lnTo>
                  <a:lnTo>
                    <a:pt x="33654" y="8889"/>
                  </a:lnTo>
                  <a:lnTo>
                    <a:pt x="32384" y="10160"/>
                  </a:lnTo>
                  <a:lnTo>
                    <a:pt x="29845" y="13970"/>
                  </a:lnTo>
                  <a:lnTo>
                    <a:pt x="29209" y="15875"/>
                  </a:lnTo>
                  <a:lnTo>
                    <a:pt x="34925" y="15875"/>
                  </a:lnTo>
                  <a:lnTo>
                    <a:pt x="36829" y="12700"/>
                  </a:lnTo>
                  <a:lnTo>
                    <a:pt x="36195" y="12700"/>
                  </a:lnTo>
                  <a:lnTo>
                    <a:pt x="39370" y="9525"/>
                  </a:lnTo>
                  <a:lnTo>
                    <a:pt x="40640" y="6985"/>
                  </a:lnTo>
                  <a:lnTo>
                    <a:pt x="39370" y="1905"/>
                  </a:lnTo>
                  <a:close/>
                </a:path>
                <a:path w="40640" h="147954">
                  <a:moveTo>
                    <a:pt x="37465" y="12064"/>
                  </a:moveTo>
                  <a:lnTo>
                    <a:pt x="36195" y="12700"/>
                  </a:lnTo>
                  <a:lnTo>
                    <a:pt x="36829" y="12700"/>
                  </a:lnTo>
                  <a:lnTo>
                    <a:pt x="37465" y="12064"/>
                  </a:lnTo>
                  <a:close/>
                </a:path>
                <a:path w="40640" h="147954">
                  <a:moveTo>
                    <a:pt x="36195" y="4445"/>
                  </a:moveTo>
                  <a:lnTo>
                    <a:pt x="35559" y="5714"/>
                  </a:lnTo>
                  <a:lnTo>
                    <a:pt x="36195" y="5080"/>
                  </a:lnTo>
                  <a:lnTo>
                    <a:pt x="36195" y="4445"/>
                  </a:lnTo>
                  <a:close/>
                </a:path>
                <a:path w="40640" h="147954">
                  <a:moveTo>
                    <a:pt x="9525" y="140970"/>
                  </a:moveTo>
                  <a:lnTo>
                    <a:pt x="4445" y="140970"/>
                  </a:lnTo>
                  <a:lnTo>
                    <a:pt x="5079" y="143510"/>
                  </a:lnTo>
                  <a:lnTo>
                    <a:pt x="5079" y="144780"/>
                  </a:lnTo>
                  <a:lnTo>
                    <a:pt x="5715" y="147955"/>
                  </a:lnTo>
                  <a:lnTo>
                    <a:pt x="10795" y="147955"/>
                  </a:lnTo>
                  <a:lnTo>
                    <a:pt x="10795" y="146685"/>
                  </a:lnTo>
                  <a:lnTo>
                    <a:pt x="9525" y="144145"/>
                  </a:lnTo>
                  <a:lnTo>
                    <a:pt x="9525" y="140970"/>
                  </a:lnTo>
                  <a:close/>
                </a:path>
                <a:path w="40640" h="147954">
                  <a:moveTo>
                    <a:pt x="4063" y="142239"/>
                  </a:moveTo>
                  <a:lnTo>
                    <a:pt x="4381" y="143510"/>
                  </a:lnTo>
                  <a:lnTo>
                    <a:pt x="5334" y="146685"/>
                  </a:lnTo>
                  <a:lnTo>
                    <a:pt x="5079" y="144780"/>
                  </a:lnTo>
                  <a:lnTo>
                    <a:pt x="4063" y="142239"/>
                  </a:lnTo>
                  <a:close/>
                </a:path>
                <a:path w="40640" h="147954">
                  <a:moveTo>
                    <a:pt x="8254" y="135889"/>
                  </a:moveTo>
                  <a:lnTo>
                    <a:pt x="3175" y="135889"/>
                  </a:lnTo>
                  <a:lnTo>
                    <a:pt x="3175" y="142239"/>
                  </a:lnTo>
                  <a:lnTo>
                    <a:pt x="3809" y="144145"/>
                  </a:lnTo>
                  <a:lnTo>
                    <a:pt x="3809" y="141605"/>
                  </a:lnTo>
                  <a:lnTo>
                    <a:pt x="4445" y="140970"/>
                  </a:lnTo>
                  <a:lnTo>
                    <a:pt x="9525" y="140970"/>
                  </a:lnTo>
                  <a:lnTo>
                    <a:pt x="9525" y="140335"/>
                  </a:lnTo>
                  <a:lnTo>
                    <a:pt x="8254" y="136525"/>
                  </a:lnTo>
                  <a:lnTo>
                    <a:pt x="8254" y="135889"/>
                  </a:lnTo>
                  <a:close/>
                </a:path>
                <a:path w="40640" h="147954">
                  <a:moveTo>
                    <a:pt x="5715" y="99695"/>
                  </a:moveTo>
                  <a:lnTo>
                    <a:pt x="1270" y="99695"/>
                  </a:lnTo>
                  <a:lnTo>
                    <a:pt x="634" y="102235"/>
                  </a:lnTo>
                  <a:lnTo>
                    <a:pt x="634" y="113030"/>
                  </a:lnTo>
                  <a:lnTo>
                    <a:pt x="0" y="114300"/>
                  </a:lnTo>
                  <a:lnTo>
                    <a:pt x="634" y="122555"/>
                  </a:lnTo>
                  <a:lnTo>
                    <a:pt x="1270" y="130175"/>
                  </a:lnTo>
                  <a:lnTo>
                    <a:pt x="2540" y="139700"/>
                  </a:lnTo>
                  <a:lnTo>
                    <a:pt x="3069" y="136525"/>
                  </a:lnTo>
                  <a:lnTo>
                    <a:pt x="3175" y="135889"/>
                  </a:lnTo>
                  <a:lnTo>
                    <a:pt x="8254" y="135889"/>
                  </a:lnTo>
                  <a:lnTo>
                    <a:pt x="8254" y="132080"/>
                  </a:lnTo>
                  <a:lnTo>
                    <a:pt x="7620" y="127000"/>
                  </a:lnTo>
                  <a:lnTo>
                    <a:pt x="5715" y="122555"/>
                  </a:lnTo>
                  <a:lnTo>
                    <a:pt x="6984" y="119380"/>
                  </a:lnTo>
                  <a:lnTo>
                    <a:pt x="6350" y="119380"/>
                  </a:lnTo>
                  <a:lnTo>
                    <a:pt x="5715" y="117475"/>
                  </a:lnTo>
                  <a:lnTo>
                    <a:pt x="6350" y="117475"/>
                  </a:lnTo>
                  <a:lnTo>
                    <a:pt x="5715" y="116839"/>
                  </a:lnTo>
                  <a:lnTo>
                    <a:pt x="5715" y="99695"/>
                  </a:lnTo>
                  <a:close/>
                </a:path>
                <a:path w="40640" h="147954">
                  <a:moveTo>
                    <a:pt x="6984" y="118745"/>
                  </a:moveTo>
                  <a:lnTo>
                    <a:pt x="6350" y="119380"/>
                  </a:lnTo>
                  <a:lnTo>
                    <a:pt x="6984" y="119380"/>
                  </a:lnTo>
                  <a:lnTo>
                    <a:pt x="6984" y="118745"/>
                  </a:lnTo>
                  <a:close/>
                </a:path>
                <a:path w="40640" h="147954">
                  <a:moveTo>
                    <a:pt x="38734" y="0"/>
                  </a:moveTo>
                  <a:lnTo>
                    <a:pt x="38100" y="1270"/>
                  </a:lnTo>
                  <a:lnTo>
                    <a:pt x="39370" y="1270"/>
                  </a:lnTo>
                  <a:lnTo>
                    <a:pt x="38734" y="0"/>
                  </a:lnTo>
                  <a:close/>
                </a:path>
              </a:pathLst>
            </a:custGeom>
            <a:solidFill>
              <a:srgbClr val="FCC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09204" y="4566285"/>
              <a:ext cx="165734" cy="1860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2034" y="5071872"/>
              <a:ext cx="710565" cy="12000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94574" y="4948554"/>
              <a:ext cx="182879" cy="24701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346189" y="5739765"/>
              <a:ext cx="701040" cy="493395"/>
            </a:xfrm>
            <a:custGeom>
              <a:avLst/>
              <a:gdLst/>
              <a:ahLst/>
              <a:cxnLst/>
              <a:rect l="l" t="t" r="r" b="b"/>
              <a:pathLst>
                <a:path w="701040" h="493395">
                  <a:moveTo>
                    <a:pt x="288289" y="480695"/>
                  </a:moveTo>
                  <a:lnTo>
                    <a:pt x="42545" y="480695"/>
                  </a:lnTo>
                  <a:lnTo>
                    <a:pt x="71755" y="493395"/>
                  </a:lnTo>
                  <a:lnTo>
                    <a:pt x="239394" y="493395"/>
                  </a:lnTo>
                  <a:lnTo>
                    <a:pt x="288289" y="480695"/>
                  </a:lnTo>
                  <a:close/>
                </a:path>
                <a:path w="701040" h="493395">
                  <a:moveTo>
                    <a:pt x="469900" y="0"/>
                  </a:moveTo>
                  <a:lnTo>
                    <a:pt x="467360" y="48895"/>
                  </a:lnTo>
                  <a:lnTo>
                    <a:pt x="464185" y="86995"/>
                  </a:lnTo>
                  <a:lnTo>
                    <a:pt x="460375" y="125095"/>
                  </a:lnTo>
                  <a:lnTo>
                    <a:pt x="455294" y="150495"/>
                  </a:lnTo>
                  <a:lnTo>
                    <a:pt x="448944" y="188595"/>
                  </a:lnTo>
                  <a:lnTo>
                    <a:pt x="433705" y="239395"/>
                  </a:lnTo>
                  <a:lnTo>
                    <a:pt x="388619" y="264795"/>
                  </a:lnTo>
                  <a:lnTo>
                    <a:pt x="347344" y="277495"/>
                  </a:lnTo>
                  <a:lnTo>
                    <a:pt x="298450" y="290195"/>
                  </a:lnTo>
                  <a:lnTo>
                    <a:pt x="244475" y="302895"/>
                  </a:lnTo>
                  <a:lnTo>
                    <a:pt x="189230" y="328295"/>
                  </a:lnTo>
                  <a:lnTo>
                    <a:pt x="135889" y="340995"/>
                  </a:lnTo>
                  <a:lnTo>
                    <a:pt x="87630" y="366395"/>
                  </a:lnTo>
                  <a:lnTo>
                    <a:pt x="47625" y="379095"/>
                  </a:lnTo>
                  <a:lnTo>
                    <a:pt x="20320" y="404495"/>
                  </a:lnTo>
                  <a:lnTo>
                    <a:pt x="4445" y="429895"/>
                  </a:lnTo>
                  <a:lnTo>
                    <a:pt x="0" y="442595"/>
                  </a:lnTo>
                  <a:lnTo>
                    <a:pt x="5714" y="467995"/>
                  </a:lnTo>
                  <a:lnTo>
                    <a:pt x="19685" y="480695"/>
                  </a:lnTo>
                  <a:lnTo>
                    <a:pt x="338455" y="480695"/>
                  </a:lnTo>
                  <a:lnTo>
                    <a:pt x="388619" y="467995"/>
                  </a:lnTo>
                  <a:lnTo>
                    <a:pt x="438150" y="467995"/>
                  </a:lnTo>
                  <a:lnTo>
                    <a:pt x="485139" y="455295"/>
                  </a:lnTo>
                  <a:lnTo>
                    <a:pt x="528955" y="442595"/>
                  </a:lnTo>
                  <a:lnTo>
                    <a:pt x="568960" y="442595"/>
                  </a:lnTo>
                  <a:lnTo>
                    <a:pt x="604519" y="429895"/>
                  </a:lnTo>
                  <a:lnTo>
                    <a:pt x="633094" y="417195"/>
                  </a:lnTo>
                  <a:lnTo>
                    <a:pt x="643255" y="417195"/>
                  </a:lnTo>
                  <a:lnTo>
                    <a:pt x="652780" y="404495"/>
                  </a:lnTo>
                  <a:lnTo>
                    <a:pt x="677544" y="328295"/>
                  </a:lnTo>
                  <a:lnTo>
                    <a:pt x="684530" y="290195"/>
                  </a:lnTo>
                  <a:lnTo>
                    <a:pt x="691514" y="239395"/>
                  </a:lnTo>
                  <a:lnTo>
                    <a:pt x="697864" y="201295"/>
                  </a:lnTo>
                  <a:lnTo>
                    <a:pt x="668655" y="135255"/>
                  </a:lnTo>
                  <a:lnTo>
                    <a:pt x="638175" y="104775"/>
                  </a:lnTo>
                  <a:lnTo>
                    <a:pt x="605155" y="76835"/>
                  </a:lnTo>
                  <a:lnTo>
                    <a:pt x="570230" y="51435"/>
                  </a:lnTo>
                  <a:lnTo>
                    <a:pt x="532764" y="29210"/>
                  </a:lnTo>
                  <a:lnTo>
                    <a:pt x="493394" y="9525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05929" y="5642610"/>
              <a:ext cx="265430" cy="333375"/>
            </a:xfrm>
            <a:custGeom>
              <a:avLst/>
              <a:gdLst/>
              <a:ahLst/>
              <a:cxnLst/>
              <a:rect l="l" t="t" r="r" b="b"/>
              <a:pathLst>
                <a:path w="265429" h="333375">
                  <a:moveTo>
                    <a:pt x="162560" y="0"/>
                  </a:moveTo>
                  <a:lnTo>
                    <a:pt x="117475" y="5079"/>
                  </a:lnTo>
                  <a:lnTo>
                    <a:pt x="76200" y="21589"/>
                  </a:lnTo>
                  <a:lnTo>
                    <a:pt x="41910" y="46989"/>
                  </a:lnTo>
                  <a:lnTo>
                    <a:pt x="14604" y="80009"/>
                  </a:lnTo>
                  <a:lnTo>
                    <a:pt x="7620" y="146684"/>
                  </a:lnTo>
                  <a:lnTo>
                    <a:pt x="4445" y="184784"/>
                  </a:lnTo>
                  <a:lnTo>
                    <a:pt x="635" y="222884"/>
                  </a:lnTo>
                  <a:lnTo>
                    <a:pt x="0" y="227329"/>
                  </a:lnTo>
                  <a:lnTo>
                    <a:pt x="7620" y="249554"/>
                  </a:lnTo>
                  <a:lnTo>
                    <a:pt x="31115" y="283209"/>
                  </a:lnTo>
                  <a:lnTo>
                    <a:pt x="62229" y="309244"/>
                  </a:lnTo>
                  <a:lnTo>
                    <a:pt x="100965" y="326389"/>
                  </a:lnTo>
                  <a:lnTo>
                    <a:pt x="144779" y="333374"/>
                  </a:lnTo>
                  <a:lnTo>
                    <a:pt x="190500" y="328929"/>
                  </a:lnTo>
                  <a:lnTo>
                    <a:pt x="233679" y="313054"/>
                  </a:lnTo>
                  <a:lnTo>
                    <a:pt x="244475" y="248284"/>
                  </a:lnTo>
                  <a:lnTo>
                    <a:pt x="250190" y="197484"/>
                  </a:lnTo>
                  <a:lnTo>
                    <a:pt x="255904" y="133984"/>
                  </a:lnTo>
                  <a:lnTo>
                    <a:pt x="260985" y="83184"/>
                  </a:lnTo>
                  <a:lnTo>
                    <a:pt x="265429" y="27939"/>
                  </a:lnTo>
                  <a:lnTo>
                    <a:pt x="261620" y="24764"/>
                  </a:lnTo>
                  <a:lnTo>
                    <a:pt x="217804" y="6984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93864" y="5008879"/>
              <a:ext cx="327025" cy="748030"/>
            </a:xfrm>
            <a:custGeom>
              <a:avLst/>
              <a:gdLst/>
              <a:ahLst/>
              <a:cxnLst/>
              <a:rect l="l" t="t" r="r" b="b"/>
              <a:pathLst>
                <a:path w="327025" h="748029">
                  <a:moveTo>
                    <a:pt x="172719" y="0"/>
                  </a:moveTo>
                  <a:lnTo>
                    <a:pt x="127000" y="3810"/>
                  </a:lnTo>
                  <a:lnTo>
                    <a:pt x="81914" y="12700"/>
                  </a:lnTo>
                  <a:lnTo>
                    <a:pt x="36194" y="27940"/>
                  </a:lnTo>
                  <a:lnTo>
                    <a:pt x="0" y="45085"/>
                  </a:lnTo>
                  <a:lnTo>
                    <a:pt x="8254" y="183515"/>
                  </a:lnTo>
                  <a:lnTo>
                    <a:pt x="12064" y="234315"/>
                  </a:lnTo>
                  <a:lnTo>
                    <a:pt x="15239" y="297815"/>
                  </a:lnTo>
                  <a:lnTo>
                    <a:pt x="22225" y="475615"/>
                  </a:lnTo>
                  <a:lnTo>
                    <a:pt x="23494" y="526415"/>
                  </a:lnTo>
                  <a:lnTo>
                    <a:pt x="24129" y="589915"/>
                  </a:lnTo>
                  <a:lnTo>
                    <a:pt x="24129" y="640715"/>
                  </a:lnTo>
                  <a:lnTo>
                    <a:pt x="23494" y="691515"/>
                  </a:lnTo>
                  <a:lnTo>
                    <a:pt x="22225" y="730885"/>
                  </a:lnTo>
                  <a:lnTo>
                    <a:pt x="65404" y="742315"/>
                  </a:lnTo>
                  <a:lnTo>
                    <a:pt x="108584" y="748030"/>
                  </a:lnTo>
                  <a:lnTo>
                    <a:pt x="151764" y="748030"/>
                  </a:lnTo>
                  <a:lnTo>
                    <a:pt x="195579" y="743585"/>
                  </a:lnTo>
                  <a:lnTo>
                    <a:pt x="239394" y="734060"/>
                  </a:lnTo>
                  <a:lnTo>
                    <a:pt x="278129" y="653415"/>
                  </a:lnTo>
                  <a:lnTo>
                    <a:pt x="288289" y="526415"/>
                  </a:lnTo>
                  <a:lnTo>
                    <a:pt x="292734" y="462915"/>
                  </a:lnTo>
                  <a:lnTo>
                    <a:pt x="302259" y="335915"/>
                  </a:lnTo>
                  <a:lnTo>
                    <a:pt x="312419" y="208915"/>
                  </a:lnTo>
                  <a:lnTo>
                    <a:pt x="316864" y="145415"/>
                  </a:lnTo>
                  <a:lnTo>
                    <a:pt x="321944" y="94615"/>
                  </a:lnTo>
                  <a:lnTo>
                    <a:pt x="327025" y="39370"/>
                  </a:lnTo>
                  <a:lnTo>
                    <a:pt x="302259" y="26035"/>
                  </a:lnTo>
                  <a:lnTo>
                    <a:pt x="260350" y="11430"/>
                  </a:lnTo>
                  <a:lnTo>
                    <a:pt x="217169" y="2540"/>
                  </a:lnTo>
                  <a:lnTo>
                    <a:pt x="17271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99604" y="5205729"/>
              <a:ext cx="107950" cy="2057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81039" y="2828924"/>
              <a:ext cx="800735" cy="13601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89444" y="4798694"/>
              <a:ext cx="160020" cy="32639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05499" y="3867784"/>
              <a:ext cx="155575" cy="1524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74634" y="6098540"/>
              <a:ext cx="227329" cy="17335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25204" y="3885565"/>
              <a:ext cx="119379" cy="18986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957694" y="1090294"/>
              <a:ext cx="664210" cy="912494"/>
            </a:xfrm>
            <a:custGeom>
              <a:avLst/>
              <a:gdLst/>
              <a:ahLst/>
              <a:cxnLst/>
              <a:rect l="l" t="t" r="r" b="b"/>
              <a:pathLst>
                <a:path w="664209" h="912494">
                  <a:moveTo>
                    <a:pt x="410209" y="0"/>
                  </a:moveTo>
                  <a:lnTo>
                    <a:pt x="318134" y="0"/>
                  </a:lnTo>
                  <a:lnTo>
                    <a:pt x="261620" y="12700"/>
                  </a:lnTo>
                  <a:lnTo>
                    <a:pt x="212089" y="38100"/>
                  </a:lnTo>
                  <a:lnTo>
                    <a:pt x="168275" y="50800"/>
                  </a:lnTo>
                  <a:lnTo>
                    <a:pt x="130175" y="76200"/>
                  </a:lnTo>
                  <a:lnTo>
                    <a:pt x="97789" y="101600"/>
                  </a:lnTo>
                  <a:lnTo>
                    <a:pt x="71120" y="139700"/>
                  </a:lnTo>
                  <a:lnTo>
                    <a:pt x="48895" y="165100"/>
                  </a:lnTo>
                  <a:lnTo>
                    <a:pt x="31114" y="203200"/>
                  </a:lnTo>
                  <a:lnTo>
                    <a:pt x="17779" y="241300"/>
                  </a:lnTo>
                  <a:lnTo>
                    <a:pt x="8254" y="279400"/>
                  </a:lnTo>
                  <a:lnTo>
                    <a:pt x="2539" y="317500"/>
                  </a:lnTo>
                  <a:lnTo>
                    <a:pt x="0" y="355600"/>
                  </a:lnTo>
                  <a:lnTo>
                    <a:pt x="634" y="406400"/>
                  </a:lnTo>
                  <a:lnTo>
                    <a:pt x="4445" y="444500"/>
                  </a:lnTo>
                  <a:lnTo>
                    <a:pt x="10159" y="482600"/>
                  </a:lnTo>
                  <a:lnTo>
                    <a:pt x="18414" y="520700"/>
                  </a:lnTo>
                  <a:lnTo>
                    <a:pt x="27939" y="558800"/>
                  </a:lnTo>
                  <a:lnTo>
                    <a:pt x="39370" y="609600"/>
                  </a:lnTo>
                  <a:lnTo>
                    <a:pt x="52070" y="647700"/>
                  </a:lnTo>
                  <a:lnTo>
                    <a:pt x="66039" y="685800"/>
                  </a:lnTo>
                  <a:lnTo>
                    <a:pt x="80009" y="711200"/>
                  </a:lnTo>
                  <a:lnTo>
                    <a:pt x="94614" y="749300"/>
                  </a:lnTo>
                  <a:lnTo>
                    <a:pt x="109220" y="774700"/>
                  </a:lnTo>
                  <a:lnTo>
                    <a:pt x="123189" y="800100"/>
                  </a:lnTo>
                  <a:lnTo>
                    <a:pt x="136525" y="825500"/>
                  </a:lnTo>
                  <a:lnTo>
                    <a:pt x="149225" y="850900"/>
                  </a:lnTo>
                  <a:lnTo>
                    <a:pt x="160654" y="863600"/>
                  </a:lnTo>
                  <a:lnTo>
                    <a:pt x="170179" y="876300"/>
                  </a:lnTo>
                  <a:lnTo>
                    <a:pt x="178434" y="889000"/>
                  </a:lnTo>
                  <a:lnTo>
                    <a:pt x="182245" y="911225"/>
                  </a:lnTo>
                  <a:lnTo>
                    <a:pt x="197484" y="912494"/>
                  </a:lnTo>
                  <a:lnTo>
                    <a:pt x="247014" y="911225"/>
                  </a:lnTo>
                  <a:lnTo>
                    <a:pt x="294639" y="904875"/>
                  </a:lnTo>
                  <a:lnTo>
                    <a:pt x="340359" y="894079"/>
                  </a:lnTo>
                  <a:lnTo>
                    <a:pt x="382904" y="878204"/>
                  </a:lnTo>
                  <a:lnTo>
                    <a:pt x="423545" y="859154"/>
                  </a:lnTo>
                  <a:lnTo>
                    <a:pt x="461645" y="835025"/>
                  </a:lnTo>
                  <a:lnTo>
                    <a:pt x="496570" y="807719"/>
                  </a:lnTo>
                  <a:lnTo>
                    <a:pt x="528954" y="777239"/>
                  </a:lnTo>
                  <a:lnTo>
                    <a:pt x="558164" y="742950"/>
                  </a:lnTo>
                  <a:lnTo>
                    <a:pt x="584200" y="706119"/>
                  </a:lnTo>
                  <a:lnTo>
                    <a:pt x="607059" y="666114"/>
                  </a:lnTo>
                  <a:lnTo>
                    <a:pt x="626109" y="624204"/>
                  </a:lnTo>
                  <a:lnTo>
                    <a:pt x="641350" y="579119"/>
                  </a:lnTo>
                  <a:lnTo>
                    <a:pt x="652779" y="532764"/>
                  </a:lnTo>
                  <a:lnTo>
                    <a:pt x="660400" y="484504"/>
                  </a:lnTo>
                  <a:lnTo>
                    <a:pt x="664209" y="434975"/>
                  </a:lnTo>
                  <a:lnTo>
                    <a:pt x="662939" y="384809"/>
                  </a:lnTo>
                  <a:lnTo>
                    <a:pt x="657859" y="336550"/>
                  </a:lnTo>
                  <a:lnTo>
                    <a:pt x="648970" y="289559"/>
                  </a:lnTo>
                  <a:lnTo>
                    <a:pt x="635634" y="244475"/>
                  </a:lnTo>
                  <a:lnTo>
                    <a:pt x="619125" y="201929"/>
                  </a:lnTo>
                  <a:lnTo>
                    <a:pt x="598804" y="161289"/>
                  </a:lnTo>
                  <a:lnTo>
                    <a:pt x="574675" y="123189"/>
                  </a:lnTo>
                  <a:lnTo>
                    <a:pt x="547370" y="88264"/>
                  </a:lnTo>
                  <a:lnTo>
                    <a:pt x="516254" y="55879"/>
                  </a:lnTo>
                  <a:lnTo>
                    <a:pt x="482600" y="27304"/>
                  </a:lnTo>
                  <a:lnTo>
                    <a:pt x="461645" y="12700"/>
                  </a:lnTo>
                  <a:lnTo>
                    <a:pt x="455929" y="12700"/>
                  </a:lnTo>
                  <a:lnTo>
                    <a:pt x="41020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99019" y="1809750"/>
              <a:ext cx="541020" cy="706755"/>
            </a:xfrm>
            <a:custGeom>
              <a:avLst/>
              <a:gdLst/>
              <a:ahLst/>
              <a:cxnLst/>
              <a:rect l="l" t="t" r="r" b="b"/>
              <a:pathLst>
                <a:path w="541020" h="706755">
                  <a:moveTo>
                    <a:pt x="379729" y="585470"/>
                  </a:moveTo>
                  <a:lnTo>
                    <a:pt x="86995" y="586104"/>
                  </a:lnTo>
                  <a:lnTo>
                    <a:pt x="111529" y="586104"/>
                  </a:lnTo>
                  <a:lnTo>
                    <a:pt x="160020" y="592454"/>
                  </a:lnTo>
                  <a:lnTo>
                    <a:pt x="207645" y="608964"/>
                  </a:lnTo>
                  <a:lnTo>
                    <a:pt x="248920" y="634364"/>
                  </a:lnTo>
                  <a:lnTo>
                    <a:pt x="283845" y="666750"/>
                  </a:lnTo>
                  <a:lnTo>
                    <a:pt x="311784" y="706754"/>
                  </a:lnTo>
                  <a:lnTo>
                    <a:pt x="327025" y="661670"/>
                  </a:lnTo>
                  <a:lnTo>
                    <a:pt x="349884" y="621664"/>
                  </a:lnTo>
                  <a:lnTo>
                    <a:pt x="379095" y="586104"/>
                  </a:lnTo>
                  <a:lnTo>
                    <a:pt x="379729" y="585470"/>
                  </a:lnTo>
                  <a:close/>
                </a:path>
                <a:path w="541020" h="706755">
                  <a:moveTo>
                    <a:pt x="107314" y="246379"/>
                  </a:moveTo>
                  <a:lnTo>
                    <a:pt x="120014" y="292735"/>
                  </a:lnTo>
                  <a:lnTo>
                    <a:pt x="123825" y="343535"/>
                  </a:lnTo>
                  <a:lnTo>
                    <a:pt x="116839" y="396239"/>
                  </a:lnTo>
                  <a:lnTo>
                    <a:pt x="99695" y="444500"/>
                  </a:lnTo>
                  <a:lnTo>
                    <a:pt x="73659" y="487679"/>
                  </a:lnTo>
                  <a:lnTo>
                    <a:pt x="40639" y="525145"/>
                  </a:lnTo>
                  <a:lnTo>
                    <a:pt x="0" y="556260"/>
                  </a:lnTo>
                  <a:lnTo>
                    <a:pt x="9525" y="564514"/>
                  </a:lnTo>
                  <a:lnTo>
                    <a:pt x="17145" y="573404"/>
                  </a:lnTo>
                  <a:lnTo>
                    <a:pt x="24129" y="583564"/>
                  </a:lnTo>
                  <a:lnTo>
                    <a:pt x="30479" y="594360"/>
                  </a:lnTo>
                  <a:lnTo>
                    <a:pt x="48895" y="589914"/>
                  </a:lnTo>
                  <a:lnTo>
                    <a:pt x="67945" y="587375"/>
                  </a:lnTo>
                  <a:lnTo>
                    <a:pt x="86995" y="586104"/>
                  </a:lnTo>
                  <a:lnTo>
                    <a:pt x="111529" y="586104"/>
                  </a:lnTo>
                  <a:lnTo>
                    <a:pt x="106679" y="585470"/>
                  </a:lnTo>
                  <a:lnTo>
                    <a:pt x="379729" y="585470"/>
                  </a:lnTo>
                  <a:lnTo>
                    <a:pt x="414020" y="556260"/>
                  </a:lnTo>
                  <a:lnTo>
                    <a:pt x="454025" y="532764"/>
                  </a:lnTo>
                  <a:lnTo>
                    <a:pt x="497839" y="514350"/>
                  </a:lnTo>
                  <a:lnTo>
                    <a:pt x="541020" y="504189"/>
                  </a:lnTo>
                  <a:lnTo>
                    <a:pt x="520064" y="487045"/>
                  </a:lnTo>
                  <a:lnTo>
                    <a:pt x="488314" y="448945"/>
                  </a:lnTo>
                  <a:lnTo>
                    <a:pt x="456564" y="423545"/>
                  </a:lnTo>
                  <a:lnTo>
                    <a:pt x="424814" y="410845"/>
                  </a:lnTo>
                  <a:lnTo>
                    <a:pt x="393064" y="385445"/>
                  </a:lnTo>
                  <a:lnTo>
                    <a:pt x="360679" y="372745"/>
                  </a:lnTo>
                  <a:lnTo>
                    <a:pt x="328295" y="347345"/>
                  </a:lnTo>
                  <a:lnTo>
                    <a:pt x="296545" y="347345"/>
                  </a:lnTo>
                  <a:lnTo>
                    <a:pt x="213995" y="309245"/>
                  </a:lnTo>
                  <a:lnTo>
                    <a:pt x="139700" y="271145"/>
                  </a:lnTo>
                  <a:lnTo>
                    <a:pt x="107314" y="246379"/>
                  </a:lnTo>
                  <a:close/>
                </a:path>
                <a:path w="541020" h="706755">
                  <a:moveTo>
                    <a:pt x="133984" y="0"/>
                  </a:moveTo>
                  <a:lnTo>
                    <a:pt x="109220" y="33020"/>
                  </a:lnTo>
                  <a:lnTo>
                    <a:pt x="81914" y="63500"/>
                  </a:lnTo>
                  <a:lnTo>
                    <a:pt x="52070" y="91439"/>
                  </a:lnTo>
                  <a:lnTo>
                    <a:pt x="20320" y="115570"/>
                  </a:lnTo>
                  <a:lnTo>
                    <a:pt x="55879" y="153670"/>
                  </a:lnTo>
                  <a:lnTo>
                    <a:pt x="85089" y="196214"/>
                  </a:lnTo>
                  <a:lnTo>
                    <a:pt x="106679" y="243204"/>
                  </a:lnTo>
                  <a:lnTo>
                    <a:pt x="107314" y="245110"/>
                  </a:lnTo>
                  <a:lnTo>
                    <a:pt x="108584" y="220345"/>
                  </a:lnTo>
                  <a:lnTo>
                    <a:pt x="128904" y="184150"/>
                  </a:lnTo>
                  <a:lnTo>
                    <a:pt x="131445" y="177800"/>
                  </a:lnTo>
                  <a:lnTo>
                    <a:pt x="137159" y="168910"/>
                  </a:lnTo>
                  <a:lnTo>
                    <a:pt x="160654" y="134620"/>
                  </a:lnTo>
                  <a:lnTo>
                    <a:pt x="182879" y="99060"/>
                  </a:lnTo>
                  <a:lnTo>
                    <a:pt x="204470" y="62864"/>
                  </a:lnTo>
                  <a:lnTo>
                    <a:pt x="225425" y="26670"/>
                  </a:lnTo>
                  <a:lnTo>
                    <a:pt x="201929" y="22225"/>
                  </a:lnTo>
                  <a:lnTo>
                    <a:pt x="179070" y="15875"/>
                  </a:lnTo>
                  <a:lnTo>
                    <a:pt x="156209" y="8889"/>
                  </a:lnTo>
                  <a:lnTo>
                    <a:pt x="133984" y="0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28864" y="2395219"/>
              <a:ext cx="281305" cy="163195"/>
            </a:xfrm>
            <a:custGeom>
              <a:avLst/>
              <a:gdLst/>
              <a:ahLst/>
              <a:cxnLst/>
              <a:rect l="l" t="t" r="r" b="b"/>
              <a:pathLst>
                <a:path w="281304" h="163194">
                  <a:moveTo>
                    <a:pt x="76200" y="0"/>
                  </a:moveTo>
                  <a:lnTo>
                    <a:pt x="56514" y="634"/>
                  </a:lnTo>
                  <a:lnTo>
                    <a:pt x="37464" y="1904"/>
                  </a:lnTo>
                  <a:lnTo>
                    <a:pt x="18414" y="4444"/>
                  </a:lnTo>
                  <a:lnTo>
                    <a:pt x="0" y="8889"/>
                  </a:lnTo>
                  <a:lnTo>
                    <a:pt x="5079" y="22225"/>
                  </a:lnTo>
                  <a:lnTo>
                    <a:pt x="44450" y="66039"/>
                  </a:lnTo>
                  <a:lnTo>
                    <a:pt x="85725" y="97154"/>
                  </a:lnTo>
                  <a:lnTo>
                    <a:pt x="129539" y="121919"/>
                  </a:lnTo>
                  <a:lnTo>
                    <a:pt x="175894" y="141604"/>
                  </a:lnTo>
                  <a:lnTo>
                    <a:pt x="224154" y="154939"/>
                  </a:lnTo>
                  <a:lnTo>
                    <a:pt x="273684" y="163194"/>
                  </a:lnTo>
                  <a:lnTo>
                    <a:pt x="274954" y="152400"/>
                  </a:lnTo>
                  <a:lnTo>
                    <a:pt x="278764" y="131444"/>
                  </a:lnTo>
                  <a:lnTo>
                    <a:pt x="253364" y="81279"/>
                  </a:lnTo>
                  <a:lnTo>
                    <a:pt x="218439" y="48894"/>
                  </a:lnTo>
                  <a:lnTo>
                    <a:pt x="177164" y="23494"/>
                  </a:lnTo>
                  <a:lnTo>
                    <a:pt x="129539" y="6984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997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03184" y="2313939"/>
              <a:ext cx="351155" cy="247015"/>
            </a:xfrm>
            <a:custGeom>
              <a:avLst/>
              <a:gdLst/>
              <a:ahLst/>
              <a:cxnLst/>
              <a:rect l="l" t="t" r="r" b="b"/>
              <a:pathLst>
                <a:path w="351154" h="247014">
                  <a:moveTo>
                    <a:pt x="236855" y="0"/>
                  </a:moveTo>
                  <a:lnTo>
                    <a:pt x="193675" y="10160"/>
                  </a:lnTo>
                  <a:lnTo>
                    <a:pt x="149860" y="28575"/>
                  </a:lnTo>
                  <a:lnTo>
                    <a:pt x="109855" y="52070"/>
                  </a:lnTo>
                  <a:lnTo>
                    <a:pt x="74930" y="81914"/>
                  </a:lnTo>
                  <a:lnTo>
                    <a:pt x="45720" y="117475"/>
                  </a:lnTo>
                  <a:lnTo>
                    <a:pt x="22860" y="157480"/>
                  </a:lnTo>
                  <a:lnTo>
                    <a:pt x="7620" y="202564"/>
                  </a:lnTo>
                  <a:lnTo>
                    <a:pt x="0" y="244475"/>
                  </a:lnTo>
                  <a:lnTo>
                    <a:pt x="8890" y="245110"/>
                  </a:lnTo>
                  <a:lnTo>
                    <a:pt x="17780" y="246380"/>
                  </a:lnTo>
                  <a:lnTo>
                    <a:pt x="26670" y="246380"/>
                  </a:lnTo>
                  <a:lnTo>
                    <a:pt x="35560" y="247014"/>
                  </a:lnTo>
                  <a:lnTo>
                    <a:pt x="86995" y="245110"/>
                  </a:lnTo>
                  <a:lnTo>
                    <a:pt x="137795" y="238125"/>
                  </a:lnTo>
                  <a:lnTo>
                    <a:pt x="188595" y="226060"/>
                  </a:lnTo>
                  <a:lnTo>
                    <a:pt x="239395" y="207645"/>
                  </a:lnTo>
                  <a:lnTo>
                    <a:pt x="288290" y="184150"/>
                  </a:lnTo>
                  <a:lnTo>
                    <a:pt x="335280" y="154939"/>
                  </a:lnTo>
                  <a:lnTo>
                    <a:pt x="351155" y="144145"/>
                  </a:lnTo>
                  <a:lnTo>
                    <a:pt x="338455" y="122555"/>
                  </a:lnTo>
                  <a:lnTo>
                    <a:pt x="308610" y="84455"/>
                  </a:lnTo>
                  <a:lnTo>
                    <a:pt x="278130" y="46355"/>
                  </a:lnTo>
                  <a:lnTo>
                    <a:pt x="247015" y="8255"/>
                  </a:lnTo>
                  <a:lnTo>
                    <a:pt x="236855" y="0"/>
                  </a:lnTo>
                  <a:close/>
                </a:path>
              </a:pathLst>
            </a:custGeom>
            <a:solidFill>
              <a:srgbClr val="629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93304" y="2365375"/>
              <a:ext cx="43180" cy="58419"/>
            </a:xfrm>
            <a:custGeom>
              <a:avLst/>
              <a:gdLst/>
              <a:ahLst/>
              <a:cxnLst/>
              <a:rect l="l" t="t" r="r" b="b"/>
              <a:pathLst>
                <a:path w="43179" h="58419">
                  <a:moveTo>
                    <a:pt x="5715" y="0"/>
                  </a:moveTo>
                  <a:lnTo>
                    <a:pt x="0" y="3810"/>
                  </a:lnTo>
                  <a:lnTo>
                    <a:pt x="1270" y="5714"/>
                  </a:lnTo>
                  <a:lnTo>
                    <a:pt x="13335" y="22225"/>
                  </a:lnTo>
                  <a:lnTo>
                    <a:pt x="22860" y="34925"/>
                  </a:lnTo>
                  <a:lnTo>
                    <a:pt x="32385" y="46989"/>
                  </a:lnTo>
                  <a:lnTo>
                    <a:pt x="43179" y="58420"/>
                  </a:lnTo>
                  <a:lnTo>
                    <a:pt x="41275" y="51435"/>
                  </a:lnTo>
                  <a:lnTo>
                    <a:pt x="22860" y="1714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5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71079" y="1769744"/>
              <a:ext cx="162559" cy="15557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539354" y="1215389"/>
              <a:ext cx="201930" cy="464184"/>
            </a:xfrm>
            <a:custGeom>
              <a:avLst/>
              <a:gdLst/>
              <a:ahLst/>
              <a:cxnLst/>
              <a:rect l="l" t="t" r="r" b="b"/>
              <a:pathLst>
                <a:path w="201929" h="464185">
                  <a:moveTo>
                    <a:pt x="81915" y="0"/>
                  </a:moveTo>
                  <a:lnTo>
                    <a:pt x="60960" y="635"/>
                  </a:lnTo>
                  <a:lnTo>
                    <a:pt x="40004" y="1905"/>
                  </a:lnTo>
                  <a:lnTo>
                    <a:pt x="19685" y="5080"/>
                  </a:lnTo>
                  <a:lnTo>
                    <a:pt x="0" y="9525"/>
                  </a:lnTo>
                  <a:lnTo>
                    <a:pt x="25400" y="52705"/>
                  </a:lnTo>
                  <a:lnTo>
                    <a:pt x="46354" y="99060"/>
                  </a:lnTo>
                  <a:lnTo>
                    <a:pt x="62229" y="148589"/>
                  </a:lnTo>
                  <a:lnTo>
                    <a:pt x="74295" y="200660"/>
                  </a:lnTo>
                  <a:lnTo>
                    <a:pt x="80645" y="254000"/>
                  </a:lnTo>
                  <a:lnTo>
                    <a:pt x="81915" y="309880"/>
                  </a:lnTo>
                  <a:lnTo>
                    <a:pt x="79375" y="349885"/>
                  </a:lnTo>
                  <a:lnTo>
                    <a:pt x="74295" y="389255"/>
                  </a:lnTo>
                  <a:lnTo>
                    <a:pt x="66675" y="427355"/>
                  </a:lnTo>
                  <a:lnTo>
                    <a:pt x="55879" y="464185"/>
                  </a:lnTo>
                  <a:lnTo>
                    <a:pt x="83820" y="451485"/>
                  </a:lnTo>
                  <a:lnTo>
                    <a:pt x="112395" y="440689"/>
                  </a:lnTo>
                  <a:lnTo>
                    <a:pt x="140970" y="431800"/>
                  </a:lnTo>
                  <a:lnTo>
                    <a:pt x="168910" y="424814"/>
                  </a:lnTo>
                  <a:lnTo>
                    <a:pt x="182245" y="378460"/>
                  </a:lnTo>
                  <a:lnTo>
                    <a:pt x="192404" y="332105"/>
                  </a:lnTo>
                  <a:lnTo>
                    <a:pt x="199390" y="286385"/>
                  </a:lnTo>
                  <a:lnTo>
                    <a:pt x="201929" y="247650"/>
                  </a:lnTo>
                  <a:lnTo>
                    <a:pt x="201929" y="237489"/>
                  </a:lnTo>
                  <a:lnTo>
                    <a:pt x="198120" y="172720"/>
                  </a:lnTo>
                  <a:lnTo>
                    <a:pt x="180975" y="103505"/>
                  </a:lnTo>
                  <a:lnTo>
                    <a:pt x="165100" y="65405"/>
                  </a:lnTo>
                  <a:lnTo>
                    <a:pt x="144145" y="27305"/>
                  </a:lnTo>
                  <a:lnTo>
                    <a:pt x="106045" y="1270"/>
                  </a:lnTo>
                  <a:lnTo>
                    <a:pt x="81915" y="0"/>
                  </a:lnTo>
                  <a:close/>
                </a:path>
              </a:pathLst>
            </a:custGeom>
            <a:solidFill>
              <a:srgbClr val="C0D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22184" y="1224279"/>
              <a:ext cx="299720" cy="545465"/>
            </a:xfrm>
            <a:custGeom>
              <a:avLst/>
              <a:gdLst/>
              <a:ahLst/>
              <a:cxnLst/>
              <a:rect l="l" t="t" r="r" b="b"/>
              <a:pathLst>
                <a:path w="299720" h="545464">
                  <a:moveTo>
                    <a:pt x="217805" y="0"/>
                  </a:moveTo>
                  <a:lnTo>
                    <a:pt x="171450" y="15875"/>
                  </a:lnTo>
                  <a:lnTo>
                    <a:pt x="129540" y="39370"/>
                  </a:lnTo>
                  <a:lnTo>
                    <a:pt x="93345" y="69850"/>
                  </a:lnTo>
                  <a:lnTo>
                    <a:pt x="62230" y="105410"/>
                  </a:lnTo>
                  <a:lnTo>
                    <a:pt x="36830" y="146685"/>
                  </a:lnTo>
                  <a:lnTo>
                    <a:pt x="17780" y="193040"/>
                  </a:lnTo>
                  <a:lnTo>
                    <a:pt x="5080" y="242570"/>
                  </a:lnTo>
                  <a:lnTo>
                    <a:pt x="0" y="295275"/>
                  </a:lnTo>
                  <a:lnTo>
                    <a:pt x="3810" y="344805"/>
                  </a:lnTo>
                  <a:lnTo>
                    <a:pt x="16510" y="391795"/>
                  </a:lnTo>
                  <a:lnTo>
                    <a:pt x="37465" y="436245"/>
                  </a:lnTo>
                  <a:lnTo>
                    <a:pt x="65405" y="476885"/>
                  </a:lnTo>
                  <a:lnTo>
                    <a:pt x="100330" y="513715"/>
                  </a:lnTo>
                  <a:lnTo>
                    <a:pt x="139700" y="545465"/>
                  </a:lnTo>
                  <a:lnTo>
                    <a:pt x="153035" y="532765"/>
                  </a:lnTo>
                  <a:lnTo>
                    <a:pt x="167640" y="520700"/>
                  </a:lnTo>
                  <a:lnTo>
                    <a:pt x="216535" y="486410"/>
                  </a:lnTo>
                  <a:lnTo>
                    <a:pt x="254635" y="464185"/>
                  </a:lnTo>
                  <a:lnTo>
                    <a:pt x="273685" y="454660"/>
                  </a:lnTo>
                  <a:lnTo>
                    <a:pt x="284480" y="417830"/>
                  </a:lnTo>
                  <a:lnTo>
                    <a:pt x="292100" y="379730"/>
                  </a:lnTo>
                  <a:lnTo>
                    <a:pt x="297180" y="340360"/>
                  </a:lnTo>
                  <a:lnTo>
                    <a:pt x="299720" y="300355"/>
                  </a:lnTo>
                  <a:lnTo>
                    <a:pt x="298450" y="244475"/>
                  </a:lnTo>
                  <a:lnTo>
                    <a:pt x="292100" y="190500"/>
                  </a:lnTo>
                  <a:lnTo>
                    <a:pt x="280035" y="139065"/>
                  </a:lnTo>
                  <a:lnTo>
                    <a:pt x="264160" y="89535"/>
                  </a:lnTo>
                  <a:lnTo>
                    <a:pt x="243205" y="43180"/>
                  </a:lnTo>
                  <a:lnTo>
                    <a:pt x="217805" y="0"/>
                  </a:lnTo>
                  <a:close/>
                </a:path>
              </a:pathLst>
            </a:custGeom>
            <a:solidFill>
              <a:srgbClr val="48A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61249" y="1640204"/>
              <a:ext cx="247650" cy="19621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34199" y="1842134"/>
              <a:ext cx="588645" cy="5753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36789" y="1888489"/>
              <a:ext cx="82548" cy="8191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440804" y="2219325"/>
              <a:ext cx="347980" cy="446405"/>
            </a:xfrm>
            <a:custGeom>
              <a:avLst/>
              <a:gdLst/>
              <a:ahLst/>
              <a:cxnLst/>
              <a:rect l="l" t="t" r="r" b="b"/>
              <a:pathLst>
                <a:path w="347979" h="446405">
                  <a:moveTo>
                    <a:pt x="347345" y="0"/>
                  </a:moveTo>
                  <a:lnTo>
                    <a:pt x="346075" y="1270"/>
                  </a:lnTo>
                  <a:lnTo>
                    <a:pt x="298450" y="26670"/>
                  </a:lnTo>
                  <a:lnTo>
                    <a:pt x="255270" y="64770"/>
                  </a:lnTo>
                  <a:lnTo>
                    <a:pt x="215900" y="102870"/>
                  </a:lnTo>
                  <a:lnTo>
                    <a:pt x="180340" y="140970"/>
                  </a:lnTo>
                  <a:lnTo>
                    <a:pt x="149225" y="179070"/>
                  </a:lnTo>
                  <a:lnTo>
                    <a:pt x="122554" y="217170"/>
                  </a:lnTo>
                  <a:lnTo>
                    <a:pt x="99060" y="255270"/>
                  </a:lnTo>
                  <a:lnTo>
                    <a:pt x="80645" y="280670"/>
                  </a:lnTo>
                  <a:lnTo>
                    <a:pt x="66040" y="306070"/>
                  </a:lnTo>
                  <a:lnTo>
                    <a:pt x="55245" y="331470"/>
                  </a:lnTo>
                  <a:lnTo>
                    <a:pt x="48895" y="344170"/>
                  </a:lnTo>
                  <a:lnTo>
                    <a:pt x="0" y="446404"/>
                  </a:lnTo>
                  <a:lnTo>
                    <a:pt x="8890" y="444500"/>
                  </a:lnTo>
                  <a:lnTo>
                    <a:pt x="51435" y="428625"/>
                  </a:lnTo>
                  <a:lnTo>
                    <a:pt x="92710" y="410210"/>
                  </a:lnTo>
                  <a:lnTo>
                    <a:pt x="131445" y="388620"/>
                  </a:lnTo>
                  <a:lnTo>
                    <a:pt x="167640" y="363854"/>
                  </a:lnTo>
                  <a:lnTo>
                    <a:pt x="201929" y="335914"/>
                  </a:lnTo>
                  <a:lnTo>
                    <a:pt x="233045" y="305435"/>
                  </a:lnTo>
                  <a:lnTo>
                    <a:pt x="260985" y="272414"/>
                  </a:lnTo>
                  <a:lnTo>
                    <a:pt x="285115" y="236854"/>
                  </a:lnTo>
                  <a:lnTo>
                    <a:pt x="306070" y="198754"/>
                  </a:lnTo>
                  <a:lnTo>
                    <a:pt x="323215" y="158114"/>
                  </a:lnTo>
                  <a:lnTo>
                    <a:pt x="335915" y="115570"/>
                  </a:lnTo>
                  <a:lnTo>
                    <a:pt x="344804" y="71120"/>
                  </a:lnTo>
                  <a:lnTo>
                    <a:pt x="347979" y="24764"/>
                  </a:lnTo>
                  <a:lnTo>
                    <a:pt x="347345" y="0"/>
                  </a:lnTo>
                  <a:close/>
                </a:path>
              </a:pathLst>
            </a:custGeom>
            <a:solidFill>
              <a:srgbClr val="EC6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726554" y="2108200"/>
              <a:ext cx="319405" cy="208279"/>
            </a:xfrm>
            <a:custGeom>
              <a:avLst/>
              <a:gdLst/>
              <a:ahLst/>
              <a:cxnLst/>
              <a:rect l="l" t="t" r="r" b="b"/>
              <a:pathLst>
                <a:path w="319404" h="208280">
                  <a:moveTo>
                    <a:pt x="314325" y="0"/>
                  </a:moveTo>
                  <a:lnTo>
                    <a:pt x="289560" y="10795"/>
                  </a:lnTo>
                  <a:lnTo>
                    <a:pt x="226695" y="23495"/>
                  </a:lnTo>
                  <a:lnTo>
                    <a:pt x="167004" y="48895"/>
                  </a:lnTo>
                  <a:lnTo>
                    <a:pt x="111760" y="74295"/>
                  </a:lnTo>
                  <a:lnTo>
                    <a:pt x="60960" y="112395"/>
                  </a:lnTo>
                  <a:lnTo>
                    <a:pt x="13335" y="137795"/>
                  </a:lnTo>
                  <a:lnTo>
                    <a:pt x="0" y="149225"/>
                  </a:lnTo>
                  <a:lnTo>
                    <a:pt x="8890" y="160654"/>
                  </a:lnTo>
                  <a:lnTo>
                    <a:pt x="41275" y="185420"/>
                  </a:lnTo>
                  <a:lnTo>
                    <a:pt x="80645" y="201929"/>
                  </a:lnTo>
                  <a:lnTo>
                    <a:pt x="125095" y="208279"/>
                  </a:lnTo>
                  <a:lnTo>
                    <a:pt x="176529" y="203835"/>
                  </a:lnTo>
                  <a:lnTo>
                    <a:pt x="222885" y="187325"/>
                  </a:lnTo>
                  <a:lnTo>
                    <a:pt x="261620" y="161289"/>
                  </a:lnTo>
                  <a:lnTo>
                    <a:pt x="292100" y="127000"/>
                  </a:lnTo>
                  <a:lnTo>
                    <a:pt x="311785" y="86360"/>
                  </a:lnTo>
                  <a:lnTo>
                    <a:pt x="319404" y="41910"/>
                  </a:lnTo>
                  <a:lnTo>
                    <a:pt x="31432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42099" y="5456554"/>
              <a:ext cx="284479" cy="61721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312659" y="1090294"/>
              <a:ext cx="411480" cy="295910"/>
            </a:xfrm>
            <a:custGeom>
              <a:avLst/>
              <a:gdLst/>
              <a:ahLst/>
              <a:cxnLst/>
              <a:rect l="l" t="t" r="r" b="b"/>
              <a:pathLst>
                <a:path w="411479" h="295909">
                  <a:moveTo>
                    <a:pt x="54610" y="0"/>
                  </a:moveTo>
                  <a:lnTo>
                    <a:pt x="5715" y="0"/>
                  </a:lnTo>
                  <a:lnTo>
                    <a:pt x="5080" y="1904"/>
                  </a:lnTo>
                  <a:lnTo>
                    <a:pt x="0" y="48259"/>
                  </a:lnTo>
                  <a:lnTo>
                    <a:pt x="3175" y="93979"/>
                  </a:lnTo>
                  <a:lnTo>
                    <a:pt x="13970" y="135889"/>
                  </a:lnTo>
                  <a:lnTo>
                    <a:pt x="33020" y="174625"/>
                  </a:lnTo>
                  <a:lnTo>
                    <a:pt x="57785" y="208279"/>
                  </a:lnTo>
                  <a:lnTo>
                    <a:pt x="88900" y="237489"/>
                  </a:lnTo>
                  <a:lnTo>
                    <a:pt x="125095" y="261619"/>
                  </a:lnTo>
                  <a:lnTo>
                    <a:pt x="165100" y="279400"/>
                  </a:lnTo>
                  <a:lnTo>
                    <a:pt x="208915" y="290829"/>
                  </a:lnTo>
                  <a:lnTo>
                    <a:pt x="255270" y="295909"/>
                  </a:lnTo>
                  <a:lnTo>
                    <a:pt x="300990" y="292100"/>
                  </a:lnTo>
                  <a:lnTo>
                    <a:pt x="344170" y="280669"/>
                  </a:lnTo>
                  <a:lnTo>
                    <a:pt x="383540" y="261619"/>
                  </a:lnTo>
                  <a:lnTo>
                    <a:pt x="411480" y="240664"/>
                  </a:lnTo>
                  <a:lnTo>
                    <a:pt x="407670" y="228600"/>
                  </a:lnTo>
                  <a:lnTo>
                    <a:pt x="391795" y="190500"/>
                  </a:lnTo>
                  <a:lnTo>
                    <a:pt x="370840" y="152400"/>
                  </a:lnTo>
                  <a:lnTo>
                    <a:pt x="345440" y="127000"/>
                  </a:lnTo>
                  <a:lnTo>
                    <a:pt x="302260" y="76200"/>
                  </a:lnTo>
                  <a:lnTo>
                    <a:pt x="253365" y="50800"/>
                  </a:lnTo>
                  <a:lnTo>
                    <a:pt x="201930" y="25400"/>
                  </a:lnTo>
                  <a:lnTo>
                    <a:pt x="150495" y="12700"/>
                  </a:lnTo>
                  <a:lnTo>
                    <a:pt x="100330" y="1270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10754" y="1090294"/>
              <a:ext cx="415290" cy="298450"/>
            </a:xfrm>
            <a:custGeom>
              <a:avLst/>
              <a:gdLst/>
              <a:ahLst/>
              <a:cxnLst/>
              <a:rect l="l" t="t" r="r" b="b"/>
              <a:pathLst>
                <a:path w="415290" h="298450">
                  <a:moveTo>
                    <a:pt x="247650" y="297179"/>
                  </a:moveTo>
                  <a:lnTo>
                    <a:pt x="233045" y="297179"/>
                  </a:lnTo>
                  <a:lnTo>
                    <a:pt x="236854" y="298450"/>
                  </a:lnTo>
                  <a:lnTo>
                    <a:pt x="245745" y="298450"/>
                  </a:lnTo>
                  <a:lnTo>
                    <a:pt x="247650" y="297179"/>
                  </a:lnTo>
                  <a:close/>
                </a:path>
                <a:path w="415290" h="298450">
                  <a:moveTo>
                    <a:pt x="285750" y="297179"/>
                  </a:moveTo>
                  <a:lnTo>
                    <a:pt x="253365" y="297179"/>
                  </a:lnTo>
                  <a:lnTo>
                    <a:pt x="254635" y="298450"/>
                  </a:lnTo>
                  <a:lnTo>
                    <a:pt x="280670" y="298450"/>
                  </a:lnTo>
                  <a:lnTo>
                    <a:pt x="285750" y="297179"/>
                  </a:lnTo>
                  <a:close/>
                </a:path>
                <a:path w="415290" h="298450">
                  <a:moveTo>
                    <a:pt x="291465" y="297179"/>
                  </a:moveTo>
                  <a:lnTo>
                    <a:pt x="285750" y="297179"/>
                  </a:lnTo>
                  <a:lnTo>
                    <a:pt x="285750" y="298450"/>
                  </a:lnTo>
                  <a:lnTo>
                    <a:pt x="286385" y="298450"/>
                  </a:lnTo>
                  <a:lnTo>
                    <a:pt x="291465" y="297179"/>
                  </a:lnTo>
                  <a:close/>
                </a:path>
                <a:path w="415290" h="298450">
                  <a:moveTo>
                    <a:pt x="186054" y="281939"/>
                  </a:moveTo>
                  <a:lnTo>
                    <a:pt x="170179" y="281939"/>
                  </a:lnTo>
                  <a:lnTo>
                    <a:pt x="173354" y="284479"/>
                  </a:lnTo>
                  <a:lnTo>
                    <a:pt x="176529" y="285750"/>
                  </a:lnTo>
                  <a:lnTo>
                    <a:pt x="184150" y="288289"/>
                  </a:lnTo>
                  <a:lnTo>
                    <a:pt x="205740" y="292100"/>
                  </a:lnTo>
                  <a:lnTo>
                    <a:pt x="212090" y="294639"/>
                  </a:lnTo>
                  <a:lnTo>
                    <a:pt x="219075" y="294639"/>
                  </a:lnTo>
                  <a:lnTo>
                    <a:pt x="219075" y="295910"/>
                  </a:lnTo>
                  <a:lnTo>
                    <a:pt x="222885" y="295910"/>
                  </a:lnTo>
                  <a:lnTo>
                    <a:pt x="226060" y="297179"/>
                  </a:lnTo>
                  <a:lnTo>
                    <a:pt x="300990" y="297179"/>
                  </a:lnTo>
                  <a:lnTo>
                    <a:pt x="311785" y="294639"/>
                  </a:lnTo>
                  <a:lnTo>
                    <a:pt x="314325" y="293370"/>
                  </a:lnTo>
                  <a:lnTo>
                    <a:pt x="247650" y="293370"/>
                  </a:lnTo>
                  <a:lnTo>
                    <a:pt x="241300" y="292100"/>
                  </a:lnTo>
                  <a:lnTo>
                    <a:pt x="234315" y="292100"/>
                  </a:lnTo>
                  <a:lnTo>
                    <a:pt x="226060" y="290829"/>
                  </a:lnTo>
                  <a:lnTo>
                    <a:pt x="228600" y="290829"/>
                  </a:lnTo>
                  <a:lnTo>
                    <a:pt x="213360" y="288289"/>
                  </a:lnTo>
                  <a:lnTo>
                    <a:pt x="208279" y="288289"/>
                  </a:lnTo>
                  <a:lnTo>
                    <a:pt x="208279" y="287020"/>
                  </a:lnTo>
                  <a:lnTo>
                    <a:pt x="202565" y="287020"/>
                  </a:lnTo>
                  <a:lnTo>
                    <a:pt x="200025" y="285750"/>
                  </a:lnTo>
                  <a:lnTo>
                    <a:pt x="197485" y="285750"/>
                  </a:lnTo>
                  <a:lnTo>
                    <a:pt x="186054" y="281939"/>
                  </a:lnTo>
                  <a:close/>
                </a:path>
                <a:path w="415290" h="298450">
                  <a:moveTo>
                    <a:pt x="249554" y="292100"/>
                  </a:moveTo>
                  <a:lnTo>
                    <a:pt x="247650" y="293370"/>
                  </a:lnTo>
                  <a:lnTo>
                    <a:pt x="259079" y="293370"/>
                  </a:lnTo>
                  <a:lnTo>
                    <a:pt x="249554" y="292100"/>
                  </a:lnTo>
                  <a:close/>
                </a:path>
                <a:path w="415290" h="298450">
                  <a:moveTo>
                    <a:pt x="316865" y="292100"/>
                  </a:moveTo>
                  <a:lnTo>
                    <a:pt x="292100" y="292100"/>
                  </a:lnTo>
                  <a:lnTo>
                    <a:pt x="280670" y="293370"/>
                  </a:lnTo>
                  <a:lnTo>
                    <a:pt x="314325" y="293370"/>
                  </a:lnTo>
                  <a:lnTo>
                    <a:pt x="316865" y="292100"/>
                  </a:lnTo>
                  <a:close/>
                </a:path>
                <a:path w="415290" h="298450">
                  <a:moveTo>
                    <a:pt x="327025" y="289560"/>
                  </a:moveTo>
                  <a:lnTo>
                    <a:pt x="304800" y="289560"/>
                  </a:lnTo>
                  <a:lnTo>
                    <a:pt x="297815" y="290829"/>
                  </a:lnTo>
                  <a:lnTo>
                    <a:pt x="297179" y="292100"/>
                  </a:lnTo>
                  <a:lnTo>
                    <a:pt x="316865" y="292100"/>
                  </a:lnTo>
                  <a:lnTo>
                    <a:pt x="316229" y="293370"/>
                  </a:lnTo>
                  <a:lnTo>
                    <a:pt x="320675" y="290829"/>
                  </a:lnTo>
                  <a:lnTo>
                    <a:pt x="327025" y="289560"/>
                  </a:lnTo>
                  <a:close/>
                </a:path>
                <a:path w="415290" h="298450">
                  <a:moveTo>
                    <a:pt x="235585" y="290829"/>
                  </a:moveTo>
                  <a:lnTo>
                    <a:pt x="234315" y="292100"/>
                  </a:lnTo>
                  <a:lnTo>
                    <a:pt x="241300" y="292100"/>
                  </a:lnTo>
                  <a:lnTo>
                    <a:pt x="235585" y="290829"/>
                  </a:lnTo>
                  <a:close/>
                </a:path>
                <a:path w="415290" h="298450">
                  <a:moveTo>
                    <a:pt x="334010" y="281939"/>
                  </a:moveTo>
                  <a:lnTo>
                    <a:pt x="327025" y="284479"/>
                  </a:lnTo>
                  <a:lnTo>
                    <a:pt x="310515" y="289560"/>
                  </a:lnTo>
                  <a:lnTo>
                    <a:pt x="327660" y="289560"/>
                  </a:lnTo>
                  <a:lnTo>
                    <a:pt x="328929" y="288289"/>
                  </a:lnTo>
                  <a:lnTo>
                    <a:pt x="330200" y="288289"/>
                  </a:lnTo>
                  <a:lnTo>
                    <a:pt x="336550" y="285750"/>
                  </a:lnTo>
                  <a:lnTo>
                    <a:pt x="339090" y="285750"/>
                  </a:lnTo>
                  <a:lnTo>
                    <a:pt x="341629" y="284479"/>
                  </a:lnTo>
                  <a:lnTo>
                    <a:pt x="344804" y="283210"/>
                  </a:lnTo>
                  <a:lnTo>
                    <a:pt x="332740" y="283210"/>
                  </a:lnTo>
                  <a:lnTo>
                    <a:pt x="334010" y="281939"/>
                  </a:lnTo>
                  <a:close/>
                </a:path>
                <a:path w="415290" h="298450">
                  <a:moveTo>
                    <a:pt x="331470" y="288289"/>
                  </a:moveTo>
                  <a:lnTo>
                    <a:pt x="328929" y="288289"/>
                  </a:lnTo>
                  <a:lnTo>
                    <a:pt x="328929" y="289560"/>
                  </a:lnTo>
                  <a:lnTo>
                    <a:pt x="331470" y="288289"/>
                  </a:lnTo>
                  <a:close/>
                </a:path>
                <a:path w="415290" h="298450">
                  <a:moveTo>
                    <a:pt x="339725" y="285750"/>
                  </a:moveTo>
                  <a:lnTo>
                    <a:pt x="336550" y="285750"/>
                  </a:lnTo>
                  <a:lnTo>
                    <a:pt x="334645" y="287020"/>
                  </a:lnTo>
                  <a:lnTo>
                    <a:pt x="339725" y="285750"/>
                  </a:lnTo>
                  <a:close/>
                </a:path>
                <a:path w="415290" h="298450">
                  <a:moveTo>
                    <a:pt x="196850" y="284479"/>
                  </a:moveTo>
                  <a:lnTo>
                    <a:pt x="197485" y="285750"/>
                  </a:lnTo>
                  <a:lnTo>
                    <a:pt x="200025" y="285750"/>
                  </a:lnTo>
                  <a:lnTo>
                    <a:pt x="196850" y="284479"/>
                  </a:lnTo>
                  <a:close/>
                </a:path>
                <a:path w="415290" h="298450">
                  <a:moveTo>
                    <a:pt x="172720" y="278129"/>
                  </a:moveTo>
                  <a:lnTo>
                    <a:pt x="156210" y="278129"/>
                  </a:lnTo>
                  <a:lnTo>
                    <a:pt x="158115" y="279400"/>
                  </a:lnTo>
                  <a:lnTo>
                    <a:pt x="164465" y="281939"/>
                  </a:lnTo>
                  <a:lnTo>
                    <a:pt x="168910" y="283210"/>
                  </a:lnTo>
                  <a:lnTo>
                    <a:pt x="170179" y="281939"/>
                  </a:lnTo>
                  <a:lnTo>
                    <a:pt x="186054" y="281939"/>
                  </a:lnTo>
                  <a:lnTo>
                    <a:pt x="177165" y="279400"/>
                  </a:lnTo>
                  <a:lnTo>
                    <a:pt x="176529" y="279400"/>
                  </a:lnTo>
                  <a:lnTo>
                    <a:pt x="172720" y="278129"/>
                  </a:lnTo>
                  <a:close/>
                </a:path>
                <a:path w="415290" h="298450">
                  <a:moveTo>
                    <a:pt x="351154" y="280670"/>
                  </a:moveTo>
                  <a:lnTo>
                    <a:pt x="337820" y="280670"/>
                  </a:lnTo>
                  <a:lnTo>
                    <a:pt x="335915" y="281939"/>
                  </a:lnTo>
                  <a:lnTo>
                    <a:pt x="333375" y="283210"/>
                  </a:lnTo>
                  <a:lnTo>
                    <a:pt x="344804" y="283210"/>
                  </a:lnTo>
                  <a:lnTo>
                    <a:pt x="351154" y="280670"/>
                  </a:lnTo>
                  <a:close/>
                </a:path>
                <a:path w="415290" h="298450">
                  <a:moveTo>
                    <a:pt x="372321" y="267123"/>
                  </a:moveTo>
                  <a:lnTo>
                    <a:pt x="370204" y="267970"/>
                  </a:lnTo>
                  <a:lnTo>
                    <a:pt x="351790" y="275589"/>
                  </a:lnTo>
                  <a:lnTo>
                    <a:pt x="342900" y="278129"/>
                  </a:lnTo>
                  <a:lnTo>
                    <a:pt x="339090" y="280670"/>
                  </a:lnTo>
                  <a:lnTo>
                    <a:pt x="353060" y="280670"/>
                  </a:lnTo>
                  <a:lnTo>
                    <a:pt x="358140" y="278129"/>
                  </a:lnTo>
                  <a:lnTo>
                    <a:pt x="357504" y="278129"/>
                  </a:lnTo>
                  <a:lnTo>
                    <a:pt x="365760" y="275589"/>
                  </a:lnTo>
                  <a:lnTo>
                    <a:pt x="370204" y="274320"/>
                  </a:lnTo>
                  <a:lnTo>
                    <a:pt x="368300" y="274320"/>
                  </a:lnTo>
                  <a:lnTo>
                    <a:pt x="368935" y="273050"/>
                  </a:lnTo>
                  <a:lnTo>
                    <a:pt x="374650" y="270510"/>
                  </a:lnTo>
                  <a:lnTo>
                    <a:pt x="375920" y="270510"/>
                  </a:lnTo>
                  <a:lnTo>
                    <a:pt x="377190" y="269239"/>
                  </a:lnTo>
                  <a:lnTo>
                    <a:pt x="369570" y="269239"/>
                  </a:lnTo>
                  <a:lnTo>
                    <a:pt x="371475" y="267970"/>
                  </a:lnTo>
                  <a:lnTo>
                    <a:pt x="372321" y="267123"/>
                  </a:lnTo>
                  <a:close/>
                </a:path>
                <a:path w="415290" h="298450">
                  <a:moveTo>
                    <a:pt x="175260" y="278129"/>
                  </a:moveTo>
                  <a:lnTo>
                    <a:pt x="173354" y="278129"/>
                  </a:lnTo>
                  <a:lnTo>
                    <a:pt x="176529" y="279400"/>
                  </a:lnTo>
                  <a:lnTo>
                    <a:pt x="177165" y="279400"/>
                  </a:lnTo>
                  <a:lnTo>
                    <a:pt x="175260" y="278129"/>
                  </a:lnTo>
                  <a:close/>
                </a:path>
                <a:path w="415290" h="298450">
                  <a:moveTo>
                    <a:pt x="52070" y="203200"/>
                  </a:moveTo>
                  <a:lnTo>
                    <a:pt x="53975" y="205739"/>
                  </a:lnTo>
                  <a:lnTo>
                    <a:pt x="55245" y="208279"/>
                  </a:lnTo>
                  <a:lnTo>
                    <a:pt x="59054" y="210820"/>
                  </a:lnTo>
                  <a:lnTo>
                    <a:pt x="60325" y="213360"/>
                  </a:lnTo>
                  <a:lnTo>
                    <a:pt x="65404" y="217170"/>
                  </a:lnTo>
                  <a:lnTo>
                    <a:pt x="68579" y="219710"/>
                  </a:lnTo>
                  <a:lnTo>
                    <a:pt x="72390" y="223520"/>
                  </a:lnTo>
                  <a:lnTo>
                    <a:pt x="71120" y="224789"/>
                  </a:lnTo>
                  <a:lnTo>
                    <a:pt x="78104" y="231139"/>
                  </a:lnTo>
                  <a:lnTo>
                    <a:pt x="81915" y="233679"/>
                  </a:lnTo>
                  <a:lnTo>
                    <a:pt x="89535" y="240029"/>
                  </a:lnTo>
                  <a:lnTo>
                    <a:pt x="104140" y="250189"/>
                  </a:lnTo>
                  <a:lnTo>
                    <a:pt x="112395" y="255270"/>
                  </a:lnTo>
                  <a:lnTo>
                    <a:pt x="115570" y="257810"/>
                  </a:lnTo>
                  <a:lnTo>
                    <a:pt x="121285" y="261620"/>
                  </a:lnTo>
                  <a:lnTo>
                    <a:pt x="132715" y="267970"/>
                  </a:lnTo>
                  <a:lnTo>
                    <a:pt x="134620" y="269239"/>
                  </a:lnTo>
                  <a:lnTo>
                    <a:pt x="135890" y="269239"/>
                  </a:lnTo>
                  <a:lnTo>
                    <a:pt x="141604" y="271779"/>
                  </a:lnTo>
                  <a:lnTo>
                    <a:pt x="144779" y="273050"/>
                  </a:lnTo>
                  <a:lnTo>
                    <a:pt x="146050" y="274320"/>
                  </a:lnTo>
                  <a:lnTo>
                    <a:pt x="147954" y="274320"/>
                  </a:lnTo>
                  <a:lnTo>
                    <a:pt x="153035" y="276860"/>
                  </a:lnTo>
                  <a:lnTo>
                    <a:pt x="158115" y="278129"/>
                  </a:lnTo>
                  <a:lnTo>
                    <a:pt x="170179" y="278129"/>
                  </a:lnTo>
                  <a:lnTo>
                    <a:pt x="169545" y="276860"/>
                  </a:lnTo>
                  <a:lnTo>
                    <a:pt x="168910" y="276860"/>
                  </a:lnTo>
                  <a:lnTo>
                    <a:pt x="165735" y="275589"/>
                  </a:lnTo>
                  <a:lnTo>
                    <a:pt x="158750" y="273050"/>
                  </a:lnTo>
                  <a:lnTo>
                    <a:pt x="153670" y="270510"/>
                  </a:lnTo>
                  <a:lnTo>
                    <a:pt x="154940" y="270510"/>
                  </a:lnTo>
                  <a:lnTo>
                    <a:pt x="147954" y="267970"/>
                  </a:lnTo>
                  <a:lnTo>
                    <a:pt x="130175" y="259079"/>
                  </a:lnTo>
                  <a:lnTo>
                    <a:pt x="127635" y="259079"/>
                  </a:lnTo>
                  <a:lnTo>
                    <a:pt x="125095" y="257810"/>
                  </a:lnTo>
                  <a:lnTo>
                    <a:pt x="124460" y="257810"/>
                  </a:lnTo>
                  <a:lnTo>
                    <a:pt x="122554" y="256539"/>
                  </a:lnTo>
                  <a:lnTo>
                    <a:pt x="119379" y="254000"/>
                  </a:lnTo>
                  <a:lnTo>
                    <a:pt x="120650" y="254000"/>
                  </a:lnTo>
                  <a:lnTo>
                    <a:pt x="118110" y="252729"/>
                  </a:lnTo>
                  <a:lnTo>
                    <a:pt x="118745" y="252729"/>
                  </a:lnTo>
                  <a:lnTo>
                    <a:pt x="111125" y="247650"/>
                  </a:lnTo>
                  <a:lnTo>
                    <a:pt x="109854" y="246379"/>
                  </a:lnTo>
                  <a:lnTo>
                    <a:pt x="103504" y="242570"/>
                  </a:lnTo>
                  <a:lnTo>
                    <a:pt x="98425" y="238760"/>
                  </a:lnTo>
                  <a:lnTo>
                    <a:pt x="93979" y="234950"/>
                  </a:lnTo>
                  <a:lnTo>
                    <a:pt x="88900" y="231139"/>
                  </a:lnTo>
                  <a:lnTo>
                    <a:pt x="88265" y="231139"/>
                  </a:lnTo>
                  <a:lnTo>
                    <a:pt x="85725" y="229870"/>
                  </a:lnTo>
                  <a:lnTo>
                    <a:pt x="83185" y="227329"/>
                  </a:lnTo>
                  <a:lnTo>
                    <a:pt x="81279" y="226060"/>
                  </a:lnTo>
                  <a:lnTo>
                    <a:pt x="78104" y="223520"/>
                  </a:lnTo>
                  <a:lnTo>
                    <a:pt x="75565" y="220979"/>
                  </a:lnTo>
                  <a:lnTo>
                    <a:pt x="73025" y="217170"/>
                  </a:lnTo>
                  <a:lnTo>
                    <a:pt x="66675" y="210820"/>
                  </a:lnTo>
                  <a:lnTo>
                    <a:pt x="66040" y="210820"/>
                  </a:lnTo>
                  <a:lnTo>
                    <a:pt x="64135" y="209550"/>
                  </a:lnTo>
                  <a:lnTo>
                    <a:pt x="64135" y="208279"/>
                  </a:lnTo>
                  <a:lnTo>
                    <a:pt x="60325" y="204470"/>
                  </a:lnTo>
                  <a:lnTo>
                    <a:pt x="53975" y="204470"/>
                  </a:lnTo>
                  <a:lnTo>
                    <a:pt x="52070" y="203200"/>
                  </a:lnTo>
                  <a:close/>
                </a:path>
                <a:path w="415290" h="298450">
                  <a:moveTo>
                    <a:pt x="170179" y="276860"/>
                  </a:moveTo>
                  <a:lnTo>
                    <a:pt x="170179" y="278129"/>
                  </a:lnTo>
                  <a:lnTo>
                    <a:pt x="175895" y="278129"/>
                  </a:lnTo>
                  <a:lnTo>
                    <a:pt x="170179" y="276860"/>
                  </a:lnTo>
                  <a:close/>
                </a:path>
                <a:path w="415290" h="298450">
                  <a:moveTo>
                    <a:pt x="375285" y="271779"/>
                  </a:moveTo>
                  <a:lnTo>
                    <a:pt x="369570" y="273050"/>
                  </a:lnTo>
                  <a:lnTo>
                    <a:pt x="368300" y="274320"/>
                  </a:lnTo>
                  <a:lnTo>
                    <a:pt x="370204" y="274320"/>
                  </a:lnTo>
                  <a:lnTo>
                    <a:pt x="366395" y="276860"/>
                  </a:lnTo>
                  <a:lnTo>
                    <a:pt x="375285" y="271779"/>
                  </a:lnTo>
                  <a:close/>
                </a:path>
                <a:path w="415290" h="298450">
                  <a:moveTo>
                    <a:pt x="380365" y="261620"/>
                  </a:moveTo>
                  <a:lnTo>
                    <a:pt x="373379" y="266700"/>
                  </a:lnTo>
                  <a:lnTo>
                    <a:pt x="373379" y="267970"/>
                  </a:lnTo>
                  <a:lnTo>
                    <a:pt x="372745" y="267970"/>
                  </a:lnTo>
                  <a:lnTo>
                    <a:pt x="370204" y="269239"/>
                  </a:lnTo>
                  <a:lnTo>
                    <a:pt x="377190" y="269239"/>
                  </a:lnTo>
                  <a:lnTo>
                    <a:pt x="382270" y="266700"/>
                  </a:lnTo>
                  <a:lnTo>
                    <a:pt x="383540" y="266700"/>
                  </a:lnTo>
                  <a:lnTo>
                    <a:pt x="384810" y="265429"/>
                  </a:lnTo>
                  <a:lnTo>
                    <a:pt x="385445" y="265429"/>
                  </a:lnTo>
                  <a:lnTo>
                    <a:pt x="387985" y="264160"/>
                  </a:lnTo>
                  <a:lnTo>
                    <a:pt x="378460" y="264160"/>
                  </a:lnTo>
                  <a:lnTo>
                    <a:pt x="379095" y="262889"/>
                  </a:lnTo>
                  <a:lnTo>
                    <a:pt x="380365" y="261620"/>
                  </a:lnTo>
                  <a:close/>
                </a:path>
                <a:path w="415290" h="298450">
                  <a:moveTo>
                    <a:pt x="373379" y="266700"/>
                  </a:moveTo>
                  <a:lnTo>
                    <a:pt x="372745" y="266700"/>
                  </a:lnTo>
                  <a:lnTo>
                    <a:pt x="372321" y="267123"/>
                  </a:lnTo>
                  <a:lnTo>
                    <a:pt x="373379" y="266700"/>
                  </a:lnTo>
                  <a:close/>
                </a:path>
                <a:path w="415290" h="298450">
                  <a:moveTo>
                    <a:pt x="414020" y="240029"/>
                  </a:moveTo>
                  <a:lnTo>
                    <a:pt x="413385" y="240029"/>
                  </a:lnTo>
                  <a:lnTo>
                    <a:pt x="405765" y="245110"/>
                  </a:lnTo>
                  <a:lnTo>
                    <a:pt x="407035" y="245110"/>
                  </a:lnTo>
                  <a:lnTo>
                    <a:pt x="403225" y="247650"/>
                  </a:lnTo>
                  <a:lnTo>
                    <a:pt x="401954" y="247650"/>
                  </a:lnTo>
                  <a:lnTo>
                    <a:pt x="396875" y="251460"/>
                  </a:lnTo>
                  <a:lnTo>
                    <a:pt x="391160" y="255270"/>
                  </a:lnTo>
                  <a:lnTo>
                    <a:pt x="384810" y="259079"/>
                  </a:lnTo>
                  <a:lnTo>
                    <a:pt x="380365" y="262889"/>
                  </a:lnTo>
                  <a:lnTo>
                    <a:pt x="379095" y="264160"/>
                  </a:lnTo>
                  <a:lnTo>
                    <a:pt x="387985" y="264160"/>
                  </a:lnTo>
                  <a:lnTo>
                    <a:pt x="389890" y="262889"/>
                  </a:lnTo>
                  <a:lnTo>
                    <a:pt x="388620" y="262889"/>
                  </a:lnTo>
                  <a:lnTo>
                    <a:pt x="391795" y="260350"/>
                  </a:lnTo>
                  <a:lnTo>
                    <a:pt x="393911" y="259503"/>
                  </a:lnTo>
                  <a:lnTo>
                    <a:pt x="394335" y="259079"/>
                  </a:lnTo>
                  <a:lnTo>
                    <a:pt x="394970" y="257810"/>
                  </a:lnTo>
                  <a:lnTo>
                    <a:pt x="396875" y="255270"/>
                  </a:lnTo>
                  <a:lnTo>
                    <a:pt x="397510" y="255270"/>
                  </a:lnTo>
                  <a:lnTo>
                    <a:pt x="401320" y="254000"/>
                  </a:lnTo>
                  <a:lnTo>
                    <a:pt x="407670" y="250189"/>
                  </a:lnTo>
                  <a:lnTo>
                    <a:pt x="408940" y="248920"/>
                  </a:lnTo>
                  <a:lnTo>
                    <a:pt x="412750" y="246379"/>
                  </a:lnTo>
                  <a:lnTo>
                    <a:pt x="415290" y="243839"/>
                  </a:lnTo>
                  <a:lnTo>
                    <a:pt x="414020" y="240029"/>
                  </a:lnTo>
                  <a:close/>
                </a:path>
                <a:path w="415290" h="298450">
                  <a:moveTo>
                    <a:pt x="393065" y="260350"/>
                  </a:moveTo>
                  <a:lnTo>
                    <a:pt x="390525" y="261620"/>
                  </a:lnTo>
                  <a:lnTo>
                    <a:pt x="388620" y="262889"/>
                  </a:lnTo>
                  <a:lnTo>
                    <a:pt x="390525" y="262889"/>
                  </a:lnTo>
                  <a:lnTo>
                    <a:pt x="391160" y="261620"/>
                  </a:lnTo>
                  <a:lnTo>
                    <a:pt x="391795" y="261620"/>
                  </a:lnTo>
                  <a:lnTo>
                    <a:pt x="393065" y="260350"/>
                  </a:lnTo>
                  <a:close/>
                </a:path>
                <a:path w="415290" h="298450">
                  <a:moveTo>
                    <a:pt x="392429" y="261620"/>
                  </a:moveTo>
                  <a:lnTo>
                    <a:pt x="391160" y="261620"/>
                  </a:lnTo>
                  <a:lnTo>
                    <a:pt x="390525" y="262889"/>
                  </a:lnTo>
                  <a:lnTo>
                    <a:pt x="392429" y="261620"/>
                  </a:lnTo>
                  <a:close/>
                </a:path>
                <a:path w="415290" h="298450">
                  <a:moveTo>
                    <a:pt x="398145" y="257810"/>
                  </a:moveTo>
                  <a:lnTo>
                    <a:pt x="395604" y="257810"/>
                  </a:lnTo>
                  <a:lnTo>
                    <a:pt x="394335" y="259079"/>
                  </a:lnTo>
                  <a:lnTo>
                    <a:pt x="394970" y="259079"/>
                  </a:lnTo>
                  <a:lnTo>
                    <a:pt x="393911" y="259503"/>
                  </a:lnTo>
                  <a:lnTo>
                    <a:pt x="393065" y="260350"/>
                  </a:lnTo>
                  <a:lnTo>
                    <a:pt x="393065" y="261620"/>
                  </a:lnTo>
                  <a:lnTo>
                    <a:pt x="393700" y="260350"/>
                  </a:lnTo>
                  <a:lnTo>
                    <a:pt x="395604" y="259079"/>
                  </a:lnTo>
                  <a:lnTo>
                    <a:pt x="398145" y="257810"/>
                  </a:lnTo>
                  <a:close/>
                </a:path>
                <a:path w="415290" h="298450">
                  <a:moveTo>
                    <a:pt x="125729" y="256539"/>
                  </a:moveTo>
                  <a:lnTo>
                    <a:pt x="128904" y="259079"/>
                  </a:lnTo>
                  <a:lnTo>
                    <a:pt x="130175" y="259079"/>
                  </a:lnTo>
                  <a:lnTo>
                    <a:pt x="125729" y="256539"/>
                  </a:lnTo>
                  <a:close/>
                </a:path>
                <a:path w="415290" h="298450">
                  <a:moveTo>
                    <a:pt x="121920" y="255270"/>
                  </a:moveTo>
                  <a:lnTo>
                    <a:pt x="123825" y="256539"/>
                  </a:lnTo>
                  <a:lnTo>
                    <a:pt x="124460" y="257810"/>
                  </a:lnTo>
                  <a:lnTo>
                    <a:pt x="127000" y="257810"/>
                  </a:lnTo>
                  <a:lnTo>
                    <a:pt x="121920" y="255270"/>
                  </a:lnTo>
                  <a:close/>
                </a:path>
                <a:path w="415290" h="298450">
                  <a:moveTo>
                    <a:pt x="400685" y="255270"/>
                  </a:moveTo>
                  <a:lnTo>
                    <a:pt x="397510" y="256539"/>
                  </a:lnTo>
                  <a:lnTo>
                    <a:pt x="394970" y="257810"/>
                  </a:lnTo>
                  <a:lnTo>
                    <a:pt x="397510" y="257810"/>
                  </a:lnTo>
                  <a:lnTo>
                    <a:pt x="400685" y="255270"/>
                  </a:lnTo>
                  <a:close/>
                </a:path>
                <a:path w="415290" h="298450">
                  <a:moveTo>
                    <a:pt x="410845" y="241300"/>
                  </a:moveTo>
                  <a:lnTo>
                    <a:pt x="409575" y="241300"/>
                  </a:lnTo>
                  <a:lnTo>
                    <a:pt x="405129" y="245110"/>
                  </a:lnTo>
                  <a:lnTo>
                    <a:pt x="405765" y="245110"/>
                  </a:lnTo>
                  <a:lnTo>
                    <a:pt x="407035" y="243839"/>
                  </a:lnTo>
                  <a:lnTo>
                    <a:pt x="410845" y="241300"/>
                  </a:lnTo>
                  <a:close/>
                </a:path>
                <a:path w="415290" h="298450">
                  <a:moveTo>
                    <a:pt x="413385" y="238760"/>
                  </a:moveTo>
                  <a:lnTo>
                    <a:pt x="409575" y="241300"/>
                  </a:lnTo>
                  <a:lnTo>
                    <a:pt x="413385" y="240029"/>
                  </a:lnTo>
                  <a:lnTo>
                    <a:pt x="414020" y="240029"/>
                  </a:lnTo>
                  <a:lnTo>
                    <a:pt x="413385" y="238760"/>
                  </a:lnTo>
                  <a:close/>
                </a:path>
                <a:path w="415290" h="298450">
                  <a:moveTo>
                    <a:pt x="59690" y="203200"/>
                  </a:moveTo>
                  <a:lnTo>
                    <a:pt x="58420" y="203200"/>
                  </a:lnTo>
                  <a:lnTo>
                    <a:pt x="62229" y="205739"/>
                  </a:lnTo>
                  <a:lnTo>
                    <a:pt x="59690" y="203200"/>
                  </a:lnTo>
                  <a:close/>
                </a:path>
                <a:path w="415290" h="298450">
                  <a:moveTo>
                    <a:pt x="45720" y="186689"/>
                  </a:moveTo>
                  <a:lnTo>
                    <a:pt x="46354" y="187960"/>
                  </a:lnTo>
                  <a:lnTo>
                    <a:pt x="47625" y="189229"/>
                  </a:lnTo>
                  <a:lnTo>
                    <a:pt x="41910" y="189229"/>
                  </a:lnTo>
                  <a:lnTo>
                    <a:pt x="43815" y="191770"/>
                  </a:lnTo>
                  <a:lnTo>
                    <a:pt x="44450" y="193039"/>
                  </a:lnTo>
                  <a:lnTo>
                    <a:pt x="43815" y="193039"/>
                  </a:lnTo>
                  <a:lnTo>
                    <a:pt x="46354" y="195579"/>
                  </a:lnTo>
                  <a:lnTo>
                    <a:pt x="48260" y="198120"/>
                  </a:lnTo>
                  <a:lnTo>
                    <a:pt x="47625" y="198120"/>
                  </a:lnTo>
                  <a:lnTo>
                    <a:pt x="48895" y="199389"/>
                  </a:lnTo>
                  <a:lnTo>
                    <a:pt x="52070" y="201929"/>
                  </a:lnTo>
                  <a:lnTo>
                    <a:pt x="53975" y="204470"/>
                  </a:lnTo>
                  <a:lnTo>
                    <a:pt x="60325" y="204470"/>
                  </a:lnTo>
                  <a:lnTo>
                    <a:pt x="58420" y="203200"/>
                  </a:lnTo>
                  <a:lnTo>
                    <a:pt x="59690" y="203200"/>
                  </a:lnTo>
                  <a:lnTo>
                    <a:pt x="53975" y="195579"/>
                  </a:lnTo>
                  <a:lnTo>
                    <a:pt x="45720" y="186689"/>
                  </a:lnTo>
                  <a:close/>
                </a:path>
                <a:path w="415290" h="298450">
                  <a:moveTo>
                    <a:pt x="13970" y="139700"/>
                  </a:moveTo>
                  <a:lnTo>
                    <a:pt x="15875" y="144779"/>
                  </a:lnTo>
                  <a:lnTo>
                    <a:pt x="17145" y="146050"/>
                  </a:lnTo>
                  <a:lnTo>
                    <a:pt x="17779" y="148589"/>
                  </a:lnTo>
                  <a:lnTo>
                    <a:pt x="20954" y="154939"/>
                  </a:lnTo>
                  <a:lnTo>
                    <a:pt x="23495" y="158750"/>
                  </a:lnTo>
                  <a:lnTo>
                    <a:pt x="25400" y="161289"/>
                  </a:lnTo>
                  <a:lnTo>
                    <a:pt x="25400" y="163829"/>
                  </a:lnTo>
                  <a:lnTo>
                    <a:pt x="26035" y="163829"/>
                  </a:lnTo>
                  <a:lnTo>
                    <a:pt x="27304" y="167639"/>
                  </a:lnTo>
                  <a:lnTo>
                    <a:pt x="29210" y="170179"/>
                  </a:lnTo>
                  <a:lnTo>
                    <a:pt x="34290" y="177800"/>
                  </a:lnTo>
                  <a:lnTo>
                    <a:pt x="36195" y="181610"/>
                  </a:lnTo>
                  <a:lnTo>
                    <a:pt x="38100" y="184150"/>
                  </a:lnTo>
                  <a:lnTo>
                    <a:pt x="40640" y="187960"/>
                  </a:lnTo>
                  <a:lnTo>
                    <a:pt x="41275" y="189229"/>
                  </a:lnTo>
                  <a:lnTo>
                    <a:pt x="46990" y="189229"/>
                  </a:lnTo>
                  <a:lnTo>
                    <a:pt x="45085" y="186689"/>
                  </a:lnTo>
                  <a:lnTo>
                    <a:pt x="44450" y="185420"/>
                  </a:lnTo>
                  <a:lnTo>
                    <a:pt x="36829" y="172720"/>
                  </a:lnTo>
                  <a:lnTo>
                    <a:pt x="33020" y="165100"/>
                  </a:lnTo>
                  <a:lnTo>
                    <a:pt x="30479" y="158750"/>
                  </a:lnTo>
                  <a:lnTo>
                    <a:pt x="27304" y="152400"/>
                  </a:lnTo>
                  <a:lnTo>
                    <a:pt x="24129" y="147320"/>
                  </a:lnTo>
                  <a:lnTo>
                    <a:pt x="24765" y="147320"/>
                  </a:lnTo>
                  <a:lnTo>
                    <a:pt x="22860" y="144779"/>
                  </a:lnTo>
                  <a:lnTo>
                    <a:pt x="22225" y="142239"/>
                  </a:lnTo>
                  <a:lnTo>
                    <a:pt x="15875" y="142239"/>
                  </a:lnTo>
                  <a:lnTo>
                    <a:pt x="13970" y="139700"/>
                  </a:lnTo>
                  <a:close/>
                </a:path>
                <a:path w="415290" h="298450">
                  <a:moveTo>
                    <a:pt x="44450" y="184150"/>
                  </a:moveTo>
                  <a:lnTo>
                    <a:pt x="44450" y="185420"/>
                  </a:lnTo>
                  <a:lnTo>
                    <a:pt x="45085" y="185420"/>
                  </a:lnTo>
                  <a:lnTo>
                    <a:pt x="44450" y="184150"/>
                  </a:lnTo>
                  <a:close/>
                </a:path>
                <a:path w="415290" h="298450">
                  <a:moveTo>
                    <a:pt x="15875" y="124460"/>
                  </a:moveTo>
                  <a:lnTo>
                    <a:pt x="9525" y="124460"/>
                  </a:lnTo>
                  <a:lnTo>
                    <a:pt x="13970" y="133350"/>
                  </a:lnTo>
                  <a:lnTo>
                    <a:pt x="11429" y="133350"/>
                  </a:lnTo>
                  <a:lnTo>
                    <a:pt x="15875" y="142239"/>
                  </a:lnTo>
                  <a:lnTo>
                    <a:pt x="22225" y="142239"/>
                  </a:lnTo>
                  <a:lnTo>
                    <a:pt x="19685" y="137160"/>
                  </a:lnTo>
                  <a:lnTo>
                    <a:pt x="18415" y="132080"/>
                  </a:lnTo>
                  <a:lnTo>
                    <a:pt x="17779" y="130810"/>
                  </a:lnTo>
                  <a:lnTo>
                    <a:pt x="15875" y="125729"/>
                  </a:lnTo>
                  <a:lnTo>
                    <a:pt x="15875" y="124460"/>
                  </a:lnTo>
                  <a:close/>
                </a:path>
                <a:path w="415290" h="298450">
                  <a:moveTo>
                    <a:pt x="19050" y="133350"/>
                  </a:moveTo>
                  <a:lnTo>
                    <a:pt x="20002" y="135889"/>
                  </a:lnTo>
                  <a:lnTo>
                    <a:pt x="21590" y="139700"/>
                  </a:lnTo>
                  <a:lnTo>
                    <a:pt x="20320" y="135889"/>
                  </a:lnTo>
                  <a:lnTo>
                    <a:pt x="19050" y="133350"/>
                  </a:lnTo>
                  <a:close/>
                </a:path>
                <a:path w="415290" h="298450">
                  <a:moveTo>
                    <a:pt x="7937" y="116839"/>
                  </a:moveTo>
                  <a:lnTo>
                    <a:pt x="8043" y="118110"/>
                  </a:lnTo>
                  <a:lnTo>
                    <a:pt x="8890" y="123189"/>
                  </a:lnTo>
                  <a:lnTo>
                    <a:pt x="8254" y="123189"/>
                  </a:lnTo>
                  <a:lnTo>
                    <a:pt x="9525" y="125729"/>
                  </a:lnTo>
                  <a:lnTo>
                    <a:pt x="10795" y="129539"/>
                  </a:lnTo>
                  <a:lnTo>
                    <a:pt x="9525" y="124460"/>
                  </a:lnTo>
                  <a:lnTo>
                    <a:pt x="15875" y="124460"/>
                  </a:lnTo>
                  <a:lnTo>
                    <a:pt x="14604" y="121920"/>
                  </a:lnTo>
                  <a:lnTo>
                    <a:pt x="14604" y="120650"/>
                  </a:lnTo>
                  <a:lnTo>
                    <a:pt x="8890" y="120650"/>
                  </a:lnTo>
                  <a:lnTo>
                    <a:pt x="7937" y="116839"/>
                  </a:lnTo>
                  <a:close/>
                </a:path>
                <a:path w="415290" h="298450">
                  <a:moveTo>
                    <a:pt x="7620" y="119379"/>
                  </a:moveTo>
                  <a:lnTo>
                    <a:pt x="8254" y="124460"/>
                  </a:lnTo>
                  <a:lnTo>
                    <a:pt x="8254" y="123189"/>
                  </a:lnTo>
                  <a:lnTo>
                    <a:pt x="8890" y="123189"/>
                  </a:lnTo>
                  <a:lnTo>
                    <a:pt x="7620" y="119379"/>
                  </a:lnTo>
                  <a:close/>
                </a:path>
                <a:path w="415290" h="298450">
                  <a:moveTo>
                    <a:pt x="6138" y="106679"/>
                  </a:moveTo>
                  <a:lnTo>
                    <a:pt x="6350" y="107950"/>
                  </a:lnTo>
                  <a:lnTo>
                    <a:pt x="8890" y="118110"/>
                  </a:lnTo>
                  <a:lnTo>
                    <a:pt x="8890" y="120650"/>
                  </a:lnTo>
                  <a:lnTo>
                    <a:pt x="14604" y="120650"/>
                  </a:lnTo>
                  <a:lnTo>
                    <a:pt x="13970" y="116839"/>
                  </a:lnTo>
                  <a:lnTo>
                    <a:pt x="12700" y="113029"/>
                  </a:lnTo>
                  <a:lnTo>
                    <a:pt x="11747" y="109220"/>
                  </a:lnTo>
                  <a:lnTo>
                    <a:pt x="6985" y="109220"/>
                  </a:lnTo>
                  <a:lnTo>
                    <a:pt x="6138" y="106679"/>
                  </a:lnTo>
                  <a:close/>
                </a:path>
                <a:path w="415290" h="298450">
                  <a:moveTo>
                    <a:pt x="7620" y="81279"/>
                  </a:moveTo>
                  <a:lnTo>
                    <a:pt x="7620" y="107950"/>
                  </a:lnTo>
                  <a:lnTo>
                    <a:pt x="6985" y="109220"/>
                  </a:lnTo>
                  <a:lnTo>
                    <a:pt x="11747" y="109220"/>
                  </a:lnTo>
                  <a:lnTo>
                    <a:pt x="11429" y="107950"/>
                  </a:lnTo>
                  <a:lnTo>
                    <a:pt x="11429" y="106679"/>
                  </a:lnTo>
                  <a:lnTo>
                    <a:pt x="10795" y="104139"/>
                  </a:lnTo>
                  <a:lnTo>
                    <a:pt x="9525" y="97789"/>
                  </a:lnTo>
                  <a:lnTo>
                    <a:pt x="9525" y="93979"/>
                  </a:lnTo>
                  <a:lnTo>
                    <a:pt x="8890" y="90170"/>
                  </a:lnTo>
                  <a:lnTo>
                    <a:pt x="7620" y="81279"/>
                  </a:lnTo>
                  <a:close/>
                </a:path>
                <a:path w="415290" h="298450">
                  <a:moveTo>
                    <a:pt x="7620" y="104139"/>
                  </a:moveTo>
                  <a:lnTo>
                    <a:pt x="6350" y="104139"/>
                  </a:lnTo>
                  <a:lnTo>
                    <a:pt x="6985" y="106679"/>
                  </a:lnTo>
                  <a:lnTo>
                    <a:pt x="7620" y="107950"/>
                  </a:lnTo>
                  <a:lnTo>
                    <a:pt x="7620" y="104139"/>
                  </a:lnTo>
                  <a:close/>
                </a:path>
                <a:path w="415290" h="298450">
                  <a:moveTo>
                    <a:pt x="7620" y="96520"/>
                  </a:moveTo>
                  <a:lnTo>
                    <a:pt x="4445" y="96520"/>
                  </a:lnTo>
                  <a:lnTo>
                    <a:pt x="4989" y="104139"/>
                  </a:lnTo>
                  <a:lnTo>
                    <a:pt x="5079" y="105410"/>
                  </a:lnTo>
                  <a:lnTo>
                    <a:pt x="5715" y="105410"/>
                  </a:lnTo>
                  <a:lnTo>
                    <a:pt x="6350" y="104139"/>
                  </a:lnTo>
                  <a:lnTo>
                    <a:pt x="7620" y="104139"/>
                  </a:lnTo>
                  <a:lnTo>
                    <a:pt x="7620" y="96520"/>
                  </a:lnTo>
                  <a:close/>
                </a:path>
                <a:path w="415290" h="298450">
                  <a:moveTo>
                    <a:pt x="1270" y="39370"/>
                  </a:moveTo>
                  <a:lnTo>
                    <a:pt x="635" y="44450"/>
                  </a:lnTo>
                  <a:lnTo>
                    <a:pt x="635" y="60960"/>
                  </a:lnTo>
                  <a:lnTo>
                    <a:pt x="0" y="63500"/>
                  </a:lnTo>
                  <a:lnTo>
                    <a:pt x="635" y="68579"/>
                  </a:lnTo>
                  <a:lnTo>
                    <a:pt x="635" y="74929"/>
                  </a:lnTo>
                  <a:lnTo>
                    <a:pt x="2540" y="93979"/>
                  </a:lnTo>
                  <a:lnTo>
                    <a:pt x="3810" y="101600"/>
                  </a:lnTo>
                  <a:lnTo>
                    <a:pt x="4445" y="96520"/>
                  </a:lnTo>
                  <a:lnTo>
                    <a:pt x="7620" y="96520"/>
                  </a:lnTo>
                  <a:lnTo>
                    <a:pt x="7620" y="81279"/>
                  </a:lnTo>
                  <a:lnTo>
                    <a:pt x="6985" y="80010"/>
                  </a:lnTo>
                  <a:lnTo>
                    <a:pt x="6350" y="74929"/>
                  </a:lnTo>
                  <a:lnTo>
                    <a:pt x="6350" y="71120"/>
                  </a:lnTo>
                  <a:lnTo>
                    <a:pt x="5715" y="68579"/>
                  </a:lnTo>
                  <a:lnTo>
                    <a:pt x="6350" y="68579"/>
                  </a:lnTo>
                  <a:lnTo>
                    <a:pt x="5715" y="67310"/>
                  </a:lnTo>
                  <a:lnTo>
                    <a:pt x="5715" y="54610"/>
                  </a:lnTo>
                  <a:lnTo>
                    <a:pt x="5079" y="49529"/>
                  </a:lnTo>
                  <a:lnTo>
                    <a:pt x="5588" y="44450"/>
                  </a:lnTo>
                  <a:lnTo>
                    <a:pt x="5715" y="40639"/>
                  </a:lnTo>
                  <a:lnTo>
                    <a:pt x="1904" y="40639"/>
                  </a:lnTo>
                  <a:lnTo>
                    <a:pt x="1270" y="39370"/>
                  </a:lnTo>
                  <a:close/>
                </a:path>
                <a:path w="415290" h="298450">
                  <a:moveTo>
                    <a:pt x="2540" y="29210"/>
                  </a:moveTo>
                  <a:lnTo>
                    <a:pt x="2540" y="34289"/>
                  </a:lnTo>
                  <a:lnTo>
                    <a:pt x="2031" y="39370"/>
                  </a:lnTo>
                  <a:lnTo>
                    <a:pt x="1904" y="40639"/>
                  </a:lnTo>
                  <a:lnTo>
                    <a:pt x="5715" y="40639"/>
                  </a:lnTo>
                  <a:lnTo>
                    <a:pt x="6350" y="36829"/>
                  </a:lnTo>
                  <a:lnTo>
                    <a:pt x="6985" y="31750"/>
                  </a:lnTo>
                  <a:lnTo>
                    <a:pt x="6985" y="30479"/>
                  </a:lnTo>
                  <a:lnTo>
                    <a:pt x="3175" y="30479"/>
                  </a:lnTo>
                  <a:lnTo>
                    <a:pt x="2540" y="29210"/>
                  </a:lnTo>
                  <a:close/>
                </a:path>
                <a:path w="415290" h="298450">
                  <a:moveTo>
                    <a:pt x="5715" y="5079"/>
                  </a:moveTo>
                  <a:lnTo>
                    <a:pt x="5715" y="11429"/>
                  </a:lnTo>
                  <a:lnTo>
                    <a:pt x="4445" y="12700"/>
                  </a:lnTo>
                  <a:lnTo>
                    <a:pt x="3175" y="22860"/>
                  </a:lnTo>
                  <a:lnTo>
                    <a:pt x="3175" y="30479"/>
                  </a:lnTo>
                  <a:lnTo>
                    <a:pt x="6985" y="30479"/>
                  </a:lnTo>
                  <a:lnTo>
                    <a:pt x="7347" y="25400"/>
                  </a:lnTo>
                  <a:lnTo>
                    <a:pt x="7438" y="24129"/>
                  </a:lnTo>
                  <a:lnTo>
                    <a:pt x="7529" y="22860"/>
                  </a:lnTo>
                  <a:lnTo>
                    <a:pt x="7620" y="21589"/>
                  </a:lnTo>
                  <a:lnTo>
                    <a:pt x="9525" y="12700"/>
                  </a:lnTo>
                  <a:lnTo>
                    <a:pt x="10795" y="7620"/>
                  </a:lnTo>
                  <a:lnTo>
                    <a:pt x="11429" y="6350"/>
                  </a:lnTo>
                  <a:lnTo>
                    <a:pt x="6985" y="6350"/>
                  </a:lnTo>
                  <a:lnTo>
                    <a:pt x="5715" y="5079"/>
                  </a:lnTo>
                  <a:close/>
                </a:path>
                <a:path w="415290" h="298450">
                  <a:moveTo>
                    <a:pt x="2540" y="20320"/>
                  </a:moveTo>
                  <a:lnTo>
                    <a:pt x="1904" y="22860"/>
                  </a:lnTo>
                  <a:lnTo>
                    <a:pt x="1904" y="25400"/>
                  </a:lnTo>
                  <a:lnTo>
                    <a:pt x="2540" y="24129"/>
                  </a:lnTo>
                  <a:lnTo>
                    <a:pt x="2540" y="20320"/>
                  </a:lnTo>
                  <a:close/>
                </a:path>
                <a:path w="415290" h="298450">
                  <a:moveTo>
                    <a:pt x="3175" y="16510"/>
                  </a:moveTo>
                  <a:lnTo>
                    <a:pt x="2540" y="20320"/>
                  </a:lnTo>
                  <a:lnTo>
                    <a:pt x="3175" y="17779"/>
                  </a:lnTo>
                  <a:lnTo>
                    <a:pt x="3175" y="16510"/>
                  </a:lnTo>
                  <a:close/>
                </a:path>
                <a:path w="415290" h="298450">
                  <a:moveTo>
                    <a:pt x="12065" y="1270"/>
                  </a:moveTo>
                  <a:lnTo>
                    <a:pt x="6985" y="1270"/>
                  </a:lnTo>
                  <a:lnTo>
                    <a:pt x="6985" y="6350"/>
                  </a:lnTo>
                  <a:lnTo>
                    <a:pt x="11429" y="6350"/>
                  </a:lnTo>
                  <a:lnTo>
                    <a:pt x="12065" y="1270"/>
                  </a:lnTo>
                  <a:close/>
                </a:path>
                <a:path w="415290" h="298450">
                  <a:moveTo>
                    <a:pt x="6350" y="1270"/>
                  </a:moveTo>
                  <a:lnTo>
                    <a:pt x="5715" y="2539"/>
                  </a:lnTo>
                  <a:lnTo>
                    <a:pt x="5079" y="5079"/>
                  </a:lnTo>
                  <a:lnTo>
                    <a:pt x="6350" y="2539"/>
                  </a:lnTo>
                  <a:lnTo>
                    <a:pt x="6350" y="1270"/>
                  </a:lnTo>
                  <a:close/>
                </a:path>
                <a:path w="415290" h="298450">
                  <a:moveTo>
                    <a:pt x="12065" y="0"/>
                  </a:moveTo>
                  <a:lnTo>
                    <a:pt x="6985" y="0"/>
                  </a:lnTo>
                  <a:lnTo>
                    <a:pt x="6350" y="2539"/>
                  </a:lnTo>
                  <a:lnTo>
                    <a:pt x="6985" y="1270"/>
                  </a:lnTo>
                  <a:lnTo>
                    <a:pt x="12065" y="1270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rgbClr val="FCC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78319" y="5905499"/>
              <a:ext cx="162559" cy="17716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781039" y="1073149"/>
              <a:ext cx="2962275" cy="5198745"/>
            </a:xfrm>
            <a:custGeom>
              <a:avLst/>
              <a:gdLst/>
              <a:ahLst/>
              <a:cxnLst/>
              <a:rect l="l" t="t" r="r" b="b"/>
              <a:pathLst>
                <a:path w="2962275" h="5198745">
                  <a:moveTo>
                    <a:pt x="1990725" y="3558540"/>
                  </a:moveTo>
                  <a:lnTo>
                    <a:pt x="1987550" y="3601085"/>
                  </a:lnTo>
                  <a:lnTo>
                    <a:pt x="1983105" y="3646804"/>
                  </a:lnTo>
                  <a:lnTo>
                    <a:pt x="1978025" y="3695065"/>
                  </a:lnTo>
                  <a:lnTo>
                    <a:pt x="1972310" y="3745865"/>
                  </a:lnTo>
                  <a:lnTo>
                    <a:pt x="1965960" y="3798570"/>
                  </a:lnTo>
                  <a:lnTo>
                    <a:pt x="1958975" y="3853179"/>
                  </a:lnTo>
                  <a:lnTo>
                    <a:pt x="1951355" y="3909695"/>
                  </a:lnTo>
                  <a:lnTo>
                    <a:pt x="1943735" y="3966845"/>
                  </a:lnTo>
                  <a:lnTo>
                    <a:pt x="1936114" y="4025265"/>
                  </a:lnTo>
                  <a:lnTo>
                    <a:pt x="1928494" y="4084320"/>
                  </a:lnTo>
                  <a:lnTo>
                    <a:pt x="1920239" y="4144010"/>
                  </a:lnTo>
                  <a:lnTo>
                    <a:pt x="1912619" y="4203700"/>
                  </a:lnTo>
                  <a:lnTo>
                    <a:pt x="1905635" y="4262755"/>
                  </a:lnTo>
                  <a:lnTo>
                    <a:pt x="1898650" y="4321810"/>
                  </a:lnTo>
                  <a:lnTo>
                    <a:pt x="1892300" y="4380230"/>
                  </a:lnTo>
                  <a:lnTo>
                    <a:pt x="1886585" y="4437380"/>
                  </a:lnTo>
                  <a:lnTo>
                    <a:pt x="1882139" y="4493260"/>
                  </a:lnTo>
                  <a:lnTo>
                    <a:pt x="1877694" y="4547870"/>
                  </a:lnTo>
                  <a:lnTo>
                    <a:pt x="1875155" y="4599940"/>
                  </a:lnTo>
                  <a:lnTo>
                    <a:pt x="1873250" y="4650740"/>
                  </a:lnTo>
                  <a:lnTo>
                    <a:pt x="1871980" y="4698365"/>
                  </a:lnTo>
                  <a:lnTo>
                    <a:pt x="1872614" y="4743450"/>
                  </a:lnTo>
                  <a:lnTo>
                    <a:pt x="1875155" y="4785995"/>
                  </a:lnTo>
                  <a:lnTo>
                    <a:pt x="1878330" y="4824730"/>
                  </a:lnTo>
                  <a:lnTo>
                    <a:pt x="1891030" y="4891405"/>
                  </a:lnTo>
                  <a:lnTo>
                    <a:pt x="1913889" y="4933950"/>
                  </a:lnTo>
                  <a:lnTo>
                    <a:pt x="1983739" y="4966335"/>
                  </a:lnTo>
                  <a:lnTo>
                    <a:pt x="2032000" y="4983480"/>
                  </a:lnTo>
                  <a:lnTo>
                    <a:pt x="2084705" y="5001895"/>
                  </a:lnTo>
                  <a:lnTo>
                    <a:pt x="2139315" y="5020945"/>
                  </a:lnTo>
                  <a:lnTo>
                    <a:pt x="2192019" y="5041265"/>
                  </a:lnTo>
                  <a:lnTo>
                    <a:pt x="2239010" y="5062855"/>
                  </a:lnTo>
                  <a:lnTo>
                    <a:pt x="2277110" y="5086350"/>
                  </a:lnTo>
                  <a:lnTo>
                    <a:pt x="2318385" y="5134610"/>
                  </a:lnTo>
                  <a:lnTo>
                    <a:pt x="2321560" y="5154295"/>
                  </a:lnTo>
                  <a:lnTo>
                    <a:pt x="2315210" y="5169535"/>
                  </a:lnTo>
                  <a:lnTo>
                    <a:pt x="2299335" y="5181600"/>
                  </a:lnTo>
                  <a:lnTo>
                    <a:pt x="2276475" y="5190490"/>
                  </a:lnTo>
                  <a:lnTo>
                    <a:pt x="2246630" y="5196205"/>
                  </a:lnTo>
                  <a:lnTo>
                    <a:pt x="2210435" y="5198745"/>
                  </a:lnTo>
                  <a:lnTo>
                    <a:pt x="2169794" y="5198745"/>
                  </a:lnTo>
                  <a:lnTo>
                    <a:pt x="2125344" y="5196205"/>
                  </a:lnTo>
                  <a:lnTo>
                    <a:pt x="2077719" y="5191125"/>
                  </a:lnTo>
                  <a:lnTo>
                    <a:pt x="2028825" y="5184775"/>
                  </a:lnTo>
                  <a:lnTo>
                    <a:pt x="1978660" y="5176520"/>
                  </a:lnTo>
                  <a:lnTo>
                    <a:pt x="1928494" y="5166995"/>
                  </a:lnTo>
                  <a:lnTo>
                    <a:pt x="1880235" y="5156200"/>
                  </a:lnTo>
                  <a:lnTo>
                    <a:pt x="1833880" y="5144770"/>
                  </a:lnTo>
                  <a:lnTo>
                    <a:pt x="1790700" y="5132705"/>
                  </a:lnTo>
                  <a:lnTo>
                    <a:pt x="1751964" y="5120005"/>
                  </a:lnTo>
                  <a:lnTo>
                    <a:pt x="1691005" y="5094605"/>
                  </a:lnTo>
                  <a:lnTo>
                    <a:pt x="1663700" y="5051425"/>
                  </a:lnTo>
                  <a:lnTo>
                    <a:pt x="1649730" y="4994910"/>
                  </a:lnTo>
                  <a:lnTo>
                    <a:pt x="1637664" y="4919345"/>
                  </a:lnTo>
                  <a:lnTo>
                    <a:pt x="1632585" y="4876165"/>
                  </a:lnTo>
                  <a:lnTo>
                    <a:pt x="1628139" y="4828540"/>
                  </a:lnTo>
                  <a:lnTo>
                    <a:pt x="1624330" y="4778375"/>
                  </a:lnTo>
                  <a:lnTo>
                    <a:pt x="1621155" y="4725035"/>
                  </a:lnTo>
                  <a:lnTo>
                    <a:pt x="1617980" y="4669790"/>
                  </a:lnTo>
                  <a:lnTo>
                    <a:pt x="1615439" y="4612005"/>
                  </a:lnTo>
                  <a:lnTo>
                    <a:pt x="1613535" y="4552315"/>
                  </a:lnTo>
                  <a:lnTo>
                    <a:pt x="1612264" y="4491990"/>
                  </a:lnTo>
                  <a:lnTo>
                    <a:pt x="1611630" y="4430395"/>
                  </a:lnTo>
                  <a:lnTo>
                    <a:pt x="1610994" y="4368165"/>
                  </a:lnTo>
                  <a:lnTo>
                    <a:pt x="1610994" y="4305935"/>
                  </a:lnTo>
                  <a:lnTo>
                    <a:pt x="1610994" y="4243705"/>
                  </a:lnTo>
                  <a:lnTo>
                    <a:pt x="1611630" y="4182110"/>
                  </a:lnTo>
                  <a:lnTo>
                    <a:pt x="1612900" y="4121150"/>
                  </a:lnTo>
                  <a:lnTo>
                    <a:pt x="1614169" y="4061460"/>
                  </a:lnTo>
                  <a:lnTo>
                    <a:pt x="1615439" y="4003675"/>
                  </a:lnTo>
                  <a:lnTo>
                    <a:pt x="1617344" y="3948429"/>
                  </a:lnTo>
                  <a:lnTo>
                    <a:pt x="1619885" y="3895090"/>
                  </a:lnTo>
                  <a:lnTo>
                    <a:pt x="1621789" y="3844290"/>
                  </a:lnTo>
                  <a:lnTo>
                    <a:pt x="1621789" y="3832860"/>
                  </a:lnTo>
                  <a:lnTo>
                    <a:pt x="1617980" y="3772535"/>
                  </a:lnTo>
                  <a:lnTo>
                    <a:pt x="1615439" y="3726179"/>
                  </a:lnTo>
                  <a:lnTo>
                    <a:pt x="1610994" y="3671570"/>
                  </a:lnTo>
                  <a:lnTo>
                    <a:pt x="1606550" y="3609975"/>
                  </a:lnTo>
                  <a:lnTo>
                    <a:pt x="1601469" y="3543300"/>
                  </a:lnTo>
                  <a:lnTo>
                    <a:pt x="1595755" y="3472815"/>
                  </a:lnTo>
                  <a:lnTo>
                    <a:pt x="1589405" y="3399790"/>
                  </a:lnTo>
                  <a:lnTo>
                    <a:pt x="1582419" y="3326765"/>
                  </a:lnTo>
                  <a:lnTo>
                    <a:pt x="1575435" y="3253740"/>
                  </a:lnTo>
                  <a:lnTo>
                    <a:pt x="1567814" y="3183890"/>
                  </a:lnTo>
                  <a:lnTo>
                    <a:pt x="1560194" y="3117850"/>
                  </a:lnTo>
                  <a:lnTo>
                    <a:pt x="1552575" y="3057525"/>
                  </a:lnTo>
                  <a:lnTo>
                    <a:pt x="1544319" y="3004820"/>
                  </a:lnTo>
                  <a:lnTo>
                    <a:pt x="1536700" y="2960370"/>
                  </a:lnTo>
                  <a:lnTo>
                    <a:pt x="1521460" y="2904490"/>
                  </a:lnTo>
                  <a:lnTo>
                    <a:pt x="1513839" y="2895600"/>
                  </a:lnTo>
                  <a:lnTo>
                    <a:pt x="1507489" y="2899410"/>
                  </a:lnTo>
                  <a:lnTo>
                    <a:pt x="1483994" y="2962275"/>
                  </a:lnTo>
                  <a:lnTo>
                    <a:pt x="1466850" y="3040379"/>
                  </a:lnTo>
                  <a:lnTo>
                    <a:pt x="1457960" y="3087370"/>
                  </a:lnTo>
                  <a:lnTo>
                    <a:pt x="1449069" y="3139440"/>
                  </a:lnTo>
                  <a:lnTo>
                    <a:pt x="1439544" y="3195954"/>
                  </a:lnTo>
                  <a:lnTo>
                    <a:pt x="1430655" y="3255010"/>
                  </a:lnTo>
                  <a:lnTo>
                    <a:pt x="1421130" y="3316604"/>
                  </a:lnTo>
                  <a:lnTo>
                    <a:pt x="1412239" y="3379470"/>
                  </a:lnTo>
                  <a:lnTo>
                    <a:pt x="1403350" y="3443604"/>
                  </a:lnTo>
                  <a:lnTo>
                    <a:pt x="1395094" y="3507740"/>
                  </a:lnTo>
                  <a:lnTo>
                    <a:pt x="1386205" y="3571240"/>
                  </a:lnTo>
                  <a:lnTo>
                    <a:pt x="1378585" y="3633470"/>
                  </a:lnTo>
                  <a:lnTo>
                    <a:pt x="1370964" y="3693160"/>
                  </a:lnTo>
                  <a:lnTo>
                    <a:pt x="1363980" y="3750310"/>
                  </a:lnTo>
                  <a:lnTo>
                    <a:pt x="1357630" y="3803650"/>
                  </a:lnTo>
                  <a:lnTo>
                    <a:pt x="1351914" y="3852545"/>
                  </a:lnTo>
                  <a:lnTo>
                    <a:pt x="1346200" y="3905250"/>
                  </a:lnTo>
                  <a:lnTo>
                    <a:pt x="1340485" y="3960495"/>
                  </a:lnTo>
                  <a:lnTo>
                    <a:pt x="1334769" y="4018279"/>
                  </a:lnTo>
                  <a:lnTo>
                    <a:pt x="1329689" y="4078604"/>
                  </a:lnTo>
                  <a:lnTo>
                    <a:pt x="1325244" y="4140200"/>
                  </a:lnTo>
                  <a:lnTo>
                    <a:pt x="1320164" y="4203065"/>
                  </a:lnTo>
                  <a:lnTo>
                    <a:pt x="1315085" y="4267200"/>
                  </a:lnTo>
                  <a:lnTo>
                    <a:pt x="1310639" y="4331335"/>
                  </a:lnTo>
                  <a:lnTo>
                    <a:pt x="1305560" y="4396105"/>
                  </a:lnTo>
                  <a:lnTo>
                    <a:pt x="1301114" y="4459605"/>
                  </a:lnTo>
                  <a:lnTo>
                    <a:pt x="1296035" y="4523105"/>
                  </a:lnTo>
                  <a:lnTo>
                    <a:pt x="1290955" y="4584700"/>
                  </a:lnTo>
                  <a:lnTo>
                    <a:pt x="1285875" y="4645025"/>
                  </a:lnTo>
                  <a:lnTo>
                    <a:pt x="1280794" y="4702810"/>
                  </a:lnTo>
                  <a:lnTo>
                    <a:pt x="1275080" y="4758690"/>
                  </a:lnTo>
                  <a:lnTo>
                    <a:pt x="1269364" y="4810760"/>
                  </a:lnTo>
                  <a:lnTo>
                    <a:pt x="1263014" y="4860290"/>
                  </a:lnTo>
                  <a:lnTo>
                    <a:pt x="1256664" y="4905375"/>
                  </a:lnTo>
                  <a:lnTo>
                    <a:pt x="1249680" y="4946650"/>
                  </a:lnTo>
                  <a:lnTo>
                    <a:pt x="1234439" y="5014595"/>
                  </a:lnTo>
                  <a:lnTo>
                    <a:pt x="1217930" y="5060950"/>
                  </a:lnTo>
                  <a:lnTo>
                    <a:pt x="1169669" y="5090160"/>
                  </a:lnTo>
                  <a:lnTo>
                    <a:pt x="1094105" y="5108575"/>
                  </a:lnTo>
                  <a:lnTo>
                    <a:pt x="1050289" y="5118100"/>
                  </a:lnTo>
                  <a:lnTo>
                    <a:pt x="1003300" y="5126355"/>
                  </a:lnTo>
                  <a:lnTo>
                    <a:pt x="953769" y="5134610"/>
                  </a:lnTo>
                  <a:lnTo>
                    <a:pt x="903605" y="5141595"/>
                  </a:lnTo>
                  <a:lnTo>
                    <a:pt x="853439" y="5147310"/>
                  </a:lnTo>
                  <a:lnTo>
                    <a:pt x="804544" y="5151755"/>
                  </a:lnTo>
                  <a:lnTo>
                    <a:pt x="756919" y="5154295"/>
                  </a:lnTo>
                  <a:lnTo>
                    <a:pt x="712470" y="5155565"/>
                  </a:lnTo>
                  <a:lnTo>
                    <a:pt x="672464" y="5154295"/>
                  </a:lnTo>
                  <a:lnTo>
                    <a:pt x="607695" y="5144135"/>
                  </a:lnTo>
                  <a:lnTo>
                    <a:pt x="570864" y="5123180"/>
                  </a:lnTo>
                  <a:lnTo>
                    <a:pt x="565150" y="5107940"/>
                  </a:lnTo>
                  <a:lnTo>
                    <a:pt x="569595" y="5088255"/>
                  </a:lnTo>
                  <a:lnTo>
                    <a:pt x="612775" y="5042535"/>
                  </a:lnTo>
                  <a:lnTo>
                    <a:pt x="652780" y="5021580"/>
                  </a:lnTo>
                  <a:lnTo>
                    <a:pt x="700405" y="5002530"/>
                  </a:lnTo>
                  <a:lnTo>
                    <a:pt x="754380" y="4984750"/>
                  </a:lnTo>
                  <a:lnTo>
                    <a:pt x="809625" y="4968240"/>
                  </a:lnTo>
                  <a:lnTo>
                    <a:pt x="863600" y="4953000"/>
                  </a:lnTo>
                  <a:lnTo>
                    <a:pt x="912494" y="4937760"/>
                  </a:lnTo>
                  <a:lnTo>
                    <a:pt x="953769" y="4923790"/>
                  </a:lnTo>
                  <a:lnTo>
                    <a:pt x="998855" y="4895215"/>
                  </a:lnTo>
                  <a:lnTo>
                    <a:pt x="1014094" y="4846955"/>
                  </a:lnTo>
                  <a:lnTo>
                    <a:pt x="1025525" y="4783455"/>
                  </a:lnTo>
                  <a:lnTo>
                    <a:pt x="1032510" y="4705350"/>
                  </a:lnTo>
                  <a:lnTo>
                    <a:pt x="1035050" y="4661535"/>
                  </a:lnTo>
                  <a:lnTo>
                    <a:pt x="1036319" y="4614545"/>
                  </a:lnTo>
                  <a:lnTo>
                    <a:pt x="1036955" y="4565650"/>
                  </a:lnTo>
                  <a:lnTo>
                    <a:pt x="1036955" y="4514215"/>
                  </a:lnTo>
                  <a:lnTo>
                    <a:pt x="1036319" y="4460240"/>
                  </a:lnTo>
                  <a:lnTo>
                    <a:pt x="1035050" y="4404995"/>
                  </a:lnTo>
                  <a:lnTo>
                    <a:pt x="1033144" y="4347845"/>
                  </a:lnTo>
                  <a:lnTo>
                    <a:pt x="1030605" y="4289425"/>
                  </a:lnTo>
                  <a:lnTo>
                    <a:pt x="1028064" y="4229735"/>
                  </a:lnTo>
                  <a:lnTo>
                    <a:pt x="1024889" y="4169410"/>
                  </a:lnTo>
                  <a:lnTo>
                    <a:pt x="1021080" y="4108450"/>
                  </a:lnTo>
                  <a:lnTo>
                    <a:pt x="1017269" y="4046854"/>
                  </a:lnTo>
                  <a:lnTo>
                    <a:pt x="1013460" y="3985260"/>
                  </a:lnTo>
                  <a:lnTo>
                    <a:pt x="1009014" y="3923665"/>
                  </a:lnTo>
                  <a:lnTo>
                    <a:pt x="1005205" y="3862704"/>
                  </a:lnTo>
                  <a:lnTo>
                    <a:pt x="1000760" y="3802379"/>
                  </a:lnTo>
                  <a:lnTo>
                    <a:pt x="996314" y="3742690"/>
                  </a:lnTo>
                  <a:lnTo>
                    <a:pt x="991869" y="3683635"/>
                  </a:lnTo>
                  <a:lnTo>
                    <a:pt x="987425" y="3626485"/>
                  </a:lnTo>
                  <a:lnTo>
                    <a:pt x="983614" y="3570604"/>
                  </a:lnTo>
                  <a:lnTo>
                    <a:pt x="979805" y="3516629"/>
                  </a:lnTo>
                  <a:lnTo>
                    <a:pt x="975994" y="3464560"/>
                  </a:lnTo>
                  <a:lnTo>
                    <a:pt x="972819" y="3415029"/>
                  </a:lnTo>
                  <a:lnTo>
                    <a:pt x="970280" y="3368040"/>
                  </a:lnTo>
                  <a:lnTo>
                    <a:pt x="967739" y="3323590"/>
                  </a:lnTo>
                  <a:lnTo>
                    <a:pt x="965835" y="3282315"/>
                  </a:lnTo>
                  <a:lnTo>
                    <a:pt x="963294" y="3209925"/>
                  </a:lnTo>
                  <a:lnTo>
                    <a:pt x="962660" y="3155315"/>
                  </a:lnTo>
                  <a:lnTo>
                    <a:pt x="962025" y="3102610"/>
                  </a:lnTo>
                  <a:lnTo>
                    <a:pt x="962025" y="3051175"/>
                  </a:lnTo>
                  <a:lnTo>
                    <a:pt x="962025" y="3001010"/>
                  </a:lnTo>
                  <a:lnTo>
                    <a:pt x="962025" y="2952115"/>
                  </a:lnTo>
                  <a:lnTo>
                    <a:pt x="962660" y="2903854"/>
                  </a:lnTo>
                  <a:lnTo>
                    <a:pt x="963930" y="2856229"/>
                  </a:lnTo>
                  <a:lnTo>
                    <a:pt x="964564" y="2808604"/>
                  </a:lnTo>
                  <a:lnTo>
                    <a:pt x="965835" y="2761615"/>
                  </a:lnTo>
                  <a:lnTo>
                    <a:pt x="967739" y="2714625"/>
                  </a:lnTo>
                  <a:lnTo>
                    <a:pt x="969644" y="2666365"/>
                  </a:lnTo>
                  <a:lnTo>
                    <a:pt x="972185" y="2618104"/>
                  </a:lnTo>
                  <a:lnTo>
                    <a:pt x="974725" y="2569210"/>
                  </a:lnTo>
                  <a:lnTo>
                    <a:pt x="977264" y="2518410"/>
                  </a:lnTo>
                  <a:lnTo>
                    <a:pt x="980439" y="2466975"/>
                  </a:lnTo>
                  <a:lnTo>
                    <a:pt x="984250" y="2413635"/>
                  </a:lnTo>
                  <a:lnTo>
                    <a:pt x="988060" y="2358390"/>
                  </a:lnTo>
                  <a:lnTo>
                    <a:pt x="991869" y="2301240"/>
                  </a:lnTo>
                  <a:lnTo>
                    <a:pt x="996314" y="2242185"/>
                  </a:lnTo>
                  <a:lnTo>
                    <a:pt x="1000760" y="2197735"/>
                  </a:lnTo>
                  <a:lnTo>
                    <a:pt x="1006475" y="2146935"/>
                  </a:lnTo>
                  <a:lnTo>
                    <a:pt x="1013460" y="2089785"/>
                  </a:lnTo>
                  <a:lnTo>
                    <a:pt x="1021080" y="2029460"/>
                  </a:lnTo>
                  <a:lnTo>
                    <a:pt x="1028700" y="1966595"/>
                  </a:lnTo>
                  <a:lnTo>
                    <a:pt x="1036319" y="1903729"/>
                  </a:lnTo>
                  <a:lnTo>
                    <a:pt x="1043305" y="1842770"/>
                  </a:lnTo>
                  <a:lnTo>
                    <a:pt x="1049019" y="1784985"/>
                  </a:lnTo>
                  <a:lnTo>
                    <a:pt x="1052194" y="1732914"/>
                  </a:lnTo>
                  <a:lnTo>
                    <a:pt x="1054100" y="1687195"/>
                  </a:lnTo>
                  <a:lnTo>
                    <a:pt x="1052830" y="1651000"/>
                  </a:lnTo>
                  <a:lnTo>
                    <a:pt x="1047750" y="1624964"/>
                  </a:lnTo>
                  <a:lnTo>
                    <a:pt x="1039494" y="1610995"/>
                  </a:lnTo>
                  <a:lnTo>
                    <a:pt x="1009650" y="1618614"/>
                  </a:lnTo>
                  <a:lnTo>
                    <a:pt x="975994" y="1656079"/>
                  </a:lnTo>
                  <a:lnTo>
                    <a:pt x="948055" y="1696720"/>
                  </a:lnTo>
                  <a:lnTo>
                    <a:pt x="902969" y="1774825"/>
                  </a:lnTo>
                  <a:lnTo>
                    <a:pt x="869314" y="1833245"/>
                  </a:lnTo>
                  <a:lnTo>
                    <a:pt x="835660" y="1892300"/>
                  </a:lnTo>
                  <a:lnTo>
                    <a:pt x="802005" y="1950720"/>
                  </a:lnTo>
                  <a:lnTo>
                    <a:pt x="768350" y="2008504"/>
                  </a:lnTo>
                  <a:lnTo>
                    <a:pt x="735330" y="2065654"/>
                  </a:lnTo>
                  <a:lnTo>
                    <a:pt x="702310" y="2122170"/>
                  </a:lnTo>
                  <a:lnTo>
                    <a:pt x="669925" y="2177415"/>
                  </a:lnTo>
                  <a:lnTo>
                    <a:pt x="638175" y="2230754"/>
                  </a:lnTo>
                  <a:lnTo>
                    <a:pt x="607060" y="2282825"/>
                  </a:lnTo>
                  <a:lnTo>
                    <a:pt x="577850" y="2332990"/>
                  </a:lnTo>
                  <a:lnTo>
                    <a:pt x="549275" y="2381250"/>
                  </a:lnTo>
                  <a:lnTo>
                    <a:pt x="521970" y="2426970"/>
                  </a:lnTo>
                  <a:lnTo>
                    <a:pt x="495935" y="2470150"/>
                  </a:lnTo>
                  <a:lnTo>
                    <a:pt x="471805" y="2510154"/>
                  </a:lnTo>
                  <a:lnTo>
                    <a:pt x="449580" y="2547620"/>
                  </a:lnTo>
                  <a:lnTo>
                    <a:pt x="429260" y="2581275"/>
                  </a:lnTo>
                  <a:lnTo>
                    <a:pt x="394335" y="2637790"/>
                  </a:lnTo>
                  <a:lnTo>
                    <a:pt x="369570" y="2678429"/>
                  </a:lnTo>
                  <a:lnTo>
                    <a:pt x="348614" y="2710179"/>
                  </a:lnTo>
                  <a:lnTo>
                    <a:pt x="333375" y="2733040"/>
                  </a:lnTo>
                  <a:lnTo>
                    <a:pt x="329564" y="2733675"/>
                  </a:lnTo>
                  <a:lnTo>
                    <a:pt x="327660" y="2755900"/>
                  </a:lnTo>
                  <a:lnTo>
                    <a:pt x="327660" y="2766060"/>
                  </a:lnTo>
                  <a:lnTo>
                    <a:pt x="328295" y="2773679"/>
                  </a:lnTo>
                  <a:lnTo>
                    <a:pt x="330200" y="2780665"/>
                  </a:lnTo>
                  <a:lnTo>
                    <a:pt x="332739" y="2790825"/>
                  </a:lnTo>
                  <a:lnTo>
                    <a:pt x="335280" y="2802890"/>
                  </a:lnTo>
                  <a:lnTo>
                    <a:pt x="336550" y="2814320"/>
                  </a:lnTo>
                  <a:lnTo>
                    <a:pt x="337185" y="2825750"/>
                  </a:lnTo>
                  <a:lnTo>
                    <a:pt x="336550" y="2839720"/>
                  </a:lnTo>
                  <a:lnTo>
                    <a:pt x="335914" y="2853690"/>
                  </a:lnTo>
                  <a:lnTo>
                    <a:pt x="335280" y="2863850"/>
                  </a:lnTo>
                  <a:lnTo>
                    <a:pt x="334010" y="2872740"/>
                  </a:lnTo>
                  <a:lnTo>
                    <a:pt x="329564" y="2921000"/>
                  </a:lnTo>
                  <a:lnTo>
                    <a:pt x="328295" y="2929890"/>
                  </a:lnTo>
                  <a:lnTo>
                    <a:pt x="327025" y="2941320"/>
                  </a:lnTo>
                  <a:lnTo>
                    <a:pt x="323850" y="2988945"/>
                  </a:lnTo>
                  <a:lnTo>
                    <a:pt x="316230" y="3026410"/>
                  </a:lnTo>
                  <a:lnTo>
                    <a:pt x="301625" y="3047365"/>
                  </a:lnTo>
                  <a:lnTo>
                    <a:pt x="291464" y="3044825"/>
                  </a:lnTo>
                  <a:lnTo>
                    <a:pt x="281939" y="3038475"/>
                  </a:lnTo>
                  <a:lnTo>
                    <a:pt x="275589" y="3028315"/>
                  </a:lnTo>
                  <a:lnTo>
                    <a:pt x="272414" y="3015615"/>
                  </a:lnTo>
                  <a:lnTo>
                    <a:pt x="272414" y="3002279"/>
                  </a:lnTo>
                  <a:lnTo>
                    <a:pt x="274320" y="2981325"/>
                  </a:lnTo>
                  <a:lnTo>
                    <a:pt x="275589" y="2952750"/>
                  </a:lnTo>
                  <a:lnTo>
                    <a:pt x="277495" y="2927350"/>
                  </a:lnTo>
                  <a:lnTo>
                    <a:pt x="278130" y="2916554"/>
                  </a:lnTo>
                  <a:lnTo>
                    <a:pt x="280670" y="2886075"/>
                  </a:lnTo>
                  <a:lnTo>
                    <a:pt x="280035" y="2872740"/>
                  </a:lnTo>
                  <a:lnTo>
                    <a:pt x="275589" y="2874645"/>
                  </a:lnTo>
                  <a:lnTo>
                    <a:pt x="265430" y="2888615"/>
                  </a:lnTo>
                  <a:lnTo>
                    <a:pt x="254000" y="2903854"/>
                  </a:lnTo>
                  <a:lnTo>
                    <a:pt x="235585" y="2926715"/>
                  </a:lnTo>
                  <a:lnTo>
                    <a:pt x="217170" y="2949575"/>
                  </a:lnTo>
                  <a:lnTo>
                    <a:pt x="204470" y="2966085"/>
                  </a:lnTo>
                  <a:lnTo>
                    <a:pt x="152400" y="3034029"/>
                  </a:lnTo>
                  <a:lnTo>
                    <a:pt x="118745" y="3075940"/>
                  </a:lnTo>
                  <a:lnTo>
                    <a:pt x="87630" y="3104515"/>
                  </a:lnTo>
                  <a:lnTo>
                    <a:pt x="78105" y="3103879"/>
                  </a:lnTo>
                  <a:lnTo>
                    <a:pt x="71120" y="3098165"/>
                  </a:lnTo>
                  <a:lnTo>
                    <a:pt x="67945" y="3088640"/>
                  </a:lnTo>
                  <a:lnTo>
                    <a:pt x="71755" y="3075304"/>
                  </a:lnTo>
                  <a:lnTo>
                    <a:pt x="81280" y="3059429"/>
                  </a:lnTo>
                  <a:lnTo>
                    <a:pt x="93345" y="3042920"/>
                  </a:lnTo>
                  <a:lnTo>
                    <a:pt x="103505" y="3027679"/>
                  </a:lnTo>
                  <a:lnTo>
                    <a:pt x="117475" y="3004185"/>
                  </a:lnTo>
                  <a:lnTo>
                    <a:pt x="137160" y="2969895"/>
                  </a:lnTo>
                  <a:lnTo>
                    <a:pt x="154939" y="2939415"/>
                  </a:lnTo>
                  <a:lnTo>
                    <a:pt x="162560" y="2926079"/>
                  </a:lnTo>
                  <a:lnTo>
                    <a:pt x="71120" y="3075304"/>
                  </a:lnTo>
                  <a:lnTo>
                    <a:pt x="71120" y="3075940"/>
                  </a:lnTo>
                  <a:lnTo>
                    <a:pt x="69850" y="3077210"/>
                  </a:lnTo>
                  <a:lnTo>
                    <a:pt x="66675" y="3081020"/>
                  </a:lnTo>
                  <a:lnTo>
                    <a:pt x="62230" y="3090545"/>
                  </a:lnTo>
                  <a:lnTo>
                    <a:pt x="56514" y="3100070"/>
                  </a:lnTo>
                  <a:lnTo>
                    <a:pt x="48260" y="3108325"/>
                  </a:lnTo>
                  <a:lnTo>
                    <a:pt x="38100" y="3112770"/>
                  </a:lnTo>
                  <a:lnTo>
                    <a:pt x="26670" y="3110229"/>
                  </a:lnTo>
                  <a:lnTo>
                    <a:pt x="20955" y="3104515"/>
                  </a:lnTo>
                  <a:lnTo>
                    <a:pt x="19685" y="3096260"/>
                  </a:lnTo>
                  <a:lnTo>
                    <a:pt x="22225" y="3084829"/>
                  </a:lnTo>
                  <a:lnTo>
                    <a:pt x="40639" y="3042920"/>
                  </a:lnTo>
                  <a:lnTo>
                    <a:pt x="57785" y="3007995"/>
                  </a:lnTo>
                  <a:lnTo>
                    <a:pt x="86360" y="2954020"/>
                  </a:lnTo>
                  <a:lnTo>
                    <a:pt x="94614" y="2938779"/>
                  </a:lnTo>
                  <a:lnTo>
                    <a:pt x="104139" y="2919729"/>
                  </a:lnTo>
                  <a:lnTo>
                    <a:pt x="112395" y="2903220"/>
                  </a:lnTo>
                  <a:lnTo>
                    <a:pt x="115570" y="2896235"/>
                  </a:lnTo>
                  <a:lnTo>
                    <a:pt x="32385" y="3058795"/>
                  </a:lnTo>
                  <a:lnTo>
                    <a:pt x="27305" y="3067685"/>
                  </a:lnTo>
                  <a:lnTo>
                    <a:pt x="23495" y="3071495"/>
                  </a:lnTo>
                  <a:lnTo>
                    <a:pt x="18414" y="3071495"/>
                  </a:lnTo>
                  <a:lnTo>
                    <a:pt x="9525" y="3067685"/>
                  </a:lnTo>
                  <a:lnTo>
                    <a:pt x="1270" y="3061335"/>
                  </a:lnTo>
                  <a:lnTo>
                    <a:pt x="0" y="3053079"/>
                  </a:lnTo>
                  <a:lnTo>
                    <a:pt x="1270" y="3042285"/>
                  </a:lnTo>
                  <a:lnTo>
                    <a:pt x="26670" y="2982595"/>
                  </a:lnTo>
                  <a:lnTo>
                    <a:pt x="53339" y="2932429"/>
                  </a:lnTo>
                  <a:lnTo>
                    <a:pt x="60325" y="2919095"/>
                  </a:lnTo>
                  <a:lnTo>
                    <a:pt x="66039" y="2907029"/>
                  </a:lnTo>
                  <a:lnTo>
                    <a:pt x="71120" y="2895600"/>
                  </a:lnTo>
                  <a:lnTo>
                    <a:pt x="74295" y="2884804"/>
                  </a:lnTo>
                  <a:lnTo>
                    <a:pt x="77470" y="2874010"/>
                  </a:lnTo>
                  <a:lnTo>
                    <a:pt x="82550" y="2862579"/>
                  </a:lnTo>
                  <a:lnTo>
                    <a:pt x="21589" y="2990850"/>
                  </a:lnTo>
                  <a:lnTo>
                    <a:pt x="19685" y="2994660"/>
                  </a:lnTo>
                  <a:lnTo>
                    <a:pt x="2539" y="2978150"/>
                  </a:lnTo>
                  <a:lnTo>
                    <a:pt x="3175" y="2969260"/>
                  </a:lnTo>
                  <a:lnTo>
                    <a:pt x="11430" y="2945765"/>
                  </a:lnTo>
                  <a:lnTo>
                    <a:pt x="26035" y="2910204"/>
                  </a:lnTo>
                  <a:lnTo>
                    <a:pt x="41275" y="2875279"/>
                  </a:lnTo>
                  <a:lnTo>
                    <a:pt x="48895" y="2852420"/>
                  </a:lnTo>
                  <a:lnTo>
                    <a:pt x="54610" y="2835910"/>
                  </a:lnTo>
                  <a:lnTo>
                    <a:pt x="65405" y="2813050"/>
                  </a:lnTo>
                  <a:lnTo>
                    <a:pt x="78105" y="2787650"/>
                  </a:lnTo>
                  <a:lnTo>
                    <a:pt x="90170" y="2763520"/>
                  </a:lnTo>
                  <a:lnTo>
                    <a:pt x="98425" y="2748279"/>
                  </a:lnTo>
                  <a:lnTo>
                    <a:pt x="109220" y="2733040"/>
                  </a:lnTo>
                  <a:lnTo>
                    <a:pt x="120650" y="2718435"/>
                  </a:lnTo>
                  <a:lnTo>
                    <a:pt x="131445" y="2705735"/>
                  </a:lnTo>
                  <a:lnTo>
                    <a:pt x="135889" y="2699385"/>
                  </a:lnTo>
                  <a:lnTo>
                    <a:pt x="139064" y="2691765"/>
                  </a:lnTo>
                  <a:lnTo>
                    <a:pt x="142239" y="2684145"/>
                  </a:lnTo>
                  <a:lnTo>
                    <a:pt x="144780" y="2675890"/>
                  </a:lnTo>
                  <a:lnTo>
                    <a:pt x="550545" y="1819275"/>
                  </a:lnTo>
                  <a:lnTo>
                    <a:pt x="708660" y="1478914"/>
                  </a:lnTo>
                  <a:lnTo>
                    <a:pt x="715010" y="1467485"/>
                  </a:lnTo>
                  <a:lnTo>
                    <a:pt x="740410" y="1423670"/>
                  </a:lnTo>
                  <a:lnTo>
                    <a:pt x="782319" y="1360170"/>
                  </a:lnTo>
                  <a:lnTo>
                    <a:pt x="808989" y="1323339"/>
                  </a:lnTo>
                  <a:lnTo>
                    <a:pt x="840105" y="1285239"/>
                  </a:lnTo>
                  <a:lnTo>
                    <a:pt x="875664" y="1245870"/>
                  </a:lnTo>
                  <a:lnTo>
                    <a:pt x="915035" y="1207135"/>
                  </a:lnTo>
                  <a:lnTo>
                    <a:pt x="958214" y="1169670"/>
                  </a:lnTo>
                  <a:lnTo>
                    <a:pt x="1005839" y="1134745"/>
                  </a:lnTo>
                  <a:lnTo>
                    <a:pt x="1056639" y="1103629"/>
                  </a:lnTo>
                  <a:lnTo>
                    <a:pt x="1111885" y="1076960"/>
                  </a:lnTo>
                  <a:lnTo>
                    <a:pt x="1171575" y="1056639"/>
                  </a:lnTo>
                  <a:lnTo>
                    <a:pt x="1234439" y="1042670"/>
                  </a:lnTo>
                  <a:lnTo>
                    <a:pt x="1341755" y="998854"/>
                  </a:lnTo>
                  <a:lnTo>
                    <a:pt x="1389380" y="970279"/>
                  </a:lnTo>
                  <a:lnTo>
                    <a:pt x="1390014" y="942339"/>
                  </a:lnTo>
                  <a:lnTo>
                    <a:pt x="1354455" y="902335"/>
                  </a:lnTo>
                  <a:lnTo>
                    <a:pt x="1346200" y="892810"/>
                  </a:lnTo>
                  <a:lnTo>
                    <a:pt x="1312544" y="840739"/>
                  </a:lnTo>
                  <a:lnTo>
                    <a:pt x="1285239" y="788670"/>
                  </a:lnTo>
                  <a:lnTo>
                    <a:pt x="1256030" y="725170"/>
                  </a:lnTo>
                  <a:lnTo>
                    <a:pt x="1228089" y="653414"/>
                  </a:lnTo>
                  <a:lnTo>
                    <a:pt x="1215389" y="614679"/>
                  </a:lnTo>
                  <a:lnTo>
                    <a:pt x="1203960" y="575310"/>
                  </a:lnTo>
                  <a:lnTo>
                    <a:pt x="1194435" y="534670"/>
                  </a:lnTo>
                  <a:lnTo>
                    <a:pt x="1186180" y="494029"/>
                  </a:lnTo>
                  <a:lnTo>
                    <a:pt x="1180464" y="452120"/>
                  </a:lnTo>
                  <a:lnTo>
                    <a:pt x="1176655" y="410845"/>
                  </a:lnTo>
                  <a:lnTo>
                    <a:pt x="1176019" y="370204"/>
                  </a:lnTo>
                  <a:lnTo>
                    <a:pt x="1178560" y="329564"/>
                  </a:lnTo>
                  <a:lnTo>
                    <a:pt x="1184275" y="290195"/>
                  </a:lnTo>
                  <a:lnTo>
                    <a:pt x="1193800" y="251460"/>
                  </a:lnTo>
                  <a:lnTo>
                    <a:pt x="1207135" y="215264"/>
                  </a:lnTo>
                  <a:lnTo>
                    <a:pt x="1224280" y="180339"/>
                  </a:lnTo>
                  <a:lnTo>
                    <a:pt x="1247139" y="147320"/>
                  </a:lnTo>
                  <a:lnTo>
                    <a:pt x="1273810" y="117475"/>
                  </a:lnTo>
                  <a:lnTo>
                    <a:pt x="1306194" y="90170"/>
                  </a:lnTo>
                  <a:lnTo>
                    <a:pt x="1344294" y="65404"/>
                  </a:lnTo>
                  <a:lnTo>
                    <a:pt x="1388110" y="45085"/>
                  </a:lnTo>
                  <a:lnTo>
                    <a:pt x="1437639" y="27939"/>
                  </a:lnTo>
                  <a:lnTo>
                    <a:pt x="1494155" y="14604"/>
                  </a:lnTo>
                  <a:lnTo>
                    <a:pt x="1642110" y="0"/>
                  </a:lnTo>
                  <a:lnTo>
                    <a:pt x="1731644" y="6985"/>
                  </a:lnTo>
                  <a:lnTo>
                    <a:pt x="1797685" y="47625"/>
                  </a:lnTo>
                  <a:lnTo>
                    <a:pt x="1877060" y="132079"/>
                  </a:lnTo>
                  <a:lnTo>
                    <a:pt x="1902460" y="165735"/>
                  </a:lnTo>
                  <a:lnTo>
                    <a:pt x="1923414" y="201295"/>
                  </a:lnTo>
                  <a:lnTo>
                    <a:pt x="1939289" y="238760"/>
                  </a:lnTo>
                  <a:lnTo>
                    <a:pt x="1950719" y="278129"/>
                  </a:lnTo>
                  <a:lnTo>
                    <a:pt x="1957705" y="319404"/>
                  </a:lnTo>
                  <a:lnTo>
                    <a:pt x="1960880" y="361950"/>
                  </a:lnTo>
                  <a:lnTo>
                    <a:pt x="1959610" y="405764"/>
                  </a:lnTo>
                  <a:lnTo>
                    <a:pt x="1954530" y="450214"/>
                  </a:lnTo>
                  <a:lnTo>
                    <a:pt x="1946275" y="495300"/>
                  </a:lnTo>
                  <a:lnTo>
                    <a:pt x="1934844" y="541654"/>
                  </a:lnTo>
                  <a:lnTo>
                    <a:pt x="1920239" y="588010"/>
                  </a:lnTo>
                  <a:lnTo>
                    <a:pt x="1903094" y="634364"/>
                  </a:lnTo>
                  <a:lnTo>
                    <a:pt x="1883410" y="680720"/>
                  </a:lnTo>
                  <a:lnTo>
                    <a:pt x="1861185" y="727075"/>
                  </a:lnTo>
                  <a:lnTo>
                    <a:pt x="1837055" y="772795"/>
                  </a:lnTo>
                  <a:lnTo>
                    <a:pt x="1811019" y="817879"/>
                  </a:lnTo>
                  <a:lnTo>
                    <a:pt x="1783080" y="862329"/>
                  </a:lnTo>
                  <a:lnTo>
                    <a:pt x="1754505" y="905510"/>
                  </a:lnTo>
                  <a:lnTo>
                    <a:pt x="1744344" y="958850"/>
                  </a:lnTo>
                  <a:lnTo>
                    <a:pt x="1772919" y="1003935"/>
                  </a:lnTo>
                  <a:lnTo>
                    <a:pt x="1811655" y="1034414"/>
                  </a:lnTo>
                  <a:lnTo>
                    <a:pt x="1831339" y="1045210"/>
                  </a:lnTo>
                  <a:lnTo>
                    <a:pt x="1913889" y="1072514"/>
                  </a:lnTo>
                  <a:lnTo>
                    <a:pt x="1945639" y="1083310"/>
                  </a:lnTo>
                  <a:lnTo>
                    <a:pt x="2010410" y="1114425"/>
                  </a:lnTo>
                  <a:lnTo>
                    <a:pt x="2073910" y="1158239"/>
                  </a:lnTo>
                  <a:lnTo>
                    <a:pt x="2105660" y="1184275"/>
                  </a:lnTo>
                  <a:lnTo>
                    <a:pt x="2137410" y="1214120"/>
                  </a:lnTo>
                  <a:lnTo>
                    <a:pt x="2168525" y="1245870"/>
                  </a:lnTo>
                  <a:lnTo>
                    <a:pt x="2199640" y="1280795"/>
                  </a:lnTo>
                  <a:lnTo>
                    <a:pt x="2230119" y="1318895"/>
                  </a:lnTo>
                  <a:lnTo>
                    <a:pt x="2259965" y="1359535"/>
                  </a:lnTo>
                  <a:lnTo>
                    <a:pt x="2289810" y="1402714"/>
                  </a:lnTo>
                  <a:lnTo>
                    <a:pt x="2318385" y="1448435"/>
                  </a:lnTo>
                  <a:lnTo>
                    <a:pt x="2346960" y="1496695"/>
                  </a:lnTo>
                  <a:lnTo>
                    <a:pt x="2374265" y="1547495"/>
                  </a:lnTo>
                  <a:lnTo>
                    <a:pt x="2400935" y="1600200"/>
                  </a:lnTo>
                  <a:lnTo>
                    <a:pt x="2426969" y="1655445"/>
                  </a:lnTo>
                  <a:lnTo>
                    <a:pt x="2452369" y="1713229"/>
                  </a:lnTo>
                  <a:lnTo>
                    <a:pt x="2476500" y="1772920"/>
                  </a:lnTo>
                  <a:lnTo>
                    <a:pt x="2499994" y="1835150"/>
                  </a:lnTo>
                  <a:lnTo>
                    <a:pt x="2835910" y="2684779"/>
                  </a:lnTo>
                  <a:lnTo>
                    <a:pt x="2838450" y="2692400"/>
                  </a:lnTo>
                  <a:lnTo>
                    <a:pt x="2840990" y="2700654"/>
                  </a:lnTo>
                  <a:lnTo>
                    <a:pt x="2844165" y="2708275"/>
                  </a:lnTo>
                  <a:lnTo>
                    <a:pt x="2847975" y="2715260"/>
                  </a:lnTo>
                  <a:lnTo>
                    <a:pt x="2858135" y="2727960"/>
                  </a:lnTo>
                  <a:lnTo>
                    <a:pt x="2868294" y="2743200"/>
                  </a:lnTo>
                  <a:lnTo>
                    <a:pt x="2878455" y="2759075"/>
                  </a:lnTo>
                  <a:lnTo>
                    <a:pt x="2886075" y="2774950"/>
                  </a:lnTo>
                  <a:lnTo>
                    <a:pt x="2896869" y="2799715"/>
                  </a:lnTo>
                  <a:lnTo>
                    <a:pt x="2908300" y="2825750"/>
                  </a:lnTo>
                  <a:lnTo>
                    <a:pt x="2917825" y="2849245"/>
                  </a:lnTo>
                  <a:lnTo>
                    <a:pt x="2922905" y="2865754"/>
                  </a:lnTo>
                  <a:lnTo>
                    <a:pt x="2929255" y="2888615"/>
                  </a:lnTo>
                  <a:lnTo>
                    <a:pt x="2942590" y="2924810"/>
                  </a:lnTo>
                  <a:lnTo>
                    <a:pt x="2955290" y="2961004"/>
                  </a:lnTo>
                  <a:lnTo>
                    <a:pt x="2962275" y="2985135"/>
                  </a:lnTo>
                  <a:lnTo>
                    <a:pt x="2962275" y="2994025"/>
                  </a:lnTo>
                  <a:lnTo>
                    <a:pt x="2961640" y="3001010"/>
                  </a:lnTo>
                  <a:lnTo>
                    <a:pt x="2959100" y="3006090"/>
                  </a:lnTo>
                  <a:lnTo>
                    <a:pt x="2955290" y="3009265"/>
                  </a:lnTo>
                  <a:lnTo>
                    <a:pt x="2950210" y="3011804"/>
                  </a:lnTo>
                  <a:lnTo>
                    <a:pt x="2944494" y="3009900"/>
                  </a:lnTo>
                  <a:lnTo>
                    <a:pt x="2942590" y="3005454"/>
                  </a:lnTo>
                  <a:lnTo>
                    <a:pt x="2888615" y="2874010"/>
                  </a:lnTo>
                  <a:lnTo>
                    <a:pt x="2893694" y="2886075"/>
                  </a:lnTo>
                  <a:lnTo>
                    <a:pt x="2895600" y="2896870"/>
                  </a:lnTo>
                  <a:lnTo>
                    <a:pt x="2898140" y="2907665"/>
                  </a:lnTo>
                  <a:lnTo>
                    <a:pt x="2902585" y="2919095"/>
                  </a:lnTo>
                  <a:lnTo>
                    <a:pt x="2907665" y="2931795"/>
                  </a:lnTo>
                  <a:lnTo>
                    <a:pt x="2914015" y="2945129"/>
                  </a:lnTo>
                  <a:lnTo>
                    <a:pt x="2924175" y="2966720"/>
                  </a:lnTo>
                  <a:lnTo>
                    <a:pt x="2950844" y="3026410"/>
                  </a:lnTo>
                  <a:lnTo>
                    <a:pt x="2961640" y="3068320"/>
                  </a:lnTo>
                  <a:lnTo>
                    <a:pt x="2959100" y="3077210"/>
                  </a:lnTo>
                  <a:lnTo>
                    <a:pt x="2950844" y="3082925"/>
                  </a:lnTo>
                  <a:lnTo>
                    <a:pt x="2941319" y="3084195"/>
                  </a:lnTo>
                  <a:lnTo>
                    <a:pt x="2934335" y="3080385"/>
                  </a:lnTo>
                  <a:lnTo>
                    <a:pt x="2929890" y="3075304"/>
                  </a:lnTo>
                  <a:lnTo>
                    <a:pt x="2928619" y="3072765"/>
                  </a:lnTo>
                  <a:lnTo>
                    <a:pt x="2854325" y="2906395"/>
                  </a:lnTo>
                  <a:lnTo>
                    <a:pt x="2864485" y="2931795"/>
                  </a:lnTo>
                  <a:lnTo>
                    <a:pt x="2870200" y="2946400"/>
                  </a:lnTo>
                  <a:lnTo>
                    <a:pt x="2874644" y="2955925"/>
                  </a:lnTo>
                  <a:lnTo>
                    <a:pt x="2880360" y="2965450"/>
                  </a:lnTo>
                  <a:lnTo>
                    <a:pt x="2890519" y="2987040"/>
                  </a:lnTo>
                  <a:lnTo>
                    <a:pt x="2921635" y="3056890"/>
                  </a:lnTo>
                  <a:lnTo>
                    <a:pt x="2936875" y="3099435"/>
                  </a:lnTo>
                  <a:lnTo>
                    <a:pt x="2938780" y="3110865"/>
                  </a:lnTo>
                  <a:lnTo>
                    <a:pt x="2937510" y="3118485"/>
                  </a:lnTo>
                  <a:lnTo>
                    <a:pt x="2931794" y="3124200"/>
                  </a:lnTo>
                  <a:lnTo>
                    <a:pt x="2920365" y="3126104"/>
                  </a:lnTo>
                  <a:lnTo>
                    <a:pt x="2910205" y="3121025"/>
                  </a:lnTo>
                  <a:lnTo>
                    <a:pt x="2901950" y="3112135"/>
                  </a:lnTo>
                  <a:lnTo>
                    <a:pt x="2896869" y="3103245"/>
                  </a:lnTo>
                  <a:lnTo>
                    <a:pt x="2893060" y="3093720"/>
                  </a:lnTo>
                  <a:lnTo>
                    <a:pt x="2889885" y="3089275"/>
                  </a:lnTo>
                  <a:lnTo>
                    <a:pt x="2889250" y="3088004"/>
                  </a:lnTo>
                  <a:lnTo>
                    <a:pt x="2888615" y="3087370"/>
                  </a:lnTo>
                  <a:lnTo>
                    <a:pt x="2805430" y="2933700"/>
                  </a:lnTo>
                  <a:lnTo>
                    <a:pt x="2830194" y="2983229"/>
                  </a:lnTo>
                  <a:lnTo>
                    <a:pt x="2852419" y="3025775"/>
                  </a:lnTo>
                  <a:lnTo>
                    <a:pt x="2879725" y="3070860"/>
                  </a:lnTo>
                  <a:lnTo>
                    <a:pt x="2888615" y="3087370"/>
                  </a:lnTo>
                  <a:lnTo>
                    <a:pt x="2891155" y="3100704"/>
                  </a:lnTo>
                  <a:lnTo>
                    <a:pt x="2887980" y="3110229"/>
                  </a:lnTo>
                  <a:lnTo>
                    <a:pt x="2880360" y="3115310"/>
                  </a:lnTo>
                  <a:lnTo>
                    <a:pt x="2870835" y="3115945"/>
                  </a:lnTo>
                  <a:lnTo>
                    <a:pt x="2860675" y="3110229"/>
                  </a:lnTo>
                  <a:lnTo>
                    <a:pt x="2841625" y="3085465"/>
                  </a:lnTo>
                  <a:lnTo>
                    <a:pt x="2810510" y="3041650"/>
                  </a:lnTo>
                  <a:lnTo>
                    <a:pt x="2779394" y="2997835"/>
                  </a:lnTo>
                  <a:lnTo>
                    <a:pt x="2761615" y="2971165"/>
                  </a:lnTo>
                  <a:lnTo>
                    <a:pt x="2749550" y="2954020"/>
                  </a:lnTo>
                  <a:lnTo>
                    <a:pt x="2732405" y="2929890"/>
                  </a:lnTo>
                  <a:lnTo>
                    <a:pt x="2715894" y="2906395"/>
                  </a:lnTo>
                  <a:lnTo>
                    <a:pt x="2705100" y="2891154"/>
                  </a:lnTo>
                  <a:lnTo>
                    <a:pt x="2691130" y="2877185"/>
                  </a:lnTo>
                  <a:lnTo>
                    <a:pt x="2685415" y="2883535"/>
                  </a:lnTo>
                  <a:lnTo>
                    <a:pt x="2684144" y="2896870"/>
                  </a:lnTo>
                  <a:lnTo>
                    <a:pt x="2684144" y="2904490"/>
                  </a:lnTo>
                  <a:lnTo>
                    <a:pt x="2684780" y="2943860"/>
                  </a:lnTo>
                  <a:lnTo>
                    <a:pt x="2684780" y="2966085"/>
                  </a:lnTo>
                  <a:lnTo>
                    <a:pt x="2684780" y="2978785"/>
                  </a:lnTo>
                  <a:lnTo>
                    <a:pt x="2685415" y="2990850"/>
                  </a:lnTo>
                  <a:lnTo>
                    <a:pt x="2684144" y="3004185"/>
                  </a:lnTo>
                  <a:lnTo>
                    <a:pt x="2680969" y="3016250"/>
                  </a:lnTo>
                  <a:lnTo>
                    <a:pt x="2673985" y="3025775"/>
                  </a:lnTo>
                  <a:lnTo>
                    <a:pt x="2664460" y="3032125"/>
                  </a:lnTo>
                  <a:lnTo>
                    <a:pt x="2654300" y="3034029"/>
                  </a:lnTo>
                  <a:lnTo>
                    <a:pt x="2647950" y="3030854"/>
                  </a:lnTo>
                  <a:lnTo>
                    <a:pt x="2635885" y="2983865"/>
                  </a:lnTo>
                  <a:lnTo>
                    <a:pt x="2633980" y="2943860"/>
                  </a:lnTo>
                  <a:lnTo>
                    <a:pt x="2633980" y="2926715"/>
                  </a:lnTo>
                  <a:lnTo>
                    <a:pt x="2633980" y="2915285"/>
                  </a:lnTo>
                  <a:lnTo>
                    <a:pt x="2632075" y="2906395"/>
                  </a:lnTo>
                  <a:lnTo>
                    <a:pt x="2630805" y="2893060"/>
                  </a:lnTo>
                  <a:lnTo>
                    <a:pt x="2629535" y="2879090"/>
                  </a:lnTo>
                  <a:lnTo>
                    <a:pt x="2630169" y="2866390"/>
                  </a:lnTo>
                  <a:lnTo>
                    <a:pt x="2630805" y="2858135"/>
                  </a:lnTo>
                  <a:lnTo>
                    <a:pt x="2630169" y="2849245"/>
                  </a:lnTo>
                  <a:lnTo>
                    <a:pt x="2629535" y="2838450"/>
                  </a:lnTo>
                  <a:lnTo>
                    <a:pt x="2629535" y="2825115"/>
                  </a:lnTo>
                  <a:lnTo>
                    <a:pt x="2635885" y="2776220"/>
                  </a:lnTo>
                  <a:lnTo>
                    <a:pt x="2639694" y="2766060"/>
                  </a:lnTo>
                  <a:lnTo>
                    <a:pt x="2642235" y="2759075"/>
                  </a:lnTo>
                  <a:lnTo>
                    <a:pt x="2643505" y="2752090"/>
                  </a:lnTo>
                  <a:lnTo>
                    <a:pt x="2642869" y="2741929"/>
                  </a:lnTo>
                  <a:lnTo>
                    <a:pt x="2642235" y="2727325"/>
                  </a:lnTo>
                  <a:lnTo>
                    <a:pt x="2639060" y="2718435"/>
                  </a:lnTo>
                  <a:lnTo>
                    <a:pt x="2634615" y="2707004"/>
                  </a:lnTo>
                  <a:lnTo>
                    <a:pt x="2620010" y="2680970"/>
                  </a:lnTo>
                  <a:lnTo>
                    <a:pt x="2614930" y="2672079"/>
                  </a:lnTo>
                  <a:lnTo>
                    <a:pt x="2606675" y="2657475"/>
                  </a:lnTo>
                  <a:lnTo>
                    <a:pt x="2581910" y="2611754"/>
                  </a:lnTo>
                  <a:lnTo>
                    <a:pt x="2547619" y="2547620"/>
                  </a:lnTo>
                  <a:lnTo>
                    <a:pt x="2527300" y="2509520"/>
                  </a:lnTo>
                  <a:lnTo>
                    <a:pt x="2505075" y="2467610"/>
                  </a:lnTo>
                  <a:lnTo>
                    <a:pt x="2481580" y="2421890"/>
                  </a:lnTo>
                  <a:lnTo>
                    <a:pt x="2456180" y="2373629"/>
                  </a:lnTo>
                  <a:lnTo>
                    <a:pt x="2430144" y="2322829"/>
                  </a:lnTo>
                  <a:lnTo>
                    <a:pt x="2402840" y="2269490"/>
                  </a:lnTo>
                  <a:lnTo>
                    <a:pt x="2375535" y="2213610"/>
                  </a:lnTo>
                  <a:lnTo>
                    <a:pt x="2346960" y="2157095"/>
                  </a:lnTo>
                  <a:lnTo>
                    <a:pt x="2318385" y="2098675"/>
                  </a:lnTo>
                  <a:lnTo>
                    <a:pt x="2289810" y="2039620"/>
                  </a:lnTo>
                  <a:lnTo>
                    <a:pt x="2261235" y="1979295"/>
                  </a:lnTo>
                  <a:lnTo>
                    <a:pt x="2233294" y="1919604"/>
                  </a:lnTo>
                  <a:lnTo>
                    <a:pt x="2205355" y="1859279"/>
                  </a:lnTo>
                  <a:lnTo>
                    <a:pt x="2178685" y="1799589"/>
                  </a:lnTo>
                  <a:lnTo>
                    <a:pt x="2153285" y="1740535"/>
                  </a:lnTo>
                  <a:lnTo>
                    <a:pt x="2128519" y="1682750"/>
                  </a:lnTo>
                  <a:lnTo>
                    <a:pt x="2105025" y="1626235"/>
                  </a:lnTo>
                  <a:lnTo>
                    <a:pt x="2094230" y="1614804"/>
                  </a:lnTo>
                  <a:lnTo>
                    <a:pt x="2079625" y="1612900"/>
                  </a:lnTo>
                  <a:lnTo>
                    <a:pt x="2066925" y="1620520"/>
                  </a:lnTo>
                  <a:lnTo>
                    <a:pt x="2061844" y="1635760"/>
                  </a:lnTo>
                  <a:lnTo>
                    <a:pt x="2063114" y="1680210"/>
                  </a:lnTo>
                  <a:lnTo>
                    <a:pt x="2064385" y="1729739"/>
                  </a:lnTo>
                  <a:lnTo>
                    <a:pt x="2065655" y="1783079"/>
                  </a:lnTo>
                  <a:lnTo>
                    <a:pt x="2066925" y="1839595"/>
                  </a:lnTo>
                  <a:lnTo>
                    <a:pt x="2068194" y="1898650"/>
                  </a:lnTo>
                  <a:lnTo>
                    <a:pt x="2069464" y="1959610"/>
                  </a:lnTo>
                  <a:lnTo>
                    <a:pt x="2070735" y="2021204"/>
                  </a:lnTo>
                  <a:lnTo>
                    <a:pt x="2072005" y="2084070"/>
                  </a:lnTo>
                  <a:lnTo>
                    <a:pt x="2072639" y="2145665"/>
                  </a:lnTo>
                  <a:lnTo>
                    <a:pt x="2073910" y="2206625"/>
                  </a:lnTo>
                  <a:lnTo>
                    <a:pt x="2074544" y="2265045"/>
                  </a:lnTo>
                  <a:lnTo>
                    <a:pt x="2074544" y="2321560"/>
                  </a:lnTo>
                  <a:lnTo>
                    <a:pt x="2075180" y="2374900"/>
                  </a:lnTo>
                  <a:lnTo>
                    <a:pt x="2075180" y="2424429"/>
                  </a:lnTo>
                  <a:lnTo>
                    <a:pt x="2074544" y="2468879"/>
                  </a:lnTo>
                  <a:lnTo>
                    <a:pt x="2073910" y="2507615"/>
                  </a:lnTo>
                  <a:lnTo>
                    <a:pt x="2072005" y="2566670"/>
                  </a:lnTo>
                  <a:lnTo>
                    <a:pt x="2066925" y="2639060"/>
                  </a:lnTo>
                  <a:lnTo>
                    <a:pt x="2062480" y="2705100"/>
                  </a:lnTo>
                  <a:lnTo>
                    <a:pt x="2058035" y="2766060"/>
                  </a:lnTo>
                  <a:lnTo>
                    <a:pt x="2054225" y="2822575"/>
                  </a:lnTo>
                  <a:lnTo>
                    <a:pt x="2050414" y="2875279"/>
                  </a:lnTo>
                  <a:lnTo>
                    <a:pt x="2046605" y="2924175"/>
                  </a:lnTo>
                  <a:lnTo>
                    <a:pt x="2042794" y="2970529"/>
                  </a:lnTo>
                  <a:lnTo>
                    <a:pt x="2039619" y="3014979"/>
                  </a:lnTo>
                  <a:lnTo>
                    <a:pt x="2035810" y="3057525"/>
                  </a:lnTo>
                  <a:lnTo>
                    <a:pt x="2032635" y="3099435"/>
                  </a:lnTo>
                  <a:lnTo>
                    <a:pt x="2028825" y="3140710"/>
                  </a:lnTo>
                  <a:lnTo>
                    <a:pt x="2025650" y="3182620"/>
                  </a:lnTo>
                  <a:lnTo>
                    <a:pt x="2021839" y="3224529"/>
                  </a:lnTo>
                  <a:lnTo>
                    <a:pt x="2018030" y="3268345"/>
                  </a:lnTo>
                  <a:lnTo>
                    <a:pt x="2014219" y="3314700"/>
                  </a:lnTo>
                  <a:lnTo>
                    <a:pt x="1990725" y="3558540"/>
                  </a:lnTo>
                </a:path>
              </a:pathLst>
            </a:custGeom>
            <a:ln w="1007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19389" y="1997075"/>
              <a:ext cx="113029" cy="13779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707504" y="1172844"/>
              <a:ext cx="119380" cy="292735"/>
            </a:xfrm>
            <a:custGeom>
              <a:avLst/>
              <a:gdLst/>
              <a:ahLst/>
              <a:cxnLst/>
              <a:rect l="l" t="t" r="r" b="b"/>
              <a:pathLst>
                <a:path w="119379" h="292734">
                  <a:moveTo>
                    <a:pt x="105410" y="0"/>
                  </a:moveTo>
                  <a:lnTo>
                    <a:pt x="72390" y="19684"/>
                  </a:lnTo>
                  <a:lnTo>
                    <a:pt x="29845" y="78104"/>
                  </a:lnTo>
                  <a:lnTo>
                    <a:pt x="5715" y="145414"/>
                  </a:lnTo>
                  <a:lnTo>
                    <a:pt x="154" y="200659"/>
                  </a:lnTo>
                  <a:lnTo>
                    <a:pt x="46" y="205104"/>
                  </a:lnTo>
                  <a:lnTo>
                    <a:pt x="0" y="207009"/>
                  </a:lnTo>
                  <a:lnTo>
                    <a:pt x="1904" y="233044"/>
                  </a:lnTo>
                  <a:lnTo>
                    <a:pt x="6350" y="259079"/>
                  </a:lnTo>
                  <a:lnTo>
                    <a:pt x="12700" y="284479"/>
                  </a:lnTo>
                  <a:lnTo>
                    <a:pt x="15240" y="292734"/>
                  </a:lnTo>
                  <a:lnTo>
                    <a:pt x="27304" y="289559"/>
                  </a:lnTo>
                  <a:lnTo>
                    <a:pt x="25400" y="281939"/>
                  </a:lnTo>
                  <a:lnTo>
                    <a:pt x="15875" y="241300"/>
                  </a:lnTo>
                  <a:lnTo>
                    <a:pt x="12700" y="200659"/>
                  </a:lnTo>
                  <a:lnTo>
                    <a:pt x="15825" y="160654"/>
                  </a:lnTo>
                  <a:lnTo>
                    <a:pt x="15875" y="160019"/>
                  </a:lnTo>
                  <a:lnTo>
                    <a:pt x="26035" y="119379"/>
                  </a:lnTo>
                  <a:lnTo>
                    <a:pt x="49529" y="69214"/>
                  </a:lnTo>
                  <a:lnTo>
                    <a:pt x="84454" y="26034"/>
                  </a:lnTo>
                  <a:lnTo>
                    <a:pt x="99695" y="14604"/>
                  </a:lnTo>
                  <a:lnTo>
                    <a:pt x="101600" y="13334"/>
                  </a:lnTo>
                  <a:lnTo>
                    <a:pt x="102235" y="13334"/>
                  </a:lnTo>
                  <a:lnTo>
                    <a:pt x="103504" y="12700"/>
                  </a:lnTo>
                  <a:lnTo>
                    <a:pt x="105410" y="12700"/>
                  </a:lnTo>
                  <a:lnTo>
                    <a:pt x="105410" y="0"/>
                  </a:lnTo>
                  <a:close/>
                </a:path>
                <a:path w="119379" h="292734">
                  <a:moveTo>
                    <a:pt x="111760" y="75564"/>
                  </a:moveTo>
                  <a:lnTo>
                    <a:pt x="107950" y="78104"/>
                  </a:lnTo>
                  <a:lnTo>
                    <a:pt x="102235" y="87629"/>
                  </a:lnTo>
                  <a:lnTo>
                    <a:pt x="97154" y="97789"/>
                  </a:lnTo>
                  <a:lnTo>
                    <a:pt x="92075" y="107314"/>
                  </a:lnTo>
                  <a:lnTo>
                    <a:pt x="88265" y="117475"/>
                  </a:lnTo>
                  <a:lnTo>
                    <a:pt x="80010" y="139064"/>
                  </a:lnTo>
                  <a:lnTo>
                    <a:pt x="73025" y="160654"/>
                  </a:lnTo>
                  <a:lnTo>
                    <a:pt x="68579" y="182879"/>
                  </a:lnTo>
                  <a:lnTo>
                    <a:pt x="66040" y="205104"/>
                  </a:lnTo>
                  <a:lnTo>
                    <a:pt x="66040" y="219075"/>
                  </a:lnTo>
                  <a:lnTo>
                    <a:pt x="67310" y="233044"/>
                  </a:lnTo>
                  <a:lnTo>
                    <a:pt x="69215" y="247014"/>
                  </a:lnTo>
                  <a:lnTo>
                    <a:pt x="73025" y="260350"/>
                  </a:lnTo>
                  <a:lnTo>
                    <a:pt x="75565" y="267969"/>
                  </a:lnTo>
                  <a:lnTo>
                    <a:pt x="88265" y="264794"/>
                  </a:lnTo>
                  <a:lnTo>
                    <a:pt x="85725" y="257175"/>
                  </a:lnTo>
                  <a:lnTo>
                    <a:pt x="78740" y="216534"/>
                  </a:lnTo>
                  <a:lnTo>
                    <a:pt x="82550" y="175259"/>
                  </a:lnTo>
                  <a:lnTo>
                    <a:pt x="93979" y="135254"/>
                  </a:lnTo>
                  <a:lnTo>
                    <a:pt x="111125" y="97789"/>
                  </a:lnTo>
                  <a:lnTo>
                    <a:pt x="118745" y="85089"/>
                  </a:lnTo>
                  <a:lnTo>
                    <a:pt x="119379" y="80009"/>
                  </a:lnTo>
                  <a:lnTo>
                    <a:pt x="116204" y="76200"/>
                  </a:lnTo>
                  <a:lnTo>
                    <a:pt x="111760" y="75564"/>
                  </a:lnTo>
                  <a:close/>
                </a:path>
                <a:path w="119379" h="292734">
                  <a:moveTo>
                    <a:pt x="106679" y="0"/>
                  </a:moveTo>
                  <a:lnTo>
                    <a:pt x="105410" y="0"/>
                  </a:lnTo>
                  <a:lnTo>
                    <a:pt x="105410" y="12700"/>
                  </a:lnTo>
                  <a:lnTo>
                    <a:pt x="106679" y="12700"/>
                  </a:lnTo>
                  <a:lnTo>
                    <a:pt x="114935" y="13969"/>
                  </a:lnTo>
                  <a:lnTo>
                    <a:pt x="114935" y="126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61959" y="5927724"/>
              <a:ext cx="229870" cy="21653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48269" y="1058544"/>
              <a:ext cx="133984" cy="24383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47104" y="4135755"/>
              <a:ext cx="239395" cy="13144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588759" y="2119630"/>
              <a:ext cx="116839" cy="91440"/>
            </a:xfrm>
            <a:custGeom>
              <a:avLst/>
              <a:gdLst/>
              <a:ahLst/>
              <a:cxnLst/>
              <a:rect l="l" t="t" r="r" b="b"/>
              <a:pathLst>
                <a:path w="116840" h="91439">
                  <a:moveTo>
                    <a:pt x="116840" y="3175"/>
                  </a:moveTo>
                  <a:lnTo>
                    <a:pt x="66040" y="0"/>
                  </a:lnTo>
                  <a:lnTo>
                    <a:pt x="36830" y="8255"/>
                  </a:lnTo>
                  <a:lnTo>
                    <a:pt x="18415" y="36195"/>
                  </a:lnTo>
                  <a:lnTo>
                    <a:pt x="0" y="91440"/>
                  </a:lnTo>
                </a:path>
              </a:pathLst>
            </a:custGeom>
            <a:ln w="1007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34934" y="2036444"/>
              <a:ext cx="149225" cy="9842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72199" y="6084569"/>
              <a:ext cx="128270" cy="248920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851217" y="1931098"/>
            <a:ext cx="4034790" cy="3239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nn-NO" sz="2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Angst som kjem plutseleg, aukar raskt og kjennest tydeleg i kroppen, kan vere panikkangst. 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nn-NO" sz="2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nn-NO" sz="2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Panikkangst er vanleg, men ikkje farleg.</a:t>
            </a:r>
            <a:endParaRPr lang="nb-NO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8814434" y="3819525"/>
            <a:ext cx="128905" cy="252095"/>
            <a:chOff x="8814434" y="3819525"/>
            <a:chExt cx="128905" cy="252095"/>
          </a:xfrm>
        </p:grpSpPr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814434" y="3910330"/>
              <a:ext cx="71118" cy="16128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880474" y="3819525"/>
              <a:ext cx="62865" cy="163195"/>
            </a:xfrm>
            <a:custGeom>
              <a:avLst/>
              <a:gdLst/>
              <a:ahLst/>
              <a:cxnLst/>
              <a:rect l="l" t="t" r="r" b="b"/>
              <a:pathLst>
                <a:path w="62865" h="163195">
                  <a:moveTo>
                    <a:pt x="4445" y="0"/>
                  </a:moveTo>
                  <a:lnTo>
                    <a:pt x="1270" y="2539"/>
                  </a:lnTo>
                  <a:lnTo>
                    <a:pt x="0" y="7620"/>
                  </a:lnTo>
                  <a:lnTo>
                    <a:pt x="2540" y="11429"/>
                  </a:lnTo>
                  <a:lnTo>
                    <a:pt x="4445" y="13335"/>
                  </a:lnTo>
                  <a:lnTo>
                    <a:pt x="3809" y="12700"/>
                  </a:lnTo>
                  <a:lnTo>
                    <a:pt x="36195" y="50800"/>
                  </a:lnTo>
                  <a:lnTo>
                    <a:pt x="50800" y="101600"/>
                  </a:lnTo>
                  <a:lnTo>
                    <a:pt x="49529" y="114935"/>
                  </a:lnTo>
                  <a:lnTo>
                    <a:pt x="46354" y="128270"/>
                  </a:lnTo>
                  <a:lnTo>
                    <a:pt x="41909" y="140970"/>
                  </a:lnTo>
                  <a:lnTo>
                    <a:pt x="36195" y="153670"/>
                  </a:lnTo>
                  <a:lnTo>
                    <a:pt x="35559" y="158750"/>
                  </a:lnTo>
                  <a:lnTo>
                    <a:pt x="38100" y="161925"/>
                  </a:lnTo>
                  <a:lnTo>
                    <a:pt x="42545" y="163195"/>
                  </a:lnTo>
                  <a:lnTo>
                    <a:pt x="46354" y="160020"/>
                  </a:lnTo>
                  <a:lnTo>
                    <a:pt x="56515" y="137795"/>
                  </a:lnTo>
                  <a:lnTo>
                    <a:pt x="62229" y="114935"/>
                  </a:lnTo>
                  <a:lnTo>
                    <a:pt x="62865" y="91439"/>
                  </a:lnTo>
                  <a:lnTo>
                    <a:pt x="57784" y="67310"/>
                  </a:lnTo>
                  <a:lnTo>
                    <a:pt x="32384" y="23495"/>
                  </a:lnTo>
                  <a:lnTo>
                    <a:pt x="9525" y="127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5673725" y="4024629"/>
            <a:ext cx="17780" cy="43180"/>
          </a:xfrm>
          <a:custGeom>
            <a:avLst/>
            <a:gdLst/>
            <a:ahLst/>
            <a:cxnLst/>
            <a:rect l="l" t="t" r="r" b="b"/>
            <a:pathLst>
              <a:path w="17779" h="43179">
                <a:moveTo>
                  <a:pt x="0" y="0"/>
                </a:moveTo>
                <a:lnTo>
                  <a:pt x="17779" y="43180"/>
                </a:lnTo>
              </a:path>
            </a:pathLst>
          </a:custGeom>
          <a:ln w="10070">
            <a:solidFill>
              <a:srgbClr val="003A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lang="nb-NO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Situasjon i </a:t>
            </a:r>
            <a:r>
              <a:rPr lang="nb-NO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kvardagen</a:t>
            </a:r>
            <a:endParaRPr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00240" y="3592829"/>
            <a:ext cx="2453640" cy="2652395"/>
            <a:chOff x="7000240" y="3592829"/>
            <a:chExt cx="2453640" cy="2652395"/>
          </a:xfrm>
        </p:grpSpPr>
        <p:sp>
          <p:nvSpPr>
            <p:cNvPr id="4" name="object 4"/>
            <p:cNvSpPr/>
            <p:nvPr/>
          </p:nvSpPr>
          <p:spPr>
            <a:xfrm>
              <a:off x="7056120" y="3602989"/>
              <a:ext cx="2397760" cy="2061845"/>
            </a:xfrm>
            <a:custGeom>
              <a:avLst/>
              <a:gdLst/>
              <a:ahLst/>
              <a:cxnLst/>
              <a:rect l="l" t="t" r="r" b="b"/>
              <a:pathLst>
                <a:path w="2397759" h="2061845">
                  <a:moveTo>
                    <a:pt x="1346834" y="0"/>
                  </a:moveTo>
                  <a:lnTo>
                    <a:pt x="1299845" y="635"/>
                  </a:lnTo>
                  <a:lnTo>
                    <a:pt x="1252220" y="7620"/>
                  </a:lnTo>
                  <a:lnTo>
                    <a:pt x="1204595" y="20955"/>
                  </a:lnTo>
                  <a:lnTo>
                    <a:pt x="1156334" y="39370"/>
                  </a:lnTo>
                  <a:lnTo>
                    <a:pt x="1109345" y="62230"/>
                  </a:lnTo>
                  <a:lnTo>
                    <a:pt x="1063625" y="88900"/>
                  </a:lnTo>
                  <a:lnTo>
                    <a:pt x="1019175" y="117475"/>
                  </a:lnTo>
                  <a:lnTo>
                    <a:pt x="977264" y="148589"/>
                  </a:lnTo>
                  <a:lnTo>
                    <a:pt x="937895" y="180339"/>
                  </a:lnTo>
                  <a:lnTo>
                    <a:pt x="901700" y="212089"/>
                  </a:lnTo>
                  <a:lnTo>
                    <a:pt x="869314" y="243205"/>
                  </a:lnTo>
                  <a:lnTo>
                    <a:pt x="841375" y="273050"/>
                  </a:lnTo>
                  <a:lnTo>
                    <a:pt x="800100" y="323850"/>
                  </a:lnTo>
                  <a:lnTo>
                    <a:pt x="781684" y="358139"/>
                  </a:lnTo>
                  <a:lnTo>
                    <a:pt x="782320" y="367030"/>
                  </a:lnTo>
                  <a:lnTo>
                    <a:pt x="761364" y="361950"/>
                  </a:lnTo>
                  <a:lnTo>
                    <a:pt x="708025" y="356870"/>
                  </a:lnTo>
                  <a:lnTo>
                    <a:pt x="636270" y="366395"/>
                  </a:lnTo>
                  <a:lnTo>
                    <a:pt x="560704" y="403860"/>
                  </a:lnTo>
                  <a:lnTo>
                    <a:pt x="508634" y="447039"/>
                  </a:lnTo>
                  <a:lnTo>
                    <a:pt x="477520" y="474345"/>
                  </a:lnTo>
                  <a:lnTo>
                    <a:pt x="247014" y="688339"/>
                  </a:lnTo>
                  <a:lnTo>
                    <a:pt x="158750" y="768985"/>
                  </a:lnTo>
                  <a:lnTo>
                    <a:pt x="114300" y="808355"/>
                  </a:lnTo>
                  <a:lnTo>
                    <a:pt x="69214" y="847725"/>
                  </a:lnTo>
                  <a:lnTo>
                    <a:pt x="39370" y="878205"/>
                  </a:lnTo>
                  <a:lnTo>
                    <a:pt x="18414" y="910590"/>
                  </a:lnTo>
                  <a:lnTo>
                    <a:pt x="5714" y="944245"/>
                  </a:lnTo>
                  <a:lnTo>
                    <a:pt x="0" y="979170"/>
                  </a:lnTo>
                  <a:lnTo>
                    <a:pt x="634" y="1016000"/>
                  </a:lnTo>
                  <a:lnTo>
                    <a:pt x="7620" y="1053465"/>
                  </a:lnTo>
                  <a:lnTo>
                    <a:pt x="19050" y="1092200"/>
                  </a:lnTo>
                  <a:lnTo>
                    <a:pt x="34925" y="1131570"/>
                  </a:lnTo>
                  <a:lnTo>
                    <a:pt x="54609" y="1171575"/>
                  </a:lnTo>
                  <a:lnTo>
                    <a:pt x="76834" y="1212215"/>
                  </a:lnTo>
                  <a:lnTo>
                    <a:pt x="101600" y="1252855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5415"/>
                  </a:lnTo>
                  <a:lnTo>
                    <a:pt x="229234" y="1454785"/>
                  </a:lnTo>
                  <a:lnTo>
                    <a:pt x="250825" y="1493520"/>
                  </a:lnTo>
                  <a:lnTo>
                    <a:pt x="316864" y="1619885"/>
                  </a:lnTo>
                  <a:lnTo>
                    <a:pt x="339089" y="1659255"/>
                  </a:lnTo>
                  <a:lnTo>
                    <a:pt x="362584" y="1697990"/>
                  </a:lnTo>
                  <a:lnTo>
                    <a:pt x="386714" y="1734820"/>
                  </a:lnTo>
                  <a:lnTo>
                    <a:pt x="412750" y="1771015"/>
                  </a:lnTo>
                  <a:lnTo>
                    <a:pt x="440689" y="1804670"/>
                  </a:lnTo>
                  <a:lnTo>
                    <a:pt x="471170" y="1837055"/>
                  </a:lnTo>
                  <a:lnTo>
                    <a:pt x="504189" y="1868170"/>
                  </a:lnTo>
                  <a:lnTo>
                    <a:pt x="540384" y="1896745"/>
                  </a:lnTo>
                  <a:lnTo>
                    <a:pt x="580389" y="1923415"/>
                  </a:lnTo>
                  <a:lnTo>
                    <a:pt x="623570" y="1948180"/>
                  </a:lnTo>
                  <a:lnTo>
                    <a:pt x="671829" y="1971040"/>
                  </a:lnTo>
                  <a:lnTo>
                    <a:pt x="723900" y="1991995"/>
                  </a:lnTo>
                  <a:lnTo>
                    <a:pt x="770254" y="2007235"/>
                  </a:lnTo>
                  <a:lnTo>
                    <a:pt x="815339" y="2020570"/>
                  </a:lnTo>
                  <a:lnTo>
                    <a:pt x="861059" y="2031365"/>
                  </a:lnTo>
                  <a:lnTo>
                    <a:pt x="906779" y="2041525"/>
                  </a:lnTo>
                  <a:lnTo>
                    <a:pt x="952500" y="2049145"/>
                  </a:lnTo>
                  <a:lnTo>
                    <a:pt x="998220" y="2054860"/>
                  </a:lnTo>
                  <a:lnTo>
                    <a:pt x="1044575" y="2058670"/>
                  </a:lnTo>
                  <a:lnTo>
                    <a:pt x="1091564" y="2061210"/>
                  </a:lnTo>
                  <a:lnTo>
                    <a:pt x="1138554" y="2061845"/>
                  </a:lnTo>
                  <a:lnTo>
                    <a:pt x="1186179" y="2060575"/>
                  </a:lnTo>
                  <a:lnTo>
                    <a:pt x="1235075" y="2057400"/>
                  </a:lnTo>
                  <a:lnTo>
                    <a:pt x="1283970" y="2052955"/>
                  </a:lnTo>
                  <a:lnTo>
                    <a:pt x="1334134" y="2046605"/>
                  </a:lnTo>
                  <a:lnTo>
                    <a:pt x="1385570" y="2038350"/>
                  </a:lnTo>
                  <a:lnTo>
                    <a:pt x="1437639" y="2028825"/>
                  </a:lnTo>
                  <a:lnTo>
                    <a:pt x="1490979" y="2018030"/>
                  </a:lnTo>
                  <a:lnTo>
                    <a:pt x="1602104" y="1990725"/>
                  </a:lnTo>
                  <a:lnTo>
                    <a:pt x="1660525" y="1974215"/>
                  </a:lnTo>
                  <a:lnTo>
                    <a:pt x="1717039" y="1956435"/>
                  </a:lnTo>
                  <a:lnTo>
                    <a:pt x="1770379" y="1937385"/>
                  </a:lnTo>
                  <a:lnTo>
                    <a:pt x="1821179" y="1917065"/>
                  </a:lnTo>
                  <a:lnTo>
                    <a:pt x="1868804" y="1895475"/>
                  </a:lnTo>
                  <a:lnTo>
                    <a:pt x="1914525" y="1873250"/>
                  </a:lnTo>
                  <a:lnTo>
                    <a:pt x="1956434" y="1849120"/>
                  </a:lnTo>
                  <a:lnTo>
                    <a:pt x="1995804" y="1823720"/>
                  </a:lnTo>
                  <a:lnTo>
                    <a:pt x="2032634" y="1797050"/>
                  </a:lnTo>
                  <a:lnTo>
                    <a:pt x="2066289" y="1768475"/>
                  </a:lnTo>
                  <a:lnTo>
                    <a:pt x="2096770" y="1739265"/>
                  </a:lnTo>
                  <a:lnTo>
                    <a:pt x="2124075" y="1707515"/>
                  </a:lnTo>
                  <a:lnTo>
                    <a:pt x="2148839" y="1675130"/>
                  </a:lnTo>
                  <a:lnTo>
                    <a:pt x="2169795" y="1640840"/>
                  </a:lnTo>
                  <a:lnTo>
                    <a:pt x="2187575" y="1605280"/>
                  </a:lnTo>
                  <a:lnTo>
                    <a:pt x="2202814" y="1567815"/>
                  </a:lnTo>
                  <a:lnTo>
                    <a:pt x="2227579" y="1482725"/>
                  </a:lnTo>
                  <a:lnTo>
                    <a:pt x="2244725" y="1437005"/>
                  </a:lnTo>
                  <a:lnTo>
                    <a:pt x="2264409" y="1390015"/>
                  </a:lnTo>
                  <a:lnTo>
                    <a:pt x="2286000" y="1343660"/>
                  </a:lnTo>
                  <a:lnTo>
                    <a:pt x="2329814" y="1252220"/>
                  </a:lnTo>
                  <a:lnTo>
                    <a:pt x="2350134" y="1207135"/>
                  </a:lnTo>
                  <a:lnTo>
                    <a:pt x="2367914" y="1163955"/>
                  </a:lnTo>
                  <a:lnTo>
                    <a:pt x="2382520" y="1121410"/>
                  </a:lnTo>
                  <a:lnTo>
                    <a:pt x="2392679" y="1080770"/>
                  </a:lnTo>
                  <a:lnTo>
                    <a:pt x="2397759" y="1042035"/>
                  </a:lnTo>
                  <a:lnTo>
                    <a:pt x="2395854" y="1005205"/>
                  </a:lnTo>
                  <a:lnTo>
                    <a:pt x="2386964" y="971550"/>
                  </a:lnTo>
                  <a:lnTo>
                    <a:pt x="2369820" y="939800"/>
                  </a:lnTo>
                  <a:lnTo>
                    <a:pt x="2343150" y="911860"/>
                  </a:lnTo>
                  <a:lnTo>
                    <a:pt x="2303145" y="874395"/>
                  </a:lnTo>
                  <a:lnTo>
                    <a:pt x="2270125" y="835025"/>
                  </a:lnTo>
                  <a:lnTo>
                    <a:pt x="2242184" y="795020"/>
                  </a:lnTo>
                  <a:lnTo>
                    <a:pt x="2218054" y="753745"/>
                  </a:lnTo>
                  <a:lnTo>
                    <a:pt x="2197734" y="711835"/>
                  </a:lnTo>
                  <a:lnTo>
                    <a:pt x="2179320" y="669289"/>
                  </a:lnTo>
                  <a:lnTo>
                    <a:pt x="2143759" y="584835"/>
                  </a:lnTo>
                  <a:lnTo>
                    <a:pt x="2124709" y="542925"/>
                  </a:lnTo>
                  <a:lnTo>
                    <a:pt x="2103754" y="501650"/>
                  </a:lnTo>
                  <a:lnTo>
                    <a:pt x="2078989" y="461010"/>
                  </a:lnTo>
                  <a:lnTo>
                    <a:pt x="2033904" y="405764"/>
                  </a:lnTo>
                  <a:lnTo>
                    <a:pt x="2005964" y="378460"/>
                  </a:lnTo>
                  <a:lnTo>
                    <a:pt x="1974850" y="349885"/>
                  </a:lnTo>
                  <a:lnTo>
                    <a:pt x="1939925" y="321945"/>
                  </a:lnTo>
                  <a:lnTo>
                    <a:pt x="1903095" y="294005"/>
                  </a:lnTo>
                  <a:lnTo>
                    <a:pt x="1863089" y="265430"/>
                  </a:lnTo>
                  <a:lnTo>
                    <a:pt x="1821179" y="237489"/>
                  </a:lnTo>
                  <a:lnTo>
                    <a:pt x="1776729" y="209550"/>
                  </a:lnTo>
                  <a:lnTo>
                    <a:pt x="1731009" y="181610"/>
                  </a:lnTo>
                  <a:lnTo>
                    <a:pt x="1684020" y="154305"/>
                  </a:lnTo>
                  <a:lnTo>
                    <a:pt x="1635759" y="127635"/>
                  </a:lnTo>
                  <a:lnTo>
                    <a:pt x="1586229" y="100964"/>
                  </a:lnTo>
                  <a:lnTo>
                    <a:pt x="1485900" y="48895"/>
                  </a:lnTo>
                  <a:lnTo>
                    <a:pt x="1435734" y="24130"/>
                  </a:lnTo>
                  <a:lnTo>
                    <a:pt x="1391920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00240" y="359282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4" y="0"/>
                  </a:lnTo>
                  <a:lnTo>
                    <a:pt x="1252219" y="6985"/>
                  </a:lnTo>
                  <a:lnTo>
                    <a:pt x="1204594" y="20320"/>
                  </a:lnTo>
                  <a:lnTo>
                    <a:pt x="1156334" y="38735"/>
                  </a:lnTo>
                  <a:lnTo>
                    <a:pt x="1109344" y="61595"/>
                  </a:lnTo>
                  <a:lnTo>
                    <a:pt x="1063625" y="88265"/>
                  </a:lnTo>
                  <a:lnTo>
                    <a:pt x="1019175" y="116840"/>
                  </a:lnTo>
                  <a:lnTo>
                    <a:pt x="977264" y="147955"/>
                  </a:lnTo>
                  <a:lnTo>
                    <a:pt x="937894" y="179705"/>
                  </a:lnTo>
                  <a:lnTo>
                    <a:pt x="901700" y="211455"/>
                  </a:lnTo>
                  <a:lnTo>
                    <a:pt x="869314" y="242570"/>
                  </a:lnTo>
                  <a:lnTo>
                    <a:pt x="841375" y="272415"/>
                  </a:lnTo>
                  <a:lnTo>
                    <a:pt x="800100" y="323215"/>
                  </a:lnTo>
                  <a:lnTo>
                    <a:pt x="781684" y="357505"/>
                  </a:lnTo>
                  <a:lnTo>
                    <a:pt x="782319" y="366395"/>
                  </a:lnTo>
                  <a:lnTo>
                    <a:pt x="761364" y="361315"/>
                  </a:lnTo>
                  <a:lnTo>
                    <a:pt x="708025" y="356235"/>
                  </a:lnTo>
                  <a:lnTo>
                    <a:pt x="636269" y="365760"/>
                  </a:lnTo>
                  <a:lnTo>
                    <a:pt x="560704" y="403225"/>
                  </a:lnTo>
                  <a:lnTo>
                    <a:pt x="508634" y="446405"/>
                  </a:lnTo>
                  <a:lnTo>
                    <a:pt x="444500" y="504190"/>
                  </a:lnTo>
                  <a:lnTo>
                    <a:pt x="247014" y="687705"/>
                  </a:lnTo>
                  <a:lnTo>
                    <a:pt x="158750" y="768350"/>
                  </a:lnTo>
                  <a:lnTo>
                    <a:pt x="114300" y="807720"/>
                  </a:lnTo>
                  <a:lnTo>
                    <a:pt x="69214" y="847090"/>
                  </a:lnTo>
                  <a:lnTo>
                    <a:pt x="39369" y="877570"/>
                  </a:lnTo>
                  <a:lnTo>
                    <a:pt x="18414" y="909955"/>
                  </a:lnTo>
                  <a:lnTo>
                    <a:pt x="5714" y="943610"/>
                  </a:lnTo>
                  <a:lnTo>
                    <a:pt x="0" y="978535"/>
                  </a:lnTo>
                  <a:lnTo>
                    <a:pt x="634" y="1015365"/>
                  </a:lnTo>
                  <a:lnTo>
                    <a:pt x="7619" y="1052830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1600" y="1252220"/>
                  </a:lnTo>
                  <a:lnTo>
                    <a:pt x="127634" y="1292860"/>
                  </a:lnTo>
                  <a:lnTo>
                    <a:pt x="180339" y="1374140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316864" y="1619250"/>
                  </a:lnTo>
                  <a:lnTo>
                    <a:pt x="339725" y="1659255"/>
                  </a:lnTo>
                  <a:lnTo>
                    <a:pt x="362584" y="1697355"/>
                  </a:lnTo>
                  <a:lnTo>
                    <a:pt x="387350" y="1734820"/>
                  </a:lnTo>
                  <a:lnTo>
                    <a:pt x="412750" y="1770380"/>
                  </a:lnTo>
                  <a:lnTo>
                    <a:pt x="440689" y="1804035"/>
                  </a:lnTo>
                  <a:lnTo>
                    <a:pt x="471169" y="1836420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2780"/>
                  </a:lnTo>
                  <a:lnTo>
                    <a:pt x="623569" y="1947545"/>
                  </a:lnTo>
                  <a:lnTo>
                    <a:pt x="671829" y="1970405"/>
                  </a:lnTo>
                  <a:lnTo>
                    <a:pt x="724534" y="1991360"/>
                  </a:lnTo>
                  <a:lnTo>
                    <a:pt x="770254" y="2006600"/>
                  </a:lnTo>
                  <a:lnTo>
                    <a:pt x="815975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19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5075" y="2056765"/>
                  </a:lnTo>
                  <a:lnTo>
                    <a:pt x="1283969" y="2052320"/>
                  </a:lnTo>
                  <a:lnTo>
                    <a:pt x="1334134" y="2045970"/>
                  </a:lnTo>
                  <a:lnTo>
                    <a:pt x="1385569" y="2037715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9439" y="1895475"/>
                  </a:lnTo>
                  <a:lnTo>
                    <a:pt x="1914525" y="1872615"/>
                  </a:lnTo>
                  <a:lnTo>
                    <a:pt x="1956434" y="1848485"/>
                  </a:lnTo>
                  <a:lnTo>
                    <a:pt x="1996439" y="1823085"/>
                  </a:lnTo>
                  <a:lnTo>
                    <a:pt x="2032634" y="1796415"/>
                  </a:lnTo>
                  <a:lnTo>
                    <a:pt x="2066289" y="1767840"/>
                  </a:lnTo>
                  <a:lnTo>
                    <a:pt x="2096769" y="1738630"/>
                  </a:lnTo>
                  <a:lnTo>
                    <a:pt x="2124075" y="1707515"/>
                  </a:lnTo>
                  <a:lnTo>
                    <a:pt x="2148839" y="1674495"/>
                  </a:lnTo>
                  <a:lnTo>
                    <a:pt x="2169794" y="1640205"/>
                  </a:lnTo>
                  <a:lnTo>
                    <a:pt x="2188209" y="1604645"/>
                  </a:lnTo>
                  <a:lnTo>
                    <a:pt x="2202814" y="1567180"/>
                  </a:lnTo>
                  <a:lnTo>
                    <a:pt x="2227579" y="1482090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025"/>
                  </a:lnTo>
                  <a:lnTo>
                    <a:pt x="2329814" y="1251585"/>
                  </a:lnTo>
                  <a:lnTo>
                    <a:pt x="2350134" y="1206500"/>
                  </a:lnTo>
                  <a:lnTo>
                    <a:pt x="2367914" y="1163320"/>
                  </a:lnTo>
                  <a:lnTo>
                    <a:pt x="2382519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6489" y="1004570"/>
                  </a:lnTo>
                  <a:lnTo>
                    <a:pt x="2386964" y="970915"/>
                  </a:lnTo>
                  <a:lnTo>
                    <a:pt x="2369819" y="939165"/>
                  </a:lnTo>
                  <a:lnTo>
                    <a:pt x="2343150" y="911225"/>
                  </a:lnTo>
                  <a:lnTo>
                    <a:pt x="2303144" y="873760"/>
                  </a:lnTo>
                  <a:lnTo>
                    <a:pt x="2270125" y="834390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19" y="668655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754" y="501015"/>
                  </a:lnTo>
                  <a:lnTo>
                    <a:pt x="2078989" y="460375"/>
                  </a:lnTo>
                  <a:lnTo>
                    <a:pt x="2033904" y="405765"/>
                  </a:lnTo>
                  <a:lnTo>
                    <a:pt x="2005964" y="377825"/>
                  </a:lnTo>
                  <a:lnTo>
                    <a:pt x="1974850" y="349250"/>
                  </a:lnTo>
                  <a:lnTo>
                    <a:pt x="1940559" y="321310"/>
                  </a:lnTo>
                  <a:lnTo>
                    <a:pt x="1903094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7364" y="208915"/>
                  </a:lnTo>
                  <a:lnTo>
                    <a:pt x="1684019" y="153670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734" y="23495"/>
                  </a:lnTo>
                  <a:lnTo>
                    <a:pt x="1391919" y="6985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56780" y="3913504"/>
              <a:ext cx="2019300" cy="1708150"/>
            </a:xfrm>
            <a:custGeom>
              <a:avLst/>
              <a:gdLst/>
              <a:ahLst/>
              <a:cxnLst/>
              <a:rect l="l" t="t" r="r" b="b"/>
              <a:pathLst>
                <a:path w="2019300" h="1708150">
                  <a:moveTo>
                    <a:pt x="1062990" y="0"/>
                  </a:moveTo>
                  <a:lnTo>
                    <a:pt x="1008379" y="6350"/>
                  </a:lnTo>
                  <a:lnTo>
                    <a:pt x="955040" y="18415"/>
                  </a:lnTo>
                  <a:lnTo>
                    <a:pt x="902335" y="34925"/>
                  </a:lnTo>
                  <a:lnTo>
                    <a:pt x="852804" y="54610"/>
                  </a:lnTo>
                  <a:lnTo>
                    <a:pt x="807720" y="76200"/>
                  </a:lnTo>
                  <a:lnTo>
                    <a:pt x="766445" y="99060"/>
                  </a:lnTo>
                  <a:lnTo>
                    <a:pt x="731520" y="121285"/>
                  </a:lnTo>
                  <a:lnTo>
                    <a:pt x="683895" y="160020"/>
                  </a:lnTo>
                  <a:lnTo>
                    <a:pt x="672465" y="183515"/>
                  </a:lnTo>
                  <a:lnTo>
                    <a:pt x="606425" y="242570"/>
                  </a:lnTo>
                  <a:lnTo>
                    <a:pt x="543560" y="296545"/>
                  </a:lnTo>
                  <a:lnTo>
                    <a:pt x="453390" y="368935"/>
                  </a:lnTo>
                  <a:lnTo>
                    <a:pt x="424815" y="393065"/>
                  </a:lnTo>
                  <a:lnTo>
                    <a:pt x="392429" y="421640"/>
                  </a:lnTo>
                  <a:lnTo>
                    <a:pt x="194310" y="601980"/>
                  </a:lnTo>
                  <a:lnTo>
                    <a:pt x="149860" y="641350"/>
                  </a:lnTo>
                  <a:lnTo>
                    <a:pt x="104775" y="680720"/>
                  </a:lnTo>
                  <a:lnTo>
                    <a:pt x="59690" y="719455"/>
                  </a:lnTo>
                  <a:lnTo>
                    <a:pt x="29845" y="750570"/>
                  </a:lnTo>
                  <a:lnTo>
                    <a:pt x="10795" y="783590"/>
                  </a:lnTo>
                  <a:lnTo>
                    <a:pt x="635" y="818515"/>
                  </a:lnTo>
                  <a:lnTo>
                    <a:pt x="0" y="854710"/>
                  </a:lnTo>
                  <a:lnTo>
                    <a:pt x="5715" y="892175"/>
                  </a:lnTo>
                  <a:lnTo>
                    <a:pt x="17779" y="930910"/>
                  </a:lnTo>
                  <a:lnTo>
                    <a:pt x="35560" y="970280"/>
                  </a:lnTo>
                  <a:lnTo>
                    <a:pt x="56515" y="1010285"/>
                  </a:lnTo>
                  <a:lnTo>
                    <a:pt x="80645" y="1050925"/>
                  </a:lnTo>
                  <a:lnTo>
                    <a:pt x="106679" y="1091565"/>
                  </a:lnTo>
                  <a:lnTo>
                    <a:pt x="159385" y="1171575"/>
                  </a:lnTo>
                  <a:lnTo>
                    <a:pt x="183515" y="1210945"/>
                  </a:lnTo>
                  <a:lnTo>
                    <a:pt x="205740" y="1249680"/>
                  </a:lnTo>
                  <a:lnTo>
                    <a:pt x="228600" y="1293495"/>
                  </a:lnTo>
                  <a:lnTo>
                    <a:pt x="250825" y="1336675"/>
                  </a:lnTo>
                  <a:lnTo>
                    <a:pt x="273685" y="1377315"/>
                  </a:lnTo>
                  <a:lnTo>
                    <a:pt x="297815" y="1417320"/>
                  </a:lnTo>
                  <a:lnTo>
                    <a:pt x="323215" y="1454785"/>
                  </a:lnTo>
                  <a:lnTo>
                    <a:pt x="350520" y="1490345"/>
                  </a:lnTo>
                  <a:lnTo>
                    <a:pt x="381000" y="1524000"/>
                  </a:lnTo>
                  <a:lnTo>
                    <a:pt x="415290" y="1555115"/>
                  </a:lnTo>
                  <a:lnTo>
                    <a:pt x="453390" y="1584325"/>
                  </a:lnTo>
                  <a:lnTo>
                    <a:pt x="495935" y="1610995"/>
                  </a:lnTo>
                  <a:lnTo>
                    <a:pt x="544829" y="1634490"/>
                  </a:lnTo>
                  <a:lnTo>
                    <a:pt x="598804" y="1654810"/>
                  </a:lnTo>
                  <a:lnTo>
                    <a:pt x="645160" y="1669415"/>
                  </a:lnTo>
                  <a:lnTo>
                    <a:pt x="690879" y="1681480"/>
                  </a:lnTo>
                  <a:lnTo>
                    <a:pt x="737235" y="1691005"/>
                  </a:lnTo>
                  <a:lnTo>
                    <a:pt x="782954" y="1698625"/>
                  </a:lnTo>
                  <a:lnTo>
                    <a:pt x="829310" y="1703705"/>
                  </a:lnTo>
                  <a:lnTo>
                    <a:pt x="876300" y="1707515"/>
                  </a:lnTo>
                  <a:lnTo>
                    <a:pt x="923290" y="1708150"/>
                  </a:lnTo>
                  <a:lnTo>
                    <a:pt x="971550" y="1707515"/>
                  </a:lnTo>
                  <a:lnTo>
                    <a:pt x="1020445" y="1704340"/>
                  </a:lnTo>
                  <a:lnTo>
                    <a:pt x="1069975" y="1699260"/>
                  </a:lnTo>
                  <a:lnTo>
                    <a:pt x="1120775" y="1692275"/>
                  </a:lnTo>
                  <a:lnTo>
                    <a:pt x="1173479" y="1683385"/>
                  </a:lnTo>
                  <a:lnTo>
                    <a:pt x="1226820" y="1672590"/>
                  </a:lnTo>
                  <a:lnTo>
                    <a:pt x="1282065" y="1659255"/>
                  </a:lnTo>
                  <a:lnTo>
                    <a:pt x="1338579" y="1644650"/>
                  </a:lnTo>
                  <a:lnTo>
                    <a:pt x="1398904" y="1627505"/>
                  </a:lnTo>
                  <a:lnTo>
                    <a:pt x="1455420" y="1608455"/>
                  </a:lnTo>
                  <a:lnTo>
                    <a:pt x="1508760" y="1588135"/>
                  </a:lnTo>
                  <a:lnTo>
                    <a:pt x="1558925" y="1566545"/>
                  </a:lnTo>
                  <a:lnTo>
                    <a:pt x="1605915" y="1543050"/>
                  </a:lnTo>
                  <a:lnTo>
                    <a:pt x="1649095" y="1518285"/>
                  </a:lnTo>
                  <a:lnTo>
                    <a:pt x="1688465" y="1491615"/>
                  </a:lnTo>
                  <a:lnTo>
                    <a:pt x="1724025" y="1463675"/>
                  </a:lnTo>
                  <a:lnTo>
                    <a:pt x="1756410" y="1433830"/>
                  </a:lnTo>
                  <a:lnTo>
                    <a:pt x="1784985" y="1402080"/>
                  </a:lnTo>
                  <a:lnTo>
                    <a:pt x="1809115" y="1369060"/>
                  </a:lnTo>
                  <a:lnTo>
                    <a:pt x="1830070" y="1333500"/>
                  </a:lnTo>
                  <a:lnTo>
                    <a:pt x="1846579" y="1296670"/>
                  </a:lnTo>
                  <a:lnTo>
                    <a:pt x="1873250" y="1214120"/>
                  </a:lnTo>
                  <a:lnTo>
                    <a:pt x="1891029" y="1169670"/>
                  </a:lnTo>
                  <a:lnTo>
                    <a:pt x="1911350" y="1125220"/>
                  </a:lnTo>
                  <a:lnTo>
                    <a:pt x="1955165" y="1037590"/>
                  </a:lnTo>
                  <a:lnTo>
                    <a:pt x="1976120" y="994410"/>
                  </a:lnTo>
                  <a:lnTo>
                    <a:pt x="1993900" y="952500"/>
                  </a:lnTo>
                  <a:lnTo>
                    <a:pt x="2007870" y="912495"/>
                  </a:lnTo>
                  <a:lnTo>
                    <a:pt x="2016760" y="874395"/>
                  </a:lnTo>
                  <a:lnTo>
                    <a:pt x="2019300" y="838200"/>
                  </a:lnTo>
                  <a:lnTo>
                    <a:pt x="2014220" y="805180"/>
                  </a:lnTo>
                  <a:lnTo>
                    <a:pt x="1999615" y="774700"/>
                  </a:lnTo>
                  <a:lnTo>
                    <a:pt x="1974850" y="748030"/>
                  </a:lnTo>
                  <a:lnTo>
                    <a:pt x="1934845" y="710565"/>
                  </a:lnTo>
                  <a:lnTo>
                    <a:pt x="1903095" y="671195"/>
                  </a:lnTo>
                  <a:lnTo>
                    <a:pt x="1877060" y="630555"/>
                  </a:lnTo>
                  <a:lnTo>
                    <a:pt x="1856104" y="588645"/>
                  </a:lnTo>
                  <a:lnTo>
                    <a:pt x="1837690" y="546735"/>
                  </a:lnTo>
                  <a:lnTo>
                    <a:pt x="1819910" y="504190"/>
                  </a:lnTo>
                  <a:lnTo>
                    <a:pt x="1801495" y="461645"/>
                  </a:lnTo>
                  <a:lnTo>
                    <a:pt x="1781175" y="420370"/>
                  </a:lnTo>
                  <a:lnTo>
                    <a:pt x="1757045" y="379730"/>
                  </a:lnTo>
                  <a:lnTo>
                    <a:pt x="1709420" y="324485"/>
                  </a:lnTo>
                  <a:lnTo>
                    <a:pt x="1678304" y="296545"/>
                  </a:lnTo>
                  <a:lnTo>
                    <a:pt x="1644015" y="268605"/>
                  </a:lnTo>
                  <a:lnTo>
                    <a:pt x="1605279" y="240030"/>
                  </a:lnTo>
                  <a:lnTo>
                    <a:pt x="1564004" y="212090"/>
                  </a:lnTo>
                  <a:lnTo>
                    <a:pt x="1519554" y="184785"/>
                  </a:lnTo>
                  <a:lnTo>
                    <a:pt x="1473200" y="156845"/>
                  </a:lnTo>
                  <a:lnTo>
                    <a:pt x="1424304" y="129540"/>
                  </a:lnTo>
                  <a:lnTo>
                    <a:pt x="1374140" y="102870"/>
                  </a:lnTo>
                  <a:lnTo>
                    <a:pt x="1323340" y="76835"/>
                  </a:lnTo>
                  <a:lnTo>
                    <a:pt x="1271270" y="51435"/>
                  </a:lnTo>
                  <a:lnTo>
                    <a:pt x="1219200" y="26670"/>
                  </a:lnTo>
                  <a:lnTo>
                    <a:pt x="1169670" y="8890"/>
                  </a:lnTo>
                  <a:lnTo>
                    <a:pt x="1116965" y="635"/>
                  </a:lnTo>
                  <a:lnTo>
                    <a:pt x="1062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8860" y="5697219"/>
              <a:ext cx="342265" cy="285115"/>
            </a:xfrm>
            <a:custGeom>
              <a:avLst/>
              <a:gdLst/>
              <a:ahLst/>
              <a:cxnLst/>
              <a:rect l="l" t="t" r="r" b="b"/>
              <a:pathLst>
                <a:path w="342265" h="285114">
                  <a:moveTo>
                    <a:pt x="120015" y="0"/>
                  </a:moveTo>
                  <a:lnTo>
                    <a:pt x="57150" y="40639"/>
                  </a:lnTo>
                  <a:lnTo>
                    <a:pt x="22860" y="79374"/>
                  </a:lnTo>
                  <a:lnTo>
                    <a:pt x="3810" y="113029"/>
                  </a:lnTo>
                  <a:lnTo>
                    <a:pt x="0" y="154939"/>
                  </a:lnTo>
                  <a:lnTo>
                    <a:pt x="8890" y="198119"/>
                  </a:lnTo>
                  <a:lnTo>
                    <a:pt x="31115" y="237489"/>
                  </a:lnTo>
                  <a:lnTo>
                    <a:pt x="64135" y="267334"/>
                  </a:lnTo>
                  <a:lnTo>
                    <a:pt x="107950" y="281939"/>
                  </a:lnTo>
                  <a:lnTo>
                    <a:pt x="155575" y="285114"/>
                  </a:lnTo>
                  <a:lnTo>
                    <a:pt x="200660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5" y="220979"/>
                  </a:lnTo>
                  <a:lnTo>
                    <a:pt x="323215" y="167639"/>
                  </a:lnTo>
                  <a:lnTo>
                    <a:pt x="342265" y="73024"/>
                  </a:lnTo>
                  <a:lnTo>
                    <a:pt x="332740" y="24764"/>
                  </a:lnTo>
                  <a:lnTo>
                    <a:pt x="279400" y="8889"/>
                  </a:lnTo>
                  <a:lnTo>
                    <a:pt x="168275" y="10794"/>
                  </a:lnTo>
                  <a:lnTo>
                    <a:pt x="12001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80605" y="5668009"/>
              <a:ext cx="318135" cy="290195"/>
            </a:xfrm>
            <a:custGeom>
              <a:avLst/>
              <a:gdLst/>
              <a:ahLst/>
              <a:cxnLst/>
              <a:rect l="l" t="t" r="r" b="b"/>
              <a:pathLst>
                <a:path w="318134" h="290195">
                  <a:moveTo>
                    <a:pt x="148590" y="0"/>
                  </a:moveTo>
                  <a:lnTo>
                    <a:pt x="90804" y="7619"/>
                  </a:lnTo>
                  <a:lnTo>
                    <a:pt x="50800" y="22225"/>
                  </a:lnTo>
                  <a:lnTo>
                    <a:pt x="6985" y="75564"/>
                  </a:lnTo>
                  <a:lnTo>
                    <a:pt x="0" y="111125"/>
                  </a:lnTo>
                  <a:lnTo>
                    <a:pt x="2540" y="154304"/>
                  </a:lnTo>
                  <a:lnTo>
                    <a:pt x="15240" y="199389"/>
                  </a:lnTo>
                  <a:lnTo>
                    <a:pt x="38100" y="240664"/>
                  </a:lnTo>
                  <a:lnTo>
                    <a:pt x="71120" y="271144"/>
                  </a:lnTo>
                  <a:lnTo>
                    <a:pt x="114935" y="285749"/>
                  </a:lnTo>
                  <a:lnTo>
                    <a:pt x="161290" y="289559"/>
                  </a:lnTo>
                  <a:lnTo>
                    <a:pt x="204470" y="290194"/>
                  </a:lnTo>
                  <a:lnTo>
                    <a:pt x="241935" y="283209"/>
                  </a:lnTo>
                  <a:lnTo>
                    <a:pt x="273050" y="265429"/>
                  </a:lnTo>
                  <a:lnTo>
                    <a:pt x="297815" y="232409"/>
                  </a:lnTo>
                  <a:lnTo>
                    <a:pt x="314960" y="179704"/>
                  </a:lnTo>
                  <a:lnTo>
                    <a:pt x="318135" y="118744"/>
                  </a:lnTo>
                  <a:lnTo>
                    <a:pt x="302895" y="73659"/>
                  </a:lnTo>
                  <a:lnTo>
                    <a:pt x="276225" y="41275"/>
                  </a:lnTo>
                  <a:lnTo>
                    <a:pt x="243840" y="19684"/>
                  </a:lnTo>
                  <a:lnTo>
                    <a:pt x="197485" y="380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50200" y="4197984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925" y="956309"/>
                  </a:moveTo>
                  <a:lnTo>
                    <a:pt x="328929" y="956309"/>
                  </a:lnTo>
                  <a:lnTo>
                    <a:pt x="295909" y="963294"/>
                  </a:lnTo>
                  <a:lnTo>
                    <a:pt x="269240" y="981075"/>
                  </a:lnTo>
                  <a:lnTo>
                    <a:pt x="251459" y="1007744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3479"/>
                  </a:lnTo>
                  <a:lnTo>
                    <a:pt x="267334" y="1181734"/>
                  </a:lnTo>
                  <a:lnTo>
                    <a:pt x="281940" y="1184275"/>
                  </a:lnTo>
                  <a:lnTo>
                    <a:pt x="476250" y="1184275"/>
                  </a:lnTo>
                  <a:lnTo>
                    <a:pt x="490854" y="1181734"/>
                  </a:lnTo>
                  <a:lnTo>
                    <a:pt x="502920" y="1173479"/>
                  </a:lnTo>
                  <a:lnTo>
                    <a:pt x="510540" y="1162050"/>
                  </a:lnTo>
                  <a:lnTo>
                    <a:pt x="513715" y="1147445"/>
                  </a:lnTo>
                  <a:lnTo>
                    <a:pt x="513715" y="1054100"/>
                  </a:lnTo>
                  <a:lnTo>
                    <a:pt x="505459" y="1016000"/>
                  </a:lnTo>
                  <a:lnTo>
                    <a:pt x="484504" y="984884"/>
                  </a:lnTo>
                  <a:lnTo>
                    <a:pt x="453390" y="963929"/>
                  </a:lnTo>
                  <a:lnTo>
                    <a:pt x="415925" y="956309"/>
                  </a:lnTo>
                  <a:close/>
                </a:path>
                <a:path w="815975" h="1184275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829" y="379094"/>
                  </a:lnTo>
                  <a:lnTo>
                    <a:pt x="537209" y="419734"/>
                  </a:lnTo>
                  <a:lnTo>
                    <a:pt x="521970" y="459104"/>
                  </a:lnTo>
                  <a:lnTo>
                    <a:pt x="500379" y="496569"/>
                  </a:lnTo>
                  <a:lnTo>
                    <a:pt x="472440" y="532129"/>
                  </a:lnTo>
                  <a:lnTo>
                    <a:pt x="439420" y="565150"/>
                  </a:lnTo>
                  <a:lnTo>
                    <a:pt x="395604" y="600075"/>
                  </a:lnTo>
                  <a:lnTo>
                    <a:pt x="372745" y="618489"/>
                  </a:lnTo>
                  <a:lnTo>
                    <a:pt x="334009" y="652144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59" y="752475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4000" y="838200"/>
                  </a:lnTo>
                  <a:lnTo>
                    <a:pt x="269875" y="868044"/>
                  </a:lnTo>
                  <a:lnTo>
                    <a:pt x="297179" y="889000"/>
                  </a:lnTo>
                  <a:lnTo>
                    <a:pt x="331470" y="896619"/>
                  </a:lnTo>
                  <a:lnTo>
                    <a:pt x="429259" y="896619"/>
                  </a:lnTo>
                  <a:lnTo>
                    <a:pt x="461645" y="890904"/>
                  </a:lnTo>
                  <a:lnTo>
                    <a:pt x="488950" y="874394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1334" y="818514"/>
                  </a:lnTo>
                  <a:lnTo>
                    <a:pt x="524382" y="803275"/>
                  </a:lnTo>
                  <a:lnTo>
                    <a:pt x="524509" y="802639"/>
                  </a:lnTo>
                  <a:lnTo>
                    <a:pt x="529590" y="787400"/>
                  </a:lnTo>
                  <a:lnTo>
                    <a:pt x="553720" y="748029"/>
                  </a:lnTo>
                  <a:lnTo>
                    <a:pt x="625475" y="684529"/>
                  </a:lnTo>
                  <a:lnTo>
                    <a:pt x="654684" y="658494"/>
                  </a:lnTo>
                  <a:lnTo>
                    <a:pt x="708025" y="605154"/>
                  </a:lnTo>
                  <a:lnTo>
                    <a:pt x="752475" y="548639"/>
                  </a:lnTo>
                  <a:lnTo>
                    <a:pt x="786765" y="487679"/>
                  </a:lnTo>
                  <a:lnTo>
                    <a:pt x="808990" y="421639"/>
                  </a:lnTo>
                  <a:lnTo>
                    <a:pt x="815975" y="350519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09" y="250189"/>
                  </a:lnTo>
                  <a:lnTo>
                    <a:pt x="790575" y="212089"/>
                  </a:lnTo>
                  <a:close/>
                </a:path>
                <a:path w="815975" h="1184275">
                  <a:moveTo>
                    <a:pt x="401320" y="0"/>
                  </a:moveTo>
                  <a:lnTo>
                    <a:pt x="342900" y="2539"/>
                  </a:lnTo>
                  <a:lnTo>
                    <a:pt x="288925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4" y="60325"/>
                  </a:lnTo>
                  <a:lnTo>
                    <a:pt x="108584" y="86360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4"/>
                  </a:lnTo>
                  <a:lnTo>
                    <a:pt x="6984" y="267334"/>
                  </a:lnTo>
                  <a:lnTo>
                    <a:pt x="0" y="300989"/>
                  </a:lnTo>
                  <a:lnTo>
                    <a:pt x="634" y="313689"/>
                  </a:lnTo>
                  <a:lnTo>
                    <a:pt x="5079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4" y="337184"/>
                  </a:lnTo>
                  <a:lnTo>
                    <a:pt x="44450" y="338454"/>
                  </a:lnTo>
                  <a:lnTo>
                    <a:pt x="74929" y="339089"/>
                  </a:lnTo>
                  <a:lnTo>
                    <a:pt x="147320" y="339725"/>
                  </a:lnTo>
                  <a:lnTo>
                    <a:pt x="196850" y="339725"/>
                  </a:lnTo>
                  <a:lnTo>
                    <a:pt x="243204" y="325119"/>
                  </a:lnTo>
                  <a:lnTo>
                    <a:pt x="273684" y="286384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4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7634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0479"/>
                  </a:lnTo>
                  <a:lnTo>
                    <a:pt x="552450" y="17144"/>
                  </a:lnTo>
                  <a:lnTo>
                    <a:pt x="505459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12735" y="4197984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925" y="956309"/>
                  </a:moveTo>
                  <a:lnTo>
                    <a:pt x="328930" y="956309"/>
                  </a:lnTo>
                  <a:lnTo>
                    <a:pt x="296545" y="963294"/>
                  </a:lnTo>
                  <a:lnTo>
                    <a:pt x="269240" y="981075"/>
                  </a:lnTo>
                  <a:lnTo>
                    <a:pt x="251460" y="1007744"/>
                  </a:lnTo>
                  <a:lnTo>
                    <a:pt x="245110" y="1040764"/>
                  </a:lnTo>
                  <a:lnTo>
                    <a:pt x="245110" y="1147445"/>
                  </a:lnTo>
                  <a:lnTo>
                    <a:pt x="247650" y="1162050"/>
                  </a:lnTo>
                  <a:lnTo>
                    <a:pt x="255905" y="1173479"/>
                  </a:lnTo>
                  <a:lnTo>
                    <a:pt x="267335" y="1181734"/>
                  </a:lnTo>
                  <a:lnTo>
                    <a:pt x="281940" y="1184275"/>
                  </a:lnTo>
                  <a:lnTo>
                    <a:pt x="476885" y="1184275"/>
                  </a:lnTo>
                  <a:lnTo>
                    <a:pt x="490855" y="1181734"/>
                  </a:lnTo>
                  <a:lnTo>
                    <a:pt x="502920" y="1173479"/>
                  </a:lnTo>
                  <a:lnTo>
                    <a:pt x="510540" y="1162050"/>
                  </a:lnTo>
                  <a:lnTo>
                    <a:pt x="513715" y="1147445"/>
                  </a:lnTo>
                  <a:lnTo>
                    <a:pt x="513715" y="1054100"/>
                  </a:lnTo>
                  <a:lnTo>
                    <a:pt x="506095" y="1016000"/>
                  </a:lnTo>
                  <a:lnTo>
                    <a:pt x="485140" y="984884"/>
                  </a:lnTo>
                  <a:lnTo>
                    <a:pt x="454025" y="963929"/>
                  </a:lnTo>
                  <a:lnTo>
                    <a:pt x="415925" y="956309"/>
                  </a:lnTo>
                  <a:close/>
                </a:path>
                <a:path w="815975" h="1184275">
                  <a:moveTo>
                    <a:pt x="790575" y="212089"/>
                  </a:moveTo>
                  <a:lnTo>
                    <a:pt x="402590" y="212089"/>
                  </a:lnTo>
                  <a:lnTo>
                    <a:pt x="434975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6575" y="297179"/>
                  </a:lnTo>
                  <a:lnTo>
                    <a:pt x="545465" y="358139"/>
                  </a:lnTo>
                  <a:lnTo>
                    <a:pt x="544830" y="379094"/>
                  </a:lnTo>
                  <a:lnTo>
                    <a:pt x="537210" y="419734"/>
                  </a:lnTo>
                  <a:lnTo>
                    <a:pt x="521970" y="459104"/>
                  </a:lnTo>
                  <a:lnTo>
                    <a:pt x="500380" y="496569"/>
                  </a:lnTo>
                  <a:lnTo>
                    <a:pt x="472440" y="532129"/>
                  </a:lnTo>
                  <a:lnTo>
                    <a:pt x="439420" y="565150"/>
                  </a:lnTo>
                  <a:lnTo>
                    <a:pt x="395605" y="600075"/>
                  </a:lnTo>
                  <a:lnTo>
                    <a:pt x="372745" y="618489"/>
                  </a:lnTo>
                  <a:lnTo>
                    <a:pt x="334010" y="652144"/>
                  </a:lnTo>
                  <a:lnTo>
                    <a:pt x="303530" y="684529"/>
                  </a:lnTo>
                  <a:lnTo>
                    <a:pt x="280670" y="717550"/>
                  </a:lnTo>
                  <a:lnTo>
                    <a:pt x="264160" y="752475"/>
                  </a:lnTo>
                  <a:lnTo>
                    <a:pt x="254000" y="792479"/>
                  </a:lnTo>
                  <a:lnTo>
                    <a:pt x="252730" y="796289"/>
                  </a:lnTo>
                  <a:lnTo>
                    <a:pt x="252730" y="799464"/>
                  </a:lnTo>
                  <a:lnTo>
                    <a:pt x="252200" y="802639"/>
                  </a:lnTo>
                  <a:lnTo>
                    <a:pt x="252095" y="803275"/>
                  </a:lnTo>
                  <a:lnTo>
                    <a:pt x="254000" y="838200"/>
                  </a:lnTo>
                  <a:lnTo>
                    <a:pt x="270510" y="868044"/>
                  </a:lnTo>
                  <a:lnTo>
                    <a:pt x="297180" y="889000"/>
                  </a:lnTo>
                  <a:lnTo>
                    <a:pt x="331470" y="896619"/>
                  </a:lnTo>
                  <a:lnTo>
                    <a:pt x="429260" y="896619"/>
                  </a:lnTo>
                  <a:lnTo>
                    <a:pt x="461645" y="890904"/>
                  </a:lnTo>
                  <a:lnTo>
                    <a:pt x="488950" y="874394"/>
                  </a:lnTo>
                  <a:lnTo>
                    <a:pt x="509905" y="850264"/>
                  </a:lnTo>
                  <a:lnTo>
                    <a:pt x="521335" y="819150"/>
                  </a:lnTo>
                  <a:lnTo>
                    <a:pt x="521335" y="818514"/>
                  </a:lnTo>
                  <a:lnTo>
                    <a:pt x="525145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8494"/>
                  </a:lnTo>
                  <a:lnTo>
                    <a:pt x="708025" y="605154"/>
                  </a:lnTo>
                  <a:lnTo>
                    <a:pt x="752475" y="548639"/>
                  </a:lnTo>
                  <a:lnTo>
                    <a:pt x="786765" y="487679"/>
                  </a:lnTo>
                  <a:lnTo>
                    <a:pt x="808990" y="421639"/>
                  </a:lnTo>
                  <a:lnTo>
                    <a:pt x="815975" y="350519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10" y="250189"/>
                  </a:lnTo>
                  <a:lnTo>
                    <a:pt x="790575" y="212089"/>
                  </a:lnTo>
                  <a:close/>
                </a:path>
                <a:path w="815975" h="1184275">
                  <a:moveTo>
                    <a:pt x="401320" y="0"/>
                  </a:moveTo>
                  <a:lnTo>
                    <a:pt x="343535" y="2539"/>
                  </a:lnTo>
                  <a:lnTo>
                    <a:pt x="288925" y="9525"/>
                  </a:lnTo>
                  <a:lnTo>
                    <a:pt x="238125" y="21589"/>
                  </a:lnTo>
                  <a:lnTo>
                    <a:pt x="190500" y="38735"/>
                  </a:lnTo>
                  <a:lnTo>
                    <a:pt x="147320" y="60325"/>
                  </a:lnTo>
                  <a:lnTo>
                    <a:pt x="108585" y="86360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4"/>
                  </a:lnTo>
                  <a:lnTo>
                    <a:pt x="6985" y="267334"/>
                  </a:lnTo>
                  <a:lnTo>
                    <a:pt x="0" y="300989"/>
                  </a:lnTo>
                  <a:lnTo>
                    <a:pt x="635" y="313689"/>
                  </a:lnTo>
                  <a:lnTo>
                    <a:pt x="5080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5" y="337184"/>
                  </a:lnTo>
                  <a:lnTo>
                    <a:pt x="41275" y="339089"/>
                  </a:lnTo>
                  <a:lnTo>
                    <a:pt x="64135" y="340359"/>
                  </a:lnTo>
                  <a:lnTo>
                    <a:pt x="110490" y="340359"/>
                  </a:lnTo>
                  <a:lnTo>
                    <a:pt x="196850" y="339725"/>
                  </a:lnTo>
                  <a:lnTo>
                    <a:pt x="243205" y="325119"/>
                  </a:lnTo>
                  <a:lnTo>
                    <a:pt x="273685" y="286384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5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80" y="165100"/>
                  </a:lnTo>
                  <a:lnTo>
                    <a:pt x="739775" y="127634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0479"/>
                  </a:lnTo>
                  <a:lnTo>
                    <a:pt x="553085" y="17144"/>
                  </a:lnTo>
                  <a:lnTo>
                    <a:pt x="505460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1200" y="59664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59" y="0"/>
                  </a:moveTo>
                  <a:lnTo>
                    <a:pt x="58420" y="2539"/>
                  </a:lnTo>
                  <a:lnTo>
                    <a:pt x="13334" y="34924"/>
                  </a:lnTo>
                  <a:lnTo>
                    <a:pt x="0" y="102234"/>
                  </a:lnTo>
                  <a:lnTo>
                    <a:pt x="5715" y="141604"/>
                  </a:lnTo>
                  <a:lnTo>
                    <a:pt x="18415" y="181609"/>
                  </a:lnTo>
                  <a:lnTo>
                    <a:pt x="39370" y="217804"/>
                  </a:lnTo>
                  <a:lnTo>
                    <a:pt x="67945" y="248284"/>
                  </a:lnTo>
                  <a:lnTo>
                    <a:pt x="103504" y="269874"/>
                  </a:lnTo>
                  <a:lnTo>
                    <a:pt x="147320" y="278764"/>
                  </a:lnTo>
                  <a:lnTo>
                    <a:pt x="215265" y="276859"/>
                  </a:lnTo>
                  <a:lnTo>
                    <a:pt x="264159" y="262889"/>
                  </a:lnTo>
                  <a:lnTo>
                    <a:pt x="296545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1309" y="124459"/>
                  </a:lnTo>
                  <a:lnTo>
                    <a:pt x="307340" y="79374"/>
                  </a:lnTo>
                  <a:lnTo>
                    <a:pt x="279400" y="45719"/>
                  </a:lnTo>
                  <a:lnTo>
                    <a:pt x="240029" y="22859"/>
                  </a:lnTo>
                  <a:lnTo>
                    <a:pt x="194309" y="8254"/>
                  </a:lnTo>
                  <a:lnTo>
                    <a:pt x="146050" y="126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53580" y="5954394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7475" y="634"/>
                  </a:lnTo>
                  <a:lnTo>
                    <a:pt x="71754" y="4444"/>
                  </a:lnTo>
                  <a:lnTo>
                    <a:pt x="22860" y="34289"/>
                  </a:lnTo>
                  <a:lnTo>
                    <a:pt x="0" y="97154"/>
                  </a:lnTo>
                  <a:lnTo>
                    <a:pt x="0" y="133349"/>
                  </a:lnTo>
                  <a:lnTo>
                    <a:pt x="22860" y="203834"/>
                  </a:lnTo>
                  <a:lnTo>
                    <a:pt x="80010" y="252094"/>
                  </a:lnTo>
                  <a:lnTo>
                    <a:pt x="122554" y="260984"/>
                  </a:lnTo>
                  <a:lnTo>
                    <a:pt x="182879" y="258444"/>
                  </a:lnTo>
                  <a:lnTo>
                    <a:pt x="229235" y="245744"/>
                  </a:lnTo>
                  <a:lnTo>
                    <a:pt x="263525" y="224154"/>
                  </a:lnTo>
                  <a:lnTo>
                    <a:pt x="300354" y="161289"/>
                  </a:lnTo>
                  <a:lnTo>
                    <a:pt x="304800" y="123824"/>
                  </a:lnTo>
                  <a:lnTo>
                    <a:pt x="301625" y="85089"/>
                  </a:lnTo>
                  <a:lnTo>
                    <a:pt x="285115" y="45084"/>
                  </a:lnTo>
                  <a:lnTo>
                    <a:pt x="254000" y="19684"/>
                  </a:lnTo>
                  <a:lnTo>
                    <a:pt x="212725" y="5714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851217" y="1800456"/>
            <a:ext cx="7492365" cy="3878819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lang="nb-NO" dirty="0" err="1"/>
              <a:t>Ein</a:t>
            </a:r>
            <a:r>
              <a:rPr lang="nb-NO" spc="-45" dirty="0"/>
              <a:t> </a:t>
            </a:r>
            <a:r>
              <a:rPr lang="nb-NO" spc="-10" dirty="0"/>
              <a:t>klassekamerat</a:t>
            </a:r>
            <a:r>
              <a:rPr lang="nb-NO" spc="-15" dirty="0"/>
              <a:t> </a:t>
            </a:r>
            <a:r>
              <a:rPr lang="nb-NO" dirty="0"/>
              <a:t>får</a:t>
            </a:r>
            <a:r>
              <a:rPr lang="nb-NO" spc="-25" dirty="0"/>
              <a:t> </a:t>
            </a:r>
            <a:r>
              <a:rPr lang="nb-NO" spc="-10" dirty="0"/>
              <a:t>panikkangst</a:t>
            </a:r>
          </a:p>
          <a:p>
            <a:pPr marL="12700" marR="5080">
              <a:lnSpc>
                <a:spcPct val="118900"/>
              </a:lnSpc>
              <a:spcBef>
                <a:spcPts val="560"/>
              </a:spcBef>
            </a:pPr>
            <a:r>
              <a:rPr lang="nb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 har merka at </a:t>
            </a:r>
            <a:r>
              <a:rPr lang="nb-NO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nb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klassekamerat har hatt det </a:t>
            </a:r>
            <a:r>
              <a:rPr lang="nb-NO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vanskeleg</a:t>
            </a:r>
            <a:r>
              <a:rPr lang="nb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nb-NO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nb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periode. </a:t>
            </a:r>
            <a:r>
              <a:rPr lang="nb-NO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nb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dag på </a:t>
            </a:r>
            <a:r>
              <a:rPr lang="nb-NO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idrettsbana</a:t>
            </a:r>
            <a:r>
              <a:rPr lang="nb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spring han </a:t>
            </a:r>
            <a:r>
              <a:rPr lang="nb-NO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plutseleg</a:t>
            </a:r>
            <a:r>
              <a:rPr lang="nb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inn i garderoben. Du spring etter, fordi du forstår at det er </a:t>
            </a:r>
            <a:r>
              <a:rPr lang="nb-NO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noko</a:t>
            </a:r>
            <a:r>
              <a:rPr lang="nb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som </a:t>
            </a:r>
            <a:r>
              <a:rPr lang="nb-NO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ikkje</a:t>
            </a:r>
            <a:r>
              <a:rPr lang="nb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stemmer. Vennen har </a:t>
            </a:r>
            <a:r>
              <a:rPr lang="nb-NO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pustevanskar</a:t>
            </a:r>
            <a:r>
              <a:rPr lang="nb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tek seg til brystet og går rundt i garderoben. </a:t>
            </a:r>
          </a:p>
          <a:p>
            <a:pPr marL="12700" marR="5080">
              <a:lnSpc>
                <a:spcPct val="118900"/>
              </a:lnSpc>
              <a:spcBef>
                <a:spcPts val="560"/>
              </a:spcBef>
            </a:pPr>
            <a:endParaRPr sz="1700" dirty="0">
              <a:latin typeface="Arial"/>
              <a:cs typeface="Arial"/>
            </a:endParaRPr>
          </a:p>
          <a:p>
            <a:pPr marL="300990" indent="-288290">
              <a:lnSpc>
                <a:spcPct val="150000"/>
              </a:lnSpc>
              <a:buAutoNum type="arabicPeriod"/>
              <a:tabLst>
                <a:tab pos="300990" algn="l"/>
              </a:tabLst>
            </a:pPr>
            <a:r>
              <a:rPr lang="nn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opplevd noko liknande? </a:t>
            </a:r>
          </a:p>
          <a:p>
            <a:pPr marL="300990" indent="-288290">
              <a:lnSpc>
                <a:spcPct val="150000"/>
              </a:lnSpc>
              <a:buAutoNum type="arabicPeriod"/>
              <a:tabLst>
                <a:tab pos="300990" algn="l"/>
              </a:tabLst>
            </a:pPr>
            <a:r>
              <a:rPr lang="nn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trur du han føler seg? </a:t>
            </a:r>
          </a:p>
          <a:p>
            <a:pPr marL="300990" indent="-288290">
              <a:lnSpc>
                <a:spcPct val="150000"/>
              </a:lnSpc>
              <a:buAutoNum type="arabicPeriod"/>
              <a:tabLst>
                <a:tab pos="300990" algn="l"/>
              </a:tabLst>
            </a:pPr>
            <a:r>
              <a:rPr lang="nn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ville du hjelpt klassekameraten? </a:t>
            </a:r>
          </a:p>
          <a:p>
            <a:pPr marL="300990" indent="-288290">
              <a:lnSpc>
                <a:spcPct val="150000"/>
              </a:lnSpc>
              <a:buAutoNum type="arabicPeriod"/>
              <a:tabLst>
                <a:tab pos="300990" algn="l"/>
              </a:tabLst>
            </a:pPr>
            <a:r>
              <a:rPr lang="nn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kan vere bra å tenkje, seie og gjere? </a:t>
            </a:r>
          </a:p>
          <a:p>
            <a:pPr marL="300990" indent="-288290">
              <a:lnSpc>
                <a:spcPct val="150000"/>
              </a:lnSpc>
              <a:buAutoNum type="arabicPeriod"/>
              <a:tabLst>
                <a:tab pos="300990" algn="l"/>
              </a:tabLst>
            </a:pPr>
            <a:r>
              <a:rPr lang="nn-NO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Korleis får vi mot til å gjere det vi veit er det rette?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10" dirty="0" err="1"/>
              <a:t>Balanse</a:t>
            </a:r>
            <a:r>
              <a:rPr lang="nb-NO" spc="-10" dirty="0"/>
              <a:t>øving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851217" y="1855850"/>
            <a:ext cx="3728085" cy="4835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30">
              <a:lnSpc>
                <a:spcPct val="118400"/>
              </a:lnSpc>
              <a:spcBef>
                <a:spcPts val="100"/>
              </a:spcBef>
            </a:pPr>
            <a:r>
              <a:rPr sz="1900" spc="-10" dirty="0" err="1">
                <a:latin typeface="Arial"/>
                <a:cs typeface="Arial"/>
              </a:rPr>
              <a:t>Balanseøv</a:t>
            </a:r>
            <a:r>
              <a:rPr lang="nb-NO" sz="1900" spc="-10" dirty="0" err="1">
                <a:latin typeface="Arial"/>
                <a:cs typeface="Arial"/>
              </a:rPr>
              <a:t>ingar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900" dirty="0">
              <a:latin typeface="Arial"/>
              <a:cs typeface="Arial"/>
            </a:endParaRPr>
          </a:p>
          <a:p>
            <a:pPr marL="12700" marR="706120">
              <a:lnSpc>
                <a:spcPct val="1196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</a:t>
            </a:r>
            <a:r>
              <a:rPr lang="nb-NO" sz="1900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byrjar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 dirty="0">
              <a:latin typeface="Arial"/>
              <a:cs typeface="Arial"/>
            </a:endParaRPr>
          </a:p>
          <a:p>
            <a:pPr marL="241300" marR="570230" indent="-228600">
              <a:lnSpc>
                <a:spcPct val="12070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 err="1">
                <a:latin typeface="Arial"/>
                <a:cs typeface="Arial"/>
              </a:rPr>
              <a:t>sukk</a:t>
            </a:r>
            <a:r>
              <a:rPr lang="nb-NO" sz="1900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r,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 err="1">
                <a:latin typeface="Arial"/>
                <a:cs typeface="Arial"/>
              </a:rPr>
              <a:t>gjesp</a:t>
            </a:r>
            <a:r>
              <a:rPr lang="nb-NO" sz="1900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eller </a:t>
            </a:r>
            <a:r>
              <a:rPr sz="1900" dirty="0" err="1">
                <a:latin typeface="Arial"/>
                <a:cs typeface="Arial"/>
              </a:rPr>
              <a:t>spontant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</a:t>
            </a:r>
            <a:r>
              <a:rPr lang="nb-NO" sz="1900" dirty="0">
                <a:latin typeface="Arial"/>
                <a:cs typeface="Arial"/>
              </a:rPr>
              <a:t>ek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</a:t>
            </a:r>
            <a:r>
              <a:rPr lang="nb-NO" sz="1900" dirty="0">
                <a:latin typeface="Arial"/>
                <a:cs typeface="Arial"/>
              </a:rPr>
              <a:t>in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</a:t>
            </a:r>
            <a:r>
              <a:rPr lang="nb-NO" sz="1900" dirty="0" err="1">
                <a:latin typeface="Arial"/>
                <a:cs typeface="Arial"/>
              </a:rPr>
              <a:t>jup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 produserer spytt og vil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svelgje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usten din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djupare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rolegare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endene dine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varmare</a:t>
            </a:r>
            <a:endParaRPr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29"/>
                  </a:moveTo>
                  <a:lnTo>
                    <a:pt x="3894" y="33019"/>
                  </a:lnTo>
                  <a:lnTo>
                    <a:pt x="3810" y="33654"/>
                  </a:lnTo>
                  <a:lnTo>
                    <a:pt x="2879724" y="396874"/>
                  </a:lnTo>
                  <a:lnTo>
                    <a:pt x="3498849" y="495299"/>
                  </a:lnTo>
                  <a:lnTo>
                    <a:pt x="3503294" y="490219"/>
                  </a:lnTo>
                  <a:lnTo>
                    <a:pt x="3496944" y="490219"/>
                  </a:lnTo>
                  <a:lnTo>
                    <a:pt x="3493769" y="487044"/>
                  </a:lnTo>
                  <a:lnTo>
                    <a:pt x="3495040" y="485139"/>
                  </a:lnTo>
                  <a:lnTo>
                    <a:pt x="2880994" y="387984"/>
                  </a:lnTo>
                  <a:lnTo>
                    <a:pt x="40639" y="29209"/>
                  </a:lnTo>
                  <a:lnTo>
                    <a:pt x="8889" y="29209"/>
                  </a:lnTo>
                  <a:lnTo>
                    <a:pt x="8889" y="24764"/>
                  </a:lnTo>
                  <a:lnTo>
                    <a:pt x="5079" y="24129"/>
                  </a:lnTo>
                  <a:close/>
                </a:path>
                <a:path w="3880484" h="495300">
                  <a:moveTo>
                    <a:pt x="588010" y="9524"/>
                  </a:moveTo>
                  <a:lnTo>
                    <a:pt x="8889" y="9524"/>
                  </a:lnTo>
                  <a:lnTo>
                    <a:pt x="3870324" y="72389"/>
                  </a:lnTo>
                  <a:lnTo>
                    <a:pt x="3868419" y="89534"/>
                  </a:lnTo>
                  <a:lnTo>
                    <a:pt x="3495040" y="485139"/>
                  </a:lnTo>
                  <a:lnTo>
                    <a:pt x="3493769" y="487044"/>
                  </a:lnTo>
                  <a:lnTo>
                    <a:pt x="3496944" y="490219"/>
                  </a:lnTo>
                  <a:lnTo>
                    <a:pt x="3497580" y="485139"/>
                  </a:lnTo>
                  <a:lnTo>
                    <a:pt x="3508082" y="485139"/>
                  </a:lnTo>
                  <a:lnTo>
                    <a:pt x="3877310" y="93344"/>
                  </a:lnTo>
                  <a:lnTo>
                    <a:pt x="3880485" y="62864"/>
                  </a:lnTo>
                  <a:lnTo>
                    <a:pt x="588010" y="9524"/>
                  </a:lnTo>
                  <a:close/>
                </a:path>
                <a:path w="3880484" h="495300">
                  <a:moveTo>
                    <a:pt x="3508082" y="485139"/>
                  </a:moveTo>
                  <a:lnTo>
                    <a:pt x="3497580" y="485139"/>
                  </a:lnTo>
                  <a:lnTo>
                    <a:pt x="3496944" y="490219"/>
                  </a:lnTo>
                  <a:lnTo>
                    <a:pt x="3503294" y="490219"/>
                  </a:lnTo>
                  <a:lnTo>
                    <a:pt x="3508082" y="485139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19"/>
                  </a:lnTo>
                  <a:lnTo>
                    <a:pt x="3810" y="33654"/>
                  </a:lnTo>
                  <a:lnTo>
                    <a:pt x="4995" y="24764"/>
                  </a:lnTo>
                  <a:lnTo>
                    <a:pt x="5079" y="24129"/>
                  </a:lnTo>
                  <a:lnTo>
                    <a:pt x="8889" y="24129"/>
                  </a:lnTo>
                  <a:lnTo>
                    <a:pt x="8889" y="9524"/>
                  </a:lnTo>
                  <a:lnTo>
                    <a:pt x="588010" y="9524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4"/>
                  </a:moveTo>
                  <a:lnTo>
                    <a:pt x="8889" y="29209"/>
                  </a:lnTo>
                  <a:lnTo>
                    <a:pt x="40639" y="29209"/>
                  </a:lnTo>
                  <a:lnTo>
                    <a:pt x="8889" y="24764"/>
                  </a:lnTo>
                  <a:close/>
                </a:path>
                <a:path w="3880484" h="495300">
                  <a:moveTo>
                    <a:pt x="8889" y="24129"/>
                  </a:moveTo>
                  <a:lnTo>
                    <a:pt x="5079" y="24129"/>
                  </a:lnTo>
                  <a:lnTo>
                    <a:pt x="8889" y="24764"/>
                  </a:lnTo>
                  <a:lnTo>
                    <a:pt x="8889" y="2412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40"/>
                  </a:lnTo>
                  <a:lnTo>
                    <a:pt x="34925" y="219710"/>
                  </a:lnTo>
                  <a:lnTo>
                    <a:pt x="33654" y="224790"/>
                  </a:lnTo>
                  <a:lnTo>
                    <a:pt x="29210" y="215900"/>
                  </a:lnTo>
                  <a:lnTo>
                    <a:pt x="19050" y="182245"/>
                  </a:lnTo>
                  <a:lnTo>
                    <a:pt x="0" y="113665"/>
                  </a:lnTo>
                  <a:lnTo>
                    <a:pt x="635" y="154940"/>
                  </a:lnTo>
                  <a:lnTo>
                    <a:pt x="10794" y="241935"/>
                  </a:lnTo>
                  <a:lnTo>
                    <a:pt x="41275" y="318135"/>
                  </a:lnTo>
                  <a:lnTo>
                    <a:pt x="102235" y="328930"/>
                  </a:lnTo>
                  <a:lnTo>
                    <a:pt x="115569" y="321310"/>
                  </a:lnTo>
                  <a:lnTo>
                    <a:pt x="119379" y="311150"/>
                  </a:lnTo>
                  <a:lnTo>
                    <a:pt x="113029" y="291465"/>
                  </a:lnTo>
                  <a:lnTo>
                    <a:pt x="96519" y="256540"/>
                  </a:lnTo>
                  <a:lnTo>
                    <a:pt x="108585" y="170815"/>
                  </a:lnTo>
                  <a:lnTo>
                    <a:pt x="114935" y="109855"/>
                  </a:lnTo>
                  <a:lnTo>
                    <a:pt x="115569" y="77470"/>
                  </a:lnTo>
                  <a:lnTo>
                    <a:pt x="106679" y="96520"/>
                  </a:lnTo>
                  <a:lnTo>
                    <a:pt x="81279" y="205105"/>
                  </a:lnTo>
                  <a:lnTo>
                    <a:pt x="71119" y="240665"/>
                  </a:lnTo>
                  <a:lnTo>
                    <a:pt x="64769" y="248285"/>
                  </a:lnTo>
                  <a:lnTo>
                    <a:pt x="59689" y="226060"/>
                  </a:lnTo>
                  <a:lnTo>
                    <a:pt x="53339" y="151130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4"/>
                  </a:lnTo>
                  <a:lnTo>
                    <a:pt x="6350" y="149859"/>
                  </a:lnTo>
                  <a:lnTo>
                    <a:pt x="0" y="257809"/>
                  </a:lnTo>
                  <a:lnTo>
                    <a:pt x="5714" y="316229"/>
                  </a:lnTo>
                  <a:lnTo>
                    <a:pt x="18414" y="328294"/>
                  </a:lnTo>
                  <a:lnTo>
                    <a:pt x="31750" y="331469"/>
                  </a:lnTo>
                  <a:lnTo>
                    <a:pt x="53975" y="325119"/>
                  </a:lnTo>
                  <a:lnTo>
                    <a:pt x="94614" y="309244"/>
                  </a:lnTo>
                  <a:lnTo>
                    <a:pt x="68579" y="278764"/>
                  </a:lnTo>
                  <a:lnTo>
                    <a:pt x="66675" y="257809"/>
                  </a:lnTo>
                  <a:lnTo>
                    <a:pt x="93979" y="236219"/>
                  </a:lnTo>
                  <a:lnTo>
                    <a:pt x="156845" y="204469"/>
                  </a:lnTo>
                  <a:lnTo>
                    <a:pt x="134620" y="205739"/>
                  </a:lnTo>
                  <a:lnTo>
                    <a:pt x="104775" y="224789"/>
                  </a:lnTo>
                  <a:lnTo>
                    <a:pt x="76835" y="248284"/>
                  </a:lnTo>
                  <a:lnTo>
                    <a:pt x="59689" y="264159"/>
                  </a:lnTo>
                  <a:lnTo>
                    <a:pt x="58420" y="248919"/>
                  </a:lnTo>
                  <a:lnTo>
                    <a:pt x="64770" y="203834"/>
                  </a:lnTo>
                  <a:lnTo>
                    <a:pt x="73025" y="152399"/>
                  </a:lnTo>
                  <a:lnTo>
                    <a:pt x="75564" y="118744"/>
                  </a:lnTo>
                  <a:lnTo>
                    <a:pt x="72389" y="108584"/>
                  </a:lnTo>
                  <a:lnTo>
                    <a:pt x="67945" y="118744"/>
                  </a:lnTo>
                  <a:lnTo>
                    <a:pt x="58420" y="161289"/>
                  </a:lnTo>
                  <a:lnTo>
                    <a:pt x="40639" y="24764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00"/>
              </a:spcBef>
            </a:pPr>
            <a:r>
              <a:rPr dirty="0"/>
              <a:t>Skriv</a:t>
            </a:r>
            <a:r>
              <a:rPr spc="-10" dirty="0"/>
              <a:t> </a:t>
            </a:r>
            <a:r>
              <a:rPr dirty="0"/>
              <a:t>i</a:t>
            </a:r>
            <a:r>
              <a:rPr spc="-5" dirty="0"/>
              <a:t> </a:t>
            </a:r>
            <a:r>
              <a:rPr spc="-10" dirty="0" err="1"/>
              <a:t>dagbok</a:t>
            </a:r>
            <a:r>
              <a:rPr lang="nb-NO" spc="-10" dirty="0"/>
              <a:t>a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867092" y="1826386"/>
            <a:ext cx="4018915" cy="3358292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dirty="0" err="1">
                <a:latin typeface="Arial"/>
                <a:cs typeface="Arial"/>
              </a:rPr>
              <a:t>Skriv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lang="nb-NO" sz="2000" spc="-30" dirty="0">
                <a:latin typeface="Arial"/>
                <a:cs typeface="Arial"/>
              </a:rPr>
              <a:t>kva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eksempel:</a:t>
            </a:r>
            <a:endParaRPr sz="2000" dirty="0">
              <a:latin typeface="Arial"/>
              <a:cs typeface="Arial"/>
            </a:endParaRPr>
          </a:p>
          <a:p>
            <a:pPr marL="281305" indent="-179705">
              <a:lnSpc>
                <a:spcPct val="100000"/>
              </a:lnSpc>
              <a:spcBef>
                <a:spcPts val="905"/>
              </a:spcBef>
              <a:buChar char="•"/>
              <a:tabLst>
                <a:tab pos="281305" algn="l"/>
              </a:tabLst>
            </a:pPr>
            <a:r>
              <a:rPr sz="2000" dirty="0">
                <a:latin typeface="Arial"/>
                <a:cs typeface="Arial"/>
              </a:rPr>
              <a:t>tank</a:t>
            </a:r>
            <a:r>
              <a:rPr lang="nb-NO" sz="200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rundt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følels</a:t>
            </a:r>
            <a:r>
              <a:rPr lang="nb-NO" sz="2000" spc="-1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</a:t>
            </a:r>
            <a:endParaRPr sz="2000" dirty="0">
              <a:latin typeface="Arial"/>
              <a:cs typeface="Arial"/>
            </a:endParaRPr>
          </a:p>
          <a:p>
            <a:pPr marL="281305" marR="1075690" indent="-179705">
              <a:lnSpc>
                <a:spcPct val="113599"/>
              </a:lnSpc>
              <a:spcBef>
                <a:spcPts val="570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</a:t>
            </a:r>
            <a:r>
              <a:rPr lang="nb-NO" sz="2000" spc="-10" dirty="0" err="1">
                <a:latin typeface="Arial"/>
                <a:cs typeface="Arial"/>
              </a:rPr>
              <a:t>gs</a:t>
            </a:r>
            <a:r>
              <a:rPr sz="2000" spc="-10" dirty="0">
                <a:latin typeface="Arial"/>
                <a:cs typeface="Arial"/>
              </a:rPr>
              <a:t>e 	</a:t>
            </a:r>
            <a:r>
              <a:rPr sz="2000" dirty="0" err="1">
                <a:latin typeface="Arial"/>
                <a:cs typeface="Arial"/>
              </a:rPr>
              <a:t>fr</a:t>
            </a:r>
            <a:r>
              <a:rPr lang="nb-NO" sz="2000" dirty="0">
                <a:latin typeface="Arial"/>
                <a:cs typeface="Arial"/>
              </a:rPr>
              <a:t>å</a:t>
            </a:r>
            <a:r>
              <a:rPr sz="2000" dirty="0">
                <a:latin typeface="Arial"/>
                <a:cs typeface="Arial"/>
              </a:rPr>
              <a:t> 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 dirty="0">
              <a:latin typeface="Arial"/>
              <a:cs typeface="Arial"/>
            </a:endParaRPr>
          </a:p>
          <a:p>
            <a:pPr marL="281305" marR="578485" indent="-179705">
              <a:lnSpc>
                <a:spcPct val="1137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lang="nb-NO" sz="2000" dirty="0">
                <a:latin typeface="Arial"/>
                <a:cs typeface="Arial"/>
              </a:rPr>
              <a:t>i</a:t>
            </a:r>
            <a:r>
              <a:rPr sz="2000" dirty="0" err="1">
                <a:latin typeface="Arial"/>
                <a:cs typeface="Arial"/>
              </a:rPr>
              <a:t>gne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</a:t>
            </a:r>
            <a:r>
              <a:rPr lang="nb-NO" sz="200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og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følels</a:t>
            </a:r>
            <a:r>
              <a:rPr lang="nb-NO" sz="2000" spc="-1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 </a:t>
            </a:r>
            <a:r>
              <a:rPr sz="2000" dirty="0" err="1">
                <a:latin typeface="Arial"/>
                <a:cs typeface="Arial"/>
              </a:rPr>
              <a:t>rundt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møtet</a:t>
            </a:r>
            <a:endParaRPr sz="2000" dirty="0">
              <a:latin typeface="Arial"/>
              <a:cs typeface="Arial"/>
            </a:endParaRPr>
          </a:p>
          <a:p>
            <a:pPr marL="12700" marR="1188085">
              <a:lnSpc>
                <a:spcPct val="113700"/>
              </a:lnSpc>
              <a:spcBef>
                <a:spcPts val="2175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andre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lang="nb-NO" sz="2000" dirty="0">
                <a:latin typeface="Arial"/>
                <a:cs typeface="Arial"/>
              </a:rPr>
              <a:t>kjem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å </a:t>
            </a:r>
            <a:r>
              <a:rPr sz="2000" dirty="0">
                <a:latin typeface="Arial"/>
                <a:cs typeface="Arial"/>
              </a:rPr>
              <a:t>lese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skriv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24095" y="1906142"/>
            <a:ext cx="5539104" cy="4979683"/>
            <a:chOff x="4824095" y="1906142"/>
            <a:chExt cx="5539104" cy="4979683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6939" y="5583049"/>
              <a:ext cx="464538" cy="398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08440" y="4408830"/>
              <a:ext cx="168909" cy="1917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54085" y="4551619"/>
              <a:ext cx="117473" cy="1172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4095" y="1906142"/>
              <a:ext cx="1687195" cy="11868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8115" y="1906142"/>
              <a:ext cx="1208404" cy="9499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2710" y="1906142"/>
              <a:ext cx="725804" cy="6610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35340" y="1906142"/>
              <a:ext cx="1927859" cy="4743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7690" y="2376677"/>
              <a:ext cx="904875" cy="9531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08115" y="2852292"/>
              <a:ext cx="154304" cy="425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4095" y="3089782"/>
              <a:ext cx="967104" cy="2406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4095" y="3326650"/>
              <a:ext cx="240664" cy="35591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55810" y="3326637"/>
              <a:ext cx="706754" cy="11906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60950" y="3703840"/>
              <a:ext cx="245745" cy="31819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79965" y="4513452"/>
              <a:ext cx="482600" cy="15341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02885" y="4864620"/>
              <a:ext cx="243839" cy="202057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39935" y="5457697"/>
              <a:ext cx="243840" cy="7594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17304" y="5523115"/>
              <a:ext cx="725804" cy="10998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52740" y="5786005"/>
              <a:ext cx="967740" cy="10998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43550" y="6018415"/>
              <a:ext cx="245745" cy="8674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30110" y="5982220"/>
              <a:ext cx="725804" cy="9029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66180" y="6179070"/>
              <a:ext cx="967740" cy="7067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85485" y="6441325"/>
              <a:ext cx="483870" cy="44386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019040" y="2151887"/>
              <a:ext cx="5029835" cy="4410075"/>
            </a:xfrm>
            <a:custGeom>
              <a:avLst/>
              <a:gdLst/>
              <a:ahLst/>
              <a:cxnLst/>
              <a:rect l="l" t="t" r="r" b="b"/>
              <a:pathLst>
                <a:path w="5029834" h="4410075">
                  <a:moveTo>
                    <a:pt x="4286885" y="0"/>
                  </a:moveTo>
                  <a:lnTo>
                    <a:pt x="4243705" y="3810"/>
                  </a:lnTo>
                  <a:lnTo>
                    <a:pt x="104139" y="1130300"/>
                  </a:lnTo>
                  <a:lnTo>
                    <a:pt x="64135" y="1149350"/>
                  </a:lnTo>
                  <a:lnTo>
                    <a:pt x="32385" y="1179829"/>
                  </a:lnTo>
                  <a:lnTo>
                    <a:pt x="10160" y="1219835"/>
                  </a:lnTo>
                  <a:lnTo>
                    <a:pt x="0" y="1265554"/>
                  </a:lnTo>
                  <a:lnTo>
                    <a:pt x="3175" y="1313814"/>
                  </a:lnTo>
                  <a:lnTo>
                    <a:pt x="624205" y="4293882"/>
                  </a:lnTo>
                  <a:lnTo>
                    <a:pt x="640714" y="4338332"/>
                  </a:lnTo>
                  <a:lnTo>
                    <a:pt x="667385" y="4373892"/>
                  </a:lnTo>
                  <a:lnTo>
                    <a:pt x="702945" y="4398022"/>
                  </a:lnTo>
                  <a:lnTo>
                    <a:pt x="742950" y="4409452"/>
                  </a:lnTo>
                  <a:lnTo>
                    <a:pt x="786130" y="4405642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29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08245" y="2141092"/>
              <a:ext cx="5051425" cy="4431665"/>
            </a:xfrm>
            <a:custGeom>
              <a:avLst/>
              <a:gdLst/>
              <a:ahLst/>
              <a:cxnLst/>
              <a:rect l="l" t="t" r="r" b="b"/>
              <a:pathLst>
                <a:path w="5051425" h="4431665">
                  <a:moveTo>
                    <a:pt x="4286250" y="0"/>
                  </a:moveTo>
                  <a:lnTo>
                    <a:pt x="4269105" y="1270"/>
                  </a:lnTo>
                  <a:lnTo>
                    <a:pt x="4260214" y="2540"/>
                  </a:lnTo>
                  <a:lnTo>
                    <a:pt x="4251325" y="5080"/>
                  </a:lnTo>
                  <a:lnTo>
                    <a:pt x="112394" y="1131570"/>
                  </a:lnTo>
                  <a:lnTo>
                    <a:pt x="66039" y="1153795"/>
                  </a:lnTo>
                  <a:lnTo>
                    <a:pt x="31114" y="1190625"/>
                  </a:lnTo>
                  <a:lnTo>
                    <a:pt x="8254" y="1236980"/>
                  </a:lnTo>
                  <a:lnTo>
                    <a:pt x="0" y="1290320"/>
                  </a:lnTo>
                  <a:lnTo>
                    <a:pt x="1269" y="1308100"/>
                  </a:lnTo>
                  <a:lnTo>
                    <a:pt x="624839" y="4306582"/>
                  </a:lnTo>
                  <a:lnTo>
                    <a:pt x="643889" y="4357382"/>
                  </a:lnTo>
                  <a:lnTo>
                    <a:pt x="675639" y="4396117"/>
                  </a:lnTo>
                  <a:lnTo>
                    <a:pt x="717550" y="4422152"/>
                  </a:lnTo>
                  <a:lnTo>
                    <a:pt x="765175" y="4431042"/>
                  </a:lnTo>
                  <a:lnTo>
                    <a:pt x="782319" y="4429772"/>
                  </a:lnTo>
                  <a:lnTo>
                    <a:pt x="791209" y="4428502"/>
                  </a:lnTo>
                  <a:lnTo>
                    <a:pt x="800100" y="4425962"/>
                  </a:lnTo>
                  <a:lnTo>
                    <a:pt x="857884" y="4410722"/>
                  </a:lnTo>
                  <a:lnTo>
                    <a:pt x="765175" y="4410722"/>
                  </a:lnTo>
                  <a:lnTo>
                    <a:pt x="744854" y="4408817"/>
                  </a:lnTo>
                  <a:lnTo>
                    <a:pt x="706119" y="4393577"/>
                  </a:lnTo>
                  <a:lnTo>
                    <a:pt x="674369" y="4365637"/>
                  </a:lnTo>
                  <a:lnTo>
                    <a:pt x="651509" y="4325632"/>
                  </a:lnTo>
                  <a:lnTo>
                    <a:pt x="24129" y="1322705"/>
                  </a:lnTo>
                  <a:lnTo>
                    <a:pt x="20954" y="1297940"/>
                  </a:lnTo>
                  <a:lnTo>
                    <a:pt x="20954" y="1290320"/>
                  </a:lnTo>
                  <a:lnTo>
                    <a:pt x="27939" y="1243330"/>
                  </a:lnTo>
                  <a:lnTo>
                    <a:pt x="47625" y="1202055"/>
                  </a:lnTo>
                  <a:lnTo>
                    <a:pt x="78104" y="1170305"/>
                  </a:lnTo>
                  <a:lnTo>
                    <a:pt x="117475" y="1151255"/>
                  </a:lnTo>
                  <a:lnTo>
                    <a:pt x="4264025" y="22860"/>
                  </a:lnTo>
                  <a:lnTo>
                    <a:pt x="4279264" y="20955"/>
                  </a:lnTo>
                  <a:lnTo>
                    <a:pt x="4356734" y="20955"/>
                  </a:lnTo>
                  <a:lnTo>
                    <a:pt x="4356100" y="20320"/>
                  </a:lnTo>
                  <a:lnTo>
                    <a:pt x="4333875" y="9525"/>
                  </a:lnTo>
                  <a:lnTo>
                    <a:pt x="4310380" y="2540"/>
                  </a:lnTo>
                  <a:lnTo>
                    <a:pt x="4286250" y="0"/>
                  </a:lnTo>
                  <a:close/>
                </a:path>
                <a:path w="5051425" h="4431665">
                  <a:moveTo>
                    <a:pt x="4933950" y="3279775"/>
                  </a:moveTo>
                  <a:lnTo>
                    <a:pt x="787400" y="4408182"/>
                  </a:lnTo>
                  <a:lnTo>
                    <a:pt x="779779" y="4409452"/>
                  </a:lnTo>
                  <a:lnTo>
                    <a:pt x="765175" y="4410722"/>
                  </a:lnTo>
                  <a:lnTo>
                    <a:pt x="857884" y="4410722"/>
                  </a:lnTo>
                  <a:lnTo>
                    <a:pt x="4939030" y="3299460"/>
                  </a:lnTo>
                  <a:lnTo>
                    <a:pt x="4933950" y="3279775"/>
                  </a:lnTo>
                  <a:close/>
                </a:path>
                <a:path w="5051425" h="4431665">
                  <a:moveTo>
                    <a:pt x="4356734" y="20955"/>
                  </a:moveTo>
                  <a:lnTo>
                    <a:pt x="4286250" y="20955"/>
                  </a:lnTo>
                  <a:lnTo>
                    <a:pt x="4306570" y="22860"/>
                  </a:lnTo>
                  <a:lnTo>
                    <a:pt x="4326889" y="28575"/>
                  </a:lnTo>
                  <a:lnTo>
                    <a:pt x="4362450" y="50165"/>
                  </a:lnTo>
                  <a:lnTo>
                    <a:pt x="4389755" y="84455"/>
                  </a:lnTo>
                  <a:lnTo>
                    <a:pt x="4406900" y="128905"/>
                  </a:lnTo>
                  <a:lnTo>
                    <a:pt x="5027295" y="3108325"/>
                  </a:lnTo>
                  <a:lnTo>
                    <a:pt x="5029200" y="3116580"/>
                  </a:lnTo>
                  <a:lnTo>
                    <a:pt x="5031105" y="3141345"/>
                  </a:lnTo>
                  <a:lnTo>
                    <a:pt x="5029200" y="3164840"/>
                  </a:lnTo>
                  <a:lnTo>
                    <a:pt x="5023484" y="3187700"/>
                  </a:lnTo>
                  <a:lnTo>
                    <a:pt x="5003800" y="3228975"/>
                  </a:lnTo>
                  <a:lnTo>
                    <a:pt x="4973320" y="3260725"/>
                  </a:lnTo>
                  <a:lnTo>
                    <a:pt x="4933950" y="3279775"/>
                  </a:lnTo>
                  <a:lnTo>
                    <a:pt x="4939030" y="3299460"/>
                  </a:lnTo>
                  <a:lnTo>
                    <a:pt x="4985384" y="3277235"/>
                  </a:lnTo>
                  <a:lnTo>
                    <a:pt x="5020309" y="3241040"/>
                  </a:lnTo>
                  <a:lnTo>
                    <a:pt x="5043170" y="3194050"/>
                  </a:lnTo>
                  <a:lnTo>
                    <a:pt x="5051425" y="3141345"/>
                  </a:lnTo>
                  <a:lnTo>
                    <a:pt x="5050789" y="3131820"/>
                  </a:lnTo>
                  <a:lnTo>
                    <a:pt x="4426584" y="124460"/>
                  </a:lnTo>
                  <a:lnTo>
                    <a:pt x="4407534" y="74295"/>
                  </a:lnTo>
                  <a:lnTo>
                    <a:pt x="4375784" y="34925"/>
                  </a:lnTo>
                  <a:lnTo>
                    <a:pt x="4356734" y="2095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98415" y="2223007"/>
              <a:ext cx="4881245" cy="4244340"/>
            </a:xfrm>
            <a:custGeom>
              <a:avLst/>
              <a:gdLst/>
              <a:ahLst/>
              <a:cxnLst/>
              <a:rect l="l" t="t" r="r" b="b"/>
              <a:pathLst>
                <a:path w="4881245" h="4244340">
                  <a:moveTo>
                    <a:pt x="4168775" y="0"/>
                  </a:moveTo>
                  <a:lnTo>
                    <a:pt x="4126865" y="3809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09"/>
                  </a:lnTo>
                  <a:lnTo>
                    <a:pt x="597535" y="4133227"/>
                  </a:lnTo>
                  <a:lnTo>
                    <a:pt x="613410" y="4176407"/>
                  </a:lnTo>
                  <a:lnTo>
                    <a:pt x="639445" y="4210062"/>
                  </a:lnTo>
                  <a:lnTo>
                    <a:pt x="673735" y="4233557"/>
                  </a:lnTo>
                  <a:lnTo>
                    <a:pt x="713105" y="4243717"/>
                  </a:lnTo>
                  <a:lnTo>
                    <a:pt x="755014" y="4240542"/>
                  </a:lnTo>
                  <a:lnTo>
                    <a:pt x="4780280" y="3146424"/>
                  </a:lnTo>
                  <a:lnTo>
                    <a:pt x="4819015" y="3128644"/>
                  </a:lnTo>
                  <a:lnTo>
                    <a:pt x="4850130" y="3098799"/>
                  </a:lnTo>
                  <a:lnTo>
                    <a:pt x="4871085" y="3060699"/>
                  </a:lnTo>
                  <a:lnTo>
                    <a:pt x="4881245" y="3016885"/>
                  </a:lnTo>
                  <a:lnTo>
                    <a:pt x="4878705" y="2969894"/>
                  </a:lnTo>
                  <a:lnTo>
                    <a:pt x="4284345" y="110489"/>
                  </a:lnTo>
                  <a:lnTo>
                    <a:pt x="4268470" y="67309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70040" y="5472302"/>
              <a:ext cx="837565" cy="1186180"/>
            </a:xfrm>
            <a:custGeom>
              <a:avLst/>
              <a:gdLst/>
              <a:ahLst/>
              <a:cxnLst/>
              <a:rect l="l" t="t" r="r" b="b"/>
              <a:pathLst>
                <a:path w="837565" h="1186179">
                  <a:moveTo>
                    <a:pt x="158750" y="0"/>
                  </a:moveTo>
                  <a:lnTo>
                    <a:pt x="0" y="38735"/>
                  </a:lnTo>
                  <a:lnTo>
                    <a:pt x="26669" y="84455"/>
                  </a:lnTo>
                  <a:lnTo>
                    <a:pt x="51434" y="130175"/>
                  </a:lnTo>
                  <a:lnTo>
                    <a:pt x="74294" y="177165"/>
                  </a:lnTo>
                  <a:lnTo>
                    <a:pt x="96519" y="224155"/>
                  </a:lnTo>
                  <a:lnTo>
                    <a:pt x="117475" y="271145"/>
                  </a:lnTo>
                  <a:lnTo>
                    <a:pt x="137794" y="318770"/>
                  </a:lnTo>
                  <a:lnTo>
                    <a:pt x="156844" y="365760"/>
                  </a:lnTo>
                  <a:lnTo>
                    <a:pt x="219075" y="516255"/>
                  </a:lnTo>
                  <a:lnTo>
                    <a:pt x="241300" y="568960"/>
                  </a:lnTo>
                  <a:lnTo>
                    <a:pt x="264794" y="621030"/>
                  </a:lnTo>
                  <a:lnTo>
                    <a:pt x="297179" y="688340"/>
                  </a:lnTo>
                  <a:lnTo>
                    <a:pt x="336550" y="761365"/>
                  </a:lnTo>
                  <a:lnTo>
                    <a:pt x="358775" y="799465"/>
                  </a:lnTo>
                  <a:lnTo>
                    <a:pt x="383539" y="838212"/>
                  </a:lnTo>
                  <a:lnTo>
                    <a:pt x="410209" y="878217"/>
                  </a:lnTo>
                  <a:lnTo>
                    <a:pt x="439419" y="917587"/>
                  </a:lnTo>
                  <a:lnTo>
                    <a:pt x="470534" y="957592"/>
                  </a:lnTo>
                  <a:lnTo>
                    <a:pt x="504825" y="997597"/>
                  </a:lnTo>
                  <a:lnTo>
                    <a:pt x="541654" y="1036967"/>
                  </a:lnTo>
                  <a:lnTo>
                    <a:pt x="581025" y="1075702"/>
                  </a:lnTo>
                  <a:lnTo>
                    <a:pt x="623569" y="1113167"/>
                  </a:lnTo>
                  <a:lnTo>
                    <a:pt x="668654" y="1149997"/>
                  </a:lnTo>
                  <a:lnTo>
                    <a:pt x="717550" y="1185557"/>
                  </a:lnTo>
                  <a:lnTo>
                    <a:pt x="713739" y="1101737"/>
                  </a:lnTo>
                  <a:lnTo>
                    <a:pt x="837564" y="1107452"/>
                  </a:lnTo>
                  <a:lnTo>
                    <a:pt x="784225" y="1068717"/>
                  </a:lnTo>
                  <a:lnTo>
                    <a:pt x="725804" y="1018552"/>
                  </a:lnTo>
                  <a:lnTo>
                    <a:pt x="694054" y="988707"/>
                  </a:lnTo>
                  <a:lnTo>
                    <a:pt x="662304" y="955687"/>
                  </a:lnTo>
                  <a:lnTo>
                    <a:pt x="629284" y="918222"/>
                  </a:lnTo>
                  <a:lnTo>
                    <a:pt x="596264" y="876312"/>
                  </a:lnTo>
                  <a:lnTo>
                    <a:pt x="562609" y="829957"/>
                  </a:lnTo>
                  <a:lnTo>
                    <a:pt x="528954" y="778510"/>
                  </a:lnTo>
                  <a:lnTo>
                    <a:pt x="495300" y="721995"/>
                  </a:lnTo>
                  <a:lnTo>
                    <a:pt x="461644" y="659765"/>
                  </a:lnTo>
                  <a:lnTo>
                    <a:pt x="428625" y="592455"/>
                  </a:lnTo>
                  <a:lnTo>
                    <a:pt x="405764" y="541020"/>
                  </a:lnTo>
                  <a:lnTo>
                    <a:pt x="362584" y="438785"/>
                  </a:lnTo>
                  <a:lnTo>
                    <a:pt x="321944" y="339725"/>
                  </a:lnTo>
                  <a:lnTo>
                    <a:pt x="302259" y="290830"/>
                  </a:lnTo>
                  <a:lnTo>
                    <a:pt x="281304" y="242570"/>
                  </a:lnTo>
                  <a:lnTo>
                    <a:pt x="259714" y="193675"/>
                  </a:lnTo>
                  <a:lnTo>
                    <a:pt x="236854" y="144780"/>
                  </a:lnTo>
                  <a:lnTo>
                    <a:pt x="212725" y="96520"/>
                  </a:lnTo>
                  <a:lnTo>
                    <a:pt x="186689" y="48260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64325" y="5465952"/>
              <a:ext cx="861694" cy="1193800"/>
            </a:xfrm>
            <a:custGeom>
              <a:avLst/>
              <a:gdLst/>
              <a:ahLst/>
              <a:cxnLst/>
              <a:rect l="l" t="t" r="r" b="b"/>
              <a:pathLst>
                <a:path w="861695" h="1193800">
                  <a:moveTo>
                    <a:pt x="167004" y="0"/>
                  </a:moveTo>
                  <a:lnTo>
                    <a:pt x="0" y="42545"/>
                  </a:lnTo>
                  <a:lnTo>
                    <a:pt x="3175" y="46990"/>
                  </a:lnTo>
                  <a:lnTo>
                    <a:pt x="28575" y="90170"/>
                  </a:lnTo>
                  <a:lnTo>
                    <a:pt x="52070" y="133985"/>
                  </a:lnTo>
                  <a:lnTo>
                    <a:pt x="74295" y="178435"/>
                  </a:lnTo>
                  <a:lnTo>
                    <a:pt x="95884" y="224155"/>
                  </a:lnTo>
                  <a:lnTo>
                    <a:pt x="115570" y="269875"/>
                  </a:lnTo>
                  <a:lnTo>
                    <a:pt x="135254" y="316230"/>
                  </a:lnTo>
                  <a:lnTo>
                    <a:pt x="172084" y="408940"/>
                  </a:lnTo>
                  <a:lnTo>
                    <a:pt x="190500" y="455930"/>
                  </a:lnTo>
                  <a:lnTo>
                    <a:pt x="227329" y="548640"/>
                  </a:lnTo>
                  <a:lnTo>
                    <a:pt x="246379" y="594995"/>
                  </a:lnTo>
                  <a:lnTo>
                    <a:pt x="266065" y="638810"/>
                  </a:lnTo>
                  <a:lnTo>
                    <a:pt x="287020" y="682625"/>
                  </a:lnTo>
                  <a:lnTo>
                    <a:pt x="309245" y="726440"/>
                  </a:lnTo>
                  <a:lnTo>
                    <a:pt x="332740" y="768985"/>
                  </a:lnTo>
                  <a:lnTo>
                    <a:pt x="357504" y="810895"/>
                  </a:lnTo>
                  <a:lnTo>
                    <a:pt x="383540" y="851547"/>
                  </a:lnTo>
                  <a:lnTo>
                    <a:pt x="411479" y="891552"/>
                  </a:lnTo>
                  <a:lnTo>
                    <a:pt x="440054" y="930287"/>
                  </a:lnTo>
                  <a:lnTo>
                    <a:pt x="470534" y="968387"/>
                  </a:lnTo>
                  <a:lnTo>
                    <a:pt x="502284" y="1005217"/>
                  </a:lnTo>
                  <a:lnTo>
                    <a:pt x="535940" y="1040142"/>
                  </a:lnTo>
                  <a:lnTo>
                    <a:pt x="570229" y="1073797"/>
                  </a:lnTo>
                  <a:lnTo>
                    <a:pt x="606425" y="1106182"/>
                  </a:lnTo>
                  <a:lnTo>
                    <a:pt x="644525" y="1136662"/>
                  </a:lnTo>
                  <a:lnTo>
                    <a:pt x="683259" y="1165872"/>
                  </a:lnTo>
                  <a:lnTo>
                    <a:pt x="723900" y="1193177"/>
                  </a:lnTo>
                  <a:lnTo>
                    <a:pt x="723900" y="1191272"/>
                  </a:lnTo>
                  <a:lnTo>
                    <a:pt x="722629" y="1191272"/>
                  </a:lnTo>
                  <a:lnTo>
                    <a:pt x="678179" y="1156347"/>
                  </a:lnTo>
                  <a:lnTo>
                    <a:pt x="636904" y="1121422"/>
                  </a:lnTo>
                  <a:lnTo>
                    <a:pt x="597534" y="1085227"/>
                  </a:lnTo>
                  <a:lnTo>
                    <a:pt x="561340" y="1049032"/>
                  </a:lnTo>
                  <a:lnTo>
                    <a:pt x="527050" y="1012202"/>
                  </a:lnTo>
                  <a:lnTo>
                    <a:pt x="494665" y="974737"/>
                  </a:lnTo>
                  <a:lnTo>
                    <a:pt x="464184" y="936637"/>
                  </a:lnTo>
                  <a:lnTo>
                    <a:pt x="435609" y="897902"/>
                  </a:lnTo>
                  <a:lnTo>
                    <a:pt x="408940" y="858532"/>
                  </a:lnTo>
                  <a:lnTo>
                    <a:pt x="383540" y="818515"/>
                  </a:lnTo>
                  <a:lnTo>
                    <a:pt x="359409" y="777875"/>
                  </a:lnTo>
                  <a:lnTo>
                    <a:pt x="336550" y="737235"/>
                  </a:lnTo>
                  <a:lnTo>
                    <a:pt x="314325" y="695325"/>
                  </a:lnTo>
                  <a:lnTo>
                    <a:pt x="272415" y="610235"/>
                  </a:lnTo>
                  <a:lnTo>
                    <a:pt x="233045" y="522605"/>
                  </a:lnTo>
                  <a:lnTo>
                    <a:pt x="213359" y="477520"/>
                  </a:lnTo>
                  <a:lnTo>
                    <a:pt x="153670" y="339090"/>
                  </a:lnTo>
                  <a:lnTo>
                    <a:pt x="132715" y="292100"/>
                  </a:lnTo>
                  <a:lnTo>
                    <a:pt x="111759" y="243840"/>
                  </a:lnTo>
                  <a:lnTo>
                    <a:pt x="89534" y="194945"/>
                  </a:lnTo>
                  <a:lnTo>
                    <a:pt x="70484" y="156210"/>
                  </a:lnTo>
                  <a:lnTo>
                    <a:pt x="51434" y="118110"/>
                  </a:lnTo>
                  <a:lnTo>
                    <a:pt x="30479" y="80010"/>
                  </a:lnTo>
                  <a:lnTo>
                    <a:pt x="12700" y="48895"/>
                  </a:lnTo>
                  <a:lnTo>
                    <a:pt x="6984" y="48895"/>
                  </a:lnTo>
                  <a:lnTo>
                    <a:pt x="8890" y="43180"/>
                  </a:lnTo>
                  <a:lnTo>
                    <a:pt x="31115" y="43180"/>
                  </a:lnTo>
                  <a:lnTo>
                    <a:pt x="161925" y="13335"/>
                  </a:lnTo>
                  <a:lnTo>
                    <a:pt x="160020" y="9525"/>
                  </a:lnTo>
                  <a:lnTo>
                    <a:pt x="173354" y="9525"/>
                  </a:lnTo>
                  <a:lnTo>
                    <a:pt x="167004" y="0"/>
                  </a:lnTo>
                  <a:close/>
                </a:path>
                <a:path w="861695" h="1193800">
                  <a:moveTo>
                    <a:pt x="716279" y="1104912"/>
                  </a:moveTo>
                  <a:lnTo>
                    <a:pt x="722629" y="1191272"/>
                  </a:lnTo>
                  <a:lnTo>
                    <a:pt x="723900" y="1191272"/>
                  </a:lnTo>
                  <a:lnTo>
                    <a:pt x="723265" y="1172222"/>
                  </a:lnTo>
                  <a:lnTo>
                    <a:pt x="723265" y="1129677"/>
                  </a:lnTo>
                  <a:lnTo>
                    <a:pt x="722629" y="1111262"/>
                  </a:lnTo>
                  <a:lnTo>
                    <a:pt x="719454" y="1111262"/>
                  </a:lnTo>
                  <a:lnTo>
                    <a:pt x="722629" y="1108087"/>
                  </a:lnTo>
                  <a:lnTo>
                    <a:pt x="824865" y="1108087"/>
                  </a:lnTo>
                  <a:lnTo>
                    <a:pt x="824865" y="1107452"/>
                  </a:lnTo>
                  <a:lnTo>
                    <a:pt x="716279" y="1104912"/>
                  </a:lnTo>
                  <a:close/>
                </a:path>
                <a:path w="861695" h="1193800">
                  <a:moveTo>
                    <a:pt x="824865" y="1108087"/>
                  </a:moveTo>
                  <a:lnTo>
                    <a:pt x="722629" y="1108087"/>
                  </a:lnTo>
                  <a:lnTo>
                    <a:pt x="722629" y="1111262"/>
                  </a:lnTo>
                  <a:lnTo>
                    <a:pt x="861695" y="1120152"/>
                  </a:lnTo>
                  <a:lnTo>
                    <a:pt x="858520" y="1118247"/>
                  </a:lnTo>
                  <a:lnTo>
                    <a:pt x="840104" y="1118247"/>
                  </a:lnTo>
                  <a:lnTo>
                    <a:pt x="824865" y="1108087"/>
                  </a:lnTo>
                  <a:close/>
                </a:path>
                <a:path w="861695" h="1193800">
                  <a:moveTo>
                    <a:pt x="824865" y="1107452"/>
                  </a:moveTo>
                  <a:lnTo>
                    <a:pt x="840104" y="1118247"/>
                  </a:lnTo>
                  <a:lnTo>
                    <a:pt x="843279" y="1108087"/>
                  </a:lnTo>
                  <a:lnTo>
                    <a:pt x="824865" y="1107452"/>
                  </a:lnTo>
                  <a:close/>
                </a:path>
                <a:path w="861695" h="1193800">
                  <a:moveTo>
                    <a:pt x="173354" y="9525"/>
                  </a:moveTo>
                  <a:lnTo>
                    <a:pt x="160020" y="9525"/>
                  </a:lnTo>
                  <a:lnTo>
                    <a:pt x="165734" y="12065"/>
                  </a:lnTo>
                  <a:lnTo>
                    <a:pt x="161925" y="13335"/>
                  </a:lnTo>
                  <a:lnTo>
                    <a:pt x="184784" y="53340"/>
                  </a:lnTo>
                  <a:lnTo>
                    <a:pt x="208279" y="98425"/>
                  </a:lnTo>
                  <a:lnTo>
                    <a:pt x="230504" y="144145"/>
                  </a:lnTo>
                  <a:lnTo>
                    <a:pt x="251459" y="189865"/>
                  </a:lnTo>
                  <a:lnTo>
                    <a:pt x="271779" y="236220"/>
                  </a:lnTo>
                  <a:lnTo>
                    <a:pt x="291465" y="282575"/>
                  </a:lnTo>
                  <a:lnTo>
                    <a:pt x="348615" y="423545"/>
                  </a:lnTo>
                  <a:lnTo>
                    <a:pt x="367665" y="469900"/>
                  </a:lnTo>
                  <a:lnTo>
                    <a:pt x="386715" y="516890"/>
                  </a:lnTo>
                  <a:lnTo>
                    <a:pt x="407034" y="563245"/>
                  </a:lnTo>
                  <a:lnTo>
                    <a:pt x="427990" y="609600"/>
                  </a:lnTo>
                  <a:lnTo>
                    <a:pt x="449579" y="655320"/>
                  </a:lnTo>
                  <a:lnTo>
                    <a:pt x="473075" y="701040"/>
                  </a:lnTo>
                  <a:lnTo>
                    <a:pt x="498475" y="745490"/>
                  </a:lnTo>
                  <a:lnTo>
                    <a:pt x="525145" y="788670"/>
                  </a:lnTo>
                  <a:lnTo>
                    <a:pt x="553084" y="831862"/>
                  </a:lnTo>
                  <a:lnTo>
                    <a:pt x="582929" y="873137"/>
                  </a:lnTo>
                  <a:lnTo>
                    <a:pt x="614679" y="913142"/>
                  </a:lnTo>
                  <a:lnTo>
                    <a:pt x="647700" y="951877"/>
                  </a:lnTo>
                  <a:lnTo>
                    <a:pt x="682625" y="988707"/>
                  </a:lnTo>
                  <a:lnTo>
                    <a:pt x="719454" y="1024267"/>
                  </a:lnTo>
                  <a:lnTo>
                    <a:pt x="757554" y="1057287"/>
                  </a:lnTo>
                  <a:lnTo>
                    <a:pt x="797559" y="1089037"/>
                  </a:lnTo>
                  <a:lnTo>
                    <a:pt x="843279" y="1108087"/>
                  </a:lnTo>
                  <a:lnTo>
                    <a:pt x="840104" y="1118247"/>
                  </a:lnTo>
                  <a:lnTo>
                    <a:pt x="858520" y="1118247"/>
                  </a:lnTo>
                  <a:lnTo>
                    <a:pt x="845820" y="1109357"/>
                  </a:lnTo>
                  <a:lnTo>
                    <a:pt x="805179" y="1078877"/>
                  </a:lnTo>
                  <a:lnTo>
                    <a:pt x="766445" y="1047127"/>
                  </a:lnTo>
                  <a:lnTo>
                    <a:pt x="729615" y="1012837"/>
                  </a:lnTo>
                  <a:lnTo>
                    <a:pt x="694690" y="977277"/>
                  </a:lnTo>
                  <a:lnTo>
                    <a:pt x="661034" y="939812"/>
                  </a:lnTo>
                  <a:lnTo>
                    <a:pt x="629284" y="901077"/>
                  </a:lnTo>
                  <a:lnTo>
                    <a:pt x="598804" y="861072"/>
                  </a:lnTo>
                  <a:lnTo>
                    <a:pt x="570229" y="819785"/>
                  </a:lnTo>
                  <a:lnTo>
                    <a:pt x="542925" y="777875"/>
                  </a:lnTo>
                  <a:lnTo>
                    <a:pt x="516890" y="734695"/>
                  </a:lnTo>
                  <a:lnTo>
                    <a:pt x="492125" y="690245"/>
                  </a:lnTo>
                  <a:lnTo>
                    <a:pt x="469265" y="645795"/>
                  </a:lnTo>
                  <a:lnTo>
                    <a:pt x="447675" y="600710"/>
                  </a:lnTo>
                  <a:lnTo>
                    <a:pt x="426720" y="554355"/>
                  </a:lnTo>
                  <a:lnTo>
                    <a:pt x="386079" y="461645"/>
                  </a:lnTo>
                  <a:lnTo>
                    <a:pt x="367029" y="414655"/>
                  </a:lnTo>
                  <a:lnTo>
                    <a:pt x="327659" y="320675"/>
                  </a:lnTo>
                  <a:lnTo>
                    <a:pt x="307975" y="274320"/>
                  </a:lnTo>
                  <a:lnTo>
                    <a:pt x="266065" y="181610"/>
                  </a:lnTo>
                  <a:lnTo>
                    <a:pt x="243840" y="136525"/>
                  </a:lnTo>
                  <a:lnTo>
                    <a:pt x="220345" y="91440"/>
                  </a:lnTo>
                  <a:lnTo>
                    <a:pt x="195579" y="46990"/>
                  </a:lnTo>
                  <a:lnTo>
                    <a:pt x="173354" y="9525"/>
                  </a:lnTo>
                  <a:close/>
                </a:path>
                <a:path w="861695" h="1193800">
                  <a:moveTo>
                    <a:pt x="722629" y="1108087"/>
                  </a:moveTo>
                  <a:lnTo>
                    <a:pt x="719454" y="1111262"/>
                  </a:lnTo>
                  <a:lnTo>
                    <a:pt x="722629" y="1111262"/>
                  </a:lnTo>
                  <a:lnTo>
                    <a:pt x="722629" y="1108087"/>
                  </a:lnTo>
                  <a:close/>
                </a:path>
                <a:path w="861695" h="1193800">
                  <a:moveTo>
                    <a:pt x="8890" y="43180"/>
                  </a:moveTo>
                  <a:lnTo>
                    <a:pt x="6984" y="48895"/>
                  </a:lnTo>
                  <a:lnTo>
                    <a:pt x="12065" y="47625"/>
                  </a:lnTo>
                  <a:lnTo>
                    <a:pt x="8890" y="43180"/>
                  </a:lnTo>
                  <a:close/>
                </a:path>
                <a:path w="861695" h="1193800">
                  <a:moveTo>
                    <a:pt x="12065" y="47625"/>
                  </a:moveTo>
                  <a:lnTo>
                    <a:pt x="6984" y="48895"/>
                  </a:lnTo>
                  <a:lnTo>
                    <a:pt x="12700" y="48895"/>
                  </a:lnTo>
                  <a:lnTo>
                    <a:pt x="12065" y="47625"/>
                  </a:lnTo>
                  <a:close/>
                </a:path>
                <a:path w="861695" h="1193800">
                  <a:moveTo>
                    <a:pt x="31115" y="43180"/>
                  </a:moveTo>
                  <a:lnTo>
                    <a:pt x="8890" y="43180"/>
                  </a:lnTo>
                  <a:lnTo>
                    <a:pt x="12065" y="47625"/>
                  </a:lnTo>
                  <a:lnTo>
                    <a:pt x="31115" y="43180"/>
                  </a:lnTo>
                  <a:close/>
                </a:path>
                <a:path w="861695" h="1193800">
                  <a:moveTo>
                    <a:pt x="160020" y="9525"/>
                  </a:moveTo>
                  <a:lnTo>
                    <a:pt x="161925" y="13335"/>
                  </a:lnTo>
                  <a:lnTo>
                    <a:pt x="165734" y="12065"/>
                  </a:lnTo>
                  <a:lnTo>
                    <a:pt x="160020" y="952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82565" y="2915157"/>
              <a:ext cx="2468245" cy="3382645"/>
            </a:xfrm>
            <a:custGeom>
              <a:avLst/>
              <a:gdLst/>
              <a:ahLst/>
              <a:cxnLst/>
              <a:rect l="l" t="t" r="r" b="b"/>
              <a:pathLst>
                <a:path w="2468245" h="3382645">
                  <a:moveTo>
                    <a:pt x="1863089" y="0"/>
                  </a:moveTo>
                  <a:lnTo>
                    <a:pt x="149225" y="466089"/>
                  </a:lnTo>
                  <a:lnTo>
                    <a:pt x="107314" y="483234"/>
                  </a:lnTo>
                  <a:lnTo>
                    <a:pt x="71120" y="509269"/>
                  </a:lnTo>
                  <a:lnTo>
                    <a:pt x="41275" y="543559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4"/>
                  </a:lnTo>
                  <a:lnTo>
                    <a:pt x="523239" y="3218815"/>
                  </a:lnTo>
                  <a:lnTo>
                    <a:pt x="538480" y="3265169"/>
                  </a:lnTo>
                  <a:lnTo>
                    <a:pt x="561339" y="3305175"/>
                  </a:lnTo>
                  <a:lnTo>
                    <a:pt x="591820" y="3337559"/>
                  </a:lnTo>
                  <a:lnTo>
                    <a:pt x="627380" y="3361690"/>
                  </a:lnTo>
                  <a:lnTo>
                    <a:pt x="667385" y="3376929"/>
                  </a:lnTo>
                  <a:lnTo>
                    <a:pt x="709930" y="3382022"/>
                  </a:lnTo>
                  <a:lnTo>
                    <a:pt x="753745" y="3375659"/>
                  </a:lnTo>
                  <a:lnTo>
                    <a:pt x="2468244" y="2909569"/>
                  </a:lnTo>
                  <a:lnTo>
                    <a:pt x="1863089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82565" y="2915157"/>
              <a:ext cx="2468245" cy="3382645"/>
            </a:xfrm>
            <a:custGeom>
              <a:avLst/>
              <a:gdLst/>
              <a:ahLst/>
              <a:cxnLst/>
              <a:rect l="l" t="t" r="r" b="b"/>
              <a:pathLst>
                <a:path w="2468245" h="3382645">
                  <a:moveTo>
                    <a:pt x="4445" y="724534"/>
                  </a:moveTo>
                  <a:lnTo>
                    <a:pt x="523239" y="3218815"/>
                  </a:lnTo>
                  <a:lnTo>
                    <a:pt x="538480" y="3265169"/>
                  </a:lnTo>
                  <a:lnTo>
                    <a:pt x="561339" y="3305175"/>
                  </a:lnTo>
                  <a:lnTo>
                    <a:pt x="591820" y="3337559"/>
                  </a:lnTo>
                  <a:lnTo>
                    <a:pt x="627380" y="3361690"/>
                  </a:lnTo>
                  <a:lnTo>
                    <a:pt x="667385" y="3376929"/>
                  </a:lnTo>
                  <a:lnTo>
                    <a:pt x="709930" y="3382022"/>
                  </a:lnTo>
                  <a:lnTo>
                    <a:pt x="753745" y="3375659"/>
                  </a:lnTo>
                  <a:lnTo>
                    <a:pt x="2468244" y="2909569"/>
                  </a:lnTo>
                  <a:lnTo>
                    <a:pt x="1863089" y="0"/>
                  </a:lnTo>
                  <a:lnTo>
                    <a:pt x="149225" y="466089"/>
                  </a:lnTo>
                  <a:lnTo>
                    <a:pt x="107314" y="483234"/>
                  </a:lnTo>
                  <a:lnTo>
                    <a:pt x="71120" y="509269"/>
                  </a:lnTo>
                  <a:lnTo>
                    <a:pt x="41275" y="543559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4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26630" y="2393822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5" y="2898775"/>
                  </a:lnTo>
                  <a:lnTo>
                    <a:pt x="2397760" y="2872104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60" y="43814"/>
                  </a:lnTo>
                  <a:lnTo>
                    <a:pt x="1841500" y="19685"/>
                  </a:lnTo>
                  <a:lnTo>
                    <a:pt x="1801495" y="4444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24725" y="2391917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70" y="6350"/>
                  </a:moveTo>
                  <a:lnTo>
                    <a:pt x="0" y="472440"/>
                  </a:lnTo>
                  <a:lnTo>
                    <a:pt x="605790" y="3385820"/>
                  </a:lnTo>
                  <a:lnTo>
                    <a:pt x="621665" y="3381375"/>
                  </a:lnTo>
                  <a:lnTo>
                    <a:pt x="608329" y="3381375"/>
                  </a:lnTo>
                  <a:lnTo>
                    <a:pt x="4445" y="474980"/>
                  </a:lnTo>
                  <a:lnTo>
                    <a:pt x="1717040" y="9525"/>
                  </a:lnTo>
                  <a:lnTo>
                    <a:pt x="1715770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70" y="8890"/>
                  </a:lnTo>
                  <a:lnTo>
                    <a:pt x="1843404" y="23495"/>
                  </a:lnTo>
                  <a:lnTo>
                    <a:pt x="1878329" y="47625"/>
                  </a:lnTo>
                  <a:lnTo>
                    <a:pt x="1908175" y="80010"/>
                  </a:lnTo>
                  <a:lnTo>
                    <a:pt x="1931034" y="119380"/>
                  </a:lnTo>
                  <a:lnTo>
                    <a:pt x="1945640" y="165100"/>
                  </a:lnTo>
                  <a:lnTo>
                    <a:pt x="2464434" y="2659380"/>
                  </a:lnTo>
                  <a:lnTo>
                    <a:pt x="2468879" y="2695575"/>
                  </a:lnTo>
                  <a:lnTo>
                    <a:pt x="2468879" y="2707005"/>
                  </a:lnTo>
                  <a:lnTo>
                    <a:pt x="2464434" y="2754630"/>
                  </a:lnTo>
                  <a:lnTo>
                    <a:pt x="2450465" y="2799080"/>
                  </a:lnTo>
                  <a:lnTo>
                    <a:pt x="2428240" y="2839085"/>
                  </a:lnTo>
                  <a:lnTo>
                    <a:pt x="2398395" y="2872740"/>
                  </a:lnTo>
                  <a:lnTo>
                    <a:pt x="2362834" y="2898775"/>
                  </a:lnTo>
                  <a:lnTo>
                    <a:pt x="2320925" y="2915920"/>
                  </a:lnTo>
                  <a:lnTo>
                    <a:pt x="608329" y="3381375"/>
                  </a:lnTo>
                  <a:lnTo>
                    <a:pt x="621665" y="3381375"/>
                  </a:lnTo>
                  <a:lnTo>
                    <a:pt x="2322195" y="2919095"/>
                  </a:lnTo>
                  <a:lnTo>
                    <a:pt x="2364104" y="2901950"/>
                  </a:lnTo>
                  <a:lnTo>
                    <a:pt x="2400934" y="2875280"/>
                  </a:lnTo>
                  <a:lnTo>
                    <a:pt x="2430779" y="2840990"/>
                  </a:lnTo>
                  <a:lnTo>
                    <a:pt x="2453640" y="2800350"/>
                  </a:lnTo>
                  <a:lnTo>
                    <a:pt x="2467609" y="2755265"/>
                  </a:lnTo>
                  <a:lnTo>
                    <a:pt x="2472690" y="2707005"/>
                  </a:lnTo>
                  <a:lnTo>
                    <a:pt x="2471420" y="2682875"/>
                  </a:lnTo>
                  <a:lnTo>
                    <a:pt x="2467710" y="2659380"/>
                  </a:lnTo>
                  <a:lnTo>
                    <a:pt x="2467609" y="2658745"/>
                  </a:lnTo>
                  <a:lnTo>
                    <a:pt x="1948815" y="164465"/>
                  </a:lnTo>
                  <a:lnTo>
                    <a:pt x="1934209" y="118110"/>
                  </a:lnTo>
                  <a:lnTo>
                    <a:pt x="1910715" y="78105"/>
                  </a:lnTo>
                  <a:lnTo>
                    <a:pt x="1880870" y="45085"/>
                  </a:lnTo>
                  <a:lnTo>
                    <a:pt x="1845309" y="20955"/>
                  </a:lnTo>
                  <a:lnTo>
                    <a:pt x="1805304" y="5080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5" y="1270"/>
                  </a:lnTo>
                  <a:lnTo>
                    <a:pt x="1727834" y="3175"/>
                  </a:lnTo>
                  <a:lnTo>
                    <a:pt x="1715770" y="6350"/>
                  </a:lnTo>
                  <a:lnTo>
                    <a:pt x="1717040" y="9525"/>
                  </a:lnTo>
                  <a:lnTo>
                    <a:pt x="1728470" y="6985"/>
                  </a:lnTo>
                  <a:lnTo>
                    <a:pt x="1739900" y="5080"/>
                  </a:lnTo>
                  <a:lnTo>
                    <a:pt x="1751329" y="3810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82920" y="2793872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09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4" y="2715895"/>
                  </a:lnTo>
                  <a:lnTo>
                    <a:pt x="1819909" y="2701925"/>
                  </a:lnTo>
                  <a:close/>
                </a:path>
                <a:path w="3907154" h="3089910">
                  <a:moveTo>
                    <a:pt x="1775459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4" y="2502535"/>
                  </a:lnTo>
                  <a:lnTo>
                    <a:pt x="1775459" y="2488565"/>
                  </a:lnTo>
                  <a:close/>
                </a:path>
                <a:path w="3907154" h="3089910">
                  <a:moveTo>
                    <a:pt x="1731009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4" y="2289175"/>
                  </a:lnTo>
                  <a:lnTo>
                    <a:pt x="1731009" y="2274570"/>
                  </a:lnTo>
                  <a:close/>
                </a:path>
                <a:path w="3907154" h="3089910">
                  <a:moveTo>
                    <a:pt x="1686559" y="2061209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4" y="2075179"/>
                  </a:lnTo>
                  <a:lnTo>
                    <a:pt x="1686559" y="2061209"/>
                  </a:lnTo>
                  <a:close/>
                </a:path>
                <a:path w="3907154" h="3089910">
                  <a:moveTo>
                    <a:pt x="1642109" y="1847850"/>
                  </a:moveTo>
                  <a:lnTo>
                    <a:pt x="266064" y="2221229"/>
                  </a:lnTo>
                  <a:lnTo>
                    <a:pt x="269239" y="2235835"/>
                  </a:lnTo>
                  <a:lnTo>
                    <a:pt x="1645284" y="1861820"/>
                  </a:lnTo>
                  <a:lnTo>
                    <a:pt x="1642109" y="1847850"/>
                  </a:lnTo>
                  <a:close/>
                </a:path>
                <a:path w="3907154" h="3089910">
                  <a:moveTo>
                    <a:pt x="1598295" y="1633854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4" y="1648459"/>
                  </a:lnTo>
                  <a:lnTo>
                    <a:pt x="1598295" y="1633854"/>
                  </a:lnTo>
                  <a:close/>
                </a:path>
                <a:path w="3907154" h="3089910">
                  <a:moveTo>
                    <a:pt x="1553845" y="1420494"/>
                  </a:moveTo>
                  <a:lnTo>
                    <a:pt x="177164" y="1794509"/>
                  </a:lnTo>
                  <a:lnTo>
                    <a:pt x="180339" y="1808479"/>
                  </a:lnTo>
                  <a:lnTo>
                    <a:pt x="1556384" y="1434464"/>
                  </a:lnTo>
                  <a:lnTo>
                    <a:pt x="1553845" y="1420494"/>
                  </a:lnTo>
                  <a:close/>
                </a:path>
                <a:path w="3907154" h="3089910">
                  <a:moveTo>
                    <a:pt x="1509395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4" y="1221104"/>
                  </a:lnTo>
                  <a:lnTo>
                    <a:pt x="1509395" y="1206500"/>
                  </a:lnTo>
                  <a:close/>
                </a:path>
                <a:path w="3907154" h="3089910">
                  <a:moveTo>
                    <a:pt x="1464945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4" y="1007744"/>
                  </a:lnTo>
                  <a:lnTo>
                    <a:pt x="1464945" y="993139"/>
                  </a:lnTo>
                  <a:close/>
                </a:path>
                <a:path w="3907154" h="3089910">
                  <a:moveTo>
                    <a:pt x="1420495" y="779779"/>
                  </a:moveTo>
                  <a:lnTo>
                    <a:pt x="44450" y="1153794"/>
                  </a:lnTo>
                  <a:lnTo>
                    <a:pt x="46989" y="1167764"/>
                  </a:lnTo>
                  <a:lnTo>
                    <a:pt x="1423034" y="793750"/>
                  </a:lnTo>
                  <a:lnTo>
                    <a:pt x="1420495" y="779779"/>
                  </a:lnTo>
                  <a:close/>
                </a:path>
                <a:path w="3907154" h="3089910">
                  <a:moveTo>
                    <a:pt x="1376045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4" y="580389"/>
                  </a:lnTo>
                  <a:lnTo>
                    <a:pt x="1376045" y="565785"/>
                  </a:lnTo>
                  <a:close/>
                </a:path>
                <a:path w="3907154" h="3089910">
                  <a:moveTo>
                    <a:pt x="3903979" y="2135504"/>
                  </a:moveTo>
                  <a:lnTo>
                    <a:pt x="2527934" y="2509520"/>
                  </a:lnTo>
                  <a:lnTo>
                    <a:pt x="2531109" y="2524125"/>
                  </a:lnTo>
                  <a:lnTo>
                    <a:pt x="3907154" y="2150110"/>
                  </a:lnTo>
                  <a:lnTo>
                    <a:pt x="3903979" y="2135504"/>
                  </a:lnTo>
                  <a:close/>
                </a:path>
                <a:path w="3907154" h="3089910">
                  <a:moveTo>
                    <a:pt x="3859529" y="1922145"/>
                  </a:moveTo>
                  <a:lnTo>
                    <a:pt x="2483484" y="2296160"/>
                  </a:lnTo>
                  <a:lnTo>
                    <a:pt x="2486659" y="2310129"/>
                  </a:lnTo>
                  <a:lnTo>
                    <a:pt x="3862704" y="1936114"/>
                  </a:lnTo>
                  <a:lnTo>
                    <a:pt x="3859529" y="1922145"/>
                  </a:lnTo>
                  <a:close/>
                </a:path>
                <a:path w="3907154" h="3089910">
                  <a:moveTo>
                    <a:pt x="3815079" y="1708784"/>
                  </a:moveTo>
                  <a:lnTo>
                    <a:pt x="2439034" y="2082164"/>
                  </a:lnTo>
                  <a:lnTo>
                    <a:pt x="2442209" y="2096770"/>
                  </a:lnTo>
                  <a:lnTo>
                    <a:pt x="3818254" y="1722754"/>
                  </a:lnTo>
                  <a:lnTo>
                    <a:pt x="3815079" y="1708784"/>
                  </a:lnTo>
                  <a:close/>
                </a:path>
                <a:path w="3907154" h="3089910">
                  <a:moveTo>
                    <a:pt x="3770629" y="1494789"/>
                  </a:moveTo>
                  <a:lnTo>
                    <a:pt x="2394584" y="1868804"/>
                  </a:lnTo>
                  <a:lnTo>
                    <a:pt x="2397759" y="1882775"/>
                  </a:lnTo>
                  <a:lnTo>
                    <a:pt x="3773804" y="1509394"/>
                  </a:lnTo>
                  <a:lnTo>
                    <a:pt x="3770629" y="1494789"/>
                  </a:lnTo>
                  <a:close/>
                </a:path>
                <a:path w="3907154" h="3089910">
                  <a:moveTo>
                    <a:pt x="3726179" y="1281429"/>
                  </a:moveTo>
                  <a:lnTo>
                    <a:pt x="2350134" y="1655445"/>
                  </a:lnTo>
                  <a:lnTo>
                    <a:pt x="2353309" y="1669414"/>
                  </a:lnTo>
                  <a:lnTo>
                    <a:pt x="3729354" y="1295400"/>
                  </a:lnTo>
                  <a:lnTo>
                    <a:pt x="3726179" y="1281429"/>
                  </a:lnTo>
                  <a:close/>
                </a:path>
                <a:path w="3907154" h="3089910">
                  <a:moveTo>
                    <a:pt x="3681729" y="1068069"/>
                  </a:moveTo>
                  <a:lnTo>
                    <a:pt x="2305684" y="1441450"/>
                  </a:lnTo>
                  <a:lnTo>
                    <a:pt x="2308859" y="1456054"/>
                  </a:lnTo>
                  <a:lnTo>
                    <a:pt x="3684904" y="1082039"/>
                  </a:lnTo>
                  <a:lnTo>
                    <a:pt x="3681729" y="1068069"/>
                  </a:lnTo>
                  <a:close/>
                </a:path>
                <a:path w="3907154" h="3089910">
                  <a:moveTo>
                    <a:pt x="3637914" y="854075"/>
                  </a:moveTo>
                  <a:lnTo>
                    <a:pt x="2261234" y="1228089"/>
                  </a:lnTo>
                  <a:lnTo>
                    <a:pt x="2264409" y="1242060"/>
                  </a:lnTo>
                  <a:lnTo>
                    <a:pt x="3640454" y="868679"/>
                  </a:lnTo>
                  <a:lnTo>
                    <a:pt x="3637914" y="854075"/>
                  </a:lnTo>
                  <a:close/>
                </a:path>
                <a:path w="3907154" h="3089910">
                  <a:moveTo>
                    <a:pt x="3593464" y="640714"/>
                  </a:moveTo>
                  <a:lnTo>
                    <a:pt x="2216784" y="1014729"/>
                  </a:lnTo>
                  <a:lnTo>
                    <a:pt x="2219959" y="1028700"/>
                  </a:lnTo>
                  <a:lnTo>
                    <a:pt x="3596004" y="654685"/>
                  </a:lnTo>
                  <a:lnTo>
                    <a:pt x="3593464" y="640714"/>
                  </a:lnTo>
                  <a:close/>
                </a:path>
                <a:path w="3907154" h="3089910">
                  <a:moveTo>
                    <a:pt x="3549014" y="426719"/>
                  </a:moveTo>
                  <a:lnTo>
                    <a:pt x="2172970" y="800735"/>
                  </a:lnTo>
                  <a:lnTo>
                    <a:pt x="2175509" y="815339"/>
                  </a:lnTo>
                  <a:lnTo>
                    <a:pt x="3551554" y="441325"/>
                  </a:lnTo>
                  <a:lnTo>
                    <a:pt x="3549014" y="426719"/>
                  </a:lnTo>
                  <a:close/>
                </a:path>
                <a:path w="3907154" h="3089910">
                  <a:moveTo>
                    <a:pt x="3504564" y="213360"/>
                  </a:moveTo>
                  <a:lnTo>
                    <a:pt x="2128520" y="587375"/>
                  </a:lnTo>
                  <a:lnTo>
                    <a:pt x="2131059" y="601344"/>
                  </a:lnTo>
                  <a:lnTo>
                    <a:pt x="3507104" y="227964"/>
                  </a:lnTo>
                  <a:lnTo>
                    <a:pt x="3504564" y="213360"/>
                  </a:lnTo>
                  <a:close/>
                </a:path>
                <a:path w="3907154" h="3089910">
                  <a:moveTo>
                    <a:pt x="3460114" y="0"/>
                  </a:moveTo>
                  <a:lnTo>
                    <a:pt x="2084070" y="374014"/>
                  </a:lnTo>
                  <a:lnTo>
                    <a:pt x="2086609" y="387985"/>
                  </a:lnTo>
                  <a:lnTo>
                    <a:pt x="3462654" y="13969"/>
                  </a:lnTo>
                  <a:lnTo>
                    <a:pt x="3460114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867900" y="4273422"/>
              <a:ext cx="129540" cy="27876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700135" y="4364227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5" y="1218565"/>
                  </a:moveTo>
                  <a:lnTo>
                    <a:pt x="73025" y="1306195"/>
                  </a:lnTo>
                  <a:lnTo>
                    <a:pt x="0" y="1395095"/>
                  </a:lnTo>
                  <a:lnTo>
                    <a:pt x="325120" y="1306195"/>
                  </a:lnTo>
                  <a:lnTo>
                    <a:pt x="395605" y="1218565"/>
                  </a:lnTo>
                  <a:close/>
                </a:path>
                <a:path w="1194434" h="1395095">
                  <a:moveTo>
                    <a:pt x="1151255" y="0"/>
                  </a:moveTo>
                  <a:lnTo>
                    <a:pt x="1113790" y="45085"/>
                  </a:lnTo>
                  <a:lnTo>
                    <a:pt x="1157605" y="256540"/>
                  </a:lnTo>
                  <a:lnTo>
                    <a:pt x="1194435" y="209550"/>
                  </a:lnTo>
                  <a:lnTo>
                    <a:pt x="1151255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77275" y="4343907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5" y="1326515"/>
                  </a:moveTo>
                  <a:lnTo>
                    <a:pt x="22225" y="1415415"/>
                  </a:lnTo>
                  <a:lnTo>
                    <a:pt x="0" y="1442720"/>
                  </a:lnTo>
                  <a:lnTo>
                    <a:pt x="325120" y="1353820"/>
                  </a:lnTo>
                  <a:lnTo>
                    <a:pt x="347345" y="1326515"/>
                  </a:lnTo>
                  <a:close/>
                </a:path>
                <a:path w="1233170" h="1442720">
                  <a:moveTo>
                    <a:pt x="1189990" y="0"/>
                  </a:moveTo>
                  <a:lnTo>
                    <a:pt x="1173479" y="20320"/>
                  </a:lnTo>
                  <a:lnTo>
                    <a:pt x="1216659" y="229870"/>
                  </a:lnTo>
                  <a:lnTo>
                    <a:pt x="1233170" y="208280"/>
                  </a:lnTo>
                  <a:lnTo>
                    <a:pt x="118999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73160" y="4409313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39"/>
                  </a:moveTo>
                  <a:lnTo>
                    <a:pt x="128905" y="1104900"/>
                  </a:lnTo>
                  <a:lnTo>
                    <a:pt x="0" y="1261110"/>
                  </a:lnTo>
                  <a:lnTo>
                    <a:pt x="322580" y="1173480"/>
                  </a:lnTo>
                  <a:lnTo>
                    <a:pt x="447040" y="1018539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4"/>
                  </a:lnTo>
                  <a:lnTo>
                    <a:pt x="962025" y="368300"/>
                  </a:lnTo>
                  <a:lnTo>
                    <a:pt x="1084580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05875" y="4562982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30"/>
                  </a:lnTo>
                  <a:lnTo>
                    <a:pt x="584834" y="381635"/>
                  </a:lnTo>
                  <a:lnTo>
                    <a:pt x="432434" y="422910"/>
                  </a:lnTo>
                  <a:lnTo>
                    <a:pt x="0" y="946785"/>
                  </a:lnTo>
                  <a:lnTo>
                    <a:pt x="318134" y="860425"/>
                  </a:lnTo>
                  <a:lnTo>
                    <a:pt x="516890" y="610870"/>
                  </a:lnTo>
                  <a:lnTo>
                    <a:pt x="826770" y="21844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02065" y="4559807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09" y="863600"/>
                  </a:moveTo>
                  <a:lnTo>
                    <a:pt x="3175" y="949960"/>
                  </a:lnTo>
                  <a:lnTo>
                    <a:pt x="0" y="954405"/>
                  </a:lnTo>
                  <a:lnTo>
                    <a:pt x="317500" y="868045"/>
                  </a:lnTo>
                  <a:lnTo>
                    <a:pt x="321309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4" y="221615"/>
                  </a:lnTo>
                  <a:lnTo>
                    <a:pt x="832484" y="217805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338310" y="4930013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4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33435" y="4219447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5" y="1660525"/>
                  </a:lnTo>
                  <a:lnTo>
                    <a:pt x="54610" y="1755139"/>
                  </a:lnTo>
                  <a:lnTo>
                    <a:pt x="35560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4"/>
                  </a:lnTo>
                  <a:lnTo>
                    <a:pt x="3175" y="1936114"/>
                  </a:lnTo>
                  <a:lnTo>
                    <a:pt x="7620" y="1938654"/>
                  </a:lnTo>
                  <a:lnTo>
                    <a:pt x="13335" y="1937385"/>
                  </a:lnTo>
                  <a:lnTo>
                    <a:pt x="57785" y="1911350"/>
                  </a:lnTo>
                  <a:lnTo>
                    <a:pt x="113665" y="1878964"/>
                  </a:lnTo>
                  <a:lnTo>
                    <a:pt x="168910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30" y="1765300"/>
                  </a:lnTo>
                  <a:lnTo>
                    <a:pt x="1563370" y="130175"/>
                  </a:lnTo>
                  <a:lnTo>
                    <a:pt x="1579880" y="71754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5815" y="4218177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4" y="0"/>
                  </a:moveTo>
                  <a:lnTo>
                    <a:pt x="1449704" y="23495"/>
                  </a:lnTo>
                  <a:lnTo>
                    <a:pt x="110489" y="1616710"/>
                  </a:lnTo>
                  <a:lnTo>
                    <a:pt x="83819" y="1660525"/>
                  </a:lnTo>
                  <a:lnTo>
                    <a:pt x="57784" y="1746885"/>
                  </a:lnTo>
                  <a:lnTo>
                    <a:pt x="45719" y="1784350"/>
                  </a:lnTo>
                  <a:lnTo>
                    <a:pt x="34289" y="1822450"/>
                  </a:lnTo>
                  <a:lnTo>
                    <a:pt x="21589" y="1859915"/>
                  </a:lnTo>
                  <a:lnTo>
                    <a:pt x="17779" y="1871980"/>
                  </a:lnTo>
                  <a:lnTo>
                    <a:pt x="6984" y="1904365"/>
                  </a:lnTo>
                  <a:lnTo>
                    <a:pt x="3175" y="1916430"/>
                  </a:lnTo>
                  <a:lnTo>
                    <a:pt x="634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4" y="1946910"/>
                  </a:lnTo>
                  <a:lnTo>
                    <a:pt x="23494" y="1945640"/>
                  </a:lnTo>
                  <a:lnTo>
                    <a:pt x="50164" y="1931035"/>
                  </a:lnTo>
                  <a:lnTo>
                    <a:pt x="17144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59" y="1788795"/>
                  </a:lnTo>
                  <a:lnTo>
                    <a:pt x="72389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39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89" y="1905"/>
                  </a:lnTo>
                  <a:lnTo>
                    <a:pt x="1503044" y="0"/>
                  </a:lnTo>
                  <a:close/>
                </a:path>
                <a:path w="1588770" h="1946910">
                  <a:moveTo>
                    <a:pt x="1520189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89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68450" y="132715"/>
                  </a:lnTo>
                  <a:lnTo>
                    <a:pt x="1556384" y="147955"/>
                  </a:lnTo>
                  <a:lnTo>
                    <a:pt x="1550034" y="156210"/>
                  </a:lnTo>
                  <a:lnTo>
                    <a:pt x="787400" y="1122045"/>
                  </a:lnTo>
                  <a:lnTo>
                    <a:pt x="386714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4" y="1799590"/>
                  </a:lnTo>
                  <a:lnTo>
                    <a:pt x="213994" y="1819275"/>
                  </a:lnTo>
                  <a:lnTo>
                    <a:pt x="179069" y="1837055"/>
                  </a:lnTo>
                  <a:lnTo>
                    <a:pt x="144779" y="1856105"/>
                  </a:lnTo>
                  <a:lnTo>
                    <a:pt x="17144" y="1931035"/>
                  </a:lnTo>
                  <a:lnTo>
                    <a:pt x="50164" y="1931035"/>
                  </a:lnTo>
                  <a:lnTo>
                    <a:pt x="153034" y="1871345"/>
                  </a:lnTo>
                  <a:lnTo>
                    <a:pt x="187959" y="1852295"/>
                  </a:lnTo>
                  <a:lnTo>
                    <a:pt x="240664" y="1824990"/>
                  </a:lnTo>
                  <a:lnTo>
                    <a:pt x="275589" y="1802765"/>
                  </a:lnTo>
                  <a:lnTo>
                    <a:pt x="304800" y="1773555"/>
                  </a:lnTo>
                  <a:lnTo>
                    <a:pt x="311784" y="1765300"/>
                  </a:lnTo>
                  <a:lnTo>
                    <a:pt x="803909" y="1134745"/>
                  </a:lnTo>
                  <a:lnTo>
                    <a:pt x="1565275" y="142240"/>
                  </a:lnTo>
                  <a:lnTo>
                    <a:pt x="1588769" y="98425"/>
                  </a:lnTo>
                  <a:lnTo>
                    <a:pt x="1588769" y="68580"/>
                  </a:lnTo>
                  <a:lnTo>
                    <a:pt x="1579244" y="40639"/>
                  </a:lnTo>
                  <a:lnTo>
                    <a:pt x="1559559" y="17780"/>
                  </a:lnTo>
                  <a:lnTo>
                    <a:pt x="1532889" y="3175"/>
                  </a:lnTo>
                  <a:lnTo>
                    <a:pt x="1520189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029065" y="4663313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4" y="57150"/>
                  </a:moveTo>
                  <a:lnTo>
                    <a:pt x="481329" y="57785"/>
                  </a:lnTo>
                  <a:lnTo>
                    <a:pt x="0" y="631189"/>
                  </a:lnTo>
                  <a:lnTo>
                    <a:pt x="634" y="638175"/>
                  </a:lnTo>
                  <a:lnTo>
                    <a:pt x="5079" y="642619"/>
                  </a:lnTo>
                  <a:lnTo>
                    <a:pt x="10159" y="646430"/>
                  </a:lnTo>
                  <a:lnTo>
                    <a:pt x="17779" y="645794"/>
                  </a:lnTo>
                  <a:lnTo>
                    <a:pt x="499109" y="72389"/>
                  </a:lnTo>
                  <a:lnTo>
                    <a:pt x="498475" y="65405"/>
                  </a:lnTo>
                  <a:lnTo>
                    <a:pt x="488314" y="57150"/>
                  </a:lnTo>
                  <a:close/>
                </a:path>
                <a:path w="553084" h="646429">
                  <a:moveTo>
                    <a:pt x="545464" y="0"/>
                  </a:moveTo>
                  <a:lnTo>
                    <a:pt x="527050" y="0"/>
                  </a:lnTo>
                  <a:lnTo>
                    <a:pt x="519429" y="7619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4" y="33655"/>
                  </a:lnTo>
                  <a:lnTo>
                    <a:pt x="553084" y="26035"/>
                  </a:lnTo>
                  <a:lnTo>
                    <a:pt x="553084" y="7619"/>
                  </a:lnTo>
                  <a:lnTo>
                    <a:pt x="545464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63279" y="4239132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5" y="50164"/>
                  </a:lnTo>
                  <a:lnTo>
                    <a:pt x="1483360" y="77469"/>
                  </a:lnTo>
                  <a:lnTo>
                    <a:pt x="222250" y="1706879"/>
                  </a:lnTo>
                  <a:lnTo>
                    <a:pt x="186690" y="1740534"/>
                  </a:lnTo>
                  <a:lnTo>
                    <a:pt x="144779" y="1765300"/>
                  </a:lnTo>
                  <a:lnTo>
                    <a:pt x="94615" y="1791334"/>
                  </a:lnTo>
                  <a:lnTo>
                    <a:pt x="34925" y="1824354"/>
                  </a:lnTo>
                  <a:lnTo>
                    <a:pt x="5715" y="1853564"/>
                  </a:lnTo>
                  <a:lnTo>
                    <a:pt x="0" y="1872614"/>
                  </a:lnTo>
                  <a:lnTo>
                    <a:pt x="2540" y="1877059"/>
                  </a:lnTo>
                  <a:lnTo>
                    <a:pt x="7620" y="1878964"/>
                  </a:lnTo>
                  <a:lnTo>
                    <a:pt x="13335" y="1877694"/>
                  </a:lnTo>
                  <a:lnTo>
                    <a:pt x="52070" y="1854834"/>
                  </a:lnTo>
                  <a:lnTo>
                    <a:pt x="96520" y="1830069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10" y="126364"/>
                  </a:lnTo>
                  <a:lnTo>
                    <a:pt x="1520190" y="73024"/>
                  </a:lnTo>
                  <a:lnTo>
                    <a:pt x="1514475" y="45084"/>
                  </a:lnTo>
                  <a:lnTo>
                    <a:pt x="1499235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07885" y="2777997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07885" y="2777997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22795" y="3159632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09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89" y="45084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7664" y="26669"/>
                  </a:lnTo>
                  <a:lnTo>
                    <a:pt x="367664" y="17144"/>
                  </a:lnTo>
                  <a:lnTo>
                    <a:pt x="363854" y="8889"/>
                  </a:lnTo>
                  <a:lnTo>
                    <a:pt x="358139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12635" y="3158997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5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80" y="135254"/>
                  </a:lnTo>
                  <a:lnTo>
                    <a:pt x="92075" y="128269"/>
                  </a:lnTo>
                  <a:lnTo>
                    <a:pt x="28575" y="128269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4"/>
                  </a:lnTo>
                  <a:lnTo>
                    <a:pt x="27940" y="99694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69"/>
                  </a:lnTo>
                  <a:lnTo>
                    <a:pt x="359410" y="1269"/>
                  </a:lnTo>
                  <a:lnTo>
                    <a:pt x="357505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5" y="125729"/>
                  </a:lnTo>
                  <a:lnTo>
                    <a:pt x="28575" y="128269"/>
                  </a:lnTo>
                  <a:lnTo>
                    <a:pt x="92075" y="128269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10" y="1269"/>
                  </a:moveTo>
                  <a:lnTo>
                    <a:pt x="357505" y="1269"/>
                  </a:lnTo>
                  <a:lnTo>
                    <a:pt x="371475" y="7619"/>
                  </a:lnTo>
                  <a:lnTo>
                    <a:pt x="377190" y="22225"/>
                  </a:lnTo>
                  <a:lnTo>
                    <a:pt x="373380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10" y="6985"/>
                  </a:lnTo>
                  <a:lnTo>
                    <a:pt x="359410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15505" y="3606672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10" y="88900"/>
                  </a:lnTo>
                  <a:lnTo>
                    <a:pt x="0" y="107950"/>
                  </a:lnTo>
                  <a:lnTo>
                    <a:pt x="635" y="117475"/>
                  </a:lnTo>
                  <a:lnTo>
                    <a:pt x="3810" y="125729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2425" y="45719"/>
                  </a:lnTo>
                  <a:lnTo>
                    <a:pt x="359410" y="41910"/>
                  </a:lnTo>
                  <a:lnTo>
                    <a:pt x="365125" y="34925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05980" y="3606038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40" y="0"/>
                  </a:moveTo>
                  <a:lnTo>
                    <a:pt x="349885" y="635"/>
                  </a:lnTo>
                  <a:lnTo>
                    <a:pt x="339090" y="3175"/>
                  </a:lnTo>
                  <a:lnTo>
                    <a:pt x="328295" y="6350"/>
                  </a:lnTo>
                  <a:lnTo>
                    <a:pt x="72390" y="66675"/>
                  </a:lnTo>
                  <a:lnTo>
                    <a:pt x="22860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5" y="120014"/>
                  </a:lnTo>
                  <a:lnTo>
                    <a:pt x="5715" y="132079"/>
                  </a:lnTo>
                  <a:lnTo>
                    <a:pt x="15875" y="141604"/>
                  </a:lnTo>
                  <a:lnTo>
                    <a:pt x="29210" y="145414"/>
                  </a:lnTo>
                  <a:lnTo>
                    <a:pt x="34290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5" y="109854"/>
                  </a:lnTo>
                  <a:lnTo>
                    <a:pt x="22860" y="103504"/>
                  </a:lnTo>
                  <a:lnTo>
                    <a:pt x="28575" y="99695"/>
                  </a:lnTo>
                  <a:lnTo>
                    <a:pt x="126365" y="71754"/>
                  </a:lnTo>
                  <a:lnTo>
                    <a:pt x="321310" y="10795"/>
                  </a:lnTo>
                  <a:lnTo>
                    <a:pt x="349885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40" y="0"/>
                  </a:lnTo>
                  <a:close/>
                </a:path>
                <a:path w="377825" h="145414">
                  <a:moveTo>
                    <a:pt x="361950" y="46354"/>
                  </a:moveTo>
                  <a:lnTo>
                    <a:pt x="262890" y="71754"/>
                  </a:lnTo>
                  <a:lnTo>
                    <a:pt x="113665" y="106045"/>
                  </a:lnTo>
                  <a:lnTo>
                    <a:pt x="34290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4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40" y="635"/>
                  </a:lnTo>
                  <a:lnTo>
                    <a:pt x="372110" y="7620"/>
                  </a:lnTo>
                  <a:lnTo>
                    <a:pt x="377190" y="21589"/>
                  </a:lnTo>
                  <a:lnTo>
                    <a:pt x="374015" y="36829"/>
                  </a:lnTo>
                  <a:lnTo>
                    <a:pt x="361950" y="46354"/>
                  </a:lnTo>
                  <a:lnTo>
                    <a:pt x="374650" y="36829"/>
                  </a:lnTo>
                  <a:lnTo>
                    <a:pt x="377825" y="21589"/>
                  </a:lnTo>
                  <a:lnTo>
                    <a:pt x="372110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08215" y="4054347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09" y="125729"/>
                  </a:lnTo>
                  <a:lnTo>
                    <a:pt x="9525" y="132079"/>
                  </a:lnTo>
                  <a:lnTo>
                    <a:pt x="17144" y="134619"/>
                  </a:lnTo>
                  <a:lnTo>
                    <a:pt x="25400" y="134619"/>
                  </a:lnTo>
                  <a:lnTo>
                    <a:pt x="351789" y="45719"/>
                  </a:lnTo>
                  <a:lnTo>
                    <a:pt x="359409" y="41910"/>
                  </a:lnTo>
                  <a:lnTo>
                    <a:pt x="365125" y="35560"/>
                  </a:lnTo>
                  <a:lnTo>
                    <a:pt x="367664" y="26669"/>
                  </a:lnTo>
                  <a:lnTo>
                    <a:pt x="367664" y="17779"/>
                  </a:lnTo>
                  <a:lnTo>
                    <a:pt x="363854" y="9525"/>
                  </a:lnTo>
                  <a:lnTo>
                    <a:pt x="358139" y="3175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298690" y="4053713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4" y="132714"/>
                  </a:lnTo>
                  <a:lnTo>
                    <a:pt x="15239" y="141604"/>
                  </a:lnTo>
                  <a:lnTo>
                    <a:pt x="28575" y="145414"/>
                  </a:lnTo>
                  <a:lnTo>
                    <a:pt x="34289" y="146050"/>
                  </a:lnTo>
                  <a:lnTo>
                    <a:pt x="39369" y="143510"/>
                  </a:lnTo>
                  <a:lnTo>
                    <a:pt x="68579" y="135254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4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39" y="99695"/>
                  </a:lnTo>
                  <a:lnTo>
                    <a:pt x="77469" y="86360"/>
                  </a:lnTo>
                  <a:lnTo>
                    <a:pt x="126364" y="71754"/>
                  </a:lnTo>
                  <a:lnTo>
                    <a:pt x="345439" y="3810"/>
                  </a:lnTo>
                  <a:lnTo>
                    <a:pt x="349250" y="3175"/>
                  </a:lnTo>
                  <a:lnTo>
                    <a:pt x="353694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4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4" y="46354"/>
                  </a:lnTo>
                  <a:close/>
                </a:path>
                <a:path w="377190" h="146050">
                  <a:moveTo>
                    <a:pt x="377189" y="21589"/>
                  </a:moveTo>
                  <a:lnTo>
                    <a:pt x="373379" y="36829"/>
                  </a:lnTo>
                  <a:lnTo>
                    <a:pt x="361314" y="46354"/>
                  </a:lnTo>
                  <a:lnTo>
                    <a:pt x="374014" y="36829"/>
                  </a:lnTo>
                  <a:lnTo>
                    <a:pt x="377189" y="21589"/>
                  </a:lnTo>
                  <a:close/>
                </a:path>
                <a:path w="377190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89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01560" y="4501388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5" y="0"/>
                  </a:moveTo>
                  <a:lnTo>
                    <a:pt x="16510" y="88900"/>
                  </a:lnTo>
                  <a:lnTo>
                    <a:pt x="0" y="107950"/>
                  </a:lnTo>
                  <a:lnTo>
                    <a:pt x="635" y="116839"/>
                  </a:lnTo>
                  <a:lnTo>
                    <a:pt x="3810" y="125730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719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5"/>
                  </a:lnTo>
                  <a:lnTo>
                    <a:pt x="35115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91400" y="4501388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5" y="9525"/>
                  </a:lnTo>
                  <a:lnTo>
                    <a:pt x="123190" y="53975"/>
                  </a:lnTo>
                  <a:lnTo>
                    <a:pt x="82550" y="64135"/>
                  </a:lnTo>
                  <a:lnTo>
                    <a:pt x="37465" y="76200"/>
                  </a:lnTo>
                  <a:lnTo>
                    <a:pt x="26670" y="78739"/>
                  </a:lnTo>
                  <a:lnTo>
                    <a:pt x="22225" y="80010"/>
                  </a:lnTo>
                  <a:lnTo>
                    <a:pt x="10795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4"/>
                  </a:lnTo>
                  <a:lnTo>
                    <a:pt x="5079" y="131444"/>
                  </a:lnTo>
                  <a:lnTo>
                    <a:pt x="13970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90" y="125730"/>
                  </a:lnTo>
                  <a:lnTo>
                    <a:pt x="24765" y="125730"/>
                  </a:lnTo>
                  <a:lnTo>
                    <a:pt x="20954" y="121285"/>
                  </a:lnTo>
                  <a:lnTo>
                    <a:pt x="20320" y="118744"/>
                  </a:lnTo>
                  <a:lnTo>
                    <a:pt x="19684" y="118744"/>
                  </a:lnTo>
                  <a:lnTo>
                    <a:pt x="19684" y="115569"/>
                  </a:lnTo>
                  <a:lnTo>
                    <a:pt x="32384" y="98425"/>
                  </a:lnTo>
                  <a:lnTo>
                    <a:pt x="34290" y="97789"/>
                  </a:lnTo>
                  <a:lnTo>
                    <a:pt x="84454" y="83819"/>
                  </a:lnTo>
                  <a:lnTo>
                    <a:pt x="148590" y="64769"/>
                  </a:lnTo>
                  <a:lnTo>
                    <a:pt x="291465" y="19685"/>
                  </a:lnTo>
                  <a:lnTo>
                    <a:pt x="346075" y="3810"/>
                  </a:lnTo>
                  <a:lnTo>
                    <a:pt x="352425" y="1269"/>
                  </a:lnTo>
                  <a:lnTo>
                    <a:pt x="356870" y="1269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5" y="46355"/>
                  </a:moveTo>
                  <a:lnTo>
                    <a:pt x="271145" y="69214"/>
                  </a:lnTo>
                  <a:lnTo>
                    <a:pt x="30479" y="125730"/>
                  </a:lnTo>
                  <a:lnTo>
                    <a:pt x="97790" y="125730"/>
                  </a:lnTo>
                  <a:lnTo>
                    <a:pt x="317500" y="58419"/>
                  </a:lnTo>
                  <a:lnTo>
                    <a:pt x="361315" y="46355"/>
                  </a:lnTo>
                  <a:close/>
                </a:path>
                <a:path w="377190" h="144779">
                  <a:moveTo>
                    <a:pt x="19684" y="115569"/>
                  </a:moveTo>
                  <a:lnTo>
                    <a:pt x="19684" y="118744"/>
                  </a:lnTo>
                  <a:lnTo>
                    <a:pt x="20320" y="118744"/>
                  </a:lnTo>
                  <a:lnTo>
                    <a:pt x="19684" y="115569"/>
                  </a:lnTo>
                  <a:close/>
                </a:path>
                <a:path w="377190" h="144779">
                  <a:moveTo>
                    <a:pt x="373379" y="36194"/>
                  </a:moveTo>
                  <a:lnTo>
                    <a:pt x="361315" y="46355"/>
                  </a:lnTo>
                  <a:lnTo>
                    <a:pt x="372745" y="38100"/>
                  </a:lnTo>
                  <a:lnTo>
                    <a:pt x="373379" y="36194"/>
                  </a:lnTo>
                  <a:close/>
                </a:path>
                <a:path w="377190" h="144779">
                  <a:moveTo>
                    <a:pt x="375920" y="29844"/>
                  </a:moveTo>
                  <a:lnTo>
                    <a:pt x="373379" y="36194"/>
                  </a:lnTo>
                  <a:lnTo>
                    <a:pt x="375284" y="34925"/>
                  </a:lnTo>
                  <a:lnTo>
                    <a:pt x="375920" y="29844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20" y="29844"/>
                  </a:lnTo>
                  <a:lnTo>
                    <a:pt x="377190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39"/>
                  </a:moveTo>
                  <a:lnTo>
                    <a:pt x="376554" y="22860"/>
                  </a:lnTo>
                  <a:lnTo>
                    <a:pt x="377190" y="18414"/>
                  </a:lnTo>
                  <a:lnTo>
                    <a:pt x="375284" y="15239"/>
                  </a:lnTo>
                  <a:close/>
                </a:path>
                <a:path w="377190" h="144779">
                  <a:moveTo>
                    <a:pt x="372745" y="10160"/>
                  </a:moveTo>
                  <a:lnTo>
                    <a:pt x="375284" y="15239"/>
                  </a:lnTo>
                  <a:lnTo>
                    <a:pt x="375284" y="12700"/>
                  </a:lnTo>
                  <a:lnTo>
                    <a:pt x="372745" y="10160"/>
                  </a:lnTo>
                  <a:close/>
                </a:path>
                <a:path w="377190" h="144779">
                  <a:moveTo>
                    <a:pt x="366395" y="3175"/>
                  </a:moveTo>
                  <a:lnTo>
                    <a:pt x="372745" y="10160"/>
                  </a:lnTo>
                  <a:lnTo>
                    <a:pt x="369570" y="3810"/>
                  </a:lnTo>
                  <a:lnTo>
                    <a:pt x="366395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70" y="1269"/>
                  </a:lnTo>
                  <a:lnTo>
                    <a:pt x="366395" y="3175"/>
                  </a:lnTo>
                  <a:lnTo>
                    <a:pt x="365759" y="2539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94270" y="4949063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09" y="125730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4619"/>
                  </a:lnTo>
                  <a:lnTo>
                    <a:pt x="351789" y="45719"/>
                  </a:lnTo>
                  <a:lnTo>
                    <a:pt x="359409" y="41910"/>
                  </a:lnTo>
                  <a:lnTo>
                    <a:pt x="364489" y="34925"/>
                  </a:lnTo>
                  <a:lnTo>
                    <a:pt x="367664" y="26669"/>
                  </a:lnTo>
                  <a:lnTo>
                    <a:pt x="367664" y="17780"/>
                  </a:lnTo>
                  <a:lnTo>
                    <a:pt x="363854" y="9525"/>
                  </a:lnTo>
                  <a:lnTo>
                    <a:pt x="358139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484745" y="4948427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4" y="63500"/>
                  </a:lnTo>
                  <a:lnTo>
                    <a:pt x="37464" y="75565"/>
                  </a:lnTo>
                  <a:lnTo>
                    <a:pt x="27304" y="78105"/>
                  </a:lnTo>
                  <a:lnTo>
                    <a:pt x="22225" y="80010"/>
                  </a:lnTo>
                  <a:lnTo>
                    <a:pt x="11429" y="85725"/>
                  </a:lnTo>
                  <a:lnTo>
                    <a:pt x="3809" y="95885"/>
                  </a:lnTo>
                  <a:lnTo>
                    <a:pt x="0" y="107315"/>
                  </a:lnTo>
                  <a:lnTo>
                    <a:pt x="568" y="118110"/>
                  </a:lnTo>
                  <a:lnTo>
                    <a:pt x="634" y="119380"/>
                  </a:lnTo>
                  <a:lnTo>
                    <a:pt x="5079" y="130810"/>
                  </a:lnTo>
                  <a:lnTo>
                    <a:pt x="14604" y="139700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30479" y="125730"/>
                  </a:lnTo>
                  <a:lnTo>
                    <a:pt x="25400" y="125095"/>
                  </a:lnTo>
                  <a:lnTo>
                    <a:pt x="21589" y="121285"/>
                  </a:lnTo>
                  <a:lnTo>
                    <a:pt x="20320" y="118110"/>
                  </a:lnTo>
                  <a:lnTo>
                    <a:pt x="20320" y="115570"/>
                  </a:lnTo>
                  <a:lnTo>
                    <a:pt x="19050" y="109855"/>
                  </a:lnTo>
                  <a:lnTo>
                    <a:pt x="21589" y="103505"/>
                  </a:lnTo>
                  <a:lnTo>
                    <a:pt x="25400" y="100965"/>
                  </a:lnTo>
                  <a:lnTo>
                    <a:pt x="26670" y="99060"/>
                  </a:lnTo>
                  <a:lnTo>
                    <a:pt x="33020" y="97790"/>
                  </a:lnTo>
                  <a:lnTo>
                    <a:pt x="34925" y="97790"/>
                  </a:lnTo>
                  <a:lnTo>
                    <a:pt x="149225" y="64135"/>
                  </a:lnTo>
                  <a:lnTo>
                    <a:pt x="346075" y="3175"/>
                  </a:lnTo>
                  <a:lnTo>
                    <a:pt x="353059" y="1270"/>
                  </a:lnTo>
                  <a:lnTo>
                    <a:pt x="356870" y="635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20"/>
                  </a:moveTo>
                  <a:lnTo>
                    <a:pt x="316864" y="57785"/>
                  </a:lnTo>
                  <a:lnTo>
                    <a:pt x="271779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273050" y="71120"/>
                  </a:lnTo>
                  <a:lnTo>
                    <a:pt x="318134" y="57785"/>
                  </a:lnTo>
                  <a:lnTo>
                    <a:pt x="361950" y="45720"/>
                  </a:lnTo>
                  <a:close/>
                </a:path>
                <a:path w="377825" h="144779">
                  <a:moveTo>
                    <a:pt x="374014" y="36195"/>
                  </a:moveTo>
                  <a:lnTo>
                    <a:pt x="361950" y="45720"/>
                  </a:lnTo>
                  <a:lnTo>
                    <a:pt x="372745" y="38100"/>
                  </a:lnTo>
                  <a:lnTo>
                    <a:pt x="374014" y="36195"/>
                  </a:lnTo>
                  <a:close/>
                </a:path>
                <a:path w="377825" h="144779">
                  <a:moveTo>
                    <a:pt x="375920" y="29210"/>
                  </a:moveTo>
                  <a:lnTo>
                    <a:pt x="374014" y="36195"/>
                  </a:lnTo>
                  <a:lnTo>
                    <a:pt x="375284" y="34925"/>
                  </a:lnTo>
                  <a:lnTo>
                    <a:pt x="375920" y="29210"/>
                  </a:lnTo>
                  <a:close/>
                </a:path>
                <a:path w="377825" h="144779">
                  <a:moveTo>
                    <a:pt x="377189" y="22225"/>
                  </a:moveTo>
                  <a:lnTo>
                    <a:pt x="375920" y="29210"/>
                  </a:lnTo>
                  <a:lnTo>
                    <a:pt x="377825" y="25400"/>
                  </a:lnTo>
                  <a:lnTo>
                    <a:pt x="377189" y="22225"/>
                  </a:lnTo>
                  <a:close/>
                </a:path>
                <a:path w="377825" h="144779">
                  <a:moveTo>
                    <a:pt x="375920" y="14605"/>
                  </a:moveTo>
                  <a:lnTo>
                    <a:pt x="377189" y="22225"/>
                  </a:lnTo>
                  <a:lnTo>
                    <a:pt x="377825" y="17780"/>
                  </a:lnTo>
                  <a:lnTo>
                    <a:pt x="375920" y="14605"/>
                  </a:lnTo>
                  <a:close/>
                </a:path>
                <a:path w="377825" h="144779">
                  <a:moveTo>
                    <a:pt x="372745" y="9525"/>
                  </a:moveTo>
                  <a:lnTo>
                    <a:pt x="375920" y="14605"/>
                  </a:lnTo>
                  <a:lnTo>
                    <a:pt x="375284" y="12065"/>
                  </a:lnTo>
                  <a:lnTo>
                    <a:pt x="372745" y="9525"/>
                  </a:lnTo>
                  <a:close/>
                </a:path>
                <a:path w="377825" h="144779">
                  <a:moveTo>
                    <a:pt x="366395" y="3175"/>
                  </a:moveTo>
                  <a:lnTo>
                    <a:pt x="372745" y="9525"/>
                  </a:lnTo>
                  <a:lnTo>
                    <a:pt x="369570" y="3810"/>
                  </a:lnTo>
                  <a:lnTo>
                    <a:pt x="366395" y="3175"/>
                  </a:lnTo>
                  <a:close/>
                </a:path>
                <a:path w="377825" h="144779">
                  <a:moveTo>
                    <a:pt x="359409" y="635"/>
                  </a:moveTo>
                  <a:lnTo>
                    <a:pt x="356870" y="635"/>
                  </a:lnTo>
                  <a:lnTo>
                    <a:pt x="366395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87615" y="5396102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095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3985"/>
                  </a:lnTo>
                  <a:lnTo>
                    <a:pt x="351789" y="45085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578090" y="5395467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39" y="0"/>
                  </a:moveTo>
                  <a:lnTo>
                    <a:pt x="349884" y="1269"/>
                  </a:lnTo>
                  <a:lnTo>
                    <a:pt x="339089" y="3809"/>
                  </a:lnTo>
                  <a:lnTo>
                    <a:pt x="328294" y="6984"/>
                  </a:lnTo>
                  <a:lnTo>
                    <a:pt x="72389" y="67309"/>
                  </a:lnTo>
                  <a:lnTo>
                    <a:pt x="22859" y="80644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4" y="132714"/>
                  </a:lnTo>
                  <a:lnTo>
                    <a:pt x="15875" y="142239"/>
                  </a:lnTo>
                  <a:lnTo>
                    <a:pt x="29209" y="145414"/>
                  </a:lnTo>
                  <a:lnTo>
                    <a:pt x="34289" y="146049"/>
                  </a:lnTo>
                  <a:lnTo>
                    <a:pt x="40004" y="143509"/>
                  </a:lnTo>
                  <a:lnTo>
                    <a:pt x="92075" y="128269"/>
                  </a:lnTo>
                  <a:lnTo>
                    <a:pt x="28575" y="128269"/>
                  </a:lnTo>
                  <a:lnTo>
                    <a:pt x="24129" y="123824"/>
                  </a:lnTo>
                  <a:lnTo>
                    <a:pt x="20319" y="118109"/>
                  </a:lnTo>
                  <a:lnTo>
                    <a:pt x="19684" y="110489"/>
                  </a:lnTo>
                  <a:lnTo>
                    <a:pt x="22859" y="103504"/>
                  </a:lnTo>
                  <a:lnTo>
                    <a:pt x="28575" y="100329"/>
                  </a:lnTo>
                  <a:lnTo>
                    <a:pt x="77469" y="86359"/>
                  </a:lnTo>
                  <a:lnTo>
                    <a:pt x="126364" y="71754"/>
                  </a:lnTo>
                  <a:lnTo>
                    <a:pt x="321309" y="11429"/>
                  </a:lnTo>
                  <a:lnTo>
                    <a:pt x="349884" y="3174"/>
                  </a:lnTo>
                  <a:lnTo>
                    <a:pt x="353694" y="1269"/>
                  </a:lnTo>
                  <a:lnTo>
                    <a:pt x="360044" y="1269"/>
                  </a:lnTo>
                  <a:lnTo>
                    <a:pt x="358139" y="0"/>
                  </a:lnTo>
                  <a:close/>
                </a:path>
                <a:path w="377825" h="146050">
                  <a:moveTo>
                    <a:pt x="361314" y="46354"/>
                  </a:moveTo>
                  <a:lnTo>
                    <a:pt x="312419" y="59689"/>
                  </a:lnTo>
                  <a:lnTo>
                    <a:pt x="262889" y="71754"/>
                  </a:lnTo>
                  <a:lnTo>
                    <a:pt x="64134" y="118109"/>
                  </a:lnTo>
                  <a:lnTo>
                    <a:pt x="34289" y="125729"/>
                  </a:lnTo>
                  <a:lnTo>
                    <a:pt x="28575" y="128269"/>
                  </a:lnTo>
                  <a:lnTo>
                    <a:pt x="92075" y="128269"/>
                  </a:lnTo>
                  <a:lnTo>
                    <a:pt x="263525" y="74929"/>
                  </a:lnTo>
                  <a:lnTo>
                    <a:pt x="312419" y="60324"/>
                  </a:lnTo>
                  <a:lnTo>
                    <a:pt x="361314" y="46354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4" y="46354"/>
                  </a:lnTo>
                  <a:lnTo>
                    <a:pt x="374014" y="37464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4" y="1269"/>
                  </a:moveTo>
                  <a:lnTo>
                    <a:pt x="358139" y="1269"/>
                  </a:lnTo>
                  <a:lnTo>
                    <a:pt x="372109" y="8254"/>
                  </a:lnTo>
                  <a:lnTo>
                    <a:pt x="377189" y="22224"/>
                  </a:lnTo>
                  <a:lnTo>
                    <a:pt x="374171" y="36712"/>
                  </a:lnTo>
                  <a:lnTo>
                    <a:pt x="377825" y="21589"/>
                  </a:lnTo>
                  <a:lnTo>
                    <a:pt x="372109" y="7619"/>
                  </a:lnTo>
                  <a:lnTo>
                    <a:pt x="360044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12175" y="5898388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4"/>
                  </a:lnTo>
                  <a:lnTo>
                    <a:pt x="46354" y="51434"/>
                  </a:lnTo>
                  <a:lnTo>
                    <a:pt x="93345" y="73659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63535" y="3894327"/>
              <a:ext cx="1177925" cy="113792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911850" y="3615563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11850" y="3615563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4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4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4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67095" y="3598417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4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09" y="17145"/>
                  </a:lnTo>
                  <a:lnTo>
                    <a:pt x="13334" y="17145"/>
                  </a:lnTo>
                  <a:lnTo>
                    <a:pt x="16509" y="13335"/>
                  </a:lnTo>
                  <a:lnTo>
                    <a:pt x="16509" y="3810"/>
                  </a:lnTo>
                  <a:lnTo>
                    <a:pt x="13334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67095" y="3598417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09" y="8890"/>
                  </a:moveTo>
                  <a:lnTo>
                    <a:pt x="16509" y="13335"/>
                  </a:lnTo>
                  <a:lnTo>
                    <a:pt x="13334" y="17145"/>
                  </a:lnTo>
                  <a:lnTo>
                    <a:pt x="8254" y="17145"/>
                  </a:lnTo>
                  <a:lnTo>
                    <a:pt x="3809" y="17145"/>
                  </a:lnTo>
                  <a:lnTo>
                    <a:pt x="0" y="13335"/>
                  </a:lnTo>
                  <a:lnTo>
                    <a:pt x="0" y="8890"/>
                  </a:lnTo>
                  <a:lnTo>
                    <a:pt x="0" y="3810"/>
                  </a:lnTo>
                  <a:lnTo>
                    <a:pt x="3809" y="0"/>
                  </a:lnTo>
                  <a:lnTo>
                    <a:pt x="8254" y="0"/>
                  </a:lnTo>
                  <a:lnTo>
                    <a:pt x="13334" y="0"/>
                  </a:lnTo>
                  <a:lnTo>
                    <a:pt x="16509" y="3810"/>
                  </a:lnTo>
                  <a:lnTo>
                    <a:pt x="16509" y="8890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29960" y="358571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7144" y="13335"/>
                  </a:lnTo>
                  <a:lnTo>
                    <a:pt x="17144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029960" y="358571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4" y="8255"/>
                  </a:moveTo>
                  <a:lnTo>
                    <a:pt x="17144" y="13335"/>
                  </a:lnTo>
                  <a:lnTo>
                    <a:pt x="13335" y="17145"/>
                  </a:lnTo>
                  <a:lnTo>
                    <a:pt x="8889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4" y="3810"/>
                  </a:lnTo>
                  <a:lnTo>
                    <a:pt x="17144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FBE57A30-F326-76F8-226B-AFE3587DC3D6}"/>
              </a:ext>
            </a:extLst>
          </p:cNvPr>
          <p:cNvSpPr txBox="1"/>
          <p:nvPr/>
        </p:nvSpPr>
        <p:spPr>
          <a:xfrm>
            <a:off x="5478146" y="3378187"/>
            <a:ext cx="55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Eg</a:t>
            </a:r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lang="nb-NO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Tryggleik i gruppa</a:t>
            </a:r>
            <a:endParaRPr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34300" y="1644014"/>
            <a:ext cx="1080770" cy="4499610"/>
            <a:chOff x="7734300" y="1644014"/>
            <a:chExt cx="1080770" cy="4499610"/>
          </a:xfrm>
        </p:grpSpPr>
        <p:sp>
          <p:nvSpPr>
            <p:cNvPr id="4" name="object 4"/>
            <p:cNvSpPr/>
            <p:nvPr/>
          </p:nvSpPr>
          <p:spPr>
            <a:xfrm>
              <a:off x="8121015" y="4847589"/>
              <a:ext cx="300990" cy="1292225"/>
            </a:xfrm>
            <a:custGeom>
              <a:avLst/>
              <a:gdLst/>
              <a:ahLst/>
              <a:cxnLst/>
              <a:rect l="l" t="t" r="r" b="b"/>
              <a:pathLst>
                <a:path w="300990" h="1292225">
                  <a:moveTo>
                    <a:pt x="300990" y="0"/>
                  </a:moveTo>
                  <a:lnTo>
                    <a:pt x="0" y="0"/>
                  </a:lnTo>
                  <a:lnTo>
                    <a:pt x="0" y="1292225"/>
                  </a:lnTo>
                  <a:lnTo>
                    <a:pt x="300990" y="1292225"/>
                  </a:lnTo>
                  <a:lnTo>
                    <a:pt x="300990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1015" y="4847589"/>
              <a:ext cx="300990" cy="1292225"/>
            </a:xfrm>
            <a:custGeom>
              <a:avLst/>
              <a:gdLst/>
              <a:ahLst/>
              <a:cxnLst/>
              <a:rect l="l" t="t" r="r" b="b"/>
              <a:pathLst>
                <a:path w="300990" h="1292225">
                  <a:moveTo>
                    <a:pt x="0" y="1292225"/>
                  </a:moveTo>
                  <a:lnTo>
                    <a:pt x="300990" y="1292225"/>
                  </a:lnTo>
                  <a:lnTo>
                    <a:pt x="300990" y="0"/>
                  </a:lnTo>
                  <a:lnTo>
                    <a:pt x="0" y="0"/>
                  </a:lnTo>
                  <a:lnTo>
                    <a:pt x="0" y="1292225"/>
                  </a:lnTo>
                  <a:close/>
                </a:path>
              </a:pathLst>
            </a:custGeom>
            <a:ln w="687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1015" y="4893310"/>
              <a:ext cx="303529" cy="1200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34300" y="1644014"/>
              <a:ext cx="1080770" cy="3302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24825" y="6129019"/>
              <a:ext cx="294005" cy="14604"/>
            </a:xfrm>
            <a:custGeom>
              <a:avLst/>
              <a:gdLst/>
              <a:ahLst/>
              <a:cxnLst/>
              <a:rect l="l" t="t" r="r" b="b"/>
              <a:pathLst>
                <a:path w="294004" h="14604">
                  <a:moveTo>
                    <a:pt x="294004" y="0"/>
                  </a:moveTo>
                  <a:lnTo>
                    <a:pt x="0" y="0"/>
                  </a:lnTo>
                  <a:lnTo>
                    <a:pt x="0" y="14604"/>
                  </a:lnTo>
                  <a:lnTo>
                    <a:pt x="294004" y="14604"/>
                  </a:lnTo>
                  <a:lnTo>
                    <a:pt x="294004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51217" y="1729866"/>
            <a:ext cx="6028690" cy="523412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Det er frivillig å delta. </a:t>
            </a: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Det er greitt å vere stille. </a:t>
            </a: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Det andre fortel, blir verande i gruppa.</a:t>
            </a: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Det er greitt å gjere tankeeksperiment og så ombestemme seg. </a:t>
            </a: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Lytt til den som snakkar. Spør om det er noko du ikkje forstår eller høyrer. </a:t>
            </a: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Leiarane har ansvar for å halde tida. </a:t>
            </a: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eal"/>
              </a:rPr>
              <a:t>Snakk med leiaren om du treng å kvile eller trekkje deg unna, eller om noko ikkje kjennest rett.</a:t>
            </a:r>
            <a:endParaRPr sz="2200" dirty="0">
              <a:solidFill>
                <a:schemeClr val="tx1"/>
              </a:solidFill>
              <a:latin typeface="Are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lang="nb-NO" dirty="0"/>
              <a:t>Korleis</a:t>
            </a:r>
            <a:r>
              <a:rPr spc="-105" dirty="0"/>
              <a:t> </a:t>
            </a:r>
            <a:r>
              <a:rPr dirty="0"/>
              <a:t>har</a:t>
            </a:r>
            <a:r>
              <a:rPr spc="-100" dirty="0"/>
              <a:t> </a:t>
            </a:r>
            <a:r>
              <a:rPr dirty="0"/>
              <a:t>du</a:t>
            </a:r>
            <a:r>
              <a:rPr spc="-140" dirty="0"/>
              <a:t> </a:t>
            </a:r>
            <a:r>
              <a:rPr dirty="0"/>
              <a:t>det</a:t>
            </a:r>
            <a:r>
              <a:rPr spc="-110" dirty="0"/>
              <a:t> </a:t>
            </a:r>
            <a:r>
              <a:rPr dirty="0" err="1"/>
              <a:t>akkurat</a:t>
            </a:r>
            <a:r>
              <a:rPr spc="-114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195195"/>
            <a:ext cx="1477010" cy="1513205"/>
            <a:chOff x="3324859" y="2195195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51785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5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10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5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60"/>
                  </a:lnTo>
                  <a:lnTo>
                    <a:pt x="248920" y="807719"/>
                  </a:lnTo>
                  <a:lnTo>
                    <a:pt x="290195" y="826135"/>
                  </a:lnTo>
                  <a:lnTo>
                    <a:pt x="333375" y="840104"/>
                  </a:lnTo>
                  <a:lnTo>
                    <a:pt x="378460" y="848360"/>
                  </a:lnTo>
                  <a:lnTo>
                    <a:pt x="424814" y="851535"/>
                  </a:lnTo>
                  <a:lnTo>
                    <a:pt x="473710" y="848360"/>
                  </a:lnTo>
                  <a:lnTo>
                    <a:pt x="520700" y="840104"/>
                  </a:lnTo>
                  <a:lnTo>
                    <a:pt x="564514" y="826135"/>
                  </a:lnTo>
                  <a:lnTo>
                    <a:pt x="605789" y="807719"/>
                  </a:lnTo>
                  <a:lnTo>
                    <a:pt x="644525" y="784860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5"/>
                  </a:lnTo>
                  <a:lnTo>
                    <a:pt x="818514" y="473710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10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45435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10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60"/>
                  </a:lnTo>
                  <a:lnTo>
                    <a:pt x="135254" y="99060"/>
                  </a:lnTo>
                  <a:lnTo>
                    <a:pt x="104775" y="127635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10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5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10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60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60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5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60"/>
                  </a:lnTo>
                  <a:lnTo>
                    <a:pt x="65404" y="197485"/>
                  </a:lnTo>
                  <a:lnTo>
                    <a:pt x="111760" y="138429"/>
                  </a:lnTo>
                  <a:lnTo>
                    <a:pt x="139700" y="111760"/>
                  </a:lnTo>
                  <a:lnTo>
                    <a:pt x="170814" y="88264"/>
                  </a:lnTo>
                  <a:lnTo>
                    <a:pt x="204469" y="67310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10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5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5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60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60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60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60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5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01545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39"/>
                  </a:lnTo>
                  <a:lnTo>
                    <a:pt x="334645" y="10159"/>
                  </a:lnTo>
                  <a:lnTo>
                    <a:pt x="291464" y="21589"/>
                  </a:lnTo>
                  <a:lnTo>
                    <a:pt x="250189" y="38100"/>
                  </a:lnTo>
                  <a:lnTo>
                    <a:pt x="210820" y="58419"/>
                  </a:lnTo>
                  <a:lnTo>
                    <a:pt x="174625" y="82550"/>
                  </a:lnTo>
                  <a:lnTo>
                    <a:pt x="140970" y="109854"/>
                  </a:lnTo>
                  <a:lnTo>
                    <a:pt x="109855" y="140334"/>
                  </a:lnTo>
                  <a:lnTo>
                    <a:pt x="82550" y="174625"/>
                  </a:lnTo>
                  <a:lnTo>
                    <a:pt x="58420" y="210819"/>
                  </a:lnTo>
                  <a:lnTo>
                    <a:pt x="38100" y="250189"/>
                  </a:lnTo>
                  <a:lnTo>
                    <a:pt x="22225" y="291464"/>
                  </a:lnTo>
                  <a:lnTo>
                    <a:pt x="10160" y="334644"/>
                  </a:lnTo>
                  <a:lnTo>
                    <a:pt x="2539" y="379729"/>
                  </a:lnTo>
                  <a:lnTo>
                    <a:pt x="0" y="426084"/>
                  </a:lnTo>
                  <a:lnTo>
                    <a:pt x="3175" y="472439"/>
                  </a:lnTo>
                  <a:lnTo>
                    <a:pt x="11430" y="517525"/>
                  </a:lnTo>
                  <a:lnTo>
                    <a:pt x="25400" y="561339"/>
                  </a:lnTo>
                  <a:lnTo>
                    <a:pt x="44450" y="603884"/>
                  </a:lnTo>
                  <a:lnTo>
                    <a:pt x="67310" y="643254"/>
                  </a:lnTo>
                  <a:lnTo>
                    <a:pt x="94614" y="680719"/>
                  </a:lnTo>
                  <a:lnTo>
                    <a:pt x="125730" y="715644"/>
                  </a:lnTo>
                  <a:lnTo>
                    <a:pt x="160020" y="747394"/>
                  </a:lnTo>
                  <a:lnTo>
                    <a:pt x="197485" y="775969"/>
                  </a:lnTo>
                  <a:lnTo>
                    <a:pt x="237489" y="801369"/>
                  </a:lnTo>
                  <a:lnTo>
                    <a:pt x="279400" y="822325"/>
                  </a:lnTo>
                  <a:lnTo>
                    <a:pt x="323214" y="839469"/>
                  </a:lnTo>
                  <a:lnTo>
                    <a:pt x="368300" y="851534"/>
                  </a:lnTo>
                  <a:lnTo>
                    <a:pt x="414655" y="859154"/>
                  </a:lnTo>
                  <a:lnTo>
                    <a:pt x="461645" y="861694"/>
                  </a:lnTo>
                  <a:lnTo>
                    <a:pt x="507364" y="858519"/>
                  </a:lnTo>
                  <a:lnTo>
                    <a:pt x="551180" y="849629"/>
                  </a:lnTo>
                  <a:lnTo>
                    <a:pt x="591820" y="835025"/>
                  </a:lnTo>
                  <a:lnTo>
                    <a:pt x="630555" y="814704"/>
                  </a:lnTo>
                  <a:lnTo>
                    <a:pt x="666114" y="789939"/>
                  </a:lnTo>
                  <a:lnTo>
                    <a:pt x="699135" y="761364"/>
                  </a:lnTo>
                  <a:lnTo>
                    <a:pt x="729614" y="728344"/>
                  </a:lnTo>
                  <a:lnTo>
                    <a:pt x="756285" y="692150"/>
                  </a:lnTo>
                  <a:lnTo>
                    <a:pt x="780414" y="653414"/>
                  </a:lnTo>
                  <a:lnTo>
                    <a:pt x="800735" y="612139"/>
                  </a:lnTo>
                  <a:lnTo>
                    <a:pt x="817880" y="568325"/>
                  </a:lnTo>
                  <a:lnTo>
                    <a:pt x="831214" y="523239"/>
                  </a:lnTo>
                  <a:lnTo>
                    <a:pt x="840739" y="476884"/>
                  </a:lnTo>
                  <a:lnTo>
                    <a:pt x="847089" y="430529"/>
                  </a:lnTo>
                  <a:lnTo>
                    <a:pt x="848995" y="383539"/>
                  </a:lnTo>
                  <a:lnTo>
                    <a:pt x="845820" y="334009"/>
                  </a:lnTo>
                  <a:lnTo>
                    <a:pt x="837564" y="287654"/>
                  </a:lnTo>
                  <a:lnTo>
                    <a:pt x="824230" y="244475"/>
                  </a:lnTo>
                  <a:lnTo>
                    <a:pt x="806450" y="204469"/>
                  </a:lnTo>
                  <a:lnTo>
                    <a:pt x="783589" y="167639"/>
                  </a:lnTo>
                  <a:lnTo>
                    <a:pt x="756285" y="133984"/>
                  </a:lnTo>
                  <a:lnTo>
                    <a:pt x="725805" y="103504"/>
                  </a:lnTo>
                  <a:lnTo>
                    <a:pt x="691514" y="76834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4"/>
                  </a:lnTo>
                  <a:lnTo>
                    <a:pt x="523239" y="8889"/>
                  </a:lnTo>
                  <a:lnTo>
                    <a:pt x="475614" y="2539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195195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69"/>
                  </a:lnTo>
                  <a:lnTo>
                    <a:pt x="349885" y="6984"/>
                  </a:lnTo>
                  <a:lnTo>
                    <a:pt x="305435" y="17779"/>
                  </a:lnTo>
                  <a:lnTo>
                    <a:pt x="262890" y="33019"/>
                  </a:lnTo>
                  <a:lnTo>
                    <a:pt x="222250" y="53339"/>
                  </a:lnTo>
                  <a:lnTo>
                    <a:pt x="184150" y="77469"/>
                  </a:lnTo>
                  <a:lnTo>
                    <a:pt x="148590" y="105409"/>
                  </a:lnTo>
                  <a:lnTo>
                    <a:pt x="116205" y="136525"/>
                  </a:lnTo>
                  <a:lnTo>
                    <a:pt x="87630" y="170814"/>
                  </a:lnTo>
                  <a:lnTo>
                    <a:pt x="62230" y="207644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4"/>
                  </a:lnTo>
                  <a:lnTo>
                    <a:pt x="3175" y="377189"/>
                  </a:lnTo>
                  <a:lnTo>
                    <a:pt x="0" y="422909"/>
                  </a:lnTo>
                  <a:lnTo>
                    <a:pt x="2540" y="469264"/>
                  </a:lnTo>
                  <a:lnTo>
                    <a:pt x="10795" y="516889"/>
                  </a:lnTo>
                  <a:lnTo>
                    <a:pt x="25400" y="563244"/>
                  </a:lnTo>
                  <a:lnTo>
                    <a:pt x="44450" y="607059"/>
                  </a:lnTo>
                  <a:lnTo>
                    <a:pt x="68580" y="648969"/>
                  </a:lnTo>
                  <a:lnTo>
                    <a:pt x="97155" y="687704"/>
                  </a:lnTo>
                  <a:lnTo>
                    <a:pt x="128905" y="723900"/>
                  </a:lnTo>
                  <a:lnTo>
                    <a:pt x="164465" y="756919"/>
                  </a:lnTo>
                  <a:lnTo>
                    <a:pt x="200660" y="784225"/>
                  </a:lnTo>
                  <a:lnTo>
                    <a:pt x="239395" y="808989"/>
                  </a:lnTo>
                  <a:lnTo>
                    <a:pt x="281305" y="830579"/>
                  </a:lnTo>
                  <a:lnTo>
                    <a:pt x="324485" y="847725"/>
                  </a:lnTo>
                  <a:lnTo>
                    <a:pt x="369570" y="861059"/>
                  </a:lnTo>
                  <a:lnTo>
                    <a:pt x="414655" y="869314"/>
                  </a:lnTo>
                  <a:lnTo>
                    <a:pt x="461010" y="873125"/>
                  </a:lnTo>
                  <a:lnTo>
                    <a:pt x="506730" y="870584"/>
                  </a:lnTo>
                  <a:lnTo>
                    <a:pt x="549910" y="862329"/>
                  </a:lnTo>
                  <a:lnTo>
                    <a:pt x="441325" y="862329"/>
                  </a:lnTo>
                  <a:lnTo>
                    <a:pt x="391795" y="857250"/>
                  </a:lnTo>
                  <a:lnTo>
                    <a:pt x="342900" y="845819"/>
                  </a:lnTo>
                  <a:lnTo>
                    <a:pt x="295275" y="829944"/>
                  </a:lnTo>
                  <a:lnTo>
                    <a:pt x="250190" y="808354"/>
                  </a:lnTo>
                  <a:lnTo>
                    <a:pt x="207010" y="782954"/>
                  </a:lnTo>
                  <a:lnTo>
                    <a:pt x="167005" y="753109"/>
                  </a:lnTo>
                  <a:lnTo>
                    <a:pt x="133350" y="723264"/>
                  </a:lnTo>
                  <a:lnTo>
                    <a:pt x="104140" y="691514"/>
                  </a:lnTo>
                  <a:lnTo>
                    <a:pt x="78740" y="657859"/>
                  </a:lnTo>
                  <a:lnTo>
                    <a:pt x="57150" y="622934"/>
                  </a:lnTo>
                  <a:lnTo>
                    <a:pt x="40005" y="586739"/>
                  </a:lnTo>
                  <a:lnTo>
                    <a:pt x="26670" y="549909"/>
                  </a:lnTo>
                  <a:lnTo>
                    <a:pt x="17145" y="512444"/>
                  </a:lnTo>
                  <a:lnTo>
                    <a:pt x="11430" y="474344"/>
                  </a:lnTo>
                  <a:lnTo>
                    <a:pt x="8890" y="436879"/>
                  </a:lnTo>
                  <a:lnTo>
                    <a:pt x="10160" y="398779"/>
                  </a:lnTo>
                  <a:lnTo>
                    <a:pt x="23495" y="324484"/>
                  </a:lnTo>
                  <a:lnTo>
                    <a:pt x="49530" y="253364"/>
                  </a:lnTo>
                  <a:lnTo>
                    <a:pt x="88265" y="187959"/>
                  </a:lnTo>
                  <a:lnTo>
                    <a:pt x="138430" y="130175"/>
                  </a:lnTo>
                  <a:lnTo>
                    <a:pt x="168275" y="104139"/>
                  </a:lnTo>
                  <a:lnTo>
                    <a:pt x="200025" y="81279"/>
                  </a:lnTo>
                  <a:lnTo>
                    <a:pt x="234950" y="61594"/>
                  </a:lnTo>
                  <a:lnTo>
                    <a:pt x="271780" y="44450"/>
                  </a:lnTo>
                  <a:lnTo>
                    <a:pt x="311150" y="30479"/>
                  </a:lnTo>
                  <a:lnTo>
                    <a:pt x="353060" y="20954"/>
                  </a:lnTo>
                  <a:lnTo>
                    <a:pt x="397510" y="14604"/>
                  </a:lnTo>
                  <a:lnTo>
                    <a:pt x="443230" y="13334"/>
                  </a:lnTo>
                  <a:lnTo>
                    <a:pt x="545465" y="13334"/>
                  </a:lnTo>
                  <a:lnTo>
                    <a:pt x="535305" y="10159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4"/>
                  </a:moveTo>
                  <a:lnTo>
                    <a:pt x="443230" y="13334"/>
                  </a:lnTo>
                  <a:lnTo>
                    <a:pt x="488950" y="15875"/>
                  </a:lnTo>
                  <a:lnTo>
                    <a:pt x="533400" y="22859"/>
                  </a:lnTo>
                  <a:lnTo>
                    <a:pt x="576580" y="33654"/>
                  </a:lnTo>
                  <a:lnTo>
                    <a:pt x="618490" y="48259"/>
                  </a:lnTo>
                  <a:lnTo>
                    <a:pt x="657860" y="67309"/>
                  </a:lnTo>
                  <a:lnTo>
                    <a:pt x="694690" y="89534"/>
                  </a:lnTo>
                  <a:lnTo>
                    <a:pt x="728980" y="115569"/>
                  </a:lnTo>
                  <a:lnTo>
                    <a:pt x="759460" y="145414"/>
                  </a:lnTo>
                  <a:lnTo>
                    <a:pt x="786765" y="178434"/>
                  </a:lnTo>
                  <a:lnTo>
                    <a:pt x="809625" y="214629"/>
                  </a:lnTo>
                  <a:lnTo>
                    <a:pt x="828040" y="254000"/>
                  </a:lnTo>
                  <a:lnTo>
                    <a:pt x="841375" y="295909"/>
                  </a:lnTo>
                  <a:lnTo>
                    <a:pt x="849630" y="341629"/>
                  </a:lnTo>
                  <a:lnTo>
                    <a:pt x="852170" y="389889"/>
                  </a:lnTo>
                  <a:lnTo>
                    <a:pt x="849630" y="439419"/>
                  </a:lnTo>
                  <a:lnTo>
                    <a:pt x="842645" y="488950"/>
                  </a:lnTo>
                  <a:lnTo>
                    <a:pt x="831215" y="537844"/>
                  </a:lnTo>
                  <a:lnTo>
                    <a:pt x="815340" y="586104"/>
                  </a:lnTo>
                  <a:lnTo>
                    <a:pt x="795020" y="631825"/>
                  </a:lnTo>
                  <a:lnTo>
                    <a:pt x="770890" y="675639"/>
                  </a:lnTo>
                  <a:lnTo>
                    <a:pt x="742315" y="716279"/>
                  </a:lnTo>
                  <a:lnTo>
                    <a:pt x="709295" y="753744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4"/>
                  </a:lnTo>
                  <a:lnTo>
                    <a:pt x="539115" y="853439"/>
                  </a:lnTo>
                  <a:lnTo>
                    <a:pt x="490220" y="861059"/>
                  </a:lnTo>
                  <a:lnTo>
                    <a:pt x="441325" y="862329"/>
                  </a:lnTo>
                  <a:lnTo>
                    <a:pt x="551815" y="862329"/>
                  </a:lnTo>
                  <a:lnTo>
                    <a:pt x="594995" y="847089"/>
                  </a:lnTo>
                  <a:lnTo>
                    <a:pt x="636905" y="825500"/>
                  </a:lnTo>
                  <a:lnTo>
                    <a:pt x="678180" y="795654"/>
                  </a:lnTo>
                  <a:lnTo>
                    <a:pt x="715010" y="761364"/>
                  </a:lnTo>
                  <a:lnTo>
                    <a:pt x="748030" y="722629"/>
                  </a:lnTo>
                  <a:lnTo>
                    <a:pt x="775970" y="680719"/>
                  </a:lnTo>
                  <a:lnTo>
                    <a:pt x="799465" y="635634"/>
                  </a:lnTo>
                  <a:lnTo>
                    <a:pt x="818515" y="588644"/>
                  </a:lnTo>
                  <a:lnTo>
                    <a:pt x="833755" y="539750"/>
                  </a:lnTo>
                  <a:lnTo>
                    <a:pt x="844550" y="490219"/>
                  </a:lnTo>
                  <a:lnTo>
                    <a:pt x="850900" y="440054"/>
                  </a:lnTo>
                  <a:lnTo>
                    <a:pt x="853440" y="389889"/>
                  </a:lnTo>
                  <a:lnTo>
                    <a:pt x="850965" y="341629"/>
                  </a:lnTo>
                  <a:lnTo>
                    <a:pt x="850900" y="340359"/>
                  </a:lnTo>
                  <a:lnTo>
                    <a:pt x="843280" y="294639"/>
                  </a:lnTo>
                  <a:lnTo>
                    <a:pt x="829945" y="250825"/>
                  </a:lnTo>
                  <a:lnTo>
                    <a:pt x="812165" y="210184"/>
                  </a:lnTo>
                  <a:lnTo>
                    <a:pt x="789305" y="173354"/>
                  </a:lnTo>
                  <a:lnTo>
                    <a:pt x="762635" y="139064"/>
                  </a:lnTo>
                  <a:lnTo>
                    <a:pt x="732155" y="107950"/>
                  </a:lnTo>
                  <a:lnTo>
                    <a:pt x="697865" y="81279"/>
                  </a:lnTo>
                  <a:lnTo>
                    <a:pt x="661035" y="57784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33575"/>
            <a:ext cx="863600" cy="852805"/>
            <a:chOff x="4895215" y="193357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4056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60"/>
                  </a:lnTo>
                  <a:lnTo>
                    <a:pt x="290830" y="22225"/>
                  </a:lnTo>
                  <a:lnTo>
                    <a:pt x="249555" y="38735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60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5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5"/>
                  </a:lnTo>
                  <a:lnTo>
                    <a:pt x="835025" y="549910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5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5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10"/>
                  </a:lnTo>
                  <a:lnTo>
                    <a:pt x="636270" y="34925"/>
                  </a:lnTo>
                  <a:lnTo>
                    <a:pt x="590550" y="19685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3357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20"/>
                  </a:lnTo>
                  <a:lnTo>
                    <a:pt x="229870" y="50164"/>
                  </a:lnTo>
                  <a:lnTo>
                    <a:pt x="194310" y="71120"/>
                  </a:lnTo>
                  <a:lnTo>
                    <a:pt x="161289" y="95250"/>
                  </a:lnTo>
                  <a:lnTo>
                    <a:pt x="130175" y="121920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70"/>
                  </a:lnTo>
                  <a:lnTo>
                    <a:pt x="3294" y="371475"/>
                  </a:lnTo>
                  <a:lnTo>
                    <a:pt x="0" y="414020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20"/>
                  </a:lnTo>
                  <a:lnTo>
                    <a:pt x="376555" y="852170"/>
                  </a:lnTo>
                  <a:lnTo>
                    <a:pt x="423545" y="852804"/>
                  </a:lnTo>
                  <a:lnTo>
                    <a:pt x="468630" y="848995"/>
                  </a:lnTo>
                  <a:lnTo>
                    <a:pt x="503555" y="842645"/>
                  </a:lnTo>
                  <a:lnTo>
                    <a:pt x="387985" y="842645"/>
                  </a:lnTo>
                  <a:lnTo>
                    <a:pt x="344805" y="839470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5"/>
                  </a:lnTo>
                  <a:lnTo>
                    <a:pt x="54610" y="241300"/>
                  </a:lnTo>
                  <a:lnTo>
                    <a:pt x="78739" y="201295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5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70"/>
                  </a:lnTo>
                  <a:lnTo>
                    <a:pt x="564514" y="13970"/>
                  </a:lnTo>
                  <a:lnTo>
                    <a:pt x="535939" y="7620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70"/>
                  </a:moveTo>
                  <a:lnTo>
                    <a:pt x="441960" y="13970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5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5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5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70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5"/>
                  </a:lnTo>
                  <a:lnTo>
                    <a:pt x="503555" y="842645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70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5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52650"/>
            <a:ext cx="1510665" cy="1539240"/>
            <a:chOff x="5866129" y="215265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5900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5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70"/>
                  </a:lnTo>
                  <a:lnTo>
                    <a:pt x="9525" y="363220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20"/>
                  </a:lnTo>
                  <a:lnTo>
                    <a:pt x="194944" y="793750"/>
                  </a:lnTo>
                  <a:lnTo>
                    <a:pt x="235584" y="814070"/>
                  </a:lnTo>
                  <a:lnTo>
                    <a:pt x="278764" y="829945"/>
                  </a:lnTo>
                  <a:lnTo>
                    <a:pt x="324484" y="842010"/>
                  </a:lnTo>
                  <a:lnTo>
                    <a:pt x="372109" y="848995"/>
                  </a:lnTo>
                  <a:lnTo>
                    <a:pt x="421639" y="851535"/>
                  </a:lnTo>
                  <a:lnTo>
                    <a:pt x="468629" y="848995"/>
                  </a:lnTo>
                  <a:lnTo>
                    <a:pt x="514350" y="842645"/>
                  </a:lnTo>
                  <a:lnTo>
                    <a:pt x="558800" y="831850"/>
                  </a:lnTo>
                  <a:lnTo>
                    <a:pt x="601344" y="817245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5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70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5265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70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5"/>
                  </a:lnTo>
                  <a:lnTo>
                    <a:pt x="85090" y="182879"/>
                  </a:lnTo>
                  <a:lnTo>
                    <a:pt x="62865" y="217170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5"/>
                  </a:lnTo>
                  <a:lnTo>
                    <a:pt x="13335" y="563245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5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5"/>
                  </a:lnTo>
                  <a:lnTo>
                    <a:pt x="521335" y="852170"/>
                  </a:lnTo>
                  <a:lnTo>
                    <a:pt x="427355" y="852170"/>
                  </a:lnTo>
                  <a:lnTo>
                    <a:pt x="382905" y="850900"/>
                  </a:lnTo>
                  <a:lnTo>
                    <a:pt x="339090" y="845820"/>
                  </a:lnTo>
                  <a:lnTo>
                    <a:pt x="295910" y="836295"/>
                  </a:lnTo>
                  <a:lnTo>
                    <a:pt x="254000" y="822325"/>
                  </a:lnTo>
                  <a:lnTo>
                    <a:pt x="212090" y="804545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20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5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5"/>
                  </a:lnTo>
                  <a:lnTo>
                    <a:pt x="24130" y="334010"/>
                  </a:lnTo>
                  <a:lnTo>
                    <a:pt x="36830" y="296545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70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20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5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5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5"/>
                  </a:lnTo>
                  <a:lnTo>
                    <a:pt x="427355" y="852170"/>
                  </a:lnTo>
                  <a:lnTo>
                    <a:pt x="521335" y="852170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5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5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70"/>
                  </a:lnTo>
                  <a:lnTo>
                    <a:pt x="852804" y="328295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5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6575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40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40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40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5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5"/>
                  </a:lnTo>
                  <a:lnTo>
                    <a:pt x="344170" y="818515"/>
                  </a:lnTo>
                  <a:lnTo>
                    <a:pt x="393065" y="821055"/>
                  </a:lnTo>
                  <a:lnTo>
                    <a:pt x="443229" y="818515"/>
                  </a:lnTo>
                  <a:lnTo>
                    <a:pt x="492125" y="811530"/>
                  </a:lnTo>
                  <a:lnTo>
                    <a:pt x="538479" y="799465"/>
                  </a:lnTo>
                  <a:lnTo>
                    <a:pt x="583565" y="783590"/>
                  </a:lnTo>
                  <a:lnTo>
                    <a:pt x="626110" y="763270"/>
                  </a:lnTo>
                  <a:lnTo>
                    <a:pt x="665479" y="739140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40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5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5940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90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5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5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90"/>
                  </a:lnTo>
                  <a:lnTo>
                    <a:pt x="368934" y="821690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40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90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40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90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40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5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5"/>
                  </a:lnTo>
                  <a:lnTo>
                    <a:pt x="412114" y="821690"/>
                  </a:lnTo>
                  <a:lnTo>
                    <a:pt x="499744" y="821690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90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5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40"/>
                  </a:lnTo>
                  <a:lnTo>
                    <a:pt x="835025" y="478790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5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5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66820"/>
            <a:ext cx="877569" cy="854710"/>
            <a:chOff x="3075304" y="3766820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72535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10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50"/>
                  </a:lnTo>
                  <a:lnTo>
                    <a:pt x="338455" y="822325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50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5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60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10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5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66820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39"/>
                  </a:lnTo>
                  <a:lnTo>
                    <a:pt x="312419" y="9525"/>
                  </a:lnTo>
                  <a:lnTo>
                    <a:pt x="272415" y="19684"/>
                  </a:lnTo>
                  <a:lnTo>
                    <a:pt x="233680" y="33654"/>
                  </a:lnTo>
                  <a:lnTo>
                    <a:pt x="191769" y="55879"/>
                  </a:lnTo>
                  <a:lnTo>
                    <a:pt x="153669" y="82550"/>
                  </a:lnTo>
                  <a:lnTo>
                    <a:pt x="119380" y="113664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79"/>
                  </a:lnTo>
                  <a:lnTo>
                    <a:pt x="11430" y="316864"/>
                  </a:lnTo>
                  <a:lnTo>
                    <a:pt x="3175" y="362584"/>
                  </a:lnTo>
                  <a:lnTo>
                    <a:pt x="42" y="408939"/>
                  </a:lnTo>
                  <a:lnTo>
                    <a:pt x="0" y="409575"/>
                  </a:lnTo>
                  <a:lnTo>
                    <a:pt x="1252" y="455294"/>
                  </a:lnTo>
                  <a:lnTo>
                    <a:pt x="8889" y="504189"/>
                  </a:lnTo>
                  <a:lnTo>
                    <a:pt x="22859" y="549909"/>
                  </a:lnTo>
                  <a:lnTo>
                    <a:pt x="43180" y="594359"/>
                  </a:lnTo>
                  <a:lnTo>
                    <a:pt x="67944" y="635634"/>
                  </a:lnTo>
                  <a:lnTo>
                    <a:pt x="97789" y="673734"/>
                  </a:lnTo>
                  <a:lnTo>
                    <a:pt x="131444" y="709294"/>
                  </a:lnTo>
                  <a:lnTo>
                    <a:pt x="168275" y="741044"/>
                  </a:lnTo>
                  <a:lnTo>
                    <a:pt x="205105" y="767079"/>
                  </a:lnTo>
                  <a:lnTo>
                    <a:pt x="245109" y="791209"/>
                  </a:lnTo>
                  <a:lnTo>
                    <a:pt x="287019" y="811529"/>
                  </a:lnTo>
                  <a:lnTo>
                    <a:pt x="330834" y="828674"/>
                  </a:lnTo>
                  <a:lnTo>
                    <a:pt x="375919" y="842009"/>
                  </a:lnTo>
                  <a:lnTo>
                    <a:pt x="421640" y="850899"/>
                  </a:lnTo>
                  <a:lnTo>
                    <a:pt x="467994" y="854709"/>
                  </a:lnTo>
                  <a:lnTo>
                    <a:pt x="514349" y="853439"/>
                  </a:lnTo>
                  <a:lnTo>
                    <a:pt x="559434" y="846454"/>
                  </a:lnTo>
                  <a:lnTo>
                    <a:pt x="568959" y="843914"/>
                  </a:lnTo>
                  <a:lnTo>
                    <a:pt x="448309" y="843914"/>
                  </a:lnTo>
                  <a:lnTo>
                    <a:pt x="398780" y="838199"/>
                  </a:lnTo>
                  <a:lnTo>
                    <a:pt x="349249" y="826769"/>
                  </a:lnTo>
                  <a:lnTo>
                    <a:pt x="301624" y="810894"/>
                  </a:lnTo>
                  <a:lnTo>
                    <a:pt x="255269" y="789939"/>
                  </a:lnTo>
                  <a:lnTo>
                    <a:pt x="211455" y="765809"/>
                  </a:lnTo>
                  <a:lnTo>
                    <a:pt x="170814" y="737234"/>
                  </a:lnTo>
                  <a:lnTo>
                    <a:pt x="133984" y="706119"/>
                  </a:lnTo>
                  <a:lnTo>
                    <a:pt x="100964" y="671829"/>
                  </a:lnTo>
                  <a:lnTo>
                    <a:pt x="71755" y="633729"/>
                  </a:lnTo>
                  <a:lnTo>
                    <a:pt x="47625" y="592454"/>
                  </a:lnTo>
                  <a:lnTo>
                    <a:pt x="28575" y="548639"/>
                  </a:lnTo>
                  <a:lnTo>
                    <a:pt x="15239" y="502919"/>
                  </a:lnTo>
                  <a:lnTo>
                    <a:pt x="8348" y="455929"/>
                  </a:lnTo>
                  <a:lnTo>
                    <a:pt x="7628" y="409575"/>
                  </a:lnTo>
                  <a:lnTo>
                    <a:pt x="7619" y="408939"/>
                  </a:lnTo>
                  <a:lnTo>
                    <a:pt x="11430" y="363854"/>
                  </a:lnTo>
                  <a:lnTo>
                    <a:pt x="20319" y="320039"/>
                  </a:lnTo>
                  <a:lnTo>
                    <a:pt x="33019" y="277494"/>
                  </a:lnTo>
                  <a:lnTo>
                    <a:pt x="49530" y="236854"/>
                  </a:lnTo>
                  <a:lnTo>
                    <a:pt x="70484" y="198119"/>
                  </a:lnTo>
                  <a:lnTo>
                    <a:pt x="94614" y="162559"/>
                  </a:lnTo>
                  <a:lnTo>
                    <a:pt x="122555" y="129539"/>
                  </a:lnTo>
                  <a:lnTo>
                    <a:pt x="153669" y="99694"/>
                  </a:lnTo>
                  <a:lnTo>
                    <a:pt x="187959" y="74294"/>
                  </a:lnTo>
                  <a:lnTo>
                    <a:pt x="225424" y="52069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4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79"/>
                  </a:lnTo>
                  <a:lnTo>
                    <a:pt x="440055" y="634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4"/>
                  </a:lnTo>
                  <a:lnTo>
                    <a:pt x="487680" y="19684"/>
                  </a:lnTo>
                  <a:lnTo>
                    <a:pt x="532130" y="27939"/>
                  </a:lnTo>
                  <a:lnTo>
                    <a:pt x="575944" y="40004"/>
                  </a:lnTo>
                  <a:lnTo>
                    <a:pt x="619124" y="55244"/>
                  </a:lnTo>
                  <a:lnTo>
                    <a:pt x="660399" y="74294"/>
                  </a:lnTo>
                  <a:lnTo>
                    <a:pt x="699769" y="96519"/>
                  </a:lnTo>
                  <a:lnTo>
                    <a:pt x="736599" y="121919"/>
                  </a:lnTo>
                  <a:lnTo>
                    <a:pt x="770890" y="150494"/>
                  </a:lnTo>
                  <a:lnTo>
                    <a:pt x="800734" y="182244"/>
                  </a:lnTo>
                  <a:lnTo>
                    <a:pt x="826769" y="217169"/>
                  </a:lnTo>
                  <a:lnTo>
                    <a:pt x="847724" y="254634"/>
                  </a:lnTo>
                  <a:lnTo>
                    <a:pt x="862965" y="295909"/>
                  </a:lnTo>
                  <a:lnTo>
                    <a:pt x="873124" y="339725"/>
                  </a:lnTo>
                  <a:lnTo>
                    <a:pt x="876299" y="386079"/>
                  </a:lnTo>
                  <a:lnTo>
                    <a:pt x="873759" y="436244"/>
                  </a:lnTo>
                  <a:lnTo>
                    <a:pt x="866140" y="486409"/>
                  </a:lnTo>
                  <a:lnTo>
                    <a:pt x="854074" y="535304"/>
                  </a:lnTo>
                  <a:lnTo>
                    <a:pt x="836930" y="582929"/>
                  </a:lnTo>
                  <a:lnTo>
                    <a:pt x="815340" y="628014"/>
                  </a:lnTo>
                  <a:lnTo>
                    <a:pt x="788669" y="671194"/>
                  </a:lnTo>
                  <a:lnTo>
                    <a:pt x="758190" y="710564"/>
                  </a:lnTo>
                  <a:lnTo>
                    <a:pt x="723899" y="746759"/>
                  </a:lnTo>
                  <a:lnTo>
                    <a:pt x="684530" y="777874"/>
                  </a:lnTo>
                  <a:lnTo>
                    <a:pt x="641984" y="804544"/>
                  </a:lnTo>
                  <a:lnTo>
                    <a:pt x="595630" y="824864"/>
                  </a:lnTo>
                  <a:lnTo>
                    <a:pt x="547369" y="837564"/>
                  </a:lnTo>
                  <a:lnTo>
                    <a:pt x="497840" y="843914"/>
                  </a:lnTo>
                  <a:lnTo>
                    <a:pt x="568959" y="843914"/>
                  </a:lnTo>
                  <a:lnTo>
                    <a:pt x="647065" y="814704"/>
                  </a:lnTo>
                  <a:lnTo>
                    <a:pt x="686434" y="789939"/>
                  </a:lnTo>
                  <a:lnTo>
                    <a:pt x="722630" y="760729"/>
                  </a:lnTo>
                  <a:lnTo>
                    <a:pt x="755015" y="727709"/>
                  </a:lnTo>
                  <a:lnTo>
                    <a:pt x="783590" y="691514"/>
                  </a:lnTo>
                  <a:lnTo>
                    <a:pt x="808355" y="652779"/>
                  </a:lnTo>
                  <a:lnTo>
                    <a:pt x="829309" y="611504"/>
                  </a:lnTo>
                  <a:lnTo>
                    <a:pt x="846455" y="568324"/>
                  </a:lnTo>
                  <a:lnTo>
                    <a:pt x="860424" y="523875"/>
                  </a:lnTo>
                  <a:lnTo>
                    <a:pt x="869949" y="478154"/>
                  </a:lnTo>
                  <a:lnTo>
                    <a:pt x="875665" y="431800"/>
                  </a:lnTo>
                  <a:lnTo>
                    <a:pt x="877569" y="386079"/>
                  </a:lnTo>
                  <a:lnTo>
                    <a:pt x="875030" y="342264"/>
                  </a:lnTo>
                  <a:lnTo>
                    <a:pt x="866774" y="300354"/>
                  </a:lnTo>
                  <a:lnTo>
                    <a:pt x="852805" y="260984"/>
                  </a:lnTo>
                  <a:lnTo>
                    <a:pt x="835024" y="223519"/>
                  </a:lnTo>
                  <a:lnTo>
                    <a:pt x="812165" y="189229"/>
                  </a:lnTo>
                  <a:lnTo>
                    <a:pt x="786130" y="156844"/>
                  </a:lnTo>
                  <a:lnTo>
                    <a:pt x="756284" y="127634"/>
                  </a:lnTo>
                  <a:lnTo>
                    <a:pt x="723265" y="100964"/>
                  </a:lnTo>
                  <a:lnTo>
                    <a:pt x="687069" y="77469"/>
                  </a:lnTo>
                  <a:lnTo>
                    <a:pt x="649605" y="56514"/>
                  </a:lnTo>
                  <a:lnTo>
                    <a:pt x="609599" y="38734"/>
                  </a:lnTo>
                  <a:lnTo>
                    <a:pt x="568324" y="24764"/>
                  </a:lnTo>
                  <a:lnTo>
                    <a:pt x="525780" y="13334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76345"/>
            <a:ext cx="841375" cy="835025"/>
            <a:chOff x="6789419" y="3776345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82695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39"/>
                  </a:lnTo>
                  <a:lnTo>
                    <a:pt x="334009" y="10159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19"/>
                  </a:lnTo>
                  <a:lnTo>
                    <a:pt x="173990" y="82550"/>
                  </a:lnTo>
                  <a:lnTo>
                    <a:pt x="140334" y="109854"/>
                  </a:lnTo>
                  <a:lnTo>
                    <a:pt x="109220" y="140969"/>
                  </a:lnTo>
                  <a:lnTo>
                    <a:pt x="81915" y="174625"/>
                  </a:lnTo>
                  <a:lnTo>
                    <a:pt x="57784" y="211454"/>
                  </a:lnTo>
                  <a:lnTo>
                    <a:pt x="37465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29"/>
                  </a:lnTo>
                  <a:lnTo>
                    <a:pt x="0" y="426084"/>
                  </a:lnTo>
                  <a:lnTo>
                    <a:pt x="2540" y="475614"/>
                  </a:lnTo>
                  <a:lnTo>
                    <a:pt x="10795" y="521969"/>
                  </a:lnTo>
                  <a:lnTo>
                    <a:pt x="24129" y="566419"/>
                  </a:lnTo>
                  <a:lnTo>
                    <a:pt x="41909" y="607694"/>
                  </a:lnTo>
                  <a:lnTo>
                    <a:pt x="64134" y="646429"/>
                  </a:lnTo>
                  <a:lnTo>
                    <a:pt x="90804" y="681354"/>
                  </a:lnTo>
                  <a:lnTo>
                    <a:pt x="121284" y="713104"/>
                  </a:lnTo>
                  <a:lnTo>
                    <a:pt x="155575" y="741679"/>
                  </a:lnTo>
                  <a:lnTo>
                    <a:pt x="193040" y="765809"/>
                  </a:lnTo>
                  <a:lnTo>
                    <a:pt x="233679" y="786129"/>
                  </a:lnTo>
                  <a:lnTo>
                    <a:pt x="276225" y="802639"/>
                  </a:lnTo>
                  <a:lnTo>
                    <a:pt x="321945" y="814069"/>
                  </a:lnTo>
                  <a:lnTo>
                    <a:pt x="369570" y="821689"/>
                  </a:lnTo>
                  <a:lnTo>
                    <a:pt x="419100" y="824229"/>
                  </a:lnTo>
                  <a:lnTo>
                    <a:pt x="468629" y="821689"/>
                  </a:lnTo>
                  <a:lnTo>
                    <a:pt x="515620" y="814069"/>
                  </a:lnTo>
                  <a:lnTo>
                    <a:pt x="559434" y="802004"/>
                  </a:lnTo>
                  <a:lnTo>
                    <a:pt x="600709" y="784859"/>
                  </a:lnTo>
                  <a:lnTo>
                    <a:pt x="639445" y="763904"/>
                  </a:lnTo>
                  <a:lnTo>
                    <a:pt x="675004" y="739139"/>
                  </a:lnTo>
                  <a:lnTo>
                    <a:pt x="707390" y="710564"/>
                  </a:lnTo>
                  <a:lnTo>
                    <a:pt x="736600" y="678179"/>
                  </a:lnTo>
                  <a:lnTo>
                    <a:pt x="762634" y="641984"/>
                  </a:lnTo>
                  <a:lnTo>
                    <a:pt x="784859" y="603249"/>
                  </a:lnTo>
                  <a:lnTo>
                    <a:pt x="803909" y="561339"/>
                  </a:lnTo>
                  <a:lnTo>
                    <a:pt x="819150" y="516889"/>
                  </a:lnTo>
                  <a:lnTo>
                    <a:pt x="829945" y="470534"/>
                  </a:lnTo>
                  <a:lnTo>
                    <a:pt x="837565" y="421004"/>
                  </a:lnTo>
                  <a:lnTo>
                    <a:pt x="838834" y="377189"/>
                  </a:lnTo>
                  <a:lnTo>
                    <a:pt x="835025" y="334644"/>
                  </a:lnTo>
                  <a:lnTo>
                    <a:pt x="826134" y="292734"/>
                  </a:lnTo>
                  <a:lnTo>
                    <a:pt x="811529" y="252729"/>
                  </a:lnTo>
                  <a:lnTo>
                    <a:pt x="793115" y="213994"/>
                  </a:lnTo>
                  <a:lnTo>
                    <a:pt x="770254" y="177800"/>
                  </a:lnTo>
                  <a:lnTo>
                    <a:pt x="742950" y="144144"/>
                  </a:lnTo>
                  <a:lnTo>
                    <a:pt x="712470" y="113029"/>
                  </a:lnTo>
                  <a:lnTo>
                    <a:pt x="678815" y="85089"/>
                  </a:lnTo>
                  <a:lnTo>
                    <a:pt x="641984" y="60325"/>
                  </a:lnTo>
                  <a:lnTo>
                    <a:pt x="602615" y="39369"/>
                  </a:lnTo>
                  <a:lnTo>
                    <a:pt x="560704" y="22859"/>
                  </a:lnTo>
                  <a:lnTo>
                    <a:pt x="517525" y="10794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76345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4"/>
                  </a:lnTo>
                  <a:lnTo>
                    <a:pt x="314325" y="13969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4"/>
                  </a:lnTo>
                  <a:lnTo>
                    <a:pt x="157479" y="94614"/>
                  </a:lnTo>
                  <a:lnTo>
                    <a:pt x="126364" y="122554"/>
                  </a:lnTo>
                  <a:lnTo>
                    <a:pt x="98425" y="153034"/>
                  </a:lnTo>
                  <a:lnTo>
                    <a:pt x="73659" y="185419"/>
                  </a:lnTo>
                  <a:lnTo>
                    <a:pt x="52704" y="219709"/>
                  </a:lnTo>
                  <a:lnTo>
                    <a:pt x="34925" y="255904"/>
                  </a:lnTo>
                  <a:lnTo>
                    <a:pt x="20954" y="293369"/>
                  </a:lnTo>
                  <a:lnTo>
                    <a:pt x="10159" y="332104"/>
                  </a:lnTo>
                  <a:lnTo>
                    <a:pt x="3175" y="370839"/>
                  </a:lnTo>
                  <a:lnTo>
                    <a:pt x="0" y="410844"/>
                  </a:lnTo>
                  <a:lnTo>
                    <a:pt x="0" y="450214"/>
                  </a:lnTo>
                  <a:lnTo>
                    <a:pt x="3809" y="489584"/>
                  </a:lnTo>
                  <a:lnTo>
                    <a:pt x="10795" y="528319"/>
                  </a:lnTo>
                  <a:lnTo>
                    <a:pt x="22225" y="565784"/>
                  </a:lnTo>
                  <a:lnTo>
                    <a:pt x="36829" y="602614"/>
                  </a:lnTo>
                  <a:lnTo>
                    <a:pt x="55245" y="637539"/>
                  </a:lnTo>
                  <a:lnTo>
                    <a:pt x="77470" y="671194"/>
                  </a:lnTo>
                  <a:lnTo>
                    <a:pt x="104139" y="702309"/>
                  </a:lnTo>
                  <a:lnTo>
                    <a:pt x="133984" y="731519"/>
                  </a:lnTo>
                  <a:lnTo>
                    <a:pt x="167639" y="757554"/>
                  </a:lnTo>
                  <a:lnTo>
                    <a:pt x="205739" y="781049"/>
                  </a:lnTo>
                  <a:lnTo>
                    <a:pt x="247650" y="800734"/>
                  </a:lnTo>
                  <a:lnTo>
                    <a:pt x="294004" y="815974"/>
                  </a:lnTo>
                  <a:lnTo>
                    <a:pt x="339725" y="826769"/>
                  </a:lnTo>
                  <a:lnTo>
                    <a:pt x="384809" y="833119"/>
                  </a:lnTo>
                  <a:lnTo>
                    <a:pt x="428625" y="835024"/>
                  </a:lnTo>
                  <a:lnTo>
                    <a:pt x="471170" y="833119"/>
                  </a:lnTo>
                  <a:lnTo>
                    <a:pt x="512445" y="826134"/>
                  </a:lnTo>
                  <a:lnTo>
                    <a:pt x="520700" y="824229"/>
                  </a:lnTo>
                  <a:lnTo>
                    <a:pt x="436245" y="824229"/>
                  </a:lnTo>
                  <a:lnTo>
                    <a:pt x="391159" y="823594"/>
                  </a:lnTo>
                  <a:lnTo>
                    <a:pt x="344804" y="818514"/>
                  </a:lnTo>
                  <a:lnTo>
                    <a:pt x="297814" y="808354"/>
                  </a:lnTo>
                  <a:lnTo>
                    <a:pt x="250189" y="793749"/>
                  </a:lnTo>
                  <a:lnTo>
                    <a:pt x="205104" y="774064"/>
                  </a:lnTo>
                  <a:lnTo>
                    <a:pt x="164464" y="749299"/>
                  </a:lnTo>
                  <a:lnTo>
                    <a:pt x="128270" y="720089"/>
                  </a:lnTo>
                  <a:lnTo>
                    <a:pt x="96520" y="687704"/>
                  </a:lnTo>
                  <a:lnTo>
                    <a:pt x="69214" y="651509"/>
                  </a:lnTo>
                  <a:lnTo>
                    <a:pt x="46989" y="612774"/>
                  </a:lnTo>
                  <a:lnTo>
                    <a:pt x="29209" y="571499"/>
                  </a:lnTo>
                  <a:lnTo>
                    <a:pt x="15875" y="528319"/>
                  </a:lnTo>
                  <a:lnTo>
                    <a:pt x="8254" y="483234"/>
                  </a:lnTo>
                  <a:lnTo>
                    <a:pt x="5079" y="438150"/>
                  </a:lnTo>
                  <a:lnTo>
                    <a:pt x="7620" y="391794"/>
                  </a:lnTo>
                  <a:lnTo>
                    <a:pt x="14604" y="346075"/>
                  </a:lnTo>
                  <a:lnTo>
                    <a:pt x="27304" y="300354"/>
                  </a:lnTo>
                  <a:lnTo>
                    <a:pt x="45720" y="255269"/>
                  </a:lnTo>
                  <a:lnTo>
                    <a:pt x="67945" y="213359"/>
                  </a:lnTo>
                  <a:lnTo>
                    <a:pt x="94614" y="175259"/>
                  </a:lnTo>
                  <a:lnTo>
                    <a:pt x="123825" y="141604"/>
                  </a:lnTo>
                  <a:lnTo>
                    <a:pt x="156845" y="111125"/>
                  </a:lnTo>
                  <a:lnTo>
                    <a:pt x="192404" y="84454"/>
                  </a:lnTo>
                  <a:lnTo>
                    <a:pt x="230504" y="62229"/>
                  </a:lnTo>
                  <a:lnTo>
                    <a:pt x="269875" y="44450"/>
                  </a:lnTo>
                  <a:lnTo>
                    <a:pt x="311150" y="29844"/>
                  </a:lnTo>
                  <a:lnTo>
                    <a:pt x="353695" y="20319"/>
                  </a:lnTo>
                  <a:lnTo>
                    <a:pt x="396875" y="14604"/>
                  </a:lnTo>
                  <a:lnTo>
                    <a:pt x="440689" y="13969"/>
                  </a:lnTo>
                  <a:lnTo>
                    <a:pt x="532764" y="13969"/>
                  </a:lnTo>
                  <a:lnTo>
                    <a:pt x="530859" y="13334"/>
                  </a:lnTo>
                  <a:lnTo>
                    <a:pt x="488314" y="4444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69"/>
                  </a:moveTo>
                  <a:lnTo>
                    <a:pt x="440689" y="13969"/>
                  </a:lnTo>
                  <a:lnTo>
                    <a:pt x="483870" y="17144"/>
                  </a:lnTo>
                  <a:lnTo>
                    <a:pt x="527050" y="24764"/>
                  </a:lnTo>
                  <a:lnTo>
                    <a:pt x="569595" y="37464"/>
                  </a:lnTo>
                  <a:lnTo>
                    <a:pt x="610870" y="54609"/>
                  </a:lnTo>
                  <a:lnTo>
                    <a:pt x="650875" y="76200"/>
                  </a:lnTo>
                  <a:lnTo>
                    <a:pt x="688975" y="102869"/>
                  </a:lnTo>
                  <a:lnTo>
                    <a:pt x="724534" y="133984"/>
                  </a:lnTo>
                  <a:lnTo>
                    <a:pt x="755650" y="168275"/>
                  </a:lnTo>
                  <a:lnTo>
                    <a:pt x="782954" y="205739"/>
                  </a:lnTo>
                  <a:lnTo>
                    <a:pt x="805814" y="246379"/>
                  </a:lnTo>
                  <a:lnTo>
                    <a:pt x="822959" y="289559"/>
                  </a:lnTo>
                  <a:lnTo>
                    <a:pt x="835025" y="334009"/>
                  </a:lnTo>
                  <a:lnTo>
                    <a:pt x="840104" y="380364"/>
                  </a:lnTo>
                  <a:lnTo>
                    <a:pt x="838834" y="426719"/>
                  </a:lnTo>
                  <a:lnTo>
                    <a:pt x="831214" y="476250"/>
                  </a:lnTo>
                  <a:lnTo>
                    <a:pt x="819784" y="523239"/>
                  </a:lnTo>
                  <a:lnTo>
                    <a:pt x="804545" y="567054"/>
                  </a:lnTo>
                  <a:lnTo>
                    <a:pt x="784859" y="608329"/>
                  </a:lnTo>
                  <a:lnTo>
                    <a:pt x="762000" y="645794"/>
                  </a:lnTo>
                  <a:lnTo>
                    <a:pt x="735964" y="680719"/>
                  </a:lnTo>
                  <a:lnTo>
                    <a:pt x="706754" y="711834"/>
                  </a:lnTo>
                  <a:lnTo>
                    <a:pt x="675004" y="739774"/>
                  </a:lnTo>
                  <a:lnTo>
                    <a:pt x="640079" y="763269"/>
                  </a:lnTo>
                  <a:lnTo>
                    <a:pt x="603250" y="783589"/>
                  </a:lnTo>
                  <a:lnTo>
                    <a:pt x="564514" y="800099"/>
                  </a:lnTo>
                  <a:lnTo>
                    <a:pt x="523239" y="812164"/>
                  </a:lnTo>
                  <a:lnTo>
                    <a:pt x="480695" y="820419"/>
                  </a:lnTo>
                  <a:lnTo>
                    <a:pt x="436245" y="824229"/>
                  </a:lnTo>
                  <a:lnTo>
                    <a:pt x="520700" y="824229"/>
                  </a:lnTo>
                  <a:lnTo>
                    <a:pt x="589914" y="802004"/>
                  </a:lnTo>
                  <a:lnTo>
                    <a:pt x="626109" y="783589"/>
                  </a:lnTo>
                  <a:lnTo>
                    <a:pt x="659764" y="761999"/>
                  </a:lnTo>
                  <a:lnTo>
                    <a:pt x="691514" y="737234"/>
                  </a:lnTo>
                  <a:lnTo>
                    <a:pt x="720725" y="708659"/>
                  </a:lnTo>
                  <a:lnTo>
                    <a:pt x="747395" y="676909"/>
                  </a:lnTo>
                  <a:lnTo>
                    <a:pt x="770889" y="642619"/>
                  </a:lnTo>
                  <a:lnTo>
                    <a:pt x="791209" y="604519"/>
                  </a:lnTo>
                  <a:lnTo>
                    <a:pt x="808989" y="563879"/>
                  </a:lnTo>
                  <a:lnTo>
                    <a:pt x="822959" y="520700"/>
                  </a:lnTo>
                  <a:lnTo>
                    <a:pt x="833120" y="474979"/>
                  </a:lnTo>
                  <a:lnTo>
                    <a:pt x="840104" y="426719"/>
                  </a:lnTo>
                  <a:lnTo>
                    <a:pt x="841375" y="381000"/>
                  </a:lnTo>
                  <a:lnTo>
                    <a:pt x="836929" y="335914"/>
                  </a:lnTo>
                  <a:lnTo>
                    <a:pt x="828039" y="293369"/>
                  </a:lnTo>
                  <a:lnTo>
                    <a:pt x="813434" y="252729"/>
                  </a:lnTo>
                  <a:lnTo>
                    <a:pt x="795020" y="213994"/>
                  </a:lnTo>
                  <a:lnTo>
                    <a:pt x="772795" y="178434"/>
                  </a:lnTo>
                  <a:lnTo>
                    <a:pt x="746125" y="144779"/>
                  </a:lnTo>
                  <a:lnTo>
                    <a:pt x="716914" y="114934"/>
                  </a:lnTo>
                  <a:lnTo>
                    <a:pt x="683895" y="87629"/>
                  </a:lnTo>
                  <a:lnTo>
                    <a:pt x="648970" y="63500"/>
                  </a:lnTo>
                  <a:lnTo>
                    <a:pt x="611504" y="43179"/>
                  </a:lnTo>
                  <a:lnTo>
                    <a:pt x="571500" y="26034"/>
                  </a:lnTo>
                  <a:lnTo>
                    <a:pt x="53276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79315"/>
            <a:ext cx="1470660" cy="1603375"/>
            <a:chOff x="3261995" y="467931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8566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40"/>
                  </a:lnTo>
                  <a:lnTo>
                    <a:pt x="334645" y="10160"/>
                  </a:lnTo>
                  <a:lnTo>
                    <a:pt x="291465" y="21590"/>
                  </a:lnTo>
                  <a:lnTo>
                    <a:pt x="250190" y="38100"/>
                  </a:lnTo>
                  <a:lnTo>
                    <a:pt x="210820" y="58420"/>
                  </a:lnTo>
                  <a:lnTo>
                    <a:pt x="173990" y="81915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20"/>
                  </a:lnTo>
                  <a:lnTo>
                    <a:pt x="38100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70"/>
                  </a:lnTo>
                  <a:lnTo>
                    <a:pt x="25400" y="566420"/>
                  </a:lnTo>
                  <a:lnTo>
                    <a:pt x="44450" y="607695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40"/>
                  </a:lnTo>
                  <a:lnTo>
                    <a:pt x="163830" y="741680"/>
                  </a:lnTo>
                  <a:lnTo>
                    <a:pt x="202565" y="766445"/>
                  </a:lnTo>
                  <a:lnTo>
                    <a:pt x="244475" y="786765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5"/>
                  </a:lnTo>
                  <a:lnTo>
                    <a:pt x="478790" y="821690"/>
                  </a:lnTo>
                  <a:lnTo>
                    <a:pt x="523240" y="814070"/>
                  </a:lnTo>
                  <a:lnTo>
                    <a:pt x="565785" y="801370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40"/>
                  </a:lnTo>
                  <a:lnTo>
                    <a:pt x="766445" y="640715"/>
                  </a:lnTo>
                  <a:lnTo>
                    <a:pt x="789305" y="602615"/>
                  </a:lnTo>
                  <a:lnTo>
                    <a:pt x="808355" y="562610"/>
                  </a:lnTo>
                  <a:lnTo>
                    <a:pt x="822960" y="520065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5"/>
                  </a:lnTo>
                  <a:lnTo>
                    <a:pt x="832485" y="288290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40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90"/>
                  </a:lnTo>
                  <a:lnTo>
                    <a:pt x="475615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7931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5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90"/>
                  </a:lnTo>
                  <a:lnTo>
                    <a:pt x="8889" y="342265"/>
                  </a:lnTo>
                  <a:lnTo>
                    <a:pt x="1904" y="384810"/>
                  </a:lnTo>
                  <a:lnTo>
                    <a:pt x="0" y="427990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5"/>
                  </a:lnTo>
                  <a:lnTo>
                    <a:pt x="40004" y="601345"/>
                  </a:lnTo>
                  <a:lnTo>
                    <a:pt x="64769" y="644525"/>
                  </a:lnTo>
                  <a:lnTo>
                    <a:pt x="94614" y="683895"/>
                  </a:lnTo>
                  <a:lnTo>
                    <a:pt x="129539" y="718820"/>
                  </a:lnTo>
                  <a:lnTo>
                    <a:pt x="167639" y="749935"/>
                  </a:lnTo>
                  <a:lnTo>
                    <a:pt x="209550" y="775970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70"/>
                  </a:lnTo>
                  <a:lnTo>
                    <a:pt x="398779" y="833120"/>
                  </a:lnTo>
                  <a:lnTo>
                    <a:pt x="448309" y="835025"/>
                  </a:lnTo>
                  <a:lnTo>
                    <a:pt x="497204" y="831215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90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70"/>
                  </a:lnTo>
                  <a:lnTo>
                    <a:pt x="110489" y="694055"/>
                  </a:lnTo>
                  <a:lnTo>
                    <a:pt x="81279" y="659765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70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20"/>
                  </a:lnTo>
                  <a:lnTo>
                    <a:pt x="66675" y="220345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70"/>
                  </a:lnTo>
                  <a:lnTo>
                    <a:pt x="220344" y="68580"/>
                  </a:lnTo>
                  <a:lnTo>
                    <a:pt x="256539" y="50165"/>
                  </a:lnTo>
                  <a:lnTo>
                    <a:pt x="294639" y="35560"/>
                  </a:lnTo>
                  <a:lnTo>
                    <a:pt x="334009" y="24765"/>
                  </a:lnTo>
                  <a:lnTo>
                    <a:pt x="373379" y="17145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5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20"/>
                  </a:lnTo>
                  <a:lnTo>
                    <a:pt x="646429" y="62230"/>
                  </a:lnTo>
                  <a:lnTo>
                    <a:pt x="680084" y="81915"/>
                  </a:lnTo>
                  <a:lnTo>
                    <a:pt x="711834" y="104140"/>
                  </a:lnTo>
                  <a:lnTo>
                    <a:pt x="741044" y="129540"/>
                  </a:lnTo>
                  <a:lnTo>
                    <a:pt x="767714" y="158750"/>
                  </a:lnTo>
                  <a:lnTo>
                    <a:pt x="790575" y="189865"/>
                  </a:lnTo>
                  <a:lnTo>
                    <a:pt x="810259" y="224155"/>
                  </a:lnTo>
                  <a:lnTo>
                    <a:pt x="826134" y="261620"/>
                  </a:lnTo>
                  <a:lnTo>
                    <a:pt x="837564" y="301625"/>
                  </a:lnTo>
                  <a:lnTo>
                    <a:pt x="844550" y="344170"/>
                  </a:lnTo>
                  <a:lnTo>
                    <a:pt x="846454" y="389890"/>
                  </a:lnTo>
                  <a:lnTo>
                    <a:pt x="844550" y="436245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5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20"/>
                  </a:lnTo>
                  <a:lnTo>
                    <a:pt x="541019" y="810260"/>
                  </a:lnTo>
                  <a:lnTo>
                    <a:pt x="495300" y="820420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5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5"/>
                  </a:lnTo>
                  <a:lnTo>
                    <a:pt x="847725" y="389890"/>
                  </a:lnTo>
                  <a:lnTo>
                    <a:pt x="845920" y="344170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5"/>
                  </a:lnTo>
                  <a:lnTo>
                    <a:pt x="808989" y="213360"/>
                  </a:lnTo>
                  <a:lnTo>
                    <a:pt x="787400" y="175895"/>
                  </a:lnTo>
                  <a:lnTo>
                    <a:pt x="762000" y="142240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40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4004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3115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78170"/>
            <a:ext cx="862330" cy="845819"/>
            <a:chOff x="4896484" y="5678170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84520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78170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02809"/>
            <a:ext cx="1562735" cy="1527175"/>
            <a:chOff x="5831840" y="4702809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09159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39"/>
                  </a:lnTo>
                  <a:lnTo>
                    <a:pt x="334009" y="10159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19"/>
                  </a:lnTo>
                  <a:lnTo>
                    <a:pt x="173989" y="82550"/>
                  </a:lnTo>
                  <a:lnTo>
                    <a:pt x="140334" y="109854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4" y="210819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1904" y="379729"/>
                  </a:lnTo>
                  <a:lnTo>
                    <a:pt x="0" y="426084"/>
                  </a:lnTo>
                  <a:lnTo>
                    <a:pt x="2539" y="474979"/>
                  </a:lnTo>
                  <a:lnTo>
                    <a:pt x="10795" y="521969"/>
                  </a:lnTo>
                  <a:lnTo>
                    <a:pt x="23495" y="566419"/>
                  </a:lnTo>
                  <a:lnTo>
                    <a:pt x="41909" y="607694"/>
                  </a:lnTo>
                  <a:lnTo>
                    <a:pt x="64134" y="646429"/>
                  </a:lnTo>
                  <a:lnTo>
                    <a:pt x="90804" y="681354"/>
                  </a:lnTo>
                  <a:lnTo>
                    <a:pt x="121284" y="713104"/>
                  </a:lnTo>
                  <a:lnTo>
                    <a:pt x="155575" y="741679"/>
                  </a:lnTo>
                  <a:lnTo>
                    <a:pt x="193039" y="765809"/>
                  </a:lnTo>
                  <a:lnTo>
                    <a:pt x="233045" y="786129"/>
                  </a:lnTo>
                  <a:lnTo>
                    <a:pt x="276225" y="802639"/>
                  </a:lnTo>
                  <a:lnTo>
                    <a:pt x="321945" y="814069"/>
                  </a:lnTo>
                  <a:lnTo>
                    <a:pt x="369570" y="821689"/>
                  </a:lnTo>
                  <a:lnTo>
                    <a:pt x="419100" y="823594"/>
                  </a:lnTo>
                  <a:lnTo>
                    <a:pt x="468629" y="821054"/>
                  </a:lnTo>
                  <a:lnTo>
                    <a:pt x="514984" y="814069"/>
                  </a:lnTo>
                  <a:lnTo>
                    <a:pt x="559434" y="801369"/>
                  </a:lnTo>
                  <a:lnTo>
                    <a:pt x="600709" y="784859"/>
                  </a:lnTo>
                  <a:lnTo>
                    <a:pt x="639445" y="763904"/>
                  </a:lnTo>
                  <a:lnTo>
                    <a:pt x="675004" y="739139"/>
                  </a:lnTo>
                  <a:lnTo>
                    <a:pt x="707389" y="710564"/>
                  </a:lnTo>
                  <a:lnTo>
                    <a:pt x="736600" y="678179"/>
                  </a:lnTo>
                  <a:lnTo>
                    <a:pt x="762634" y="641984"/>
                  </a:lnTo>
                  <a:lnTo>
                    <a:pt x="784859" y="603250"/>
                  </a:lnTo>
                  <a:lnTo>
                    <a:pt x="803909" y="561339"/>
                  </a:lnTo>
                  <a:lnTo>
                    <a:pt x="818514" y="516889"/>
                  </a:lnTo>
                  <a:lnTo>
                    <a:pt x="829945" y="470534"/>
                  </a:lnTo>
                  <a:lnTo>
                    <a:pt x="836929" y="421004"/>
                  </a:lnTo>
                  <a:lnTo>
                    <a:pt x="838834" y="377189"/>
                  </a:lnTo>
                  <a:lnTo>
                    <a:pt x="835025" y="334644"/>
                  </a:lnTo>
                  <a:lnTo>
                    <a:pt x="825500" y="292734"/>
                  </a:lnTo>
                  <a:lnTo>
                    <a:pt x="811529" y="252729"/>
                  </a:lnTo>
                  <a:lnTo>
                    <a:pt x="793114" y="213994"/>
                  </a:lnTo>
                  <a:lnTo>
                    <a:pt x="769620" y="177800"/>
                  </a:lnTo>
                  <a:lnTo>
                    <a:pt x="742950" y="144144"/>
                  </a:lnTo>
                  <a:lnTo>
                    <a:pt x="712470" y="113029"/>
                  </a:lnTo>
                  <a:lnTo>
                    <a:pt x="678814" y="85089"/>
                  </a:lnTo>
                  <a:lnTo>
                    <a:pt x="641984" y="60325"/>
                  </a:lnTo>
                  <a:lnTo>
                    <a:pt x="602614" y="39369"/>
                  </a:lnTo>
                  <a:lnTo>
                    <a:pt x="560704" y="22859"/>
                  </a:lnTo>
                  <a:lnTo>
                    <a:pt x="517525" y="10794"/>
                  </a:lnTo>
                  <a:lnTo>
                    <a:pt x="471804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02809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4"/>
                  </a:lnTo>
                  <a:lnTo>
                    <a:pt x="314959" y="13969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4"/>
                  </a:lnTo>
                  <a:lnTo>
                    <a:pt x="158114" y="94614"/>
                  </a:lnTo>
                  <a:lnTo>
                    <a:pt x="127000" y="122554"/>
                  </a:lnTo>
                  <a:lnTo>
                    <a:pt x="99059" y="152400"/>
                  </a:lnTo>
                  <a:lnTo>
                    <a:pt x="74294" y="185419"/>
                  </a:lnTo>
                  <a:lnTo>
                    <a:pt x="53339" y="219709"/>
                  </a:lnTo>
                  <a:lnTo>
                    <a:pt x="35559" y="255904"/>
                  </a:lnTo>
                  <a:lnTo>
                    <a:pt x="21589" y="293369"/>
                  </a:lnTo>
                  <a:lnTo>
                    <a:pt x="10794" y="332104"/>
                  </a:lnTo>
                  <a:lnTo>
                    <a:pt x="3809" y="370839"/>
                  </a:lnTo>
                  <a:lnTo>
                    <a:pt x="0" y="410209"/>
                  </a:lnTo>
                  <a:lnTo>
                    <a:pt x="634" y="450214"/>
                  </a:lnTo>
                  <a:lnTo>
                    <a:pt x="3809" y="489584"/>
                  </a:lnTo>
                  <a:lnTo>
                    <a:pt x="11429" y="528319"/>
                  </a:lnTo>
                  <a:lnTo>
                    <a:pt x="22225" y="565784"/>
                  </a:lnTo>
                  <a:lnTo>
                    <a:pt x="37464" y="602614"/>
                  </a:lnTo>
                  <a:lnTo>
                    <a:pt x="55879" y="637539"/>
                  </a:lnTo>
                  <a:lnTo>
                    <a:pt x="78104" y="671194"/>
                  </a:lnTo>
                  <a:lnTo>
                    <a:pt x="104775" y="702309"/>
                  </a:lnTo>
                  <a:lnTo>
                    <a:pt x="134619" y="731519"/>
                  </a:lnTo>
                  <a:lnTo>
                    <a:pt x="168275" y="757554"/>
                  </a:lnTo>
                  <a:lnTo>
                    <a:pt x="206375" y="780414"/>
                  </a:lnTo>
                  <a:lnTo>
                    <a:pt x="248284" y="800734"/>
                  </a:lnTo>
                  <a:lnTo>
                    <a:pt x="294639" y="815975"/>
                  </a:lnTo>
                  <a:lnTo>
                    <a:pt x="340359" y="826769"/>
                  </a:lnTo>
                  <a:lnTo>
                    <a:pt x="385444" y="833119"/>
                  </a:lnTo>
                  <a:lnTo>
                    <a:pt x="429259" y="835025"/>
                  </a:lnTo>
                  <a:lnTo>
                    <a:pt x="471804" y="832484"/>
                  </a:lnTo>
                  <a:lnTo>
                    <a:pt x="513079" y="826134"/>
                  </a:lnTo>
                  <a:lnTo>
                    <a:pt x="521334" y="824229"/>
                  </a:lnTo>
                  <a:lnTo>
                    <a:pt x="436879" y="824229"/>
                  </a:lnTo>
                  <a:lnTo>
                    <a:pt x="391794" y="823594"/>
                  </a:lnTo>
                  <a:lnTo>
                    <a:pt x="345439" y="818514"/>
                  </a:lnTo>
                  <a:lnTo>
                    <a:pt x="298450" y="808354"/>
                  </a:lnTo>
                  <a:lnTo>
                    <a:pt x="250825" y="793750"/>
                  </a:lnTo>
                  <a:lnTo>
                    <a:pt x="205739" y="774064"/>
                  </a:lnTo>
                  <a:lnTo>
                    <a:pt x="165100" y="749300"/>
                  </a:lnTo>
                  <a:lnTo>
                    <a:pt x="128904" y="720089"/>
                  </a:lnTo>
                  <a:lnTo>
                    <a:pt x="97154" y="687704"/>
                  </a:lnTo>
                  <a:lnTo>
                    <a:pt x="69850" y="651509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19"/>
                  </a:lnTo>
                  <a:lnTo>
                    <a:pt x="8889" y="483234"/>
                  </a:lnTo>
                  <a:lnTo>
                    <a:pt x="5714" y="438150"/>
                  </a:lnTo>
                  <a:lnTo>
                    <a:pt x="7619" y="391794"/>
                  </a:lnTo>
                  <a:lnTo>
                    <a:pt x="15239" y="345439"/>
                  </a:lnTo>
                  <a:lnTo>
                    <a:pt x="27939" y="300354"/>
                  </a:lnTo>
                  <a:lnTo>
                    <a:pt x="46354" y="255269"/>
                  </a:lnTo>
                  <a:lnTo>
                    <a:pt x="68579" y="213359"/>
                  </a:lnTo>
                  <a:lnTo>
                    <a:pt x="94614" y="175259"/>
                  </a:lnTo>
                  <a:lnTo>
                    <a:pt x="124459" y="140969"/>
                  </a:lnTo>
                  <a:lnTo>
                    <a:pt x="157479" y="111125"/>
                  </a:lnTo>
                  <a:lnTo>
                    <a:pt x="193039" y="84454"/>
                  </a:lnTo>
                  <a:lnTo>
                    <a:pt x="230504" y="62229"/>
                  </a:lnTo>
                  <a:lnTo>
                    <a:pt x="270509" y="43814"/>
                  </a:lnTo>
                  <a:lnTo>
                    <a:pt x="311784" y="29844"/>
                  </a:lnTo>
                  <a:lnTo>
                    <a:pt x="354329" y="20319"/>
                  </a:lnTo>
                  <a:lnTo>
                    <a:pt x="397509" y="14604"/>
                  </a:lnTo>
                  <a:lnTo>
                    <a:pt x="440689" y="13969"/>
                  </a:lnTo>
                  <a:lnTo>
                    <a:pt x="532764" y="13969"/>
                  </a:lnTo>
                  <a:lnTo>
                    <a:pt x="531494" y="13334"/>
                  </a:lnTo>
                  <a:lnTo>
                    <a:pt x="488950" y="4444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69"/>
                  </a:moveTo>
                  <a:lnTo>
                    <a:pt x="440689" y="13969"/>
                  </a:lnTo>
                  <a:lnTo>
                    <a:pt x="484504" y="17144"/>
                  </a:lnTo>
                  <a:lnTo>
                    <a:pt x="527684" y="24764"/>
                  </a:lnTo>
                  <a:lnTo>
                    <a:pt x="570229" y="37464"/>
                  </a:lnTo>
                  <a:lnTo>
                    <a:pt x="611504" y="54609"/>
                  </a:lnTo>
                  <a:lnTo>
                    <a:pt x="651509" y="76200"/>
                  </a:lnTo>
                  <a:lnTo>
                    <a:pt x="688975" y="102869"/>
                  </a:lnTo>
                  <a:lnTo>
                    <a:pt x="724534" y="133984"/>
                  </a:lnTo>
                  <a:lnTo>
                    <a:pt x="756284" y="168275"/>
                  </a:lnTo>
                  <a:lnTo>
                    <a:pt x="783589" y="205739"/>
                  </a:lnTo>
                  <a:lnTo>
                    <a:pt x="806450" y="246379"/>
                  </a:lnTo>
                  <a:lnTo>
                    <a:pt x="823594" y="289559"/>
                  </a:lnTo>
                  <a:lnTo>
                    <a:pt x="835025" y="334009"/>
                  </a:lnTo>
                  <a:lnTo>
                    <a:pt x="840739" y="380364"/>
                  </a:lnTo>
                  <a:lnTo>
                    <a:pt x="838834" y="426719"/>
                  </a:lnTo>
                  <a:lnTo>
                    <a:pt x="831850" y="476250"/>
                  </a:lnTo>
                  <a:lnTo>
                    <a:pt x="820419" y="523239"/>
                  </a:lnTo>
                  <a:lnTo>
                    <a:pt x="805179" y="567054"/>
                  </a:lnTo>
                  <a:lnTo>
                    <a:pt x="785494" y="608329"/>
                  </a:lnTo>
                  <a:lnTo>
                    <a:pt x="762634" y="645794"/>
                  </a:lnTo>
                  <a:lnTo>
                    <a:pt x="736600" y="680719"/>
                  </a:lnTo>
                  <a:lnTo>
                    <a:pt x="707389" y="711834"/>
                  </a:lnTo>
                  <a:lnTo>
                    <a:pt x="675639" y="739775"/>
                  </a:lnTo>
                  <a:lnTo>
                    <a:pt x="640714" y="763269"/>
                  </a:lnTo>
                  <a:lnTo>
                    <a:pt x="603884" y="783589"/>
                  </a:lnTo>
                  <a:lnTo>
                    <a:pt x="564514" y="800100"/>
                  </a:lnTo>
                  <a:lnTo>
                    <a:pt x="523875" y="812164"/>
                  </a:lnTo>
                  <a:lnTo>
                    <a:pt x="481329" y="820419"/>
                  </a:lnTo>
                  <a:lnTo>
                    <a:pt x="436879" y="824229"/>
                  </a:lnTo>
                  <a:lnTo>
                    <a:pt x="521334" y="824229"/>
                  </a:lnTo>
                  <a:lnTo>
                    <a:pt x="590550" y="802004"/>
                  </a:lnTo>
                  <a:lnTo>
                    <a:pt x="626744" y="783589"/>
                  </a:lnTo>
                  <a:lnTo>
                    <a:pt x="660400" y="762000"/>
                  </a:lnTo>
                  <a:lnTo>
                    <a:pt x="692150" y="737234"/>
                  </a:lnTo>
                  <a:lnTo>
                    <a:pt x="721359" y="708659"/>
                  </a:lnTo>
                  <a:lnTo>
                    <a:pt x="748029" y="676909"/>
                  </a:lnTo>
                  <a:lnTo>
                    <a:pt x="771525" y="642619"/>
                  </a:lnTo>
                  <a:lnTo>
                    <a:pt x="791844" y="604519"/>
                  </a:lnTo>
                  <a:lnTo>
                    <a:pt x="809625" y="563879"/>
                  </a:lnTo>
                  <a:lnTo>
                    <a:pt x="823594" y="520700"/>
                  </a:lnTo>
                  <a:lnTo>
                    <a:pt x="833754" y="474979"/>
                  </a:lnTo>
                  <a:lnTo>
                    <a:pt x="840104" y="426719"/>
                  </a:lnTo>
                  <a:lnTo>
                    <a:pt x="842009" y="380364"/>
                  </a:lnTo>
                  <a:lnTo>
                    <a:pt x="837564" y="335914"/>
                  </a:lnTo>
                  <a:lnTo>
                    <a:pt x="828039" y="293369"/>
                  </a:lnTo>
                  <a:lnTo>
                    <a:pt x="814069" y="252729"/>
                  </a:lnTo>
                  <a:lnTo>
                    <a:pt x="795654" y="213994"/>
                  </a:lnTo>
                  <a:lnTo>
                    <a:pt x="772794" y="178434"/>
                  </a:lnTo>
                  <a:lnTo>
                    <a:pt x="746759" y="144779"/>
                  </a:lnTo>
                  <a:lnTo>
                    <a:pt x="716914" y="114300"/>
                  </a:lnTo>
                  <a:lnTo>
                    <a:pt x="684529" y="87629"/>
                  </a:lnTo>
                  <a:lnTo>
                    <a:pt x="648969" y="63500"/>
                  </a:lnTo>
                  <a:lnTo>
                    <a:pt x="611504" y="42544"/>
                  </a:lnTo>
                  <a:lnTo>
                    <a:pt x="572134" y="26034"/>
                  </a:lnTo>
                  <a:lnTo>
                    <a:pt x="53276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394959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39"/>
                  </a:lnTo>
                  <a:lnTo>
                    <a:pt x="344805" y="9525"/>
                  </a:lnTo>
                  <a:lnTo>
                    <a:pt x="300990" y="21589"/>
                  </a:lnTo>
                  <a:lnTo>
                    <a:pt x="259080" y="38100"/>
                  </a:lnTo>
                  <a:lnTo>
                    <a:pt x="219075" y="58419"/>
                  </a:lnTo>
                  <a:lnTo>
                    <a:pt x="181610" y="81914"/>
                  </a:lnTo>
                  <a:lnTo>
                    <a:pt x="146685" y="109854"/>
                  </a:lnTo>
                  <a:lnTo>
                    <a:pt x="114935" y="140969"/>
                  </a:lnTo>
                  <a:lnTo>
                    <a:pt x="86360" y="174625"/>
                  </a:lnTo>
                  <a:lnTo>
                    <a:pt x="60960" y="211454"/>
                  </a:lnTo>
                  <a:lnTo>
                    <a:pt x="40005" y="250189"/>
                  </a:lnTo>
                  <a:lnTo>
                    <a:pt x="22860" y="291464"/>
                  </a:lnTo>
                  <a:lnTo>
                    <a:pt x="10795" y="334644"/>
                  </a:lnTo>
                  <a:lnTo>
                    <a:pt x="2540" y="379729"/>
                  </a:lnTo>
                  <a:lnTo>
                    <a:pt x="0" y="426084"/>
                  </a:lnTo>
                  <a:lnTo>
                    <a:pt x="3175" y="475614"/>
                  </a:lnTo>
                  <a:lnTo>
                    <a:pt x="10795" y="522604"/>
                  </a:lnTo>
                  <a:lnTo>
                    <a:pt x="24130" y="567054"/>
                  </a:lnTo>
                  <a:lnTo>
                    <a:pt x="41910" y="608964"/>
                  </a:lnTo>
                  <a:lnTo>
                    <a:pt x="64135" y="647699"/>
                  </a:lnTo>
                  <a:lnTo>
                    <a:pt x="90805" y="683259"/>
                  </a:lnTo>
                  <a:lnTo>
                    <a:pt x="120650" y="715644"/>
                  </a:lnTo>
                  <a:lnTo>
                    <a:pt x="154940" y="744219"/>
                  </a:lnTo>
                  <a:lnTo>
                    <a:pt x="192405" y="769619"/>
                  </a:lnTo>
                  <a:lnTo>
                    <a:pt x="232410" y="789939"/>
                  </a:lnTo>
                  <a:lnTo>
                    <a:pt x="275590" y="807084"/>
                  </a:lnTo>
                  <a:lnTo>
                    <a:pt x="320675" y="819149"/>
                  </a:lnTo>
                  <a:lnTo>
                    <a:pt x="368300" y="826134"/>
                  </a:lnTo>
                  <a:lnTo>
                    <a:pt x="417830" y="828674"/>
                  </a:lnTo>
                  <a:lnTo>
                    <a:pt x="467995" y="826769"/>
                  </a:lnTo>
                  <a:lnTo>
                    <a:pt x="516255" y="819784"/>
                  </a:lnTo>
                  <a:lnTo>
                    <a:pt x="562610" y="808989"/>
                  </a:lnTo>
                  <a:lnTo>
                    <a:pt x="607060" y="794384"/>
                  </a:lnTo>
                  <a:lnTo>
                    <a:pt x="648970" y="775969"/>
                  </a:lnTo>
                  <a:lnTo>
                    <a:pt x="688340" y="753744"/>
                  </a:lnTo>
                  <a:lnTo>
                    <a:pt x="725170" y="728979"/>
                  </a:lnTo>
                  <a:lnTo>
                    <a:pt x="758825" y="700404"/>
                  </a:lnTo>
                  <a:lnTo>
                    <a:pt x="789304" y="669924"/>
                  </a:lnTo>
                  <a:lnTo>
                    <a:pt x="816610" y="636269"/>
                  </a:lnTo>
                  <a:lnTo>
                    <a:pt x="840104" y="600709"/>
                  </a:lnTo>
                  <a:lnTo>
                    <a:pt x="859790" y="562609"/>
                  </a:lnTo>
                  <a:lnTo>
                    <a:pt x="875665" y="523239"/>
                  </a:lnTo>
                  <a:lnTo>
                    <a:pt x="887095" y="481964"/>
                  </a:lnTo>
                  <a:lnTo>
                    <a:pt x="894715" y="439419"/>
                  </a:lnTo>
                  <a:lnTo>
                    <a:pt x="896620" y="395604"/>
                  </a:lnTo>
                  <a:lnTo>
                    <a:pt x="894079" y="349884"/>
                  </a:lnTo>
                  <a:lnTo>
                    <a:pt x="885190" y="306069"/>
                  </a:lnTo>
                  <a:lnTo>
                    <a:pt x="871854" y="264159"/>
                  </a:lnTo>
                  <a:lnTo>
                    <a:pt x="852804" y="225425"/>
                  </a:lnTo>
                  <a:lnTo>
                    <a:pt x="829945" y="188594"/>
                  </a:lnTo>
                  <a:lnTo>
                    <a:pt x="802640" y="154939"/>
                  </a:lnTo>
                  <a:lnTo>
                    <a:pt x="771525" y="123825"/>
                  </a:lnTo>
                  <a:lnTo>
                    <a:pt x="737235" y="95884"/>
                  </a:lnTo>
                  <a:lnTo>
                    <a:pt x="700404" y="71754"/>
                  </a:lnTo>
                  <a:lnTo>
                    <a:pt x="660400" y="50164"/>
                  </a:lnTo>
                  <a:lnTo>
                    <a:pt x="618490" y="32384"/>
                  </a:lnTo>
                  <a:lnTo>
                    <a:pt x="574675" y="18414"/>
                  </a:lnTo>
                  <a:lnTo>
                    <a:pt x="529590" y="8254"/>
                  </a:lnTo>
                  <a:lnTo>
                    <a:pt x="483235" y="1904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88609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19"/>
                  </a:lnTo>
                  <a:lnTo>
                    <a:pt x="266064" y="35559"/>
                  </a:lnTo>
                  <a:lnTo>
                    <a:pt x="226695" y="54609"/>
                  </a:lnTo>
                  <a:lnTo>
                    <a:pt x="189864" y="76834"/>
                  </a:lnTo>
                  <a:lnTo>
                    <a:pt x="156845" y="101600"/>
                  </a:lnTo>
                  <a:lnTo>
                    <a:pt x="126364" y="128904"/>
                  </a:lnTo>
                  <a:lnTo>
                    <a:pt x="99695" y="158114"/>
                  </a:lnTo>
                  <a:lnTo>
                    <a:pt x="75564" y="189864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29"/>
                  </a:lnTo>
                  <a:lnTo>
                    <a:pt x="1270" y="402589"/>
                  </a:lnTo>
                  <a:lnTo>
                    <a:pt x="1270" y="404494"/>
                  </a:lnTo>
                  <a:lnTo>
                    <a:pt x="0" y="440689"/>
                  </a:lnTo>
                  <a:lnTo>
                    <a:pt x="8255" y="514984"/>
                  </a:lnTo>
                  <a:lnTo>
                    <a:pt x="29210" y="586739"/>
                  </a:lnTo>
                  <a:lnTo>
                    <a:pt x="63500" y="653414"/>
                  </a:lnTo>
                  <a:lnTo>
                    <a:pt x="85725" y="684529"/>
                  </a:lnTo>
                  <a:lnTo>
                    <a:pt x="111760" y="713739"/>
                  </a:lnTo>
                  <a:lnTo>
                    <a:pt x="140335" y="740409"/>
                  </a:lnTo>
                  <a:lnTo>
                    <a:pt x="172720" y="765174"/>
                  </a:lnTo>
                  <a:lnTo>
                    <a:pt x="208280" y="786764"/>
                  </a:lnTo>
                  <a:lnTo>
                    <a:pt x="247650" y="805179"/>
                  </a:lnTo>
                  <a:lnTo>
                    <a:pt x="289560" y="821054"/>
                  </a:lnTo>
                  <a:lnTo>
                    <a:pt x="334645" y="832484"/>
                  </a:lnTo>
                  <a:lnTo>
                    <a:pt x="379730" y="838834"/>
                  </a:lnTo>
                  <a:lnTo>
                    <a:pt x="425450" y="841374"/>
                  </a:lnTo>
                  <a:lnTo>
                    <a:pt x="470535" y="839469"/>
                  </a:lnTo>
                  <a:lnTo>
                    <a:pt x="514985" y="833119"/>
                  </a:lnTo>
                  <a:lnTo>
                    <a:pt x="523239" y="831214"/>
                  </a:lnTo>
                  <a:lnTo>
                    <a:pt x="423545" y="831214"/>
                  </a:lnTo>
                  <a:lnTo>
                    <a:pt x="379095" y="829944"/>
                  </a:lnTo>
                  <a:lnTo>
                    <a:pt x="335280" y="824229"/>
                  </a:lnTo>
                  <a:lnTo>
                    <a:pt x="292100" y="814069"/>
                  </a:lnTo>
                  <a:lnTo>
                    <a:pt x="248285" y="799464"/>
                  </a:lnTo>
                  <a:lnTo>
                    <a:pt x="207645" y="780414"/>
                  </a:lnTo>
                  <a:lnTo>
                    <a:pt x="170814" y="758189"/>
                  </a:lnTo>
                  <a:lnTo>
                    <a:pt x="137795" y="732154"/>
                  </a:lnTo>
                  <a:lnTo>
                    <a:pt x="107950" y="703579"/>
                  </a:lnTo>
                  <a:lnTo>
                    <a:pt x="81914" y="671829"/>
                  </a:lnTo>
                  <a:lnTo>
                    <a:pt x="59689" y="638174"/>
                  </a:lnTo>
                  <a:lnTo>
                    <a:pt x="41275" y="601979"/>
                  </a:lnTo>
                  <a:lnTo>
                    <a:pt x="26670" y="564514"/>
                  </a:lnTo>
                  <a:lnTo>
                    <a:pt x="16510" y="525779"/>
                  </a:lnTo>
                  <a:lnTo>
                    <a:pt x="9525" y="485775"/>
                  </a:lnTo>
                  <a:lnTo>
                    <a:pt x="6985" y="445769"/>
                  </a:lnTo>
                  <a:lnTo>
                    <a:pt x="8255" y="404494"/>
                  </a:lnTo>
                  <a:lnTo>
                    <a:pt x="13335" y="363854"/>
                  </a:lnTo>
                  <a:lnTo>
                    <a:pt x="22860" y="323850"/>
                  </a:lnTo>
                  <a:lnTo>
                    <a:pt x="36195" y="284479"/>
                  </a:lnTo>
                  <a:lnTo>
                    <a:pt x="53975" y="245744"/>
                  </a:lnTo>
                  <a:lnTo>
                    <a:pt x="76200" y="208279"/>
                  </a:lnTo>
                  <a:lnTo>
                    <a:pt x="102235" y="173354"/>
                  </a:lnTo>
                  <a:lnTo>
                    <a:pt x="133350" y="139700"/>
                  </a:lnTo>
                  <a:lnTo>
                    <a:pt x="168910" y="108584"/>
                  </a:lnTo>
                  <a:lnTo>
                    <a:pt x="208280" y="80644"/>
                  </a:lnTo>
                  <a:lnTo>
                    <a:pt x="249555" y="57784"/>
                  </a:lnTo>
                  <a:lnTo>
                    <a:pt x="294005" y="39369"/>
                  </a:lnTo>
                  <a:lnTo>
                    <a:pt x="339725" y="25400"/>
                  </a:lnTo>
                  <a:lnTo>
                    <a:pt x="386714" y="17144"/>
                  </a:lnTo>
                  <a:lnTo>
                    <a:pt x="433705" y="13334"/>
                  </a:lnTo>
                  <a:lnTo>
                    <a:pt x="553720" y="13334"/>
                  </a:lnTo>
                  <a:lnTo>
                    <a:pt x="518160" y="6350"/>
                  </a:lnTo>
                  <a:lnTo>
                    <a:pt x="475614" y="1269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4"/>
                  </a:moveTo>
                  <a:lnTo>
                    <a:pt x="433705" y="13334"/>
                  </a:lnTo>
                  <a:lnTo>
                    <a:pt x="478155" y="14604"/>
                  </a:lnTo>
                  <a:lnTo>
                    <a:pt x="522605" y="19684"/>
                  </a:lnTo>
                  <a:lnTo>
                    <a:pt x="567055" y="29209"/>
                  </a:lnTo>
                  <a:lnTo>
                    <a:pt x="610235" y="41909"/>
                  </a:lnTo>
                  <a:lnTo>
                    <a:pt x="652780" y="59054"/>
                  </a:lnTo>
                  <a:lnTo>
                    <a:pt x="692785" y="79375"/>
                  </a:lnTo>
                  <a:lnTo>
                    <a:pt x="731519" y="103504"/>
                  </a:lnTo>
                  <a:lnTo>
                    <a:pt x="767080" y="130809"/>
                  </a:lnTo>
                  <a:lnTo>
                    <a:pt x="799464" y="161289"/>
                  </a:lnTo>
                  <a:lnTo>
                    <a:pt x="828039" y="194944"/>
                  </a:lnTo>
                  <a:lnTo>
                    <a:pt x="852169" y="231139"/>
                  </a:lnTo>
                  <a:lnTo>
                    <a:pt x="872489" y="270509"/>
                  </a:lnTo>
                  <a:lnTo>
                    <a:pt x="887094" y="311784"/>
                  </a:lnTo>
                  <a:lnTo>
                    <a:pt x="895985" y="356234"/>
                  </a:lnTo>
                  <a:lnTo>
                    <a:pt x="898525" y="402589"/>
                  </a:lnTo>
                  <a:lnTo>
                    <a:pt x="895985" y="448944"/>
                  </a:lnTo>
                  <a:lnTo>
                    <a:pt x="888364" y="493394"/>
                  </a:lnTo>
                  <a:lnTo>
                    <a:pt x="875030" y="535939"/>
                  </a:lnTo>
                  <a:lnTo>
                    <a:pt x="857885" y="575944"/>
                  </a:lnTo>
                  <a:lnTo>
                    <a:pt x="836294" y="613409"/>
                  </a:lnTo>
                  <a:lnTo>
                    <a:pt x="810894" y="648969"/>
                  </a:lnTo>
                  <a:lnTo>
                    <a:pt x="782319" y="681354"/>
                  </a:lnTo>
                  <a:lnTo>
                    <a:pt x="749935" y="710564"/>
                  </a:lnTo>
                  <a:lnTo>
                    <a:pt x="715644" y="737234"/>
                  </a:lnTo>
                  <a:lnTo>
                    <a:pt x="678180" y="761364"/>
                  </a:lnTo>
                  <a:lnTo>
                    <a:pt x="638810" y="781684"/>
                  </a:lnTo>
                  <a:lnTo>
                    <a:pt x="598170" y="798829"/>
                  </a:lnTo>
                  <a:lnTo>
                    <a:pt x="555625" y="812799"/>
                  </a:lnTo>
                  <a:lnTo>
                    <a:pt x="511810" y="822324"/>
                  </a:lnTo>
                  <a:lnTo>
                    <a:pt x="467995" y="828674"/>
                  </a:lnTo>
                  <a:lnTo>
                    <a:pt x="423545" y="831214"/>
                  </a:lnTo>
                  <a:lnTo>
                    <a:pt x="523239" y="831214"/>
                  </a:lnTo>
                  <a:lnTo>
                    <a:pt x="601345" y="809624"/>
                  </a:lnTo>
                  <a:lnTo>
                    <a:pt x="642620" y="791844"/>
                  </a:lnTo>
                  <a:lnTo>
                    <a:pt x="681989" y="770889"/>
                  </a:lnTo>
                  <a:lnTo>
                    <a:pt x="718819" y="746759"/>
                  </a:lnTo>
                  <a:lnTo>
                    <a:pt x="753110" y="719454"/>
                  </a:lnTo>
                  <a:lnTo>
                    <a:pt x="784860" y="688974"/>
                  </a:lnTo>
                  <a:lnTo>
                    <a:pt x="813435" y="655319"/>
                  </a:lnTo>
                  <a:lnTo>
                    <a:pt x="838835" y="619124"/>
                  </a:lnTo>
                  <a:lnTo>
                    <a:pt x="859789" y="580389"/>
                  </a:lnTo>
                  <a:lnTo>
                    <a:pt x="876935" y="539750"/>
                  </a:lnTo>
                  <a:lnTo>
                    <a:pt x="889635" y="495934"/>
                  </a:lnTo>
                  <a:lnTo>
                    <a:pt x="897255" y="450214"/>
                  </a:lnTo>
                  <a:lnTo>
                    <a:pt x="899693" y="404494"/>
                  </a:lnTo>
                  <a:lnTo>
                    <a:pt x="899794" y="402589"/>
                  </a:lnTo>
                  <a:lnTo>
                    <a:pt x="897889" y="358139"/>
                  </a:lnTo>
                  <a:lnTo>
                    <a:pt x="889635" y="315594"/>
                  </a:lnTo>
                  <a:lnTo>
                    <a:pt x="876935" y="274954"/>
                  </a:lnTo>
                  <a:lnTo>
                    <a:pt x="859789" y="236854"/>
                  </a:lnTo>
                  <a:lnTo>
                    <a:pt x="838835" y="200659"/>
                  </a:lnTo>
                  <a:lnTo>
                    <a:pt x="813435" y="167639"/>
                  </a:lnTo>
                  <a:lnTo>
                    <a:pt x="784860" y="136525"/>
                  </a:lnTo>
                  <a:lnTo>
                    <a:pt x="753110" y="108584"/>
                  </a:lnTo>
                  <a:lnTo>
                    <a:pt x="718185" y="83819"/>
                  </a:lnTo>
                  <a:lnTo>
                    <a:pt x="681355" y="61594"/>
                  </a:lnTo>
                  <a:lnTo>
                    <a:pt x="642620" y="43179"/>
                  </a:lnTo>
                  <a:lnTo>
                    <a:pt x="602614" y="27304"/>
                  </a:lnTo>
                  <a:lnTo>
                    <a:pt x="560705" y="15239"/>
                  </a:lnTo>
                  <a:lnTo>
                    <a:pt x="553720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51217" y="3700398"/>
            <a:ext cx="36830" cy="6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1217" y="4615179"/>
            <a:ext cx="36830" cy="6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2285" y="1743125"/>
            <a:ext cx="4613910" cy="52755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FFA71-D7ED-18F2-90BA-614A7CCFE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FBABD83-754E-64DB-8863-155164C21B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2321" y="6590677"/>
            <a:ext cx="824869" cy="69381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F5EF447C-F8D1-630A-DFBD-1A6A95F06C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5179" y="694107"/>
            <a:ext cx="8595763" cy="719465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0786">
              <a:spcBef>
                <a:spcPts val="95"/>
              </a:spcBef>
            </a:pPr>
            <a:r>
              <a:rPr lang="nb-NO" dirty="0"/>
              <a:t>Du kan kontakte</a:t>
            </a:r>
            <a:r>
              <a:rPr lang="nb-NO" spc="-25" dirty="0"/>
              <a:t>:</a:t>
            </a:r>
            <a:endParaRPr spc="-25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E4BF038-AB6B-0CAD-299E-5D3085DA8D11}"/>
              </a:ext>
            </a:extLst>
          </p:cNvPr>
          <p:cNvSpPr txBox="1"/>
          <p:nvPr/>
        </p:nvSpPr>
        <p:spPr>
          <a:xfrm>
            <a:off x="689202" y="1729558"/>
            <a:ext cx="8097071" cy="5443729"/>
          </a:xfrm>
          <a:prstGeom prst="rect">
            <a:avLst/>
          </a:prstGeom>
        </p:spPr>
        <p:txBody>
          <a:bodyPr vert="horz" wrap="square" lIns="0" tIns="13324" rIns="0" bIns="0" rtlCol="0">
            <a:spAutoFit/>
          </a:bodyPr>
          <a:lstStyle/>
          <a:p>
            <a:pPr marL="862275" indent="-228417">
              <a:spcBef>
                <a:spcPts val="105"/>
              </a:spcBef>
              <a:buFont typeface="Arial"/>
              <a:buChar char="•"/>
              <a:tabLst>
                <a:tab pos="862275" algn="l"/>
              </a:tabLst>
            </a:pPr>
            <a:r>
              <a:rPr sz="1699" b="1" dirty="0">
                <a:latin typeface="Arial"/>
                <a:cs typeface="Arial"/>
              </a:rPr>
              <a:t>Kirkens</a:t>
            </a:r>
            <a:r>
              <a:rPr sz="1699" b="1" spc="-30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SOS:</a:t>
            </a:r>
            <a:r>
              <a:rPr sz="1699" b="1" spc="-30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Tlf.</a:t>
            </a:r>
            <a:r>
              <a:rPr sz="1699" spc="-35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22</a:t>
            </a:r>
            <a:r>
              <a:rPr sz="1699" spc="-30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40</a:t>
            </a:r>
            <a:r>
              <a:rPr sz="1699" spc="-35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00</a:t>
            </a:r>
            <a:r>
              <a:rPr sz="1699" spc="-25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40</a:t>
            </a:r>
            <a:r>
              <a:rPr sz="1699" spc="-35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og</a:t>
            </a:r>
            <a:r>
              <a:rPr sz="1699" spc="-30" dirty="0">
                <a:latin typeface="Arial"/>
                <a:cs typeface="Arial"/>
              </a:rPr>
              <a:t> </a:t>
            </a:r>
            <a:r>
              <a:rPr sz="1699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699" dirty="0">
              <a:latin typeface="Arial"/>
              <a:cs typeface="Arial"/>
            </a:endParaRPr>
          </a:p>
          <a:p>
            <a:pPr>
              <a:spcBef>
                <a:spcPts val="914"/>
              </a:spcBef>
              <a:buFont typeface="Arial"/>
              <a:buChar char="•"/>
            </a:pPr>
            <a:endParaRPr sz="1699" dirty="0">
              <a:latin typeface="Arial"/>
              <a:cs typeface="Arial"/>
            </a:endParaRPr>
          </a:p>
          <a:p>
            <a:pPr marL="862275" indent="-228417">
              <a:buFont typeface="Arial"/>
              <a:buChar char="•"/>
              <a:tabLst>
                <a:tab pos="862275" algn="l"/>
              </a:tabLst>
            </a:pPr>
            <a:r>
              <a:rPr sz="1699" b="1" dirty="0">
                <a:latin typeface="Arial"/>
                <a:cs typeface="Arial"/>
              </a:rPr>
              <a:t>Mental</a:t>
            </a:r>
            <a:r>
              <a:rPr sz="1699" b="1" spc="-45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Helses</a:t>
            </a:r>
            <a:r>
              <a:rPr sz="1699" b="1" spc="-45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hjelpetelefon:</a:t>
            </a:r>
            <a:r>
              <a:rPr sz="1699" b="1" spc="-50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Tlf.</a:t>
            </a:r>
            <a:r>
              <a:rPr sz="1699" spc="-40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116</a:t>
            </a:r>
            <a:r>
              <a:rPr sz="1699" spc="-35" dirty="0">
                <a:latin typeface="Arial"/>
                <a:cs typeface="Arial"/>
              </a:rPr>
              <a:t> </a:t>
            </a:r>
            <a:r>
              <a:rPr sz="1699" spc="-25" dirty="0">
                <a:latin typeface="Arial"/>
                <a:cs typeface="Arial"/>
              </a:rPr>
              <a:t>123</a:t>
            </a:r>
            <a:endParaRPr sz="1699" dirty="0">
              <a:latin typeface="Arial"/>
              <a:cs typeface="Arial"/>
            </a:endParaRPr>
          </a:p>
          <a:p>
            <a:pPr>
              <a:spcBef>
                <a:spcPts val="1069"/>
              </a:spcBef>
              <a:buFont typeface="Arial"/>
              <a:buChar char="•"/>
            </a:pPr>
            <a:endParaRPr sz="1699" dirty="0">
              <a:latin typeface="Arial"/>
              <a:cs typeface="Arial"/>
            </a:endParaRPr>
          </a:p>
          <a:p>
            <a:pPr marL="862275" marR="3220047" indent="-228417">
              <a:lnSpc>
                <a:spcPts val="1937"/>
              </a:lnSpc>
              <a:buFont typeface="Arial"/>
              <a:buChar char="•"/>
              <a:tabLst>
                <a:tab pos="862275" algn="l"/>
              </a:tabLst>
            </a:pPr>
            <a:r>
              <a:rPr sz="1699" b="1" dirty="0">
                <a:latin typeface="Arial"/>
                <a:cs typeface="Arial"/>
              </a:rPr>
              <a:t>Blå</a:t>
            </a:r>
            <a:r>
              <a:rPr sz="1699" b="1" spc="-25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Kors:</a:t>
            </a:r>
            <a:r>
              <a:rPr sz="1699" b="1" spc="-25" dirty="0">
                <a:latin typeface="Arial"/>
                <a:cs typeface="Arial"/>
              </a:rPr>
              <a:t> </a:t>
            </a:r>
            <a:r>
              <a:rPr sz="1699" spc="-10" dirty="0">
                <a:latin typeface="Arial"/>
                <a:cs typeface="Arial"/>
              </a:rPr>
              <a:t>chattetjeneste</a:t>
            </a:r>
            <a:r>
              <a:rPr sz="1699" spc="-30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for</a:t>
            </a:r>
            <a:r>
              <a:rPr sz="1699" spc="-30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barn</a:t>
            </a:r>
            <a:r>
              <a:rPr sz="1699" spc="-30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og</a:t>
            </a:r>
            <a:r>
              <a:rPr sz="1699" spc="-20" dirty="0">
                <a:latin typeface="Arial"/>
                <a:cs typeface="Arial"/>
              </a:rPr>
              <a:t> unge </a:t>
            </a:r>
            <a:r>
              <a:rPr sz="1699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699" dirty="0">
              <a:latin typeface="Arial"/>
              <a:cs typeface="Arial"/>
            </a:endParaRPr>
          </a:p>
          <a:p>
            <a:pPr>
              <a:spcBef>
                <a:spcPts val="884"/>
              </a:spcBef>
              <a:buFont typeface="Arial"/>
              <a:buChar char="•"/>
            </a:pPr>
            <a:endParaRPr sz="1699" dirty="0">
              <a:latin typeface="Arial"/>
              <a:cs typeface="Arial"/>
            </a:endParaRPr>
          </a:p>
          <a:p>
            <a:pPr marL="862275" indent="-228417">
              <a:lnSpc>
                <a:spcPts val="1998"/>
              </a:lnSpc>
              <a:buFont typeface="Arial"/>
              <a:buChar char="•"/>
              <a:tabLst>
                <a:tab pos="862275" algn="l"/>
              </a:tabLst>
            </a:pPr>
            <a:r>
              <a:rPr sz="1699" b="1" dirty="0">
                <a:latin typeface="Arial"/>
                <a:cs typeface="Arial"/>
              </a:rPr>
              <a:t>Kors</a:t>
            </a:r>
            <a:r>
              <a:rPr sz="1699" b="1" spc="-25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på</a:t>
            </a:r>
            <a:r>
              <a:rPr sz="1699" b="1" spc="-20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halsen</a:t>
            </a:r>
            <a:r>
              <a:rPr sz="1699" b="1" spc="-35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(Røde</a:t>
            </a:r>
            <a:r>
              <a:rPr sz="1699" b="1" spc="-30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Kors</a:t>
            </a:r>
            <a:r>
              <a:rPr sz="1699" b="1" spc="-20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for</a:t>
            </a:r>
            <a:r>
              <a:rPr sz="1699" b="1" spc="-30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deg</a:t>
            </a:r>
            <a:r>
              <a:rPr sz="1699" b="1" spc="-15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under</a:t>
            </a:r>
            <a:r>
              <a:rPr sz="1699" b="1" spc="-25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18</a:t>
            </a:r>
            <a:r>
              <a:rPr sz="1699" b="1" spc="-15" dirty="0">
                <a:latin typeface="Arial"/>
                <a:cs typeface="Arial"/>
              </a:rPr>
              <a:t> </a:t>
            </a:r>
            <a:r>
              <a:rPr sz="1699" b="1" spc="-20" dirty="0">
                <a:latin typeface="Arial"/>
                <a:cs typeface="Arial"/>
              </a:rPr>
              <a:t>år):</a:t>
            </a:r>
            <a:endParaRPr sz="1699" dirty="0">
              <a:latin typeface="Arial"/>
              <a:cs typeface="Arial"/>
            </a:endParaRPr>
          </a:p>
          <a:p>
            <a:pPr marL="862275">
              <a:lnSpc>
                <a:spcPts val="1998"/>
              </a:lnSpc>
            </a:pPr>
            <a:r>
              <a:rPr sz="1699" dirty="0">
                <a:latin typeface="Arial"/>
                <a:cs typeface="Arial"/>
              </a:rPr>
              <a:t>Tlf.</a:t>
            </a:r>
            <a:r>
              <a:rPr sz="1699" spc="-35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800</a:t>
            </a:r>
            <a:r>
              <a:rPr sz="1699" spc="-25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333</a:t>
            </a:r>
            <a:r>
              <a:rPr sz="1699" spc="-35" dirty="0">
                <a:latin typeface="Arial"/>
                <a:cs typeface="Arial"/>
              </a:rPr>
              <a:t> </a:t>
            </a:r>
            <a:r>
              <a:rPr sz="1699" spc="-25" dirty="0">
                <a:latin typeface="Arial"/>
                <a:cs typeface="Arial"/>
              </a:rPr>
              <a:t>21</a:t>
            </a:r>
            <a:endParaRPr sz="1699" dirty="0">
              <a:latin typeface="Arial"/>
              <a:cs typeface="Arial"/>
            </a:endParaRPr>
          </a:p>
          <a:p>
            <a:pPr>
              <a:spcBef>
                <a:spcPts val="1044"/>
              </a:spcBef>
            </a:pPr>
            <a:endParaRPr sz="1699" dirty="0">
              <a:latin typeface="Arial"/>
              <a:cs typeface="Arial"/>
            </a:endParaRPr>
          </a:p>
          <a:p>
            <a:pPr marL="862275" marR="2610300" indent="-228417">
              <a:lnSpc>
                <a:spcPts val="1958"/>
              </a:lnSpc>
              <a:buFont typeface="Arial"/>
              <a:buChar char="•"/>
              <a:tabLst>
                <a:tab pos="862275" algn="l"/>
              </a:tabLst>
            </a:pPr>
            <a:r>
              <a:rPr sz="1699" b="1" dirty="0">
                <a:latin typeface="Arial"/>
                <a:cs typeface="Arial"/>
              </a:rPr>
              <a:t>Alarmtelefonen</a:t>
            </a:r>
            <a:r>
              <a:rPr sz="1699" b="1" spc="-25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for</a:t>
            </a:r>
            <a:r>
              <a:rPr sz="1699" b="1" spc="-25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barn</a:t>
            </a:r>
            <a:r>
              <a:rPr sz="1699" b="1" spc="-20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og</a:t>
            </a:r>
            <a:r>
              <a:rPr sz="1699" b="1" spc="-35" dirty="0">
                <a:latin typeface="Arial"/>
                <a:cs typeface="Arial"/>
              </a:rPr>
              <a:t> </a:t>
            </a:r>
            <a:r>
              <a:rPr sz="1699" b="1" dirty="0">
                <a:latin typeface="Arial"/>
                <a:cs typeface="Arial"/>
              </a:rPr>
              <a:t>unge:</a:t>
            </a:r>
            <a:r>
              <a:rPr sz="1699" b="1" spc="-30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Tlf.</a:t>
            </a:r>
            <a:r>
              <a:rPr sz="1699" spc="-30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116</a:t>
            </a:r>
            <a:r>
              <a:rPr sz="1699" spc="-25" dirty="0">
                <a:latin typeface="Arial"/>
                <a:cs typeface="Arial"/>
              </a:rPr>
              <a:t> 111 </a:t>
            </a:r>
            <a:r>
              <a:rPr sz="1699" dirty="0">
                <a:latin typeface="Arial"/>
                <a:cs typeface="Arial"/>
              </a:rPr>
              <a:t>og</a:t>
            </a:r>
            <a:r>
              <a:rPr sz="1699" spc="-30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chat</a:t>
            </a:r>
            <a:r>
              <a:rPr sz="1699" spc="-40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på</a:t>
            </a:r>
            <a:r>
              <a:rPr sz="1699" spc="-40" dirty="0">
                <a:latin typeface="Arial"/>
                <a:cs typeface="Arial"/>
              </a:rPr>
              <a:t> </a:t>
            </a:r>
            <a:r>
              <a:rPr sz="1699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699" dirty="0">
              <a:latin typeface="Arial"/>
              <a:cs typeface="Arial"/>
            </a:endParaRPr>
          </a:p>
          <a:p>
            <a:pPr>
              <a:spcBef>
                <a:spcPts val="868"/>
              </a:spcBef>
              <a:buFont typeface="Arial"/>
              <a:buChar char="•"/>
            </a:pPr>
            <a:endParaRPr sz="1699" dirty="0">
              <a:latin typeface="Arial"/>
              <a:cs typeface="Arial"/>
            </a:endParaRPr>
          </a:p>
          <a:p>
            <a:pPr marL="862275" indent="-228417">
              <a:lnSpc>
                <a:spcPts val="1998"/>
              </a:lnSpc>
              <a:buFont typeface="Arial"/>
              <a:buChar char="•"/>
              <a:tabLst>
                <a:tab pos="862275" algn="l"/>
              </a:tabLst>
            </a:pPr>
            <a:r>
              <a:rPr sz="1699" b="1" dirty="0">
                <a:latin typeface="Arial"/>
                <a:cs typeface="Arial"/>
              </a:rPr>
              <a:t>Legevakten:</a:t>
            </a:r>
            <a:r>
              <a:rPr sz="1699" b="1" spc="-50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Ring</a:t>
            </a:r>
            <a:r>
              <a:rPr sz="1699" spc="-25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116</a:t>
            </a:r>
            <a:r>
              <a:rPr sz="1699" spc="-35" dirty="0">
                <a:latin typeface="Arial"/>
                <a:cs typeface="Arial"/>
              </a:rPr>
              <a:t> </a:t>
            </a:r>
            <a:r>
              <a:rPr sz="1699" spc="-25" dirty="0">
                <a:latin typeface="Arial"/>
                <a:cs typeface="Arial"/>
              </a:rPr>
              <a:t>117</a:t>
            </a:r>
            <a:endParaRPr sz="1699" dirty="0">
              <a:latin typeface="Arial"/>
              <a:cs typeface="Arial"/>
            </a:endParaRPr>
          </a:p>
          <a:p>
            <a:pPr marL="862275">
              <a:lnSpc>
                <a:spcPts val="1998"/>
              </a:lnSpc>
            </a:pPr>
            <a:r>
              <a:rPr sz="1699" dirty="0">
                <a:latin typeface="Arial"/>
                <a:cs typeface="Arial"/>
              </a:rPr>
              <a:t>for</a:t>
            </a:r>
            <a:r>
              <a:rPr sz="1699" spc="-40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rask</a:t>
            </a:r>
            <a:r>
              <a:rPr sz="1699" spc="-35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hjelp</a:t>
            </a:r>
            <a:r>
              <a:rPr sz="1699" spc="-30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ved</a:t>
            </a:r>
            <a:r>
              <a:rPr sz="1699" spc="-35" dirty="0">
                <a:latin typeface="Arial"/>
                <a:cs typeface="Arial"/>
              </a:rPr>
              <a:t> </a:t>
            </a:r>
            <a:r>
              <a:rPr sz="1699" dirty="0">
                <a:latin typeface="Arial"/>
                <a:cs typeface="Arial"/>
              </a:rPr>
              <a:t>akutte</a:t>
            </a:r>
            <a:r>
              <a:rPr sz="1699" spc="-30" dirty="0">
                <a:latin typeface="Arial"/>
                <a:cs typeface="Arial"/>
              </a:rPr>
              <a:t> </a:t>
            </a:r>
            <a:r>
              <a:rPr sz="1699" spc="-10" dirty="0">
                <a:latin typeface="Arial"/>
                <a:cs typeface="Arial"/>
              </a:rPr>
              <a:t>problemer</a:t>
            </a:r>
            <a:endParaRPr sz="1699" dirty="0">
              <a:latin typeface="Arial"/>
              <a:cs typeface="Arial"/>
            </a:endParaRPr>
          </a:p>
          <a:p>
            <a:pPr>
              <a:spcBef>
                <a:spcPts val="455"/>
              </a:spcBef>
            </a:pPr>
            <a:endParaRPr sz="1699" dirty="0"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nn-NO" sz="1599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er òg mogleg å ta kontakt med helsestasjonen for ungdom, skulehelsetenesta, psykisk helsehjelp for barn og unge der du bur, eller nokon som jobbar i din lokale kyrkjelyd.</a:t>
            </a:r>
            <a:endParaRPr lang="nb-NO" sz="1599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CF9B438-10F8-07C1-1972-69FF2C1FC88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58680" y="1867962"/>
            <a:ext cx="2618116" cy="37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0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lang="nn-NO" i="0" dirty="0">
                <a:effectLst/>
                <a:latin typeface="Segoe Sans"/>
              </a:rPr>
              <a:t>Korleis har du det akkurat no? </a:t>
            </a:r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614220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70579" y="2176779"/>
            <a:ext cx="1477010" cy="1513205"/>
            <a:chOff x="3370579" y="2176779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72484" y="2833369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4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4" y="139700"/>
                  </a:lnTo>
                  <a:lnTo>
                    <a:pt x="66039" y="174625"/>
                  </a:lnTo>
                  <a:lnTo>
                    <a:pt x="43179" y="212725"/>
                  </a:lnTo>
                  <a:lnTo>
                    <a:pt x="24764" y="253364"/>
                  </a:lnTo>
                  <a:lnTo>
                    <a:pt x="11429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19" y="693419"/>
                  </a:lnTo>
                  <a:lnTo>
                    <a:pt x="139700" y="727075"/>
                  </a:lnTo>
                  <a:lnTo>
                    <a:pt x="173354" y="758189"/>
                  </a:lnTo>
                  <a:lnTo>
                    <a:pt x="210185" y="784859"/>
                  </a:lnTo>
                  <a:lnTo>
                    <a:pt x="248919" y="807719"/>
                  </a:lnTo>
                  <a:lnTo>
                    <a:pt x="290194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69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29" y="521334"/>
                  </a:lnTo>
                  <a:lnTo>
                    <a:pt x="818514" y="473709"/>
                  </a:lnTo>
                  <a:lnTo>
                    <a:pt x="821054" y="423544"/>
                  </a:lnTo>
                  <a:lnTo>
                    <a:pt x="818514" y="374014"/>
                  </a:lnTo>
                  <a:lnTo>
                    <a:pt x="811529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69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0579" y="2827019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5" y="1269"/>
                  </a:lnTo>
                  <a:lnTo>
                    <a:pt x="346075" y="6350"/>
                  </a:lnTo>
                  <a:lnTo>
                    <a:pt x="299720" y="16509"/>
                  </a:lnTo>
                  <a:lnTo>
                    <a:pt x="252730" y="31750"/>
                  </a:lnTo>
                  <a:lnTo>
                    <a:pt x="208915" y="50800"/>
                  </a:lnTo>
                  <a:lnTo>
                    <a:pt x="170180" y="73659"/>
                  </a:lnTo>
                  <a:lnTo>
                    <a:pt x="135255" y="99059"/>
                  </a:lnTo>
                  <a:lnTo>
                    <a:pt x="104775" y="127634"/>
                  </a:lnTo>
                  <a:lnTo>
                    <a:pt x="78105" y="158750"/>
                  </a:lnTo>
                  <a:lnTo>
                    <a:pt x="55245" y="191769"/>
                  </a:lnTo>
                  <a:lnTo>
                    <a:pt x="36830" y="226694"/>
                  </a:lnTo>
                  <a:lnTo>
                    <a:pt x="21590" y="262889"/>
                  </a:lnTo>
                  <a:lnTo>
                    <a:pt x="10795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5" y="498475"/>
                  </a:lnTo>
                  <a:lnTo>
                    <a:pt x="21590" y="537844"/>
                  </a:lnTo>
                  <a:lnTo>
                    <a:pt x="34925" y="575944"/>
                  </a:lnTo>
                  <a:lnTo>
                    <a:pt x="52070" y="613409"/>
                  </a:lnTo>
                  <a:lnTo>
                    <a:pt x="72390" y="649604"/>
                  </a:lnTo>
                  <a:lnTo>
                    <a:pt x="95885" y="684529"/>
                  </a:lnTo>
                  <a:lnTo>
                    <a:pt x="122555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5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40" y="852804"/>
                  </a:lnTo>
                  <a:lnTo>
                    <a:pt x="385445" y="850264"/>
                  </a:lnTo>
                  <a:lnTo>
                    <a:pt x="337820" y="842009"/>
                  </a:lnTo>
                  <a:lnTo>
                    <a:pt x="290830" y="828039"/>
                  </a:lnTo>
                  <a:lnTo>
                    <a:pt x="246380" y="808989"/>
                  </a:lnTo>
                  <a:lnTo>
                    <a:pt x="204470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5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5" y="569594"/>
                  </a:lnTo>
                  <a:lnTo>
                    <a:pt x="24130" y="530859"/>
                  </a:lnTo>
                  <a:lnTo>
                    <a:pt x="13970" y="491489"/>
                  </a:lnTo>
                  <a:lnTo>
                    <a:pt x="8255" y="452119"/>
                  </a:lnTo>
                  <a:lnTo>
                    <a:pt x="5715" y="413384"/>
                  </a:lnTo>
                  <a:lnTo>
                    <a:pt x="6985" y="374650"/>
                  </a:lnTo>
                  <a:lnTo>
                    <a:pt x="20320" y="300354"/>
                  </a:lnTo>
                  <a:lnTo>
                    <a:pt x="32385" y="264159"/>
                  </a:lnTo>
                  <a:lnTo>
                    <a:pt x="65405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5" y="88264"/>
                  </a:lnTo>
                  <a:lnTo>
                    <a:pt x="204470" y="67309"/>
                  </a:lnTo>
                  <a:lnTo>
                    <a:pt x="241300" y="49529"/>
                  </a:lnTo>
                  <a:lnTo>
                    <a:pt x="280670" y="34925"/>
                  </a:lnTo>
                  <a:lnTo>
                    <a:pt x="323215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5" y="11429"/>
                  </a:lnTo>
                  <a:lnTo>
                    <a:pt x="478790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5" y="15239"/>
                  </a:lnTo>
                  <a:lnTo>
                    <a:pt x="513080" y="22225"/>
                  </a:lnTo>
                  <a:lnTo>
                    <a:pt x="558165" y="34925"/>
                  </a:lnTo>
                  <a:lnTo>
                    <a:pt x="600075" y="52704"/>
                  </a:lnTo>
                  <a:lnTo>
                    <a:pt x="639445" y="75564"/>
                  </a:lnTo>
                  <a:lnTo>
                    <a:pt x="675640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90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5" y="528319"/>
                  </a:lnTo>
                  <a:lnTo>
                    <a:pt x="799465" y="575944"/>
                  </a:lnTo>
                  <a:lnTo>
                    <a:pt x="781050" y="621664"/>
                  </a:lnTo>
                  <a:lnTo>
                    <a:pt x="758190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5" y="774064"/>
                  </a:lnTo>
                  <a:lnTo>
                    <a:pt x="621665" y="801369"/>
                  </a:lnTo>
                  <a:lnTo>
                    <a:pt x="577215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40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80" y="748664"/>
                  </a:lnTo>
                  <a:lnTo>
                    <a:pt x="735330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5" y="577850"/>
                  </a:lnTo>
                  <a:lnTo>
                    <a:pt x="814070" y="529589"/>
                  </a:lnTo>
                  <a:lnTo>
                    <a:pt x="821690" y="480059"/>
                  </a:lnTo>
                  <a:lnTo>
                    <a:pt x="823595" y="430529"/>
                  </a:lnTo>
                  <a:lnTo>
                    <a:pt x="821087" y="382269"/>
                  </a:lnTo>
                  <a:lnTo>
                    <a:pt x="814705" y="334644"/>
                  </a:lnTo>
                  <a:lnTo>
                    <a:pt x="803910" y="290194"/>
                  </a:lnTo>
                  <a:lnTo>
                    <a:pt x="789940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70" y="139064"/>
                  </a:lnTo>
                  <a:lnTo>
                    <a:pt x="697230" y="109219"/>
                  </a:lnTo>
                  <a:lnTo>
                    <a:pt x="666750" y="82550"/>
                  </a:lnTo>
                  <a:lnTo>
                    <a:pt x="633730" y="59054"/>
                  </a:lnTo>
                  <a:lnTo>
                    <a:pt x="598170" y="39369"/>
                  </a:lnTo>
                  <a:lnTo>
                    <a:pt x="560070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97959" y="2183129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29" y="2540"/>
                  </a:lnTo>
                  <a:lnTo>
                    <a:pt x="334644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19" y="58420"/>
                  </a:lnTo>
                  <a:lnTo>
                    <a:pt x="174625" y="82550"/>
                  </a:lnTo>
                  <a:lnTo>
                    <a:pt x="140969" y="109855"/>
                  </a:lnTo>
                  <a:lnTo>
                    <a:pt x="109854" y="140335"/>
                  </a:lnTo>
                  <a:lnTo>
                    <a:pt x="82550" y="174625"/>
                  </a:lnTo>
                  <a:lnTo>
                    <a:pt x="58419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29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29" y="715645"/>
                  </a:lnTo>
                  <a:lnTo>
                    <a:pt x="160019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4" y="859155"/>
                  </a:lnTo>
                  <a:lnTo>
                    <a:pt x="461644" y="861695"/>
                  </a:lnTo>
                  <a:lnTo>
                    <a:pt x="507364" y="858520"/>
                  </a:lnTo>
                  <a:lnTo>
                    <a:pt x="551179" y="849630"/>
                  </a:lnTo>
                  <a:lnTo>
                    <a:pt x="591819" y="835025"/>
                  </a:lnTo>
                  <a:lnTo>
                    <a:pt x="630554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79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4" y="383540"/>
                  </a:lnTo>
                  <a:lnTo>
                    <a:pt x="845819" y="334010"/>
                  </a:lnTo>
                  <a:lnTo>
                    <a:pt x="837564" y="287655"/>
                  </a:lnTo>
                  <a:lnTo>
                    <a:pt x="824229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4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4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94149" y="2176779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29" y="0"/>
                  </a:moveTo>
                  <a:lnTo>
                    <a:pt x="396239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89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89" y="105410"/>
                  </a:lnTo>
                  <a:lnTo>
                    <a:pt x="116204" y="136525"/>
                  </a:lnTo>
                  <a:lnTo>
                    <a:pt x="87629" y="170815"/>
                  </a:lnTo>
                  <a:lnTo>
                    <a:pt x="62229" y="207645"/>
                  </a:lnTo>
                  <a:lnTo>
                    <a:pt x="40639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39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79" y="648970"/>
                  </a:lnTo>
                  <a:lnTo>
                    <a:pt x="97154" y="687705"/>
                  </a:lnTo>
                  <a:lnTo>
                    <a:pt x="128904" y="723900"/>
                  </a:lnTo>
                  <a:lnTo>
                    <a:pt x="164464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4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4" y="869315"/>
                  </a:lnTo>
                  <a:lnTo>
                    <a:pt x="461010" y="873125"/>
                  </a:lnTo>
                  <a:lnTo>
                    <a:pt x="506729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89" y="808355"/>
                  </a:lnTo>
                  <a:lnTo>
                    <a:pt x="207010" y="782955"/>
                  </a:lnTo>
                  <a:lnTo>
                    <a:pt x="167004" y="753110"/>
                  </a:lnTo>
                  <a:lnTo>
                    <a:pt x="133350" y="723265"/>
                  </a:lnTo>
                  <a:lnTo>
                    <a:pt x="104139" y="691515"/>
                  </a:lnTo>
                  <a:lnTo>
                    <a:pt x="78739" y="657860"/>
                  </a:lnTo>
                  <a:lnTo>
                    <a:pt x="57150" y="622935"/>
                  </a:lnTo>
                  <a:lnTo>
                    <a:pt x="40004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29" y="474345"/>
                  </a:lnTo>
                  <a:lnTo>
                    <a:pt x="8889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29" y="253365"/>
                  </a:lnTo>
                  <a:lnTo>
                    <a:pt x="88264" y="187960"/>
                  </a:lnTo>
                  <a:lnTo>
                    <a:pt x="138429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79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29" y="13335"/>
                  </a:lnTo>
                  <a:lnTo>
                    <a:pt x="545464" y="13335"/>
                  </a:lnTo>
                  <a:lnTo>
                    <a:pt x="535304" y="10160"/>
                  </a:lnTo>
                  <a:lnTo>
                    <a:pt x="490220" y="3175"/>
                  </a:lnTo>
                  <a:lnTo>
                    <a:pt x="443229" y="0"/>
                  </a:lnTo>
                  <a:close/>
                </a:path>
                <a:path w="853439" h="873125">
                  <a:moveTo>
                    <a:pt x="545464" y="13335"/>
                  </a:moveTo>
                  <a:lnTo>
                    <a:pt x="443229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79" y="33655"/>
                  </a:lnTo>
                  <a:lnTo>
                    <a:pt x="618489" y="48260"/>
                  </a:lnTo>
                  <a:lnTo>
                    <a:pt x="657860" y="67310"/>
                  </a:lnTo>
                  <a:lnTo>
                    <a:pt x="694689" y="89535"/>
                  </a:lnTo>
                  <a:lnTo>
                    <a:pt x="728979" y="115570"/>
                  </a:lnTo>
                  <a:lnTo>
                    <a:pt x="759460" y="145415"/>
                  </a:lnTo>
                  <a:lnTo>
                    <a:pt x="786764" y="178435"/>
                  </a:lnTo>
                  <a:lnTo>
                    <a:pt x="809625" y="214630"/>
                  </a:lnTo>
                  <a:lnTo>
                    <a:pt x="828039" y="254000"/>
                  </a:lnTo>
                  <a:lnTo>
                    <a:pt x="841375" y="295910"/>
                  </a:lnTo>
                  <a:lnTo>
                    <a:pt x="849629" y="341630"/>
                  </a:lnTo>
                  <a:lnTo>
                    <a:pt x="852170" y="389890"/>
                  </a:lnTo>
                  <a:lnTo>
                    <a:pt x="849629" y="439420"/>
                  </a:lnTo>
                  <a:lnTo>
                    <a:pt x="842645" y="488950"/>
                  </a:lnTo>
                  <a:lnTo>
                    <a:pt x="831214" y="537845"/>
                  </a:lnTo>
                  <a:lnTo>
                    <a:pt x="815339" y="586105"/>
                  </a:lnTo>
                  <a:lnTo>
                    <a:pt x="795020" y="631825"/>
                  </a:lnTo>
                  <a:lnTo>
                    <a:pt x="770889" y="675640"/>
                  </a:lnTo>
                  <a:lnTo>
                    <a:pt x="742314" y="716280"/>
                  </a:lnTo>
                  <a:lnTo>
                    <a:pt x="709295" y="753745"/>
                  </a:lnTo>
                  <a:lnTo>
                    <a:pt x="672464" y="787400"/>
                  </a:lnTo>
                  <a:lnTo>
                    <a:pt x="631189" y="815975"/>
                  </a:lnTo>
                  <a:lnTo>
                    <a:pt x="586104" y="838835"/>
                  </a:lnTo>
                  <a:lnTo>
                    <a:pt x="539114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4" y="862330"/>
                  </a:lnTo>
                  <a:lnTo>
                    <a:pt x="594995" y="847090"/>
                  </a:lnTo>
                  <a:lnTo>
                    <a:pt x="636904" y="825500"/>
                  </a:lnTo>
                  <a:lnTo>
                    <a:pt x="678179" y="795655"/>
                  </a:lnTo>
                  <a:lnTo>
                    <a:pt x="715010" y="761365"/>
                  </a:lnTo>
                  <a:lnTo>
                    <a:pt x="748029" y="722630"/>
                  </a:lnTo>
                  <a:lnTo>
                    <a:pt x="775970" y="680720"/>
                  </a:lnTo>
                  <a:lnTo>
                    <a:pt x="799464" y="635635"/>
                  </a:lnTo>
                  <a:lnTo>
                    <a:pt x="818514" y="588645"/>
                  </a:lnTo>
                  <a:lnTo>
                    <a:pt x="833754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39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79" y="294640"/>
                  </a:lnTo>
                  <a:lnTo>
                    <a:pt x="829945" y="250825"/>
                  </a:lnTo>
                  <a:lnTo>
                    <a:pt x="812164" y="210185"/>
                  </a:lnTo>
                  <a:lnTo>
                    <a:pt x="789304" y="173355"/>
                  </a:lnTo>
                  <a:lnTo>
                    <a:pt x="762635" y="139065"/>
                  </a:lnTo>
                  <a:lnTo>
                    <a:pt x="732154" y="107950"/>
                  </a:lnTo>
                  <a:lnTo>
                    <a:pt x="697864" y="81280"/>
                  </a:lnTo>
                  <a:lnTo>
                    <a:pt x="661035" y="57785"/>
                  </a:lnTo>
                  <a:lnTo>
                    <a:pt x="621029" y="38100"/>
                  </a:lnTo>
                  <a:lnTo>
                    <a:pt x="579120" y="22225"/>
                  </a:lnTo>
                  <a:lnTo>
                    <a:pt x="54546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33575"/>
            <a:ext cx="863600" cy="852805"/>
            <a:chOff x="4895215" y="193357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4056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60"/>
                  </a:lnTo>
                  <a:lnTo>
                    <a:pt x="290830" y="22225"/>
                  </a:lnTo>
                  <a:lnTo>
                    <a:pt x="249555" y="38735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60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5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5"/>
                  </a:lnTo>
                  <a:lnTo>
                    <a:pt x="835025" y="549910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5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5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10"/>
                  </a:lnTo>
                  <a:lnTo>
                    <a:pt x="636270" y="34925"/>
                  </a:lnTo>
                  <a:lnTo>
                    <a:pt x="590550" y="19685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3357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20"/>
                  </a:lnTo>
                  <a:lnTo>
                    <a:pt x="229870" y="50164"/>
                  </a:lnTo>
                  <a:lnTo>
                    <a:pt x="194310" y="71120"/>
                  </a:lnTo>
                  <a:lnTo>
                    <a:pt x="161289" y="95250"/>
                  </a:lnTo>
                  <a:lnTo>
                    <a:pt x="130175" y="121920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70"/>
                  </a:lnTo>
                  <a:lnTo>
                    <a:pt x="3294" y="371475"/>
                  </a:lnTo>
                  <a:lnTo>
                    <a:pt x="0" y="414020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20"/>
                  </a:lnTo>
                  <a:lnTo>
                    <a:pt x="376555" y="852170"/>
                  </a:lnTo>
                  <a:lnTo>
                    <a:pt x="423545" y="852804"/>
                  </a:lnTo>
                  <a:lnTo>
                    <a:pt x="468630" y="848995"/>
                  </a:lnTo>
                  <a:lnTo>
                    <a:pt x="503555" y="842645"/>
                  </a:lnTo>
                  <a:lnTo>
                    <a:pt x="387985" y="842645"/>
                  </a:lnTo>
                  <a:lnTo>
                    <a:pt x="344805" y="839470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5"/>
                  </a:lnTo>
                  <a:lnTo>
                    <a:pt x="54610" y="241300"/>
                  </a:lnTo>
                  <a:lnTo>
                    <a:pt x="78739" y="201295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5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70"/>
                  </a:lnTo>
                  <a:lnTo>
                    <a:pt x="564514" y="13970"/>
                  </a:lnTo>
                  <a:lnTo>
                    <a:pt x="535939" y="7620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70"/>
                  </a:moveTo>
                  <a:lnTo>
                    <a:pt x="441960" y="13970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5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5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5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70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5"/>
                  </a:lnTo>
                  <a:lnTo>
                    <a:pt x="503555" y="842645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70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5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52650"/>
            <a:ext cx="1510665" cy="1539240"/>
            <a:chOff x="5866129" y="215265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5900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5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70"/>
                  </a:lnTo>
                  <a:lnTo>
                    <a:pt x="9525" y="363220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20"/>
                  </a:lnTo>
                  <a:lnTo>
                    <a:pt x="194944" y="793750"/>
                  </a:lnTo>
                  <a:lnTo>
                    <a:pt x="235584" y="814070"/>
                  </a:lnTo>
                  <a:lnTo>
                    <a:pt x="278764" y="829945"/>
                  </a:lnTo>
                  <a:lnTo>
                    <a:pt x="324484" y="842010"/>
                  </a:lnTo>
                  <a:lnTo>
                    <a:pt x="372109" y="848995"/>
                  </a:lnTo>
                  <a:lnTo>
                    <a:pt x="421639" y="851535"/>
                  </a:lnTo>
                  <a:lnTo>
                    <a:pt x="468629" y="848995"/>
                  </a:lnTo>
                  <a:lnTo>
                    <a:pt x="514350" y="842645"/>
                  </a:lnTo>
                  <a:lnTo>
                    <a:pt x="558800" y="831850"/>
                  </a:lnTo>
                  <a:lnTo>
                    <a:pt x="601344" y="817245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5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70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5265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70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5"/>
                  </a:lnTo>
                  <a:lnTo>
                    <a:pt x="85090" y="182879"/>
                  </a:lnTo>
                  <a:lnTo>
                    <a:pt x="62865" y="217170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5"/>
                  </a:lnTo>
                  <a:lnTo>
                    <a:pt x="13335" y="563245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5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5"/>
                  </a:lnTo>
                  <a:lnTo>
                    <a:pt x="521335" y="852170"/>
                  </a:lnTo>
                  <a:lnTo>
                    <a:pt x="427355" y="852170"/>
                  </a:lnTo>
                  <a:lnTo>
                    <a:pt x="382905" y="850900"/>
                  </a:lnTo>
                  <a:lnTo>
                    <a:pt x="339090" y="845820"/>
                  </a:lnTo>
                  <a:lnTo>
                    <a:pt x="295910" y="836295"/>
                  </a:lnTo>
                  <a:lnTo>
                    <a:pt x="254000" y="822325"/>
                  </a:lnTo>
                  <a:lnTo>
                    <a:pt x="212090" y="804545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20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5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5"/>
                  </a:lnTo>
                  <a:lnTo>
                    <a:pt x="24130" y="334010"/>
                  </a:lnTo>
                  <a:lnTo>
                    <a:pt x="36830" y="296545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70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20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5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5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5"/>
                  </a:lnTo>
                  <a:lnTo>
                    <a:pt x="427355" y="852170"/>
                  </a:lnTo>
                  <a:lnTo>
                    <a:pt x="521335" y="852170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5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5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70"/>
                  </a:lnTo>
                  <a:lnTo>
                    <a:pt x="852804" y="328295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5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6575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40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40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40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5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5"/>
                  </a:lnTo>
                  <a:lnTo>
                    <a:pt x="344170" y="818515"/>
                  </a:lnTo>
                  <a:lnTo>
                    <a:pt x="393065" y="821055"/>
                  </a:lnTo>
                  <a:lnTo>
                    <a:pt x="443229" y="818515"/>
                  </a:lnTo>
                  <a:lnTo>
                    <a:pt x="492125" y="811530"/>
                  </a:lnTo>
                  <a:lnTo>
                    <a:pt x="538479" y="799465"/>
                  </a:lnTo>
                  <a:lnTo>
                    <a:pt x="583565" y="783590"/>
                  </a:lnTo>
                  <a:lnTo>
                    <a:pt x="626110" y="763270"/>
                  </a:lnTo>
                  <a:lnTo>
                    <a:pt x="665479" y="739140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40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5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5940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90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5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5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90"/>
                  </a:lnTo>
                  <a:lnTo>
                    <a:pt x="368934" y="821690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40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90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40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90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40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5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5"/>
                  </a:lnTo>
                  <a:lnTo>
                    <a:pt x="412114" y="821690"/>
                  </a:lnTo>
                  <a:lnTo>
                    <a:pt x="499744" y="821690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90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5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40"/>
                  </a:lnTo>
                  <a:lnTo>
                    <a:pt x="835025" y="478790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5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5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66820"/>
            <a:ext cx="877569" cy="854710"/>
            <a:chOff x="3075304" y="3766820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72535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10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50"/>
                  </a:lnTo>
                  <a:lnTo>
                    <a:pt x="338455" y="822325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50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5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60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10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5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66820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39"/>
                  </a:lnTo>
                  <a:lnTo>
                    <a:pt x="312419" y="9525"/>
                  </a:lnTo>
                  <a:lnTo>
                    <a:pt x="272415" y="19684"/>
                  </a:lnTo>
                  <a:lnTo>
                    <a:pt x="233680" y="33654"/>
                  </a:lnTo>
                  <a:lnTo>
                    <a:pt x="191769" y="55879"/>
                  </a:lnTo>
                  <a:lnTo>
                    <a:pt x="153669" y="82550"/>
                  </a:lnTo>
                  <a:lnTo>
                    <a:pt x="119380" y="113664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79"/>
                  </a:lnTo>
                  <a:lnTo>
                    <a:pt x="11430" y="316864"/>
                  </a:lnTo>
                  <a:lnTo>
                    <a:pt x="3175" y="362584"/>
                  </a:lnTo>
                  <a:lnTo>
                    <a:pt x="42" y="408939"/>
                  </a:lnTo>
                  <a:lnTo>
                    <a:pt x="0" y="409575"/>
                  </a:lnTo>
                  <a:lnTo>
                    <a:pt x="1252" y="455294"/>
                  </a:lnTo>
                  <a:lnTo>
                    <a:pt x="8889" y="504189"/>
                  </a:lnTo>
                  <a:lnTo>
                    <a:pt x="22859" y="549909"/>
                  </a:lnTo>
                  <a:lnTo>
                    <a:pt x="43180" y="594359"/>
                  </a:lnTo>
                  <a:lnTo>
                    <a:pt x="67944" y="635634"/>
                  </a:lnTo>
                  <a:lnTo>
                    <a:pt x="97789" y="673734"/>
                  </a:lnTo>
                  <a:lnTo>
                    <a:pt x="131444" y="709294"/>
                  </a:lnTo>
                  <a:lnTo>
                    <a:pt x="168275" y="741044"/>
                  </a:lnTo>
                  <a:lnTo>
                    <a:pt x="205105" y="767079"/>
                  </a:lnTo>
                  <a:lnTo>
                    <a:pt x="245109" y="791209"/>
                  </a:lnTo>
                  <a:lnTo>
                    <a:pt x="287019" y="811529"/>
                  </a:lnTo>
                  <a:lnTo>
                    <a:pt x="330834" y="828674"/>
                  </a:lnTo>
                  <a:lnTo>
                    <a:pt x="375919" y="842009"/>
                  </a:lnTo>
                  <a:lnTo>
                    <a:pt x="421640" y="850899"/>
                  </a:lnTo>
                  <a:lnTo>
                    <a:pt x="467994" y="854709"/>
                  </a:lnTo>
                  <a:lnTo>
                    <a:pt x="514349" y="853439"/>
                  </a:lnTo>
                  <a:lnTo>
                    <a:pt x="559434" y="846454"/>
                  </a:lnTo>
                  <a:lnTo>
                    <a:pt x="568959" y="843914"/>
                  </a:lnTo>
                  <a:lnTo>
                    <a:pt x="448309" y="843914"/>
                  </a:lnTo>
                  <a:lnTo>
                    <a:pt x="398780" y="838199"/>
                  </a:lnTo>
                  <a:lnTo>
                    <a:pt x="349249" y="826769"/>
                  </a:lnTo>
                  <a:lnTo>
                    <a:pt x="301624" y="810894"/>
                  </a:lnTo>
                  <a:lnTo>
                    <a:pt x="255269" y="789939"/>
                  </a:lnTo>
                  <a:lnTo>
                    <a:pt x="211455" y="765809"/>
                  </a:lnTo>
                  <a:lnTo>
                    <a:pt x="170814" y="737234"/>
                  </a:lnTo>
                  <a:lnTo>
                    <a:pt x="133984" y="706119"/>
                  </a:lnTo>
                  <a:lnTo>
                    <a:pt x="100964" y="671829"/>
                  </a:lnTo>
                  <a:lnTo>
                    <a:pt x="71755" y="633729"/>
                  </a:lnTo>
                  <a:lnTo>
                    <a:pt x="47625" y="592454"/>
                  </a:lnTo>
                  <a:lnTo>
                    <a:pt x="28575" y="548639"/>
                  </a:lnTo>
                  <a:lnTo>
                    <a:pt x="15239" y="502919"/>
                  </a:lnTo>
                  <a:lnTo>
                    <a:pt x="8348" y="455929"/>
                  </a:lnTo>
                  <a:lnTo>
                    <a:pt x="7628" y="409575"/>
                  </a:lnTo>
                  <a:lnTo>
                    <a:pt x="7619" y="408939"/>
                  </a:lnTo>
                  <a:lnTo>
                    <a:pt x="11430" y="363854"/>
                  </a:lnTo>
                  <a:lnTo>
                    <a:pt x="20319" y="320039"/>
                  </a:lnTo>
                  <a:lnTo>
                    <a:pt x="33019" y="277494"/>
                  </a:lnTo>
                  <a:lnTo>
                    <a:pt x="49530" y="236854"/>
                  </a:lnTo>
                  <a:lnTo>
                    <a:pt x="70484" y="198119"/>
                  </a:lnTo>
                  <a:lnTo>
                    <a:pt x="94614" y="162559"/>
                  </a:lnTo>
                  <a:lnTo>
                    <a:pt x="122555" y="129539"/>
                  </a:lnTo>
                  <a:lnTo>
                    <a:pt x="153669" y="99694"/>
                  </a:lnTo>
                  <a:lnTo>
                    <a:pt x="187959" y="74294"/>
                  </a:lnTo>
                  <a:lnTo>
                    <a:pt x="225424" y="52069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4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79"/>
                  </a:lnTo>
                  <a:lnTo>
                    <a:pt x="440055" y="634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4"/>
                  </a:lnTo>
                  <a:lnTo>
                    <a:pt x="487680" y="19684"/>
                  </a:lnTo>
                  <a:lnTo>
                    <a:pt x="532130" y="27939"/>
                  </a:lnTo>
                  <a:lnTo>
                    <a:pt x="575944" y="40004"/>
                  </a:lnTo>
                  <a:lnTo>
                    <a:pt x="619124" y="55244"/>
                  </a:lnTo>
                  <a:lnTo>
                    <a:pt x="660399" y="74294"/>
                  </a:lnTo>
                  <a:lnTo>
                    <a:pt x="699769" y="96519"/>
                  </a:lnTo>
                  <a:lnTo>
                    <a:pt x="736599" y="121919"/>
                  </a:lnTo>
                  <a:lnTo>
                    <a:pt x="770890" y="150494"/>
                  </a:lnTo>
                  <a:lnTo>
                    <a:pt x="800734" y="182244"/>
                  </a:lnTo>
                  <a:lnTo>
                    <a:pt x="826769" y="217169"/>
                  </a:lnTo>
                  <a:lnTo>
                    <a:pt x="847724" y="254634"/>
                  </a:lnTo>
                  <a:lnTo>
                    <a:pt x="862965" y="295909"/>
                  </a:lnTo>
                  <a:lnTo>
                    <a:pt x="873124" y="339725"/>
                  </a:lnTo>
                  <a:lnTo>
                    <a:pt x="876299" y="386079"/>
                  </a:lnTo>
                  <a:lnTo>
                    <a:pt x="873759" y="436244"/>
                  </a:lnTo>
                  <a:lnTo>
                    <a:pt x="866140" y="486409"/>
                  </a:lnTo>
                  <a:lnTo>
                    <a:pt x="854074" y="535304"/>
                  </a:lnTo>
                  <a:lnTo>
                    <a:pt x="836930" y="582929"/>
                  </a:lnTo>
                  <a:lnTo>
                    <a:pt x="815340" y="628014"/>
                  </a:lnTo>
                  <a:lnTo>
                    <a:pt x="788669" y="671194"/>
                  </a:lnTo>
                  <a:lnTo>
                    <a:pt x="758190" y="710564"/>
                  </a:lnTo>
                  <a:lnTo>
                    <a:pt x="723899" y="746759"/>
                  </a:lnTo>
                  <a:lnTo>
                    <a:pt x="684530" y="777874"/>
                  </a:lnTo>
                  <a:lnTo>
                    <a:pt x="641984" y="804544"/>
                  </a:lnTo>
                  <a:lnTo>
                    <a:pt x="595630" y="824864"/>
                  </a:lnTo>
                  <a:lnTo>
                    <a:pt x="547369" y="837564"/>
                  </a:lnTo>
                  <a:lnTo>
                    <a:pt x="497840" y="843914"/>
                  </a:lnTo>
                  <a:lnTo>
                    <a:pt x="568959" y="843914"/>
                  </a:lnTo>
                  <a:lnTo>
                    <a:pt x="647065" y="814704"/>
                  </a:lnTo>
                  <a:lnTo>
                    <a:pt x="686434" y="789939"/>
                  </a:lnTo>
                  <a:lnTo>
                    <a:pt x="722630" y="760729"/>
                  </a:lnTo>
                  <a:lnTo>
                    <a:pt x="755015" y="727709"/>
                  </a:lnTo>
                  <a:lnTo>
                    <a:pt x="783590" y="691514"/>
                  </a:lnTo>
                  <a:lnTo>
                    <a:pt x="808355" y="652779"/>
                  </a:lnTo>
                  <a:lnTo>
                    <a:pt x="829309" y="611504"/>
                  </a:lnTo>
                  <a:lnTo>
                    <a:pt x="846455" y="568324"/>
                  </a:lnTo>
                  <a:lnTo>
                    <a:pt x="860424" y="523875"/>
                  </a:lnTo>
                  <a:lnTo>
                    <a:pt x="869949" y="478154"/>
                  </a:lnTo>
                  <a:lnTo>
                    <a:pt x="875665" y="431800"/>
                  </a:lnTo>
                  <a:lnTo>
                    <a:pt x="877569" y="386079"/>
                  </a:lnTo>
                  <a:lnTo>
                    <a:pt x="875030" y="342264"/>
                  </a:lnTo>
                  <a:lnTo>
                    <a:pt x="866774" y="300354"/>
                  </a:lnTo>
                  <a:lnTo>
                    <a:pt x="852805" y="260984"/>
                  </a:lnTo>
                  <a:lnTo>
                    <a:pt x="835024" y="223519"/>
                  </a:lnTo>
                  <a:lnTo>
                    <a:pt x="812165" y="189229"/>
                  </a:lnTo>
                  <a:lnTo>
                    <a:pt x="786130" y="156844"/>
                  </a:lnTo>
                  <a:lnTo>
                    <a:pt x="756284" y="127634"/>
                  </a:lnTo>
                  <a:lnTo>
                    <a:pt x="723265" y="100964"/>
                  </a:lnTo>
                  <a:lnTo>
                    <a:pt x="687069" y="77469"/>
                  </a:lnTo>
                  <a:lnTo>
                    <a:pt x="649605" y="56514"/>
                  </a:lnTo>
                  <a:lnTo>
                    <a:pt x="609599" y="38734"/>
                  </a:lnTo>
                  <a:lnTo>
                    <a:pt x="568324" y="24764"/>
                  </a:lnTo>
                  <a:lnTo>
                    <a:pt x="525780" y="13334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76345"/>
            <a:ext cx="841375" cy="835025"/>
            <a:chOff x="6789419" y="3776345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82695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39"/>
                  </a:lnTo>
                  <a:lnTo>
                    <a:pt x="334009" y="10159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19"/>
                  </a:lnTo>
                  <a:lnTo>
                    <a:pt x="173990" y="82550"/>
                  </a:lnTo>
                  <a:lnTo>
                    <a:pt x="140334" y="109854"/>
                  </a:lnTo>
                  <a:lnTo>
                    <a:pt x="109220" y="140969"/>
                  </a:lnTo>
                  <a:lnTo>
                    <a:pt x="81915" y="174625"/>
                  </a:lnTo>
                  <a:lnTo>
                    <a:pt x="57784" y="211454"/>
                  </a:lnTo>
                  <a:lnTo>
                    <a:pt x="37465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29"/>
                  </a:lnTo>
                  <a:lnTo>
                    <a:pt x="0" y="426084"/>
                  </a:lnTo>
                  <a:lnTo>
                    <a:pt x="2540" y="475614"/>
                  </a:lnTo>
                  <a:lnTo>
                    <a:pt x="10795" y="521969"/>
                  </a:lnTo>
                  <a:lnTo>
                    <a:pt x="24129" y="566419"/>
                  </a:lnTo>
                  <a:lnTo>
                    <a:pt x="41909" y="607694"/>
                  </a:lnTo>
                  <a:lnTo>
                    <a:pt x="64134" y="646429"/>
                  </a:lnTo>
                  <a:lnTo>
                    <a:pt x="90804" y="681354"/>
                  </a:lnTo>
                  <a:lnTo>
                    <a:pt x="121284" y="713104"/>
                  </a:lnTo>
                  <a:lnTo>
                    <a:pt x="155575" y="741679"/>
                  </a:lnTo>
                  <a:lnTo>
                    <a:pt x="193040" y="765809"/>
                  </a:lnTo>
                  <a:lnTo>
                    <a:pt x="233679" y="786129"/>
                  </a:lnTo>
                  <a:lnTo>
                    <a:pt x="276225" y="802639"/>
                  </a:lnTo>
                  <a:lnTo>
                    <a:pt x="321945" y="814069"/>
                  </a:lnTo>
                  <a:lnTo>
                    <a:pt x="369570" y="821689"/>
                  </a:lnTo>
                  <a:lnTo>
                    <a:pt x="419100" y="824229"/>
                  </a:lnTo>
                  <a:lnTo>
                    <a:pt x="468629" y="821689"/>
                  </a:lnTo>
                  <a:lnTo>
                    <a:pt x="515620" y="814069"/>
                  </a:lnTo>
                  <a:lnTo>
                    <a:pt x="559434" y="802004"/>
                  </a:lnTo>
                  <a:lnTo>
                    <a:pt x="600709" y="784859"/>
                  </a:lnTo>
                  <a:lnTo>
                    <a:pt x="639445" y="763904"/>
                  </a:lnTo>
                  <a:lnTo>
                    <a:pt x="675004" y="739139"/>
                  </a:lnTo>
                  <a:lnTo>
                    <a:pt x="707390" y="710564"/>
                  </a:lnTo>
                  <a:lnTo>
                    <a:pt x="736600" y="678179"/>
                  </a:lnTo>
                  <a:lnTo>
                    <a:pt x="762634" y="641984"/>
                  </a:lnTo>
                  <a:lnTo>
                    <a:pt x="784859" y="603249"/>
                  </a:lnTo>
                  <a:lnTo>
                    <a:pt x="803909" y="561339"/>
                  </a:lnTo>
                  <a:lnTo>
                    <a:pt x="819150" y="516889"/>
                  </a:lnTo>
                  <a:lnTo>
                    <a:pt x="829945" y="470534"/>
                  </a:lnTo>
                  <a:lnTo>
                    <a:pt x="837565" y="421004"/>
                  </a:lnTo>
                  <a:lnTo>
                    <a:pt x="838834" y="377189"/>
                  </a:lnTo>
                  <a:lnTo>
                    <a:pt x="835025" y="334644"/>
                  </a:lnTo>
                  <a:lnTo>
                    <a:pt x="826134" y="292734"/>
                  </a:lnTo>
                  <a:lnTo>
                    <a:pt x="811529" y="252729"/>
                  </a:lnTo>
                  <a:lnTo>
                    <a:pt x="793115" y="213994"/>
                  </a:lnTo>
                  <a:lnTo>
                    <a:pt x="770254" y="177800"/>
                  </a:lnTo>
                  <a:lnTo>
                    <a:pt x="742950" y="144144"/>
                  </a:lnTo>
                  <a:lnTo>
                    <a:pt x="712470" y="113029"/>
                  </a:lnTo>
                  <a:lnTo>
                    <a:pt x="678815" y="85089"/>
                  </a:lnTo>
                  <a:lnTo>
                    <a:pt x="641984" y="60325"/>
                  </a:lnTo>
                  <a:lnTo>
                    <a:pt x="602615" y="39369"/>
                  </a:lnTo>
                  <a:lnTo>
                    <a:pt x="560704" y="22859"/>
                  </a:lnTo>
                  <a:lnTo>
                    <a:pt x="517525" y="10794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76345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4"/>
                  </a:lnTo>
                  <a:lnTo>
                    <a:pt x="314325" y="13969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4"/>
                  </a:lnTo>
                  <a:lnTo>
                    <a:pt x="157479" y="94614"/>
                  </a:lnTo>
                  <a:lnTo>
                    <a:pt x="126364" y="122554"/>
                  </a:lnTo>
                  <a:lnTo>
                    <a:pt x="98425" y="153034"/>
                  </a:lnTo>
                  <a:lnTo>
                    <a:pt x="73659" y="185419"/>
                  </a:lnTo>
                  <a:lnTo>
                    <a:pt x="52704" y="219709"/>
                  </a:lnTo>
                  <a:lnTo>
                    <a:pt x="34925" y="255904"/>
                  </a:lnTo>
                  <a:lnTo>
                    <a:pt x="20954" y="293369"/>
                  </a:lnTo>
                  <a:lnTo>
                    <a:pt x="10159" y="332104"/>
                  </a:lnTo>
                  <a:lnTo>
                    <a:pt x="3175" y="370839"/>
                  </a:lnTo>
                  <a:lnTo>
                    <a:pt x="0" y="410844"/>
                  </a:lnTo>
                  <a:lnTo>
                    <a:pt x="0" y="450214"/>
                  </a:lnTo>
                  <a:lnTo>
                    <a:pt x="3809" y="489584"/>
                  </a:lnTo>
                  <a:lnTo>
                    <a:pt x="10795" y="528319"/>
                  </a:lnTo>
                  <a:lnTo>
                    <a:pt x="22225" y="565784"/>
                  </a:lnTo>
                  <a:lnTo>
                    <a:pt x="36829" y="602614"/>
                  </a:lnTo>
                  <a:lnTo>
                    <a:pt x="55245" y="637539"/>
                  </a:lnTo>
                  <a:lnTo>
                    <a:pt x="77470" y="671194"/>
                  </a:lnTo>
                  <a:lnTo>
                    <a:pt x="104139" y="702309"/>
                  </a:lnTo>
                  <a:lnTo>
                    <a:pt x="133984" y="731519"/>
                  </a:lnTo>
                  <a:lnTo>
                    <a:pt x="167639" y="757554"/>
                  </a:lnTo>
                  <a:lnTo>
                    <a:pt x="205739" y="781049"/>
                  </a:lnTo>
                  <a:lnTo>
                    <a:pt x="247650" y="800734"/>
                  </a:lnTo>
                  <a:lnTo>
                    <a:pt x="294004" y="815974"/>
                  </a:lnTo>
                  <a:lnTo>
                    <a:pt x="339725" y="826769"/>
                  </a:lnTo>
                  <a:lnTo>
                    <a:pt x="384809" y="833119"/>
                  </a:lnTo>
                  <a:lnTo>
                    <a:pt x="428625" y="835024"/>
                  </a:lnTo>
                  <a:lnTo>
                    <a:pt x="471170" y="833119"/>
                  </a:lnTo>
                  <a:lnTo>
                    <a:pt x="512445" y="826134"/>
                  </a:lnTo>
                  <a:lnTo>
                    <a:pt x="520700" y="824229"/>
                  </a:lnTo>
                  <a:lnTo>
                    <a:pt x="436245" y="824229"/>
                  </a:lnTo>
                  <a:lnTo>
                    <a:pt x="391159" y="823594"/>
                  </a:lnTo>
                  <a:lnTo>
                    <a:pt x="344804" y="818514"/>
                  </a:lnTo>
                  <a:lnTo>
                    <a:pt x="297814" y="808354"/>
                  </a:lnTo>
                  <a:lnTo>
                    <a:pt x="250189" y="793749"/>
                  </a:lnTo>
                  <a:lnTo>
                    <a:pt x="205104" y="774064"/>
                  </a:lnTo>
                  <a:lnTo>
                    <a:pt x="164464" y="749299"/>
                  </a:lnTo>
                  <a:lnTo>
                    <a:pt x="128270" y="720089"/>
                  </a:lnTo>
                  <a:lnTo>
                    <a:pt x="96520" y="687704"/>
                  </a:lnTo>
                  <a:lnTo>
                    <a:pt x="69214" y="651509"/>
                  </a:lnTo>
                  <a:lnTo>
                    <a:pt x="46989" y="612774"/>
                  </a:lnTo>
                  <a:lnTo>
                    <a:pt x="29209" y="571499"/>
                  </a:lnTo>
                  <a:lnTo>
                    <a:pt x="15875" y="528319"/>
                  </a:lnTo>
                  <a:lnTo>
                    <a:pt x="8254" y="483234"/>
                  </a:lnTo>
                  <a:lnTo>
                    <a:pt x="5079" y="438150"/>
                  </a:lnTo>
                  <a:lnTo>
                    <a:pt x="7620" y="391794"/>
                  </a:lnTo>
                  <a:lnTo>
                    <a:pt x="14604" y="346075"/>
                  </a:lnTo>
                  <a:lnTo>
                    <a:pt x="27304" y="300354"/>
                  </a:lnTo>
                  <a:lnTo>
                    <a:pt x="45720" y="255269"/>
                  </a:lnTo>
                  <a:lnTo>
                    <a:pt x="67945" y="213359"/>
                  </a:lnTo>
                  <a:lnTo>
                    <a:pt x="94614" y="175259"/>
                  </a:lnTo>
                  <a:lnTo>
                    <a:pt x="123825" y="141604"/>
                  </a:lnTo>
                  <a:lnTo>
                    <a:pt x="156845" y="111125"/>
                  </a:lnTo>
                  <a:lnTo>
                    <a:pt x="192404" y="84454"/>
                  </a:lnTo>
                  <a:lnTo>
                    <a:pt x="230504" y="62229"/>
                  </a:lnTo>
                  <a:lnTo>
                    <a:pt x="269875" y="44450"/>
                  </a:lnTo>
                  <a:lnTo>
                    <a:pt x="311150" y="29844"/>
                  </a:lnTo>
                  <a:lnTo>
                    <a:pt x="353695" y="20319"/>
                  </a:lnTo>
                  <a:lnTo>
                    <a:pt x="396875" y="14604"/>
                  </a:lnTo>
                  <a:lnTo>
                    <a:pt x="440689" y="13969"/>
                  </a:lnTo>
                  <a:lnTo>
                    <a:pt x="532764" y="13969"/>
                  </a:lnTo>
                  <a:lnTo>
                    <a:pt x="530859" y="13334"/>
                  </a:lnTo>
                  <a:lnTo>
                    <a:pt x="488314" y="4444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69"/>
                  </a:moveTo>
                  <a:lnTo>
                    <a:pt x="440689" y="13969"/>
                  </a:lnTo>
                  <a:lnTo>
                    <a:pt x="483870" y="17144"/>
                  </a:lnTo>
                  <a:lnTo>
                    <a:pt x="527050" y="24764"/>
                  </a:lnTo>
                  <a:lnTo>
                    <a:pt x="569595" y="37464"/>
                  </a:lnTo>
                  <a:lnTo>
                    <a:pt x="610870" y="54609"/>
                  </a:lnTo>
                  <a:lnTo>
                    <a:pt x="650875" y="76200"/>
                  </a:lnTo>
                  <a:lnTo>
                    <a:pt x="688975" y="102869"/>
                  </a:lnTo>
                  <a:lnTo>
                    <a:pt x="724534" y="133984"/>
                  </a:lnTo>
                  <a:lnTo>
                    <a:pt x="755650" y="168275"/>
                  </a:lnTo>
                  <a:lnTo>
                    <a:pt x="782954" y="205739"/>
                  </a:lnTo>
                  <a:lnTo>
                    <a:pt x="805814" y="246379"/>
                  </a:lnTo>
                  <a:lnTo>
                    <a:pt x="822959" y="289559"/>
                  </a:lnTo>
                  <a:lnTo>
                    <a:pt x="835025" y="334009"/>
                  </a:lnTo>
                  <a:lnTo>
                    <a:pt x="840104" y="380364"/>
                  </a:lnTo>
                  <a:lnTo>
                    <a:pt x="838834" y="426719"/>
                  </a:lnTo>
                  <a:lnTo>
                    <a:pt x="831214" y="476250"/>
                  </a:lnTo>
                  <a:lnTo>
                    <a:pt x="819784" y="523239"/>
                  </a:lnTo>
                  <a:lnTo>
                    <a:pt x="804545" y="567054"/>
                  </a:lnTo>
                  <a:lnTo>
                    <a:pt x="784859" y="608329"/>
                  </a:lnTo>
                  <a:lnTo>
                    <a:pt x="762000" y="645794"/>
                  </a:lnTo>
                  <a:lnTo>
                    <a:pt x="735964" y="680719"/>
                  </a:lnTo>
                  <a:lnTo>
                    <a:pt x="706754" y="711834"/>
                  </a:lnTo>
                  <a:lnTo>
                    <a:pt x="675004" y="739774"/>
                  </a:lnTo>
                  <a:lnTo>
                    <a:pt x="640079" y="763269"/>
                  </a:lnTo>
                  <a:lnTo>
                    <a:pt x="603250" y="783589"/>
                  </a:lnTo>
                  <a:lnTo>
                    <a:pt x="564514" y="800099"/>
                  </a:lnTo>
                  <a:lnTo>
                    <a:pt x="523239" y="812164"/>
                  </a:lnTo>
                  <a:lnTo>
                    <a:pt x="480695" y="820419"/>
                  </a:lnTo>
                  <a:lnTo>
                    <a:pt x="436245" y="824229"/>
                  </a:lnTo>
                  <a:lnTo>
                    <a:pt x="520700" y="824229"/>
                  </a:lnTo>
                  <a:lnTo>
                    <a:pt x="589914" y="802004"/>
                  </a:lnTo>
                  <a:lnTo>
                    <a:pt x="626109" y="783589"/>
                  </a:lnTo>
                  <a:lnTo>
                    <a:pt x="659764" y="761999"/>
                  </a:lnTo>
                  <a:lnTo>
                    <a:pt x="691514" y="737234"/>
                  </a:lnTo>
                  <a:lnTo>
                    <a:pt x="720725" y="708659"/>
                  </a:lnTo>
                  <a:lnTo>
                    <a:pt x="747395" y="676909"/>
                  </a:lnTo>
                  <a:lnTo>
                    <a:pt x="770889" y="642619"/>
                  </a:lnTo>
                  <a:lnTo>
                    <a:pt x="791209" y="604519"/>
                  </a:lnTo>
                  <a:lnTo>
                    <a:pt x="808989" y="563879"/>
                  </a:lnTo>
                  <a:lnTo>
                    <a:pt x="822959" y="520700"/>
                  </a:lnTo>
                  <a:lnTo>
                    <a:pt x="833120" y="474979"/>
                  </a:lnTo>
                  <a:lnTo>
                    <a:pt x="840104" y="426719"/>
                  </a:lnTo>
                  <a:lnTo>
                    <a:pt x="841375" y="381000"/>
                  </a:lnTo>
                  <a:lnTo>
                    <a:pt x="836929" y="335914"/>
                  </a:lnTo>
                  <a:lnTo>
                    <a:pt x="828039" y="293369"/>
                  </a:lnTo>
                  <a:lnTo>
                    <a:pt x="813434" y="252729"/>
                  </a:lnTo>
                  <a:lnTo>
                    <a:pt x="795020" y="213994"/>
                  </a:lnTo>
                  <a:lnTo>
                    <a:pt x="772795" y="178434"/>
                  </a:lnTo>
                  <a:lnTo>
                    <a:pt x="746125" y="144779"/>
                  </a:lnTo>
                  <a:lnTo>
                    <a:pt x="716914" y="114934"/>
                  </a:lnTo>
                  <a:lnTo>
                    <a:pt x="683895" y="87629"/>
                  </a:lnTo>
                  <a:lnTo>
                    <a:pt x="648970" y="63500"/>
                  </a:lnTo>
                  <a:lnTo>
                    <a:pt x="611504" y="43179"/>
                  </a:lnTo>
                  <a:lnTo>
                    <a:pt x="571500" y="26034"/>
                  </a:lnTo>
                  <a:lnTo>
                    <a:pt x="53276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79315"/>
            <a:ext cx="1470660" cy="1603375"/>
            <a:chOff x="3261995" y="467931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8566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40"/>
                  </a:lnTo>
                  <a:lnTo>
                    <a:pt x="334645" y="10160"/>
                  </a:lnTo>
                  <a:lnTo>
                    <a:pt x="291465" y="21590"/>
                  </a:lnTo>
                  <a:lnTo>
                    <a:pt x="250190" y="38100"/>
                  </a:lnTo>
                  <a:lnTo>
                    <a:pt x="210820" y="58420"/>
                  </a:lnTo>
                  <a:lnTo>
                    <a:pt x="173990" y="81915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20"/>
                  </a:lnTo>
                  <a:lnTo>
                    <a:pt x="38100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70"/>
                  </a:lnTo>
                  <a:lnTo>
                    <a:pt x="25400" y="566420"/>
                  </a:lnTo>
                  <a:lnTo>
                    <a:pt x="44450" y="607695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40"/>
                  </a:lnTo>
                  <a:lnTo>
                    <a:pt x="163830" y="741680"/>
                  </a:lnTo>
                  <a:lnTo>
                    <a:pt x="202565" y="766445"/>
                  </a:lnTo>
                  <a:lnTo>
                    <a:pt x="244475" y="786765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5"/>
                  </a:lnTo>
                  <a:lnTo>
                    <a:pt x="478790" y="821690"/>
                  </a:lnTo>
                  <a:lnTo>
                    <a:pt x="523240" y="814070"/>
                  </a:lnTo>
                  <a:lnTo>
                    <a:pt x="565785" y="801370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40"/>
                  </a:lnTo>
                  <a:lnTo>
                    <a:pt x="766445" y="640715"/>
                  </a:lnTo>
                  <a:lnTo>
                    <a:pt x="789305" y="602615"/>
                  </a:lnTo>
                  <a:lnTo>
                    <a:pt x="808355" y="562610"/>
                  </a:lnTo>
                  <a:lnTo>
                    <a:pt x="822960" y="520065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5"/>
                  </a:lnTo>
                  <a:lnTo>
                    <a:pt x="832485" y="288290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40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90"/>
                  </a:lnTo>
                  <a:lnTo>
                    <a:pt x="475615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7931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5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90"/>
                  </a:lnTo>
                  <a:lnTo>
                    <a:pt x="8889" y="342265"/>
                  </a:lnTo>
                  <a:lnTo>
                    <a:pt x="1904" y="384810"/>
                  </a:lnTo>
                  <a:lnTo>
                    <a:pt x="0" y="427990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5"/>
                  </a:lnTo>
                  <a:lnTo>
                    <a:pt x="40004" y="601345"/>
                  </a:lnTo>
                  <a:lnTo>
                    <a:pt x="64769" y="644525"/>
                  </a:lnTo>
                  <a:lnTo>
                    <a:pt x="94614" y="683895"/>
                  </a:lnTo>
                  <a:lnTo>
                    <a:pt x="129539" y="718820"/>
                  </a:lnTo>
                  <a:lnTo>
                    <a:pt x="167639" y="749935"/>
                  </a:lnTo>
                  <a:lnTo>
                    <a:pt x="209550" y="775970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70"/>
                  </a:lnTo>
                  <a:lnTo>
                    <a:pt x="398779" y="833120"/>
                  </a:lnTo>
                  <a:lnTo>
                    <a:pt x="448309" y="835025"/>
                  </a:lnTo>
                  <a:lnTo>
                    <a:pt x="497204" y="831215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90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70"/>
                  </a:lnTo>
                  <a:lnTo>
                    <a:pt x="110489" y="694055"/>
                  </a:lnTo>
                  <a:lnTo>
                    <a:pt x="81279" y="659765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70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20"/>
                  </a:lnTo>
                  <a:lnTo>
                    <a:pt x="66675" y="220345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70"/>
                  </a:lnTo>
                  <a:lnTo>
                    <a:pt x="220344" y="68580"/>
                  </a:lnTo>
                  <a:lnTo>
                    <a:pt x="256539" y="50165"/>
                  </a:lnTo>
                  <a:lnTo>
                    <a:pt x="294639" y="35560"/>
                  </a:lnTo>
                  <a:lnTo>
                    <a:pt x="334009" y="24765"/>
                  </a:lnTo>
                  <a:lnTo>
                    <a:pt x="373379" y="17145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5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20"/>
                  </a:lnTo>
                  <a:lnTo>
                    <a:pt x="646429" y="62230"/>
                  </a:lnTo>
                  <a:lnTo>
                    <a:pt x="680084" y="81915"/>
                  </a:lnTo>
                  <a:lnTo>
                    <a:pt x="711834" y="104140"/>
                  </a:lnTo>
                  <a:lnTo>
                    <a:pt x="741044" y="129540"/>
                  </a:lnTo>
                  <a:lnTo>
                    <a:pt x="767714" y="158750"/>
                  </a:lnTo>
                  <a:lnTo>
                    <a:pt x="790575" y="189865"/>
                  </a:lnTo>
                  <a:lnTo>
                    <a:pt x="810259" y="224155"/>
                  </a:lnTo>
                  <a:lnTo>
                    <a:pt x="826134" y="261620"/>
                  </a:lnTo>
                  <a:lnTo>
                    <a:pt x="837564" y="301625"/>
                  </a:lnTo>
                  <a:lnTo>
                    <a:pt x="844550" y="344170"/>
                  </a:lnTo>
                  <a:lnTo>
                    <a:pt x="846454" y="389890"/>
                  </a:lnTo>
                  <a:lnTo>
                    <a:pt x="844550" y="436245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5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20"/>
                  </a:lnTo>
                  <a:lnTo>
                    <a:pt x="541019" y="810260"/>
                  </a:lnTo>
                  <a:lnTo>
                    <a:pt x="495300" y="820420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5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5"/>
                  </a:lnTo>
                  <a:lnTo>
                    <a:pt x="847725" y="389890"/>
                  </a:lnTo>
                  <a:lnTo>
                    <a:pt x="845920" y="344170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5"/>
                  </a:lnTo>
                  <a:lnTo>
                    <a:pt x="808989" y="213360"/>
                  </a:lnTo>
                  <a:lnTo>
                    <a:pt x="787400" y="175895"/>
                  </a:lnTo>
                  <a:lnTo>
                    <a:pt x="762000" y="142240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40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4004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3115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78170"/>
            <a:ext cx="862330" cy="845819"/>
            <a:chOff x="4896484" y="5678170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84520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78170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02809"/>
            <a:ext cx="1562735" cy="1527175"/>
            <a:chOff x="5831840" y="4702809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09159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39"/>
                  </a:lnTo>
                  <a:lnTo>
                    <a:pt x="334009" y="10159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19"/>
                  </a:lnTo>
                  <a:lnTo>
                    <a:pt x="173989" y="82550"/>
                  </a:lnTo>
                  <a:lnTo>
                    <a:pt x="140334" y="109854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4" y="210819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1904" y="379729"/>
                  </a:lnTo>
                  <a:lnTo>
                    <a:pt x="0" y="426084"/>
                  </a:lnTo>
                  <a:lnTo>
                    <a:pt x="2539" y="474979"/>
                  </a:lnTo>
                  <a:lnTo>
                    <a:pt x="10795" y="521969"/>
                  </a:lnTo>
                  <a:lnTo>
                    <a:pt x="23495" y="566419"/>
                  </a:lnTo>
                  <a:lnTo>
                    <a:pt x="41909" y="607694"/>
                  </a:lnTo>
                  <a:lnTo>
                    <a:pt x="64134" y="646429"/>
                  </a:lnTo>
                  <a:lnTo>
                    <a:pt x="90804" y="681354"/>
                  </a:lnTo>
                  <a:lnTo>
                    <a:pt x="121284" y="713104"/>
                  </a:lnTo>
                  <a:lnTo>
                    <a:pt x="155575" y="741679"/>
                  </a:lnTo>
                  <a:lnTo>
                    <a:pt x="193039" y="765809"/>
                  </a:lnTo>
                  <a:lnTo>
                    <a:pt x="233045" y="786129"/>
                  </a:lnTo>
                  <a:lnTo>
                    <a:pt x="276225" y="802639"/>
                  </a:lnTo>
                  <a:lnTo>
                    <a:pt x="321945" y="814069"/>
                  </a:lnTo>
                  <a:lnTo>
                    <a:pt x="369570" y="821689"/>
                  </a:lnTo>
                  <a:lnTo>
                    <a:pt x="419100" y="823594"/>
                  </a:lnTo>
                  <a:lnTo>
                    <a:pt x="468629" y="821054"/>
                  </a:lnTo>
                  <a:lnTo>
                    <a:pt x="514984" y="814069"/>
                  </a:lnTo>
                  <a:lnTo>
                    <a:pt x="559434" y="801369"/>
                  </a:lnTo>
                  <a:lnTo>
                    <a:pt x="600709" y="784859"/>
                  </a:lnTo>
                  <a:lnTo>
                    <a:pt x="639445" y="763904"/>
                  </a:lnTo>
                  <a:lnTo>
                    <a:pt x="675004" y="739139"/>
                  </a:lnTo>
                  <a:lnTo>
                    <a:pt x="707389" y="710564"/>
                  </a:lnTo>
                  <a:lnTo>
                    <a:pt x="736600" y="678179"/>
                  </a:lnTo>
                  <a:lnTo>
                    <a:pt x="762634" y="641984"/>
                  </a:lnTo>
                  <a:lnTo>
                    <a:pt x="784859" y="603250"/>
                  </a:lnTo>
                  <a:lnTo>
                    <a:pt x="803909" y="561339"/>
                  </a:lnTo>
                  <a:lnTo>
                    <a:pt x="818514" y="516889"/>
                  </a:lnTo>
                  <a:lnTo>
                    <a:pt x="829945" y="470534"/>
                  </a:lnTo>
                  <a:lnTo>
                    <a:pt x="836929" y="421004"/>
                  </a:lnTo>
                  <a:lnTo>
                    <a:pt x="838834" y="377189"/>
                  </a:lnTo>
                  <a:lnTo>
                    <a:pt x="835025" y="334644"/>
                  </a:lnTo>
                  <a:lnTo>
                    <a:pt x="825500" y="292734"/>
                  </a:lnTo>
                  <a:lnTo>
                    <a:pt x="811529" y="252729"/>
                  </a:lnTo>
                  <a:lnTo>
                    <a:pt x="793114" y="213994"/>
                  </a:lnTo>
                  <a:lnTo>
                    <a:pt x="769620" y="177800"/>
                  </a:lnTo>
                  <a:lnTo>
                    <a:pt x="742950" y="144144"/>
                  </a:lnTo>
                  <a:lnTo>
                    <a:pt x="712470" y="113029"/>
                  </a:lnTo>
                  <a:lnTo>
                    <a:pt x="678814" y="85089"/>
                  </a:lnTo>
                  <a:lnTo>
                    <a:pt x="641984" y="60325"/>
                  </a:lnTo>
                  <a:lnTo>
                    <a:pt x="602614" y="39369"/>
                  </a:lnTo>
                  <a:lnTo>
                    <a:pt x="560704" y="22859"/>
                  </a:lnTo>
                  <a:lnTo>
                    <a:pt x="517525" y="10794"/>
                  </a:lnTo>
                  <a:lnTo>
                    <a:pt x="471804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02809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4"/>
                  </a:lnTo>
                  <a:lnTo>
                    <a:pt x="314959" y="13969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4"/>
                  </a:lnTo>
                  <a:lnTo>
                    <a:pt x="158114" y="94614"/>
                  </a:lnTo>
                  <a:lnTo>
                    <a:pt x="127000" y="122554"/>
                  </a:lnTo>
                  <a:lnTo>
                    <a:pt x="99059" y="152400"/>
                  </a:lnTo>
                  <a:lnTo>
                    <a:pt x="74294" y="185419"/>
                  </a:lnTo>
                  <a:lnTo>
                    <a:pt x="53339" y="219709"/>
                  </a:lnTo>
                  <a:lnTo>
                    <a:pt x="35559" y="255904"/>
                  </a:lnTo>
                  <a:lnTo>
                    <a:pt x="21589" y="293369"/>
                  </a:lnTo>
                  <a:lnTo>
                    <a:pt x="10794" y="332104"/>
                  </a:lnTo>
                  <a:lnTo>
                    <a:pt x="3809" y="370839"/>
                  </a:lnTo>
                  <a:lnTo>
                    <a:pt x="0" y="410209"/>
                  </a:lnTo>
                  <a:lnTo>
                    <a:pt x="634" y="450214"/>
                  </a:lnTo>
                  <a:lnTo>
                    <a:pt x="3809" y="489584"/>
                  </a:lnTo>
                  <a:lnTo>
                    <a:pt x="11429" y="528319"/>
                  </a:lnTo>
                  <a:lnTo>
                    <a:pt x="22225" y="565784"/>
                  </a:lnTo>
                  <a:lnTo>
                    <a:pt x="37464" y="602614"/>
                  </a:lnTo>
                  <a:lnTo>
                    <a:pt x="55879" y="637539"/>
                  </a:lnTo>
                  <a:lnTo>
                    <a:pt x="78104" y="671194"/>
                  </a:lnTo>
                  <a:lnTo>
                    <a:pt x="104775" y="702309"/>
                  </a:lnTo>
                  <a:lnTo>
                    <a:pt x="134619" y="731519"/>
                  </a:lnTo>
                  <a:lnTo>
                    <a:pt x="168275" y="757554"/>
                  </a:lnTo>
                  <a:lnTo>
                    <a:pt x="206375" y="780414"/>
                  </a:lnTo>
                  <a:lnTo>
                    <a:pt x="248284" y="800734"/>
                  </a:lnTo>
                  <a:lnTo>
                    <a:pt x="294639" y="815975"/>
                  </a:lnTo>
                  <a:lnTo>
                    <a:pt x="340359" y="826769"/>
                  </a:lnTo>
                  <a:lnTo>
                    <a:pt x="385444" y="833119"/>
                  </a:lnTo>
                  <a:lnTo>
                    <a:pt x="429259" y="835025"/>
                  </a:lnTo>
                  <a:lnTo>
                    <a:pt x="471804" y="832484"/>
                  </a:lnTo>
                  <a:lnTo>
                    <a:pt x="513079" y="826134"/>
                  </a:lnTo>
                  <a:lnTo>
                    <a:pt x="521334" y="824229"/>
                  </a:lnTo>
                  <a:lnTo>
                    <a:pt x="436879" y="824229"/>
                  </a:lnTo>
                  <a:lnTo>
                    <a:pt x="391794" y="823594"/>
                  </a:lnTo>
                  <a:lnTo>
                    <a:pt x="345439" y="818514"/>
                  </a:lnTo>
                  <a:lnTo>
                    <a:pt x="298450" y="808354"/>
                  </a:lnTo>
                  <a:lnTo>
                    <a:pt x="250825" y="793750"/>
                  </a:lnTo>
                  <a:lnTo>
                    <a:pt x="205739" y="774064"/>
                  </a:lnTo>
                  <a:lnTo>
                    <a:pt x="165100" y="749300"/>
                  </a:lnTo>
                  <a:lnTo>
                    <a:pt x="128904" y="720089"/>
                  </a:lnTo>
                  <a:lnTo>
                    <a:pt x="97154" y="687704"/>
                  </a:lnTo>
                  <a:lnTo>
                    <a:pt x="69850" y="651509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19"/>
                  </a:lnTo>
                  <a:lnTo>
                    <a:pt x="8889" y="483234"/>
                  </a:lnTo>
                  <a:lnTo>
                    <a:pt x="5714" y="438150"/>
                  </a:lnTo>
                  <a:lnTo>
                    <a:pt x="7619" y="391794"/>
                  </a:lnTo>
                  <a:lnTo>
                    <a:pt x="15239" y="345439"/>
                  </a:lnTo>
                  <a:lnTo>
                    <a:pt x="27939" y="300354"/>
                  </a:lnTo>
                  <a:lnTo>
                    <a:pt x="46354" y="255269"/>
                  </a:lnTo>
                  <a:lnTo>
                    <a:pt x="68579" y="213359"/>
                  </a:lnTo>
                  <a:lnTo>
                    <a:pt x="94614" y="175259"/>
                  </a:lnTo>
                  <a:lnTo>
                    <a:pt x="124459" y="140969"/>
                  </a:lnTo>
                  <a:lnTo>
                    <a:pt x="157479" y="111125"/>
                  </a:lnTo>
                  <a:lnTo>
                    <a:pt x="193039" y="84454"/>
                  </a:lnTo>
                  <a:lnTo>
                    <a:pt x="230504" y="62229"/>
                  </a:lnTo>
                  <a:lnTo>
                    <a:pt x="270509" y="43814"/>
                  </a:lnTo>
                  <a:lnTo>
                    <a:pt x="311784" y="29844"/>
                  </a:lnTo>
                  <a:lnTo>
                    <a:pt x="354329" y="20319"/>
                  </a:lnTo>
                  <a:lnTo>
                    <a:pt x="397509" y="14604"/>
                  </a:lnTo>
                  <a:lnTo>
                    <a:pt x="440689" y="13969"/>
                  </a:lnTo>
                  <a:lnTo>
                    <a:pt x="532764" y="13969"/>
                  </a:lnTo>
                  <a:lnTo>
                    <a:pt x="531494" y="13334"/>
                  </a:lnTo>
                  <a:lnTo>
                    <a:pt x="488950" y="4444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69"/>
                  </a:moveTo>
                  <a:lnTo>
                    <a:pt x="440689" y="13969"/>
                  </a:lnTo>
                  <a:lnTo>
                    <a:pt x="484504" y="17144"/>
                  </a:lnTo>
                  <a:lnTo>
                    <a:pt x="527684" y="24764"/>
                  </a:lnTo>
                  <a:lnTo>
                    <a:pt x="570229" y="37464"/>
                  </a:lnTo>
                  <a:lnTo>
                    <a:pt x="611504" y="54609"/>
                  </a:lnTo>
                  <a:lnTo>
                    <a:pt x="651509" y="76200"/>
                  </a:lnTo>
                  <a:lnTo>
                    <a:pt x="688975" y="102869"/>
                  </a:lnTo>
                  <a:lnTo>
                    <a:pt x="724534" y="133984"/>
                  </a:lnTo>
                  <a:lnTo>
                    <a:pt x="756284" y="168275"/>
                  </a:lnTo>
                  <a:lnTo>
                    <a:pt x="783589" y="205739"/>
                  </a:lnTo>
                  <a:lnTo>
                    <a:pt x="806450" y="246379"/>
                  </a:lnTo>
                  <a:lnTo>
                    <a:pt x="823594" y="289559"/>
                  </a:lnTo>
                  <a:lnTo>
                    <a:pt x="835025" y="334009"/>
                  </a:lnTo>
                  <a:lnTo>
                    <a:pt x="840739" y="380364"/>
                  </a:lnTo>
                  <a:lnTo>
                    <a:pt x="838834" y="426719"/>
                  </a:lnTo>
                  <a:lnTo>
                    <a:pt x="831850" y="476250"/>
                  </a:lnTo>
                  <a:lnTo>
                    <a:pt x="820419" y="523239"/>
                  </a:lnTo>
                  <a:lnTo>
                    <a:pt x="805179" y="567054"/>
                  </a:lnTo>
                  <a:lnTo>
                    <a:pt x="785494" y="608329"/>
                  </a:lnTo>
                  <a:lnTo>
                    <a:pt x="762634" y="645794"/>
                  </a:lnTo>
                  <a:lnTo>
                    <a:pt x="736600" y="680719"/>
                  </a:lnTo>
                  <a:lnTo>
                    <a:pt x="707389" y="711834"/>
                  </a:lnTo>
                  <a:lnTo>
                    <a:pt x="675639" y="739775"/>
                  </a:lnTo>
                  <a:lnTo>
                    <a:pt x="640714" y="763269"/>
                  </a:lnTo>
                  <a:lnTo>
                    <a:pt x="603884" y="783589"/>
                  </a:lnTo>
                  <a:lnTo>
                    <a:pt x="564514" y="800100"/>
                  </a:lnTo>
                  <a:lnTo>
                    <a:pt x="523875" y="812164"/>
                  </a:lnTo>
                  <a:lnTo>
                    <a:pt x="481329" y="820419"/>
                  </a:lnTo>
                  <a:lnTo>
                    <a:pt x="436879" y="824229"/>
                  </a:lnTo>
                  <a:lnTo>
                    <a:pt x="521334" y="824229"/>
                  </a:lnTo>
                  <a:lnTo>
                    <a:pt x="590550" y="802004"/>
                  </a:lnTo>
                  <a:lnTo>
                    <a:pt x="626744" y="783589"/>
                  </a:lnTo>
                  <a:lnTo>
                    <a:pt x="660400" y="762000"/>
                  </a:lnTo>
                  <a:lnTo>
                    <a:pt x="692150" y="737234"/>
                  </a:lnTo>
                  <a:lnTo>
                    <a:pt x="721359" y="708659"/>
                  </a:lnTo>
                  <a:lnTo>
                    <a:pt x="748029" y="676909"/>
                  </a:lnTo>
                  <a:lnTo>
                    <a:pt x="771525" y="642619"/>
                  </a:lnTo>
                  <a:lnTo>
                    <a:pt x="791844" y="604519"/>
                  </a:lnTo>
                  <a:lnTo>
                    <a:pt x="809625" y="563879"/>
                  </a:lnTo>
                  <a:lnTo>
                    <a:pt x="823594" y="520700"/>
                  </a:lnTo>
                  <a:lnTo>
                    <a:pt x="833754" y="474979"/>
                  </a:lnTo>
                  <a:lnTo>
                    <a:pt x="840104" y="426719"/>
                  </a:lnTo>
                  <a:lnTo>
                    <a:pt x="842009" y="380364"/>
                  </a:lnTo>
                  <a:lnTo>
                    <a:pt x="837564" y="335914"/>
                  </a:lnTo>
                  <a:lnTo>
                    <a:pt x="828039" y="293369"/>
                  </a:lnTo>
                  <a:lnTo>
                    <a:pt x="814069" y="252729"/>
                  </a:lnTo>
                  <a:lnTo>
                    <a:pt x="795654" y="213994"/>
                  </a:lnTo>
                  <a:lnTo>
                    <a:pt x="772794" y="178434"/>
                  </a:lnTo>
                  <a:lnTo>
                    <a:pt x="746759" y="144779"/>
                  </a:lnTo>
                  <a:lnTo>
                    <a:pt x="716914" y="114300"/>
                  </a:lnTo>
                  <a:lnTo>
                    <a:pt x="684529" y="87629"/>
                  </a:lnTo>
                  <a:lnTo>
                    <a:pt x="648969" y="63500"/>
                  </a:lnTo>
                  <a:lnTo>
                    <a:pt x="611504" y="42544"/>
                  </a:lnTo>
                  <a:lnTo>
                    <a:pt x="572134" y="26034"/>
                  </a:lnTo>
                  <a:lnTo>
                    <a:pt x="53276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394959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39"/>
                  </a:lnTo>
                  <a:lnTo>
                    <a:pt x="344805" y="9525"/>
                  </a:lnTo>
                  <a:lnTo>
                    <a:pt x="300990" y="21589"/>
                  </a:lnTo>
                  <a:lnTo>
                    <a:pt x="259080" y="38100"/>
                  </a:lnTo>
                  <a:lnTo>
                    <a:pt x="219075" y="58419"/>
                  </a:lnTo>
                  <a:lnTo>
                    <a:pt x="181610" y="81914"/>
                  </a:lnTo>
                  <a:lnTo>
                    <a:pt x="146685" y="109854"/>
                  </a:lnTo>
                  <a:lnTo>
                    <a:pt x="114935" y="140969"/>
                  </a:lnTo>
                  <a:lnTo>
                    <a:pt x="86360" y="174625"/>
                  </a:lnTo>
                  <a:lnTo>
                    <a:pt x="60960" y="211454"/>
                  </a:lnTo>
                  <a:lnTo>
                    <a:pt x="40005" y="250189"/>
                  </a:lnTo>
                  <a:lnTo>
                    <a:pt x="22860" y="291464"/>
                  </a:lnTo>
                  <a:lnTo>
                    <a:pt x="10795" y="334644"/>
                  </a:lnTo>
                  <a:lnTo>
                    <a:pt x="2540" y="379729"/>
                  </a:lnTo>
                  <a:lnTo>
                    <a:pt x="0" y="426084"/>
                  </a:lnTo>
                  <a:lnTo>
                    <a:pt x="3175" y="475614"/>
                  </a:lnTo>
                  <a:lnTo>
                    <a:pt x="10795" y="522604"/>
                  </a:lnTo>
                  <a:lnTo>
                    <a:pt x="24130" y="567054"/>
                  </a:lnTo>
                  <a:lnTo>
                    <a:pt x="41910" y="608964"/>
                  </a:lnTo>
                  <a:lnTo>
                    <a:pt x="64135" y="647699"/>
                  </a:lnTo>
                  <a:lnTo>
                    <a:pt x="90805" y="683259"/>
                  </a:lnTo>
                  <a:lnTo>
                    <a:pt x="120650" y="715644"/>
                  </a:lnTo>
                  <a:lnTo>
                    <a:pt x="154940" y="744219"/>
                  </a:lnTo>
                  <a:lnTo>
                    <a:pt x="192405" y="769619"/>
                  </a:lnTo>
                  <a:lnTo>
                    <a:pt x="232410" y="789939"/>
                  </a:lnTo>
                  <a:lnTo>
                    <a:pt x="275590" y="807084"/>
                  </a:lnTo>
                  <a:lnTo>
                    <a:pt x="320675" y="819149"/>
                  </a:lnTo>
                  <a:lnTo>
                    <a:pt x="368300" y="826134"/>
                  </a:lnTo>
                  <a:lnTo>
                    <a:pt x="417830" y="828674"/>
                  </a:lnTo>
                  <a:lnTo>
                    <a:pt x="467995" y="826769"/>
                  </a:lnTo>
                  <a:lnTo>
                    <a:pt x="516255" y="819784"/>
                  </a:lnTo>
                  <a:lnTo>
                    <a:pt x="562610" y="808989"/>
                  </a:lnTo>
                  <a:lnTo>
                    <a:pt x="607060" y="794384"/>
                  </a:lnTo>
                  <a:lnTo>
                    <a:pt x="648970" y="775969"/>
                  </a:lnTo>
                  <a:lnTo>
                    <a:pt x="688340" y="753744"/>
                  </a:lnTo>
                  <a:lnTo>
                    <a:pt x="725170" y="728979"/>
                  </a:lnTo>
                  <a:lnTo>
                    <a:pt x="758825" y="700404"/>
                  </a:lnTo>
                  <a:lnTo>
                    <a:pt x="789304" y="669924"/>
                  </a:lnTo>
                  <a:lnTo>
                    <a:pt x="816610" y="636269"/>
                  </a:lnTo>
                  <a:lnTo>
                    <a:pt x="840104" y="600709"/>
                  </a:lnTo>
                  <a:lnTo>
                    <a:pt x="859790" y="562609"/>
                  </a:lnTo>
                  <a:lnTo>
                    <a:pt x="875665" y="523239"/>
                  </a:lnTo>
                  <a:lnTo>
                    <a:pt x="887095" y="481964"/>
                  </a:lnTo>
                  <a:lnTo>
                    <a:pt x="894715" y="439419"/>
                  </a:lnTo>
                  <a:lnTo>
                    <a:pt x="896620" y="395604"/>
                  </a:lnTo>
                  <a:lnTo>
                    <a:pt x="894079" y="349884"/>
                  </a:lnTo>
                  <a:lnTo>
                    <a:pt x="885190" y="306069"/>
                  </a:lnTo>
                  <a:lnTo>
                    <a:pt x="871854" y="264159"/>
                  </a:lnTo>
                  <a:lnTo>
                    <a:pt x="852804" y="225425"/>
                  </a:lnTo>
                  <a:lnTo>
                    <a:pt x="829945" y="188594"/>
                  </a:lnTo>
                  <a:lnTo>
                    <a:pt x="802640" y="154939"/>
                  </a:lnTo>
                  <a:lnTo>
                    <a:pt x="771525" y="123825"/>
                  </a:lnTo>
                  <a:lnTo>
                    <a:pt x="737235" y="95884"/>
                  </a:lnTo>
                  <a:lnTo>
                    <a:pt x="700404" y="71754"/>
                  </a:lnTo>
                  <a:lnTo>
                    <a:pt x="660400" y="50164"/>
                  </a:lnTo>
                  <a:lnTo>
                    <a:pt x="618490" y="32384"/>
                  </a:lnTo>
                  <a:lnTo>
                    <a:pt x="574675" y="18414"/>
                  </a:lnTo>
                  <a:lnTo>
                    <a:pt x="529590" y="8254"/>
                  </a:lnTo>
                  <a:lnTo>
                    <a:pt x="483235" y="1904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88609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19"/>
                  </a:lnTo>
                  <a:lnTo>
                    <a:pt x="266064" y="35559"/>
                  </a:lnTo>
                  <a:lnTo>
                    <a:pt x="226695" y="54609"/>
                  </a:lnTo>
                  <a:lnTo>
                    <a:pt x="189864" y="76834"/>
                  </a:lnTo>
                  <a:lnTo>
                    <a:pt x="156845" y="101600"/>
                  </a:lnTo>
                  <a:lnTo>
                    <a:pt x="126364" y="128904"/>
                  </a:lnTo>
                  <a:lnTo>
                    <a:pt x="99695" y="158114"/>
                  </a:lnTo>
                  <a:lnTo>
                    <a:pt x="75564" y="189864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29"/>
                  </a:lnTo>
                  <a:lnTo>
                    <a:pt x="1270" y="402589"/>
                  </a:lnTo>
                  <a:lnTo>
                    <a:pt x="1270" y="404494"/>
                  </a:lnTo>
                  <a:lnTo>
                    <a:pt x="0" y="440689"/>
                  </a:lnTo>
                  <a:lnTo>
                    <a:pt x="8255" y="514984"/>
                  </a:lnTo>
                  <a:lnTo>
                    <a:pt x="29210" y="586739"/>
                  </a:lnTo>
                  <a:lnTo>
                    <a:pt x="63500" y="653414"/>
                  </a:lnTo>
                  <a:lnTo>
                    <a:pt x="85725" y="684529"/>
                  </a:lnTo>
                  <a:lnTo>
                    <a:pt x="111760" y="713739"/>
                  </a:lnTo>
                  <a:lnTo>
                    <a:pt x="140335" y="740409"/>
                  </a:lnTo>
                  <a:lnTo>
                    <a:pt x="172720" y="765174"/>
                  </a:lnTo>
                  <a:lnTo>
                    <a:pt x="208280" y="786764"/>
                  </a:lnTo>
                  <a:lnTo>
                    <a:pt x="247650" y="805179"/>
                  </a:lnTo>
                  <a:lnTo>
                    <a:pt x="289560" y="821054"/>
                  </a:lnTo>
                  <a:lnTo>
                    <a:pt x="334645" y="832484"/>
                  </a:lnTo>
                  <a:lnTo>
                    <a:pt x="379730" y="838834"/>
                  </a:lnTo>
                  <a:lnTo>
                    <a:pt x="425450" y="841374"/>
                  </a:lnTo>
                  <a:lnTo>
                    <a:pt x="470535" y="839469"/>
                  </a:lnTo>
                  <a:lnTo>
                    <a:pt x="514985" y="833119"/>
                  </a:lnTo>
                  <a:lnTo>
                    <a:pt x="523239" y="831214"/>
                  </a:lnTo>
                  <a:lnTo>
                    <a:pt x="423545" y="831214"/>
                  </a:lnTo>
                  <a:lnTo>
                    <a:pt x="379095" y="829944"/>
                  </a:lnTo>
                  <a:lnTo>
                    <a:pt x="335280" y="824229"/>
                  </a:lnTo>
                  <a:lnTo>
                    <a:pt x="292100" y="814069"/>
                  </a:lnTo>
                  <a:lnTo>
                    <a:pt x="248285" y="799464"/>
                  </a:lnTo>
                  <a:lnTo>
                    <a:pt x="207645" y="780414"/>
                  </a:lnTo>
                  <a:lnTo>
                    <a:pt x="170814" y="758189"/>
                  </a:lnTo>
                  <a:lnTo>
                    <a:pt x="137795" y="732154"/>
                  </a:lnTo>
                  <a:lnTo>
                    <a:pt x="107950" y="703579"/>
                  </a:lnTo>
                  <a:lnTo>
                    <a:pt x="81914" y="671829"/>
                  </a:lnTo>
                  <a:lnTo>
                    <a:pt x="59689" y="638174"/>
                  </a:lnTo>
                  <a:lnTo>
                    <a:pt x="41275" y="601979"/>
                  </a:lnTo>
                  <a:lnTo>
                    <a:pt x="26670" y="564514"/>
                  </a:lnTo>
                  <a:lnTo>
                    <a:pt x="16510" y="525779"/>
                  </a:lnTo>
                  <a:lnTo>
                    <a:pt x="9525" y="485775"/>
                  </a:lnTo>
                  <a:lnTo>
                    <a:pt x="6985" y="445769"/>
                  </a:lnTo>
                  <a:lnTo>
                    <a:pt x="8255" y="404494"/>
                  </a:lnTo>
                  <a:lnTo>
                    <a:pt x="13335" y="363854"/>
                  </a:lnTo>
                  <a:lnTo>
                    <a:pt x="22860" y="323850"/>
                  </a:lnTo>
                  <a:lnTo>
                    <a:pt x="36195" y="284479"/>
                  </a:lnTo>
                  <a:lnTo>
                    <a:pt x="53975" y="245744"/>
                  </a:lnTo>
                  <a:lnTo>
                    <a:pt x="76200" y="208279"/>
                  </a:lnTo>
                  <a:lnTo>
                    <a:pt x="102235" y="173354"/>
                  </a:lnTo>
                  <a:lnTo>
                    <a:pt x="133350" y="139700"/>
                  </a:lnTo>
                  <a:lnTo>
                    <a:pt x="168910" y="108584"/>
                  </a:lnTo>
                  <a:lnTo>
                    <a:pt x="208280" y="80644"/>
                  </a:lnTo>
                  <a:lnTo>
                    <a:pt x="249555" y="57784"/>
                  </a:lnTo>
                  <a:lnTo>
                    <a:pt x="294005" y="39369"/>
                  </a:lnTo>
                  <a:lnTo>
                    <a:pt x="339725" y="25400"/>
                  </a:lnTo>
                  <a:lnTo>
                    <a:pt x="386714" y="17144"/>
                  </a:lnTo>
                  <a:lnTo>
                    <a:pt x="433705" y="13334"/>
                  </a:lnTo>
                  <a:lnTo>
                    <a:pt x="553720" y="13334"/>
                  </a:lnTo>
                  <a:lnTo>
                    <a:pt x="518160" y="6350"/>
                  </a:lnTo>
                  <a:lnTo>
                    <a:pt x="475614" y="1269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4"/>
                  </a:moveTo>
                  <a:lnTo>
                    <a:pt x="433705" y="13334"/>
                  </a:lnTo>
                  <a:lnTo>
                    <a:pt x="478155" y="14604"/>
                  </a:lnTo>
                  <a:lnTo>
                    <a:pt x="522605" y="19684"/>
                  </a:lnTo>
                  <a:lnTo>
                    <a:pt x="567055" y="29209"/>
                  </a:lnTo>
                  <a:lnTo>
                    <a:pt x="610235" y="41909"/>
                  </a:lnTo>
                  <a:lnTo>
                    <a:pt x="652780" y="59054"/>
                  </a:lnTo>
                  <a:lnTo>
                    <a:pt x="692785" y="79375"/>
                  </a:lnTo>
                  <a:lnTo>
                    <a:pt x="731519" y="103504"/>
                  </a:lnTo>
                  <a:lnTo>
                    <a:pt x="767080" y="130809"/>
                  </a:lnTo>
                  <a:lnTo>
                    <a:pt x="799464" y="161289"/>
                  </a:lnTo>
                  <a:lnTo>
                    <a:pt x="828039" y="194944"/>
                  </a:lnTo>
                  <a:lnTo>
                    <a:pt x="852169" y="231139"/>
                  </a:lnTo>
                  <a:lnTo>
                    <a:pt x="872489" y="270509"/>
                  </a:lnTo>
                  <a:lnTo>
                    <a:pt x="887094" y="311784"/>
                  </a:lnTo>
                  <a:lnTo>
                    <a:pt x="895985" y="356234"/>
                  </a:lnTo>
                  <a:lnTo>
                    <a:pt x="898525" y="402589"/>
                  </a:lnTo>
                  <a:lnTo>
                    <a:pt x="895985" y="448944"/>
                  </a:lnTo>
                  <a:lnTo>
                    <a:pt x="888364" y="493394"/>
                  </a:lnTo>
                  <a:lnTo>
                    <a:pt x="875030" y="535939"/>
                  </a:lnTo>
                  <a:lnTo>
                    <a:pt x="857885" y="575944"/>
                  </a:lnTo>
                  <a:lnTo>
                    <a:pt x="836294" y="613409"/>
                  </a:lnTo>
                  <a:lnTo>
                    <a:pt x="810894" y="648969"/>
                  </a:lnTo>
                  <a:lnTo>
                    <a:pt x="782319" y="681354"/>
                  </a:lnTo>
                  <a:lnTo>
                    <a:pt x="749935" y="710564"/>
                  </a:lnTo>
                  <a:lnTo>
                    <a:pt x="715644" y="737234"/>
                  </a:lnTo>
                  <a:lnTo>
                    <a:pt x="678180" y="761364"/>
                  </a:lnTo>
                  <a:lnTo>
                    <a:pt x="638810" y="781684"/>
                  </a:lnTo>
                  <a:lnTo>
                    <a:pt x="598170" y="798829"/>
                  </a:lnTo>
                  <a:lnTo>
                    <a:pt x="555625" y="812799"/>
                  </a:lnTo>
                  <a:lnTo>
                    <a:pt x="511810" y="822324"/>
                  </a:lnTo>
                  <a:lnTo>
                    <a:pt x="467995" y="828674"/>
                  </a:lnTo>
                  <a:lnTo>
                    <a:pt x="423545" y="831214"/>
                  </a:lnTo>
                  <a:lnTo>
                    <a:pt x="523239" y="831214"/>
                  </a:lnTo>
                  <a:lnTo>
                    <a:pt x="601345" y="809624"/>
                  </a:lnTo>
                  <a:lnTo>
                    <a:pt x="642620" y="791844"/>
                  </a:lnTo>
                  <a:lnTo>
                    <a:pt x="681989" y="770889"/>
                  </a:lnTo>
                  <a:lnTo>
                    <a:pt x="718819" y="746759"/>
                  </a:lnTo>
                  <a:lnTo>
                    <a:pt x="753110" y="719454"/>
                  </a:lnTo>
                  <a:lnTo>
                    <a:pt x="784860" y="688974"/>
                  </a:lnTo>
                  <a:lnTo>
                    <a:pt x="813435" y="655319"/>
                  </a:lnTo>
                  <a:lnTo>
                    <a:pt x="838835" y="619124"/>
                  </a:lnTo>
                  <a:lnTo>
                    <a:pt x="859789" y="580389"/>
                  </a:lnTo>
                  <a:lnTo>
                    <a:pt x="876935" y="539750"/>
                  </a:lnTo>
                  <a:lnTo>
                    <a:pt x="889635" y="495934"/>
                  </a:lnTo>
                  <a:lnTo>
                    <a:pt x="897255" y="450214"/>
                  </a:lnTo>
                  <a:lnTo>
                    <a:pt x="899693" y="404494"/>
                  </a:lnTo>
                  <a:lnTo>
                    <a:pt x="899794" y="402589"/>
                  </a:lnTo>
                  <a:lnTo>
                    <a:pt x="897889" y="358139"/>
                  </a:lnTo>
                  <a:lnTo>
                    <a:pt x="889635" y="315594"/>
                  </a:lnTo>
                  <a:lnTo>
                    <a:pt x="876935" y="274954"/>
                  </a:lnTo>
                  <a:lnTo>
                    <a:pt x="859789" y="236854"/>
                  </a:lnTo>
                  <a:lnTo>
                    <a:pt x="838835" y="200659"/>
                  </a:lnTo>
                  <a:lnTo>
                    <a:pt x="813435" y="167639"/>
                  </a:lnTo>
                  <a:lnTo>
                    <a:pt x="784860" y="136525"/>
                  </a:lnTo>
                  <a:lnTo>
                    <a:pt x="753110" y="108584"/>
                  </a:lnTo>
                  <a:lnTo>
                    <a:pt x="718185" y="83819"/>
                  </a:lnTo>
                  <a:lnTo>
                    <a:pt x="681355" y="61594"/>
                  </a:lnTo>
                  <a:lnTo>
                    <a:pt x="642620" y="43179"/>
                  </a:lnTo>
                  <a:lnTo>
                    <a:pt x="602614" y="27304"/>
                  </a:lnTo>
                  <a:lnTo>
                    <a:pt x="560705" y="15239"/>
                  </a:lnTo>
                  <a:lnTo>
                    <a:pt x="553720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51217" y="3684523"/>
            <a:ext cx="36830" cy="6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1217" y="4615179"/>
            <a:ext cx="36830" cy="6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Grunnfølelse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374" y="3436585"/>
            <a:ext cx="1553528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 err="1">
                <a:latin typeface="Arial"/>
                <a:cs typeface="Arial"/>
              </a:rPr>
              <a:t>Nysgjerrighe</a:t>
            </a:r>
            <a:r>
              <a:rPr lang="nb-NO" sz="1900" spc="-10" dirty="0">
                <a:latin typeface="Arial"/>
                <a:cs typeface="Arial"/>
              </a:rPr>
              <a:t>i</a:t>
            </a:r>
            <a:r>
              <a:rPr sz="1900" spc="-10" dirty="0">
                <a:latin typeface="Arial"/>
                <a:cs typeface="Arial"/>
              </a:rPr>
              <a:t>t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3335" y="3449573"/>
            <a:ext cx="857250" cy="5943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04775">
              <a:lnSpc>
                <a:spcPts val="2200"/>
              </a:lnSpc>
              <a:spcBef>
                <a:spcPts val="240"/>
              </a:spcBef>
            </a:pPr>
            <a:r>
              <a:rPr sz="1900" spc="-10" dirty="0">
                <a:latin typeface="Arial"/>
                <a:cs typeface="Arial"/>
              </a:rPr>
              <a:t>Avsky, avsmak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3004" y="3449573"/>
            <a:ext cx="5594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Frykt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8504" y="3449573"/>
            <a:ext cx="6419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Sinne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8534" y="3431711"/>
            <a:ext cx="7054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Forakt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2065" y="3449573"/>
            <a:ext cx="6426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1900" spc="-20" dirty="0">
                <a:latin typeface="Arial"/>
                <a:cs typeface="Arial"/>
              </a:rPr>
              <a:t>Skam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238" y="5793963"/>
            <a:ext cx="1553527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1900" spc="-10" dirty="0" err="1">
                <a:latin typeface="Arial"/>
                <a:cs typeface="Arial"/>
              </a:rPr>
              <a:t>Skuldkjensle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4089" y="5740082"/>
            <a:ext cx="1314450" cy="669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marR="5080" indent="-307975">
              <a:lnSpc>
                <a:spcPct val="115199"/>
              </a:lnSpc>
              <a:spcBef>
                <a:spcPts val="100"/>
              </a:spcBef>
            </a:pPr>
            <a:r>
              <a:rPr sz="1900" spc="-10" dirty="0" err="1">
                <a:latin typeface="Arial"/>
                <a:cs typeface="Arial"/>
              </a:rPr>
              <a:t>Misunn</a:t>
            </a:r>
            <a:r>
              <a:rPr lang="nb-NO" sz="1900" spc="-10" dirty="0" err="1">
                <a:latin typeface="Arial"/>
                <a:cs typeface="Arial"/>
              </a:rPr>
              <a:t>ing</a:t>
            </a:r>
            <a:r>
              <a:rPr sz="1900" spc="-10" dirty="0">
                <a:latin typeface="Arial"/>
                <a:cs typeface="Arial"/>
              </a:rPr>
              <a:t>,</a:t>
            </a:r>
            <a:endParaRPr lang="nb-NO" sz="1900" spc="-10" dirty="0">
              <a:latin typeface="Arial"/>
              <a:cs typeface="Arial"/>
            </a:endParaRPr>
          </a:p>
          <a:p>
            <a:pPr marL="320675" marR="5080" indent="-307975">
              <a:lnSpc>
                <a:spcPct val="115199"/>
              </a:lnSpc>
              <a:spcBef>
                <a:spcPts val="100"/>
              </a:spcBef>
            </a:pPr>
            <a:r>
              <a:rPr lang="nb-NO" sz="1900" spc="-10" dirty="0">
                <a:latin typeface="Arial"/>
                <a:cs typeface="Arial"/>
              </a:rPr>
              <a:t>    </a:t>
            </a:r>
            <a:r>
              <a:rPr sz="1900" spc="-10" dirty="0" err="1">
                <a:latin typeface="Arial"/>
                <a:cs typeface="Arial"/>
              </a:rPr>
              <a:t>sjalusi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5143" y="5717794"/>
            <a:ext cx="993140" cy="6567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25" marR="5080" indent="-200025">
              <a:lnSpc>
                <a:spcPct val="115199"/>
              </a:lnSpc>
              <a:spcBef>
                <a:spcPts val="100"/>
              </a:spcBef>
            </a:pPr>
            <a:r>
              <a:rPr sz="1900" spc="-10" dirty="0" err="1">
                <a:latin typeface="Arial"/>
                <a:cs typeface="Arial"/>
              </a:rPr>
              <a:t>Tristhe</a:t>
            </a:r>
            <a:r>
              <a:rPr lang="nb-NO" sz="1900" spc="-10" dirty="0">
                <a:latin typeface="Arial"/>
                <a:cs typeface="Arial"/>
              </a:rPr>
              <a:t>i</a:t>
            </a:r>
            <a:r>
              <a:rPr sz="1900" spc="-10" dirty="0">
                <a:latin typeface="Arial"/>
                <a:cs typeface="Arial"/>
              </a:rPr>
              <a:t>t, </a:t>
            </a:r>
            <a:r>
              <a:rPr sz="1900" spc="-20" dirty="0">
                <a:latin typeface="Arial"/>
                <a:cs typeface="Arial"/>
              </a:rPr>
              <a:t>sorg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6651" y="5784215"/>
            <a:ext cx="6680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Glede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43039" y="5784215"/>
            <a:ext cx="156044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 err="1">
                <a:latin typeface="Arial"/>
                <a:cs typeface="Arial"/>
              </a:rPr>
              <a:t>Overrask</a:t>
            </a:r>
            <a:r>
              <a:rPr lang="nb-NO" sz="1900" spc="-10" dirty="0" err="1">
                <a:latin typeface="Arial"/>
                <a:cs typeface="Arial"/>
              </a:rPr>
              <a:t>ing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44915" y="5784215"/>
            <a:ext cx="82994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 err="1">
                <a:latin typeface="Arial"/>
                <a:cs typeface="Arial"/>
              </a:rPr>
              <a:t>Ømhe</a:t>
            </a:r>
            <a:r>
              <a:rPr lang="nb-NO" sz="1900" spc="-10" dirty="0">
                <a:latin typeface="Arial"/>
                <a:cs typeface="Arial"/>
              </a:rPr>
              <a:t>i</a:t>
            </a:r>
            <a:r>
              <a:rPr sz="1900" spc="-10" dirty="0">
                <a:latin typeface="Arial"/>
                <a:cs typeface="Arial"/>
              </a:rPr>
              <a:t>t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405" y="1812417"/>
            <a:ext cx="930909" cy="160908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4745" y="1964817"/>
            <a:ext cx="1151255" cy="145707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1134" y="1912747"/>
            <a:ext cx="1037539" cy="150939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44184" y="1860169"/>
            <a:ext cx="1069974" cy="156146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4069" y="1755775"/>
            <a:ext cx="1004570" cy="166585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69655" y="1941448"/>
            <a:ext cx="1005204" cy="148018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8875" y="4310200"/>
            <a:ext cx="1176439" cy="140462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45385" y="4222750"/>
            <a:ext cx="1049655" cy="14937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43350" y="4264914"/>
            <a:ext cx="1175385" cy="145199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74029" y="4222750"/>
            <a:ext cx="1066165" cy="149364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60869" y="4245864"/>
            <a:ext cx="1371600" cy="147104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84869" y="4250435"/>
            <a:ext cx="1357629" cy="14667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lang="nb-NO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Nysgjerrigheit</a:t>
            </a:r>
            <a:endParaRPr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7950" y="1557235"/>
            <a:ext cx="2828290" cy="48906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80" dirty="0"/>
              <a:t> </a:t>
            </a:r>
            <a:r>
              <a:rPr dirty="0"/>
              <a:t>er</a:t>
            </a:r>
            <a:r>
              <a:rPr spc="-80" dirty="0"/>
              <a:t> </a:t>
            </a:r>
            <a:r>
              <a:rPr spc="-10" dirty="0" err="1"/>
              <a:t>nysgjerrighe</a:t>
            </a:r>
            <a:r>
              <a:rPr lang="nb-NO" spc="-10" dirty="0"/>
              <a:t>i</a:t>
            </a:r>
            <a:r>
              <a:rPr spc="-10" dirty="0"/>
              <a:t>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9279" y="1976754"/>
            <a:ext cx="4527550" cy="4735830"/>
            <a:chOff x="3129279" y="1976754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559" y="3105784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4675" y="4964429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5279" y="4796789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5879" y="4272914"/>
              <a:ext cx="1555750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9394" y="4829175"/>
              <a:ext cx="96518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1925" y="4963794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41925" y="4829175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04154" y="4829175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41925" y="4953634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5279" y="4829175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5279" y="4855209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5279" y="4895214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41925" y="4829175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139" y="4958714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5" y="383540"/>
                  </a:moveTo>
                  <a:lnTo>
                    <a:pt x="33655" y="427355"/>
                  </a:lnTo>
                  <a:lnTo>
                    <a:pt x="15239" y="492125"/>
                  </a:lnTo>
                  <a:lnTo>
                    <a:pt x="4445" y="515620"/>
                  </a:lnTo>
                  <a:lnTo>
                    <a:pt x="0" y="527050"/>
                  </a:lnTo>
                  <a:lnTo>
                    <a:pt x="635" y="532130"/>
                  </a:lnTo>
                  <a:lnTo>
                    <a:pt x="10795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10" y="454660"/>
                  </a:lnTo>
                  <a:lnTo>
                    <a:pt x="47625" y="415925"/>
                  </a:lnTo>
                  <a:lnTo>
                    <a:pt x="36195" y="383540"/>
                  </a:lnTo>
                  <a:close/>
                </a:path>
                <a:path w="64770" h="542925">
                  <a:moveTo>
                    <a:pt x="14605" y="253365"/>
                  </a:moveTo>
                  <a:lnTo>
                    <a:pt x="6985" y="305435"/>
                  </a:lnTo>
                  <a:lnTo>
                    <a:pt x="4445" y="328930"/>
                  </a:lnTo>
                  <a:lnTo>
                    <a:pt x="13970" y="345440"/>
                  </a:lnTo>
                  <a:lnTo>
                    <a:pt x="33655" y="377190"/>
                  </a:lnTo>
                  <a:lnTo>
                    <a:pt x="36195" y="383540"/>
                  </a:lnTo>
                  <a:lnTo>
                    <a:pt x="36195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20" y="306070"/>
                  </a:lnTo>
                  <a:lnTo>
                    <a:pt x="15239" y="266700"/>
                  </a:lnTo>
                  <a:lnTo>
                    <a:pt x="14605" y="253365"/>
                  </a:lnTo>
                  <a:close/>
                </a:path>
                <a:path w="64770" h="542925">
                  <a:moveTo>
                    <a:pt x="26670" y="0"/>
                  </a:moveTo>
                  <a:lnTo>
                    <a:pt x="21589" y="1270"/>
                  </a:lnTo>
                  <a:lnTo>
                    <a:pt x="19685" y="6350"/>
                  </a:lnTo>
                  <a:lnTo>
                    <a:pt x="20320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5" y="185420"/>
                  </a:lnTo>
                  <a:lnTo>
                    <a:pt x="13335" y="224790"/>
                  </a:lnTo>
                  <a:lnTo>
                    <a:pt x="14605" y="253365"/>
                  </a:lnTo>
                  <a:lnTo>
                    <a:pt x="27305" y="184150"/>
                  </a:lnTo>
                  <a:lnTo>
                    <a:pt x="45085" y="107950"/>
                  </a:lnTo>
                  <a:lnTo>
                    <a:pt x="60960" y="49530"/>
                  </a:lnTo>
                  <a:lnTo>
                    <a:pt x="64770" y="19050"/>
                  </a:lnTo>
                  <a:lnTo>
                    <a:pt x="57150" y="6350"/>
                  </a:lnTo>
                  <a:lnTo>
                    <a:pt x="36830" y="1905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6644" y="5469254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4" y="635"/>
                  </a:lnTo>
                  <a:lnTo>
                    <a:pt x="83819" y="8890"/>
                  </a:lnTo>
                  <a:lnTo>
                    <a:pt x="86359" y="24765"/>
                  </a:lnTo>
                  <a:lnTo>
                    <a:pt x="90804" y="48260"/>
                  </a:lnTo>
                  <a:lnTo>
                    <a:pt x="93344" y="80010"/>
                  </a:lnTo>
                  <a:lnTo>
                    <a:pt x="93979" y="95885"/>
                  </a:lnTo>
                  <a:lnTo>
                    <a:pt x="89534" y="135890"/>
                  </a:lnTo>
                  <a:lnTo>
                    <a:pt x="76834" y="215265"/>
                  </a:lnTo>
                  <a:lnTo>
                    <a:pt x="71754" y="254635"/>
                  </a:lnTo>
                  <a:lnTo>
                    <a:pt x="60325" y="351155"/>
                  </a:lnTo>
                  <a:lnTo>
                    <a:pt x="47625" y="433705"/>
                  </a:lnTo>
                  <a:lnTo>
                    <a:pt x="37464" y="485140"/>
                  </a:lnTo>
                  <a:lnTo>
                    <a:pt x="26669" y="535940"/>
                  </a:lnTo>
                  <a:lnTo>
                    <a:pt x="3809" y="636270"/>
                  </a:lnTo>
                  <a:lnTo>
                    <a:pt x="1269" y="646430"/>
                  </a:lnTo>
                  <a:lnTo>
                    <a:pt x="0" y="656590"/>
                  </a:lnTo>
                  <a:lnTo>
                    <a:pt x="4444" y="716915"/>
                  </a:lnTo>
                  <a:lnTo>
                    <a:pt x="11429" y="762000"/>
                  </a:lnTo>
                  <a:lnTo>
                    <a:pt x="20954" y="806450"/>
                  </a:lnTo>
                  <a:lnTo>
                    <a:pt x="31114" y="850900"/>
                  </a:lnTo>
                  <a:lnTo>
                    <a:pt x="41909" y="895350"/>
                  </a:lnTo>
                  <a:lnTo>
                    <a:pt x="59054" y="958215"/>
                  </a:lnTo>
                  <a:lnTo>
                    <a:pt x="77469" y="1019810"/>
                  </a:lnTo>
                  <a:lnTo>
                    <a:pt x="79375" y="1019810"/>
                  </a:lnTo>
                  <a:lnTo>
                    <a:pt x="71119" y="968375"/>
                  </a:lnTo>
                  <a:lnTo>
                    <a:pt x="33654" y="765175"/>
                  </a:lnTo>
                  <a:lnTo>
                    <a:pt x="25400" y="713740"/>
                  </a:lnTo>
                  <a:lnTo>
                    <a:pt x="21589" y="688340"/>
                  </a:lnTo>
                  <a:lnTo>
                    <a:pt x="18414" y="655955"/>
                  </a:lnTo>
                  <a:lnTo>
                    <a:pt x="20319" y="647700"/>
                  </a:lnTo>
                  <a:lnTo>
                    <a:pt x="22225" y="641350"/>
                  </a:lnTo>
                  <a:lnTo>
                    <a:pt x="31750" y="589915"/>
                  </a:lnTo>
                  <a:lnTo>
                    <a:pt x="39369" y="538480"/>
                  </a:lnTo>
                  <a:lnTo>
                    <a:pt x="53339" y="435610"/>
                  </a:lnTo>
                  <a:lnTo>
                    <a:pt x="62229" y="384810"/>
                  </a:lnTo>
                  <a:lnTo>
                    <a:pt x="82550" y="282575"/>
                  </a:lnTo>
                  <a:lnTo>
                    <a:pt x="92075" y="231775"/>
                  </a:lnTo>
                  <a:lnTo>
                    <a:pt x="100329" y="180340"/>
                  </a:lnTo>
                  <a:lnTo>
                    <a:pt x="106044" y="128905"/>
                  </a:lnTo>
                  <a:lnTo>
                    <a:pt x="107314" y="95885"/>
                  </a:lnTo>
                  <a:lnTo>
                    <a:pt x="102869" y="63500"/>
                  </a:lnTo>
                  <a:lnTo>
                    <a:pt x="94614" y="3175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90414" y="6474459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5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5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5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10" y="210819"/>
                  </a:lnTo>
                  <a:lnTo>
                    <a:pt x="208280" y="213359"/>
                  </a:lnTo>
                  <a:lnTo>
                    <a:pt x="260985" y="215264"/>
                  </a:lnTo>
                  <a:lnTo>
                    <a:pt x="631825" y="222884"/>
                  </a:lnTo>
                  <a:lnTo>
                    <a:pt x="788670" y="228599"/>
                  </a:lnTo>
                  <a:lnTo>
                    <a:pt x="1097914" y="236854"/>
                  </a:lnTo>
                  <a:lnTo>
                    <a:pt x="1252855" y="238124"/>
                  </a:lnTo>
                  <a:lnTo>
                    <a:pt x="1356360" y="236854"/>
                  </a:lnTo>
                  <a:lnTo>
                    <a:pt x="1459230" y="234314"/>
                  </a:lnTo>
                  <a:lnTo>
                    <a:pt x="1543050" y="231139"/>
                  </a:lnTo>
                  <a:lnTo>
                    <a:pt x="1640205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10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19" y="151129"/>
                  </a:lnTo>
                  <a:lnTo>
                    <a:pt x="2024380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1239" y="1976754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5" y="0"/>
                  </a:moveTo>
                  <a:lnTo>
                    <a:pt x="982344" y="1905"/>
                  </a:lnTo>
                  <a:lnTo>
                    <a:pt x="928369" y="8890"/>
                  </a:lnTo>
                  <a:lnTo>
                    <a:pt x="876300" y="19685"/>
                  </a:lnTo>
                  <a:lnTo>
                    <a:pt x="827405" y="33655"/>
                  </a:lnTo>
                  <a:lnTo>
                    <a:pt x="784225" y="48895"/>
                  </a:lnTo>
                  <a:lnTo>
                    <a:pt x="747394" y="64770"/>
                  </a:lnTo>
                  <a:lnTo>
                    <a:pt x="702310" y="91440"/>
                  </a:lnTo>
                  <a:lnTo>
                    <a:pt x="697230" y="100965"/>
                  </a:lnTo>
                  <a:lnTo>
                    <a:pt x="685164" y="91440"/>
                  </a:lnTo>
                  <a:lnTo>
                    <a:pt x="652780" y="73025"/>
                  </a:lnTo>
                  <a:lnTo>
                    <a:pt x="603885" y="58420"/>
                  </a:lnTo>
                  <a:lnTo>
                    <a:pt x="544830" y="60325"/>
                  </a:lnTo>
                  <a:lnTo>
                    <a:pt x="513080" y="69215"/>
                  </a:lnTo>
                  <a:lnTo>
                    <a:pt x="474980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5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80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80" y="992505"/>
                  </a:lnTo>
                  <a:lnTo>
                    <a:pt x="119380" y="1035050"/>
                  </a:lnTo>
                  <a:lnTo>
                    <a:pt x="151130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5" y="1213485"/>
                  </a:lnTo>
                  <a:lnTo>
                    <a:pt x="347980" y="1239520"/>
                  </a:lnTo>
                  <a:lnTo>
                    <a:pt x="391160" y="1263015"/>
                  </a:lnTo>
                  <a:lnTo>
                    <a:pt x="435610" y="1284605"/>
                  </a:lnTo>
                  <a:lnTo>
                    <a:pt x="481964" y="1303655"/>
                  </a:lnTo>
                  <a:lnTo>
                    <a:pt x="530860" y="1320800"/>
                  </a:lnTo>
                  <a:lnTo>
                    <a:pt x="581660" y="1336040"/>
                  </a:lnTo>
                  <a:lnTo>
                    <a:pt x="635635" y="1350010"/>
                  </a:lnTo>
                  <a:lnTo>
                    <a:pt x="692150" y="1362075"/>
                  </a:lnTo>
                  <a:lnTo>
                    <a:pt x="751205" y="1372870"/>
                  </a:lnTo>
                  <a:lnTo>
                    <a:pt x="810894" y="1381125"/>
                  </a:lnTo>
                  <a:lnTo>
                    <a:pt x="867410" y="1386840"/>
                  </a:lnTo>
                  <a:lnTo>
                    <a:pt x="921385" y="1389380"/>
                  </a:lnTo>
                  <a:lnTo>
                    <a:pt x="972819" y="1388745"/>
                  </a:lnTo>
                  <a:lnTo>
                    <a:pt x="1021080" y="1384300"/>
                  </a:lnTo>
                  <a:lnTo>
                    <a:pt x="1066800" y="1376680"/>
                  </a:lnTo>
                  <a:lnTo>
                    <a:pt x="1109344" y="1365885"/>
                  </a:lnTo>
                  <a:lnTo>
                    <a:pt x="1148714" y="1351280"/>
                  </a:lnTo>
                  <a:lnTo>
                    <a:pt x="1184910" y="1332865"/>
                  </a:lnTo>
                  <a:lnTo>
                    <a:pt x="1217930" y="1310640"/>
                  </a:lnTo>
                  <a:lnTo>
                    <a:pt x="1248410" y="1284605"/>
                  </a:lnTo>
                  <a:lnTo>
                    <a:pt x="1305560" y="1220470"/>
                  </a:lnTo>
                  <a:lnTo>
                    <a:pt x="1339850" y="1187450"/>
                  </a:lnTo>
                  <a:lnTo>
                    <a:pt x="1376680" y="1155065"/>
                  </a:lnTo>
                  <a:lnTo>
                    <a:pt x="1413510" y="1123950"/>
                  </a:lnTo>
                  <a:lnTo>
                    <a:pt x="1449705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5" y="967105"/>
                  </a:lnTo>
                  <a:lnTo>
                    <a:pt x="1545589" y="933450"/>
                  </a:lnTo>
                  <a:lnTo>
                    <a:pt x="1535430" y="898525"/>
                  </a:lnTo>
                  <a:lnTo>
                    <a:pt x="1516380" y="850265"/>
                  </a:lnTo>
                  <a:lnTo>
                    <a:pt x="1505585" y="803275"/>
                  </a:lnTo>
                  <a:lnTo>
                    <a:pt x="1501139" y="757555"/>
                  </a:lnTo>
                  <a:lnTo>
                    <a:pt x="1499869" y="713105"/>
                  </a:lnTo>
                  <a:lnTo>
                    <a:pt x="1502410" y="624205"/>
                  </a:lnTo>
                  <a:lnTo>
                    <a:pt x="1501775" y="579755"/>
                  </a:lnTo>
                  <a:lnTo>
                    <a:pt x="1496694" y="534670"/>
                  </a:lnTo>
                  <a:lnTo>
                    <a:pt x="1475105" y="463550"/>
                  </a:lnTo>
                  <a:lnTo>
                    <a:pt x="1457325" y="424180"/>
                  </a:lnTo>
                  <a:lnTo>
                    <a:pt x="1435735" y="382905"/>
                  </a:lnTo>
                  <a:lnTo>
                    <a:pt x="1410335" y="339725"/>
                  </a:lnTo>
                  <a:lnTo>
                    <a:pt x="1382394" y="295910"/>
                  </a:lnTo>
                  <a:lnTo>
                    <a:pt x="1351280" y="250825"/>
                  </a:lnTo>
                  <a:lnTo>
                    <a:pt x="1318894" y="205740"/>
                  </a:lnTo>
                  <a:lnTo>
                    <a:pt x="1283969" y="160020"/>
                  </a:lnTo>
                  <a:lnTo>
                    <a:pt x="1248410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4" y="17145"/>
                  </a:lnTo>
                  <a:lnTo>
                    <a:pt x="1087119" y="5080"/>
                  </a:lnTo>
                  <a:lnTo>
                    <a:pt x="103568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8219" y="1976754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89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8744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5694" y="2154554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39" y="50165"/>
                  </a:lnTo>
                  <a:lnTo>
                    <a:pt x="518159" y="67310"/>
                  </a:lnTo>
                  <a:lnTo>
                    <a:pt x="431164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59" y="149860"/>
                  </a:lnTo>
                  <a:lnTo>
                    <a:pt x="197484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69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4" y="502920"/>
                  </a:lnTo>
                  <a:lnTo>
                    <a:pt x="23494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19" y="776605"/>
                  </a:lnTo>
                  <a:lnTo>
                    <a:pt x="57150" y="818515"/>
                  </a:lnTo>
                  <a:lnTo>
                    <a:pt x="73659" y="859790"/>
                  </a:lnTo>
                  <a:lnTo>
                    <a:pt x="95250" y="900430"/>
                  </a:lnTo>
                  <a:lnTo>
                    <a:pt x="124459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09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89" y="1128395"/>
                  </a:lnTo>
                  <a:lnTo>
                    <a:pt x="434339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4" y="1025525"/>
                  </a:lnTo>
                  <a:lnTo>
                    <a:pt x="1224914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39" y="685800"/>
                  </a:lnTo>
                  <a:lnTo>
                    <a:pt x="1271270" y="635000"/>
                  </a:lnTo>
                  <a:lnTo>
                    <a:pt x="1272539" y="585470"/>
                  </a:lnTo>
                  <a:lnTo>
                    <a:pt x="1272539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4" y="231140"/>
                  </a:lnTo>
                  <a:lnTo>
                    <a:pt x="1101089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39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8464" y="2597784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30" y="255269"/>
                  </a:moveTo>
                  <a:lnTo>
                    <a:pt x="47625" y="255904"/>
                  </a:lnTo>
                  <a:lnTo>
                    <a:pt x="24130" y="275589"/>
                  </a:lnTo>
                  <a:lnTo>
                    <a:pt x="7620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5" y="426719"/>
                  </a:lnTo>
                  <a:lnTo>
                    <a:pt x="52070" y="456564"/>
                  </a:lnTo>
                  <a:lnTo>
                    <a:pt x="100330" y="475614"/>
                  </a:lnTo>
                  <a:lnTo>
                    <a:pt x="140970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70" y="396239"/>
                  </a:lnTo>
                  <a:lnTo>
                    <a:pt x="223520" y="354964"/>
                  </a:lnTo>
                  <a:lnTo>
                    <a:pt x="210185" y="322579"/>
                  </a:lnTo>
                  <a:lnTo>
                    <a:pt x="181610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30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5" y="9525"/>
                  </a:lnTo>
                  <a:lnTo>
                    <a:pt x="340995" y="24129"/>
                  </a:lnTo>
                  <a:lnTo>
                    <a:pt x="316864" y="45719"/>
                  </a:lnTo>
                  <a:lnTo>
                    <a:pt x="305435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5" y="207010"/>
                  </a:lnTo>
                  <a:lnTo>
                    <a:pt x="430530" y="212089"/>
                  </a:lnTo>
                  <a:lnTo>
                    <a:pt x="467360" y="203200"/>
                  </a:lnTo>
                  <a:lnTo>
                    <a:pt x="503555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70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8304" y="2566034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5" y="268604"/>
                  </a:moveTo>
                  <a:lnTo>
                    <a:pt x="68580" y="275589"/>
                  </a:lnTo>
                  <a:lnTo>
                    <a:pt x="35560" y="295275"/>
                  </a:lnTo>
                  <a:lnTo>
                    <a:pt x="12065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5" y="421639"/>
                  </a:lnTo>
                  <a:lnTo>
                    <a:pt x="50165" y="447675"/>
                  </a:lnTo>
                  <a:lnTo>
                    <a:pt x="100965" y="465454"/>
                  </a:lnTo>
                  <a:lnTo>
                    <a:pt x="138430" y="462914"/>
                  </a:lnTo>
                  <a:lnTo>
                    <a:pt x="167640" y="445135"/>
                  </a:lnTo>
                  <a:lnTo>
                    <a:pt x="191770" y="417829"/>
                  </a:lnTo>
                  <a:lnTo>
                    <a:pt x="215265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5" y="275589"/>
                  </a:lnTo>
                  <a:lnTo>
                    <a:pt x="109855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5" y="8889"/>
                  </a:lnTo>
                  <a:lnTo>
                    <a:pt x="351155" y="23494"/>
                  </a:lnTo>
                  <a:lnTo>
                    <a:pt x="327025" y="45719"/>
                  </a:lnTo>
                  <a:lnTo>
                    <a:pt x="315595" y="80644"/>
                  </a:lnTo>
                  <a:lnTo>
                    <a:pt x="316230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80" y="207010"/>
                  </a:lnTo>
                  <a:lnTo>
                    <a:pt x="432435" y="209550"/>
                  </a:lnTo>
                  <a:lnTo>
                    <a:pt x="467995" y="195579"/>
                  </a:lnTo>
                  <a:lnTo>
                    <a:pt x="513715" y="163194"/>
                  </a:lnTo>
                  <a:lnTo>
                    <a:pt x="553720" y="128269"/>
                  </a:lnTo>
                  <a:lnTo>
                    <a:pt x="563245" y="102235"/>
                  </a:lnTo>
                  <a:lnTo>
                    <a:pt x="540385" y="71754"/>
                  </a:lnTo>
                  <a:lnTo>
                    <a:pt x="481330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9279" y="2177414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09" y="1270"/>
                  </a:lnTo>
                  <a:lnTo>
                    <a:pt x="521334" y="4445"/>
                  </a:lnTo>
                  <a:lnTo>
                    <a:pt x="480694" y="10160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755" y="54610"/>
                  </a:lnTo>
                  <a:lnTo>
                    <a:pt x="289559" y="70485"/>
                  </a:lnTo>
                  <a:lnTo>
                    <a:pt x="254634" y="88900"/>
                  </a:lnTo>
                  <a:lnTo>
                    <a:pt x="221615" y="108585"/>
                  </a:lnTo>
                  <a:lnTo>
                    <a:pt x="190499" y="130810"/>
                  </a:lnTo>
                  <a:lnTo>
                    <a:pt x="133349" y="179705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80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5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4" y="862964"/>
                  </a:lnTo>
                  <a:lnTo>
                    <a:pt x="182880" y="900430"/>
                  </a:lnTo>
                  <a:lnTo>
                    <a:pt x="219709" y="936625"/>
                  </a:lnTo>
                  <a:lnTo>
                    <a:pt x="257809" y="970280"/>
                  </a:lnTo>
                  <a:lnTo>
                    <a:pt x="298449" y="1003300"/>
                  </a:lnTo>
                  <a:lnTo>
                    <a:pt x="340994" y="1033780"/>
                  </a:lnTo>
                  <a:lnTo>
                    <a:pt x="384809" y="1062989"/>
                  </a:lnTo>
                  <a:lnTo>
                    <a:pt x="429894" y="1090295"/>
                  </a:lnTo>
                  <a:lnTo>
                    <a:pt x="476249" y="1115695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1199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6455" y="1254760"/>
                  </a:lnTo>
                  <a:lnTo>
                    <a:pt x="888999" y="1263650"/>
                  </a:lnTo>
                  <a:lnTo>
                    <a:pt x="929640" y="1270635"/>
                  </a:lnTo>
                  <a:lnTo>
                    <a:pt x="969009" y="1275080"/>
                  </a:lnTo>
                  <a:lnTo>
                    <a:pt x="1039494" y="1278889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69364"/>
                  </a:lnTo>
                  <a:lnTo>
                    <a:pt x="1146809" y="1262380"/>
                  </a:lnTo>
                  <a:lnTo>
                    <a:pt x="1164590" y="1252855"/>
                  </a:lnTo>
                  <a:lnTo>
                    <a:pt x="1308734" y="1191260"/>
                  </a:lnTo>
                  <a:lnTo>
                    <a:pt x="1459865" y="1164589"/>
                  </a:lnTo>
                  <a:lnTo>
                    <a:pt x="1578609" y="1159510"/>
                  </a:lnTo>
                  <a:lnTo>
                    <a:pt x="1626870" y="1160780"/>
                  </a:lnTo>
                  <a:lnTo>
                    <a:pt x="1515109" y="1106805"/>
                  </a:lnTo>
                  <a:lnTo>
                    <a:pt x="1451609" y="1051560"/>
                  </a:lnTo>
                  <a:lnTo>
                    <a:pt x="1414145" y="961389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5"/>
                  </a:lnTo>
                  <a:lnTo>
                    <a:pt x="1352549" y="581660"/>
                  </a:lnTo>
                  <a:lnTo>
                    <a:pt x="1343024" y="517525"/>
                  </a:lnTo>
                  <a:lnTo>
                    <a:pt x="1324609" y="454025"/>
                  </a:lnTo>
                  <a:lnTo>
                    <a:pt x="1292859" y="389889"/>
                  </a:lnTo>
                  <a:lnTo>
                    <a:pt x="1270634" y="356235"/>
                  </a:lnTo>
                  <a:lnTo>
                    <a:pt x="1242695" y="321945"/>
                  </a:lnTo>
                  <a:lnTo>
                    <a:pt x="1209674" y="285750"/>
                  </a:lnTo>
                  <a:lnTo>
                    <a:pt x="1170305" y="248285"/>
                  </a:lnTo>
                  <a:lnTo>
                    <a:pt x="1123315" y="208280"/>
                  </a:lnTo>
                  <a:lnTo>
                    <a:pt x="1069340" y="165735"/>
                  </a:lnTo>
                  <a:lnTo>
                    <a:pt x="1007109" y="120650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3440" y="41910"/>
                  </a:lnTo>
                  <a:lnTo>
                    <a:pt x="812799" y="28575"/>
                  </a:lnTo>
                  <a:lnTo>
                    <a:pt x="771524" y="18414"/>
                  </a:lnTo>
                  <a:lnTo>
                    <a:pt x="730249" y="10160"/>
                  </a:lnTo>
                  <a:lnTo>
                    <a:pt x="688340" y="4445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7534" y="2138679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5"/>
                  </a:lnTo>
                  <a:lnTo>
                    <a:pt x="401319" y="28575"/>
                  </a:lnTo>
                  <a:lnTo>
                    <a:pt x="362585" y="40640"/>
                  </a:lnTo>
                  <a:lnTo>
                    <a:pt x="325754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5"/>
                  </a:lnTo>
                  <a:lnTo>
                    <a:pt x="18414" y="366395"/>
                  </a:lnTo>
                  <a:lnTo>
                    <a:pt x="2539" y="440690"/>
                  </a:lnTo>
                  <a:lnTo>
                    <a:pt x="0" y="480060"/>
                  </a:lnTo>
                  <a:lnTo>
                    <a:pt x="634" y="520065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90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5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19" y="1231265"/>
                  </a:lnTo>
                  <a:lnTo>
                    <a:pt x="802004" y="1243965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9525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6594" y="2200274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4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09" y="10160"/>
                  </a:lnTo>
                  <a:lnTo>
                    <a:pt x="394969" y="18414"/>
                  </a:lnTo>
                  <a:lnTo>
                    <a:pt x="356234" y="29210"/>
                  </a:lnTo>
                  <a:lnTo>
                    <a:pt x="318134" y="42545"/>
                  </a:lnTo>
                  <a:lnTo>
                    <a:pt x="281305" y="57150"/>
                  </a:lnTo>
                  <a:lnTo>
                    <a:pt x="245744" y="74295"/>
                  </a:lnTo>
                  <a:lnTo>
                    <a:pt x="212090" y="93979"/>
                  </a:lnTo>
                  <a:lnTo>
                    <a:pt x="179705" y="115570"/>
                  </a:lnTo>
                  <a:lnTo>
                    <a:pt x="121919" y="163829"/>
                  </a:lnTo>
                  <a:lnTo>
                    <a:pt x="73659" y="220345"/>
                  </a:lnTo>
                  <a:lnTo>
                    <a:pt x="36194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80" y="647700"/>
                  </a:lnTo>
                  <a:lnTo>
                    <a:pt x="66040" y="691514"/>
                  </a:lnTo>
                  <a:lnTo>
                    <a:pt x="92075" y="733425"/>
                  </a:lnTo>
                  <a:lnTo>
                    <a:pt x="121919" y="774064"/>
                  </a:lnTo>
                  <a:lnTo>
                    <a:pt x="154940" y="812164"/>
                  </a:lnTo>
                  <a:lnTo>
                    <a:pt x="191134" y="848995"/>
                  </a:lnTo>
                  <a:lnTo>
                    <a:pt x="229869" y="883920"/>
                  </a:lnTo>
                  <a:lnTo>
                    <a:pt x="270509" y="916939"/>
                  </a:lnTo>
                  <a:lnTo>
                    <a:pt x="313690" y="948054"/>
                  </a:lnTo>
                  <a:lnTo>
                    <a:pt x="358140" y="977900"/>
                  </a:lnTo>
                  <a:lnTo>
                    <a:pt x="403859" y="1005204"/>
                  </a:lnTo>
                  <a:lnTo>
                    <a:pt x="450215" y="1029970"/>
                  </a:lnTo>
                  <a:lnTo>
                    <a:pt x="497840" y="1053464"/>
                  </a:lnTo>
                  <a:lnTo>
                    <a:pt x="545465" y="1075054"/>
                  </a:lnTo>
                  <a:lnTo>
                    <a:pt x="593090" y="1094104"/>
                  </a:lnTo>
                  <a:lnTo>
                    <a:pt x="640715" y="1111250"/>
                  </a:lnTo>
                  <a:lnTo>
                    <a:pt x="687069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19" y="1158875"/>
                  </a:lnTo>
                  <a:lnTo>
                    <a:pt x="861694" y="1165860"/>
                  </a:lnTo>
                  <a:lnTo>
                    <a:pt x="900430" y="1170304"/>
                  </a:lnTo>
                  <a:lnTo>
                    <a:pt x="935990" y="1172210"/>
                  </a:lnTo>
                  <a:lnTo>
                    <a:pt x="969644" y="1172210"/>
                  </a:lnTo>
                  <a:lnTo>
                    <a:pt x="999490" y="1169670"/>
                  </a:lnTo>
                  <a:lnTo>
                    <a:pt x="1026159" y="1164589"/>
                  </a:lnTo>
                  <a:lnTo>
                    <a:pt x="1048384" y="1157604"/>
                  </a:lnTo>
                  <a:lnTo>
                    <a:pt x="1066800" y="1148079"/>
                  </a:lnTo>
                  <a:lnTo>
                    <a:pt x="1198880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90" y="963929"/>
                  </a:lnTo>
                  <a:lnTo>
                    <a:pt x="1295400" y="881379"/>
                  </a:lnTo>
                  <a:lnTo>
                    <a:pt x="1263015" y="735964"/>
                  </a:lnTo>
                  <a:lnTo>
                    <a:pt x="1255395" y="693420"/>
                  </a:lnTo>
                  <a:lnTo>
                    <a:pt x="1249680" y="653414"/>
                  </a:lnTo>
                  <a:lnTo>
                    <a:pt x="1240155" y="545464"/>
                  </a:lnTo>
                  <a:lnTo>
                    <a:pt x="1236345" y="511810"/>
                  </a:lnTo>
                  <a:lnTo>
                    <a:pt x="1223009" y="447039"/>
                  </a:lnTo>
                  <a:lnTo>
                    <a:pt x="1197609" y="381635"/>
                  </a:lnTo>
                  <a:lnTo>
                    <a:pt x="1178559" y="348614"/>
                  </a:lnTo>
                  <a:lnTo>
                    <a:pt x="1153795" y="313689"/>
                  </a:lnTo>
                  <a:lnTo>
                    <a:pt x="1122680" y="277495"/>
                  </a:lnTo>
                  <a:lnTo>
                    <a:pt x="1085215" y="240029"/>
                  </a:lnTo>
                  <a:lnTo>
                    <a:pt x="1039494" y="199389"/>
                  </a:lnTo>
                  <a:lnTo>
                    <a:pt x="985519" y="156845"/>
                  </a:lnTo>
                  <a:lnTo>
                    <a:pt x="922019" y="111125"/>
                  </a:lnTo>
                  <a:lnTo>
                    <a:pt x="885190" y="86995"/>
                  </a:lnTo>
                  <a:lnTo>
                    <a:pt x="847090" y="66675"/>
                  </a:lnTo>
                  <a:lnTo>
                    <a:pt x="807719" y="48895"/>
                  </a:lnTo>
                  <a:lnTo>
                    <a:pt x="767715" y="33654"/>
                  </a:lnTo>
                  <a:lnTo>
                    <a:pt x="726440" y="21589"/>
                  </a:lnTo>
                  <a:lnTo>
                    <a:pt x="685165" y="12064"/>
                  </a:lnTo>
                  <a:lnTo>
                    <a:pt x="643255" y="5714"/>
                  </a:lnTo>
                  <a:lnTo>
                    <a:pt x="601344" y="1270"/>
                  </a:lnTo>
                  <a:lnTo>
                    <a:pt x="559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8984" y="6492239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4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79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lang="nb-NO" dirty="0"/>
              <a:t>Kva </a:t>
            </a:r>
            <a:r>
              <a:rPr dirty="0"/>
              <a:t>er</a:t>
            </a:r>
            <a:r>
              <a:rPr spc="-114" dirty="0"/>
              <a:t> </a:t>
            </a:r>
            <a:r>
              <a:rPr lang="nb-NO" spc="-114" dirty="0"/>
              <a:t>e</a:t>
            </a:r>
            <a:r>
              <a:rPr dirty="0"/>
              <a:t>g</a:t>
            </a:r>
            <a:r>
              <a:rPr spc="-114" dirty="0"/>
              <a:t> </a:t>
            </a:r>
            <a:r>
              <a:rPr dirty="0"/>
              <a:t>nysgjerrig</a:t>
            </a:r>
            <a:r>
              <a:rPr spc="-110" dirty="0"/>
              <a:t> </a:t>
            </a:r>
            <a:r>
              <a:rPr spc="-25" dirty="0"/>
              <a:t>på?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0065" y="3041015"/>
              <a:ext cx="257175" cy="9861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74999" y="2705735"/>
              <a:ext cx="268604" cy="139509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541134" y="2560320"/>
            <a:ext cx="2453640" cy="2307590"/>
            <a:chOff x="6541134" y="2560320"/>
            <a:chExt cx="2453640" cy="2307590"/>
          </a:xfrm>
        </p:grpSpPr>
        <p:sp>
          <p:nvSpPr>
            <p:cNvPr id="36" name="object 36"/>
            <p:cNvSpPr/>
            <p:nvPr/>
          </p:nvSpPr>
          <p:spPr>
            <a:xfrm>
              <a:off x="6597649" y="2569845"/>
              <a:ext cx="2397125" cy="1990725"/>
            </a:xfrm>
            <a:custGeom>
              <a:avLst/>
              <a:gdLst/>
              <a:ahLst/>
              <a:cxnLst/>
              <a:rect l="l" t="t" r="r" b="b"/>
              <a:pathLst>
                <a:path w="2397125" h="1990725">
                  <a:moveTo>
                    <a:pt x="1346200" y="0"/>
                  </a:moveTo>
                  <a:lnTo>
                    <a:pt x="1299845" y="0"/>
                  </a:lnTo>
                  <a:lnTo>
                    <a:pt x="1252220" y="6730"/>
                  </a:lnTo>
                  <a:lnTo>
                    <a:pt x="1203959" y="19684"/>
                  </a:lnTo>
                  <a:lnTo>
                    <a:pt x="1156334" y="37464"/>
                  </a:lnTo>
                  <a:lnTo>
                    <a:pt x="1109345" y="59435"/>
                  </a:lnTo>
                  <a:lnTo>
                    <a:pt x="1062990" y="85216"/>
                  </a:lnTo>
                  <a:lnTo>
                    <a:pt x="1019175" y="112902"/>
                  </a:lnTo>
                  <a:lnTo>
                    <a:pt x="977265" y="142875"/>
                  </a:lnTo>
                  <a:lnTo>
                    <a:pt x="937895" y="173608"/>
                  </a:lnTo>
                  <a:lnTo>
                    <a:pt x="901700" y="204215"/>
                  </a:lnTo>
                  <a:lnTo>
                    <a:pt x="869315" y="234314"/>
                  </a:lnTo>
                  <a:lnTo>
                    <a:pt x="841375" y="263143"/>
                  </a:lnTo>
                  <a:lnTo>
                    <a:pt x="799465" y="312165"/>
                  </a:lnTo>
                  <a:lnTo>
                    <a:pt x="781684" y="345313"/>
                  </a:lnTo>
                  <a:lnTo>
                    <a:pt x="782320" y="353821"/>
                  </a:lnTo>
                  <a:lnTo>
                    <a:pt x="761365" y="348995"/>
                  </a:lnTo>
                  <a:lnTo>
                    <a:pt x="708025" y="344042"/>
                  </a:lnTo>
                  <a:lnTo>
                    <a:pt x="636270" y="353313"/>
                  </a:lnTo>
                  <a:lnTo>
                    <a:pt x="560070" y="389381"/>
                  </a:lnTo>
                  <a:lnTo>
                    <a:pt x="508000" y="431800"/>
                  </a:lnTo>
                  <a:lnTo>
                    <a:pt x="477520" y="457453"/>
                  </a:lnTo>
                  <a:lnTo>
                    <a:pt x="444500" y="486917"/>
                  </a:lnTo>
                  <a:lnTo>
                    <a:pt x="408304" y="518794"/>
                  </a:lnTo>
                  <a:lnTo>
                    <a:pt x="203200" y="702817"/>
                  </a:lnTo>
                  <a:lnTo>
                    <a:pt x="158750" y="742060"/>
                  </a:lnTo>
                  <a:lnTo>
                    <a:pt x="113665" y="780160"/>
                  </a:lnTo>
                  <a:lnTo>
                    <a:pt x="69215" y="818133"/>
                  </a:lnTo>
                  <a:lnTo>
                    <a:pt x="39370" y="847597"/>
                  </a:lnTo>
                  <a:lnTo>
                    <a:pt x="18415" y="878839"/>
                  </a:lnTo>
                  <a:lnTo>
                    <a:pt x="5079" y="911351"/>
                  </a:lnTo>
                  <a:lnTo>
                    <a:pt x="0" y="945641"/>
                  </a:lnTo>
                  <a:lnTo>
                    <a:pt x="634" y="980693"/>
                  </a:lnTo>
                  <a:lnTo>
                    <a:pt x="19050" y="1054227"/>
                  </a:lnTo>
                  <a:lnTo>
                    <a:pt x="34925" y="1092327"/>
                  </a:lnTo>
                  <a:lnTo>
                    <a:pt x="54609" y="1130934"/>
                  </a:lnTo>
                  <a:lnTo>
                    <a:pt x="76834" y="1170177"/>
                  </a:lnTo>
                  <a:lnTo>
                    <a:pt x="100965" y="1209420"/>
                  </a:lnTo>
                  <a:lnTo>
                    <a:pt x="127000" y="1249299"/>
                  </a:lnTo>
                  <a:lnTo>
                    <a:pt x="179704" y="1327784"/>
                  </a:lnTo>
                  <a:lnTo>
                    <a:pt x="205104" y="1366392"/>
                  </a:lnTo>
                  <a:lnTo>
                    <a:pt x="229234" y="1404492"/>
                  </a:lnTo>
                  <a:lnTo>
                    <a:pt x="250190" y="1441830"/>
                  </a:lnTo>
                  <a:lnTo>
                    <a:pt x="294640" y="1524000"/>
                  </a:lnTo>
                  <a:lnTo>
                    <a:pt x="316865" y="1563877"/>
                  </a:lnTo>
                  <a:lnTo>
                    <a:pt x="339090" y="1602485"/>
                  </a:lnTo>
                  <a:lnTo>
                    <a:pt x="362584" y="1639315"/>
                  </a:lnTo>
                  <a:lnTo>
                    <a:pt x="386715" y="1675510"/>
                  </a:lnTo>
                  <a:lnTo>
                    <a:pt x="412750" y="1709801"/>
                  </a:lnTo>
                  <a:lnTo>
                    <a:pt x="440690" y="1742312"/>
                  </a:lnTo>
                  <a:lnTo>
                    <a:pt x="471170" y="1773681"/>
                  </a:lnTo>
                  <a:lnTo>
                    <a:pt x="504190" y="1803653"/>
                  </a:lnTo>
                  <a:lnTo>
                    <a:pt x="540384" y="1831339"/>
                  </a:lnTo>
                  <a:lnTo>
                    <a:pt x="579754" y="1856993"/>
                  </a:lnTo>
                  <a:lnTo>
                    <a:pt x="623570" y="1881631"/>
                  </a:lnTo>
                  <a:lnTo>
                    <a:pt x="671195" y="1903094"/>
                  </a:lnTo>
                  <a:lnTo>
                    <a:pt x="723900" y="1923287"/>
                  </a:lnTo>
                  <a:lnTo>
                    <a:pt x="769620" y="1938019"/>
                  </a:lnTo>
                  <a:lnTo>
                    <a:pt x="815340" y="1950846"/>
                  </a:lnTo>
                  <a:lnTo>
                    <a:pt x="861059" y="1961895"/>
                  </a:lnTo>
                  <a:lnTo>
                    <a:pt x="906779" y="1971166"/>
                  </a:lnTo>
                  <a:lnTo>
                    <a:pt x="952500" y="1978532"/>
                  </a:lnTo>
                  <a:lnTo>
                    <a:pt x="998220" y="1983993"/>
                  </a:lnTo>
                  <a:lnTo>
                    <a:pt x="1044575" y="1987677"/>
                  </a:lnTo>
                  <a:lnTo>
                    <a:pt x="1090929" y="1990089"/>
                  </a:lnTo>
                  <a:lnTo>
                    <a:pt x="1138554" y="1990724"/>
                  </a:lnTo>
                  <a:lnTo>
                    <a:pt x="1186179" y="1989581"/>
                  </a:lnTo>
                  <a:lnTo>
                    <a:pt x="1234440" y="1986406"/>
                  </a:lnTo>
                  <a:lnTo>
                    <a:pt x="1283970" y="1982215"/>
                  </a:lnTo>
                  <a:lnTo>
                    <a:pt x="1334134" y="1975992"/>
                  </a:lnTo>
                  <a:lnTo>
                    <a:pt x="1384934" y="1967991"/>
                  </a:lnTo>
                  <a:lnTo>
                    <a:pt x="1437640" y="1958847"/>
                  </a:lnTo>
                  <a:lnTo>
                    <a:pt x="1490979" y="1948433"/>
                  </a:lnTo>
                  <a:lnTo>
                    <a:pt x="1545590" y="1936114"/>
                  </a:lnTo>
                  <a:lnTo>
                    <a:pt x="1601470" y="1922017"/>
                  </a:lnTo>
                  <a:lnTo>
                    <a:pt x="1660525" y="1906142"/>
                  </a:lnTo>
                  <a:lnTo>
                    <a:pt x="1716404" y="1888997"/>
                  </a:lnTo>
                  <a:lnTo>
                    <a:pt x="1769745" y="1870582"/>
                  </a:lnTo>
                  <a:lnTo>
                    <a:pt x="1820545" y="1850897"/>
                  </a:lnTo>
                  <a:lnTo>
                    <a:pt x="1868804" y="1830704"/>
                  </a:lnTo>
                  <a:lnTo>
                    <a:pt x="1913890" y="1808606"/>
                  </a:lnTo>
                  <a:lnTo>
                    <a:pt x="1956434" y="1785238"/>
                  </a:lnTo>
                  <a:lnTo>
                    <a:pt x="1995804" y="1760727"/>
                  </a:lnTo>
                  <a:lnTo>
                    <a:pt x="2032634" y="1734946"/>
                  </a:lnTo>
                  <a:lnTo>
                    <a:pt x="2065654" y="1707388"/>
                  </a:lnTo>
                  <a:lnTo>
                    <a:pt x="2096770" y="1679193"/>
                  </a:lnTo>
                  <a:lnTo>
                    <a:pt x="2124075" y="1649094"/>
                  </a:lnTo>
                  <a:lnTo>
                    <a:pt x="2148204" y="1617217"/>
                  </a:lnTo>
                  <a:lnTo>
                    <a:pt x="2169795" y="1584070"/>
                  </a:lnTo>
                  <a:lnTo>
                    <a:pt x="2187575" y="1549780"/>
                  </a:lnTo>
                  <a:lnTo>
                    <a:pt x="2202179" y="1513585"/>
                  </a:lnTo>
                  <a:lnTo>
                    <a:pt x="2227579" y="1431416"/>
                  </a:lnTo>
                  <a:lnTo>
                    <a:pt x="2244090" y="1387220"/>
                  </a:lnTo>
                  <a:lnTo>
                    <a:pt x="2264409" y="1342516"/>
                  </a:lnTo>
                  <a:lnTo>
                    <a:pt x="2285365" y="1297051"/>
                  </a:lnTo>
                  <a:lnTo>
                    <a:pt x="2329179" y="1208785"/>
                  </a:lnTo>
                  <a:lnTo>
                    <a:pt x="2349500" y="1165225"/>
                  </a:lnTo>
                  <a:lnTo>
                    <a:pt x="2367915" y="1123568"/>
                  </a:lnTo>
                  <a:lnTo>
                    <a:pt x="2382520" y="1082420"/>
                  </a:lnTo>
                  <a:lnTo>
                    <a:pt x="2392679" y="1043177"/>
                  </a:lnTo>
                  <a:lnTo>
                    <a:pt x="2397125" y="1005839"/>
                  </a:lnTo>
                  <a:lnTo>
                    <a:pt x="2395854" y="970279"/>
                  </a:lnTo>
                  <a:lnTo>
                    <a:pt x="2386965" y="937767"/>
                  </a:lnTo>
                  <a:lnTo>
                    <a:pt x="2369820" y="907033"/>
                  </a:lnTo>
                  <a:lnTo>
                    <a:pt x="2342515" y="880109"/>
                  </a:lnTo>
                  <a:lnTo>
                    <a:pt x="2303145" y="843914"/>
                  </a:lnTo>
                  <a:lnTo>
                    <a:pt x="2269490" y="805814"/>
                  </a:lnTo>
                  <a:lnTo>
                    <a:pt x="2241550" y="767206"/>
                  </a:lnTo>
                  <a:lnTo>
                    <a:pt x="2218054" y="727328"/>
                  </a:lnTo>
                  <a:lnTo>
                    <a:pt x="2197100" y="686942"/>
                  </a:lnTo>
                  <a:lnTo>
                    <a:pt x="2178684" y="646429"/>
                  </a:lnTo>
                  <a:lnTo>
                    <a:pt x="2143759" y="564260"/>
                  </a:lnTo>
                  <a:lnTo>
                    <a:pt x="2124709" y="523747"/>
                  </a:lnTo>
                  <a:lnTo>
                    <a:pt x="2103120" y="483869"/>
                  </a:lnTo>
                  <a:lnTo>
                    <a:pt x="2078354" y="444626"/>
                  </a:lnTo>
                  <a:lnTo>
                    <a:pt x="2033904" y="391921"/>
                  </a:lnTo>
                  <a:lnTo>
                    <a:pt x="2005965" y="364870"/>
                  </a:lnTo>
                  <a:lnTo>
                    <a:pt x="1974215" y="337312"/>
                  </a:lnTo>
                  <a:lnTo>
                    <a:pt x="1939925" y="310388"/>
                  </a:lnTo>
                  <a:lnTo>
                    <a:pt x="1902459" y="283337"/>
                  </a:lnTo>
                  <a:lnTo>
                    <a:pt x="1863090" y="255777"/>
                  </a:lnTo>
                  <a:lnTo>
                    <a:pt x="1820545" y="228726"/>
                  </a:lnTo>
                  <a:lnTo>
                    <a:pt x="1776729" y="201802"/>
                  </a:lnTo>
                  <a:lnTo>
                    <a:pt x="1684020" y="148462"/>
                  </a:lnTo>
                  <a:lnTo>
                    <a:pt x="1586229" y="96900"/>
                  </a:lnTo>
                  <a:lnTo>
                    <a:pt x="1485900" y="46608"/>
                  </a:lnTo>
                  <a:lnTo>
                    <a:pt x="1435100" y="22732"/>
                  </a:lnTo>
                  <a:lnTo>
                    <a:pt x="1391920" y="7365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41134" y="2560320"/>
              <a:ext cx="2397760" cy="1990725"/>
            </a:xfrm>
            <a:custGeom>
              <a:avLst/>
              <a:gdLst/>
              <a:ahLst/>
              <a:cxnLst/>
              <a:rect l="l" t="t" r="r" b="b"/>
              <a:pathLst>
                <a:path w="2397759" h="1990725">
                  <a:moveTo>
                    <a:pt x="1346200" y="0"/>
                  </a:moveTo>
                  <a:lnTo>
                    <a:pt x="1299845" y="0"/>
                  </a:lnTo>
                  <a:lnTo>
                    <a:pt x="1252220" y="6730"/>
                  </a:lnTo>
                  <a:lnTo>
                    <a:pt x="1203960" y="19684"/>
                  </a:lnTo>
                  <a:lnTo>
                    <a:pt x="1156335" y="37464"/>
                  </a:lnTo>
                  <a:lnTo>
                    <a:pt x="1109345" y="59435"/>
                  </a:lnTo>
                  <a:lnTo>
                    <a:pt x="1062990" y="85216"/>
                  </a:lnTo>
                  <a:lnTo>
                    <a:pt x="1019175" y="112902"/>
                  </a:lnTo>
                  <a:lnTo>
                    <a:pt x="977265" y="142875"/>
                  </a:lnTo>
                  <a:lnTo>
                    <a:pt x="937895" y="173608"/>
                  </a:lnTo>
                  <a:lnTo>
                    <a:pt x="901700" y="204215"/>
                  </a:lnTo>
                  <a:lnTo>
                    <a:pt x="869315" y="234314"/>
                  </a:lnTo>
                  <a:lnTo>
                    <a:pt x="841375" y="263143"/>
                  </a:lnTo>
                  <a:lnTo>
                    <a:pt x="800100" y="312165"/>
                  </a:lnTo>
                  <a:lnTo>
                    <a:pt x="781685" y="345313"/>
                  </a:lnTo>
                  <a:lnTo>
                    <a:pt x="782320" y="353821"/>
                  </a:lnTo>
                  <a:lnTo>
                    <a:pt x="761365" y="348995"/>
                  </a:lnTo>
                  <a:lnTo>
                    <a:pt x="708025" y="344042"/>
                  </a:lnTo>
                  <a:lnTo>
                    <a:pt x="636270" y="353313"/>
                  </a:lnTo>
                  <a:lnTo>
                    <a:pt x="560070" y="389381"/>
                  </a:lnTo>
                  <a:lnTo>
                    <a:pt x="508000" y="431800"/>
                  </a:lnTo>
                  <a:lnTo>
                    <a:pt x="477520" y="457453"/>
                  </a:lnTo>
                  <a:lnTo>
                    <a:pt x="444500" y="486917"/>
                  </a:lnTo>
                  <a:lnTo>
                    <a:pt x="408305" y="518794"/>
                  </a:lnTo>
                  <a:lnTo>
                    <a:pt x="247015" y="664209"/>
                  </a:lnTo>
                  <a:lnTo>
                    <a:pt x="158750" y="742060"/>
                  </a:lnTo>
                  <a:lnTo>
                    <a:pt x="113665" y="780160"/>
                  </a:lnTo>
                  <a:lnTo>
                    <a:pt x="69215" y="818133"/>
                  </a:lnTo>
                  <a:lnTo>
                    <a:pt x="39370" y="847597"/>
                  </a:lnTo>
                  <a:lnTo>
                    <a:pt x="18415" y="878839"/>
                  </a:lnTo>
                  <a:lnTo>
                    <a:pt x="5715" y="911351"/>
                  </a:lnTo>
                  <a:lnTo>
                    <a:pt x="0" y="945641"/>
                  </a:lnTo>
                  <a:lnTo>
                    <a:pt x="635" y="980693"/>
                  </a:lnTo>
                  <a:lnTo>
                    <a:pt x="19050" y="1054227"/>
                  </a:lnTo>
                  <a:lnTo>
                    <a:pt x="34925" y="1092327"/>
                  </a:lnTo>
                  <a:lnTo>
                    <a:pt x="54610" y="1130934"/>
                  </a:lnTo>
                  <a:lnTo>
                    <a:pt x="76835" y="1170177"/>
                  </a:lnTo>
                  <a:lnTo>
                    <a:pt x="127000" y="1249299"/>
                  </a:lnTo>
                  <a:lnTo>
                    <a:pt x="179705" y="1327784"/>
                  </a:lnTo>
                  <a:lnTo>
                    <a:pt x="205105" y="1366392"/>
                  </a:lnTo>
                  <a:lnTo>
                    <a:pt x="229235" y="1404492"/>
                  </a:lnTo>
                  <a:lnTo>
                    <a:pt x="250190" y="1441830"/>
                  </a:lnTo>
                  <a:lnTo>
                    <a:pt x="294640" y="1524634"/>
                  </a:lnTo>
                  <a:lnTo>
                    <a:pt x="316865" y="1563877"/>
                  </a:lnTo>
                  <a:lnTo>
                    <a:pt x="339090" y="1602485"/>
                  </a:lnTo>
                  <a:lnTo>
                    <a:pt x="362585" y="1639315"/>
                  </a:lnTo>
                  <a:lnTo>
                    <a:pt x="386715" y="1675510"/>
                  </a:lnTo>
                  <a:lnTo>
                    <a:pt x="412750" y="1709801"/>
                  </a:lnTo>
                  <a:lnTo>
                    <a:pt x="440690" y="1742313"/>
                  </a:lnTo>
                  <a:lnTo>
                    <a:pt x="471170" y="1773681"/>
                  </a:lnTo>
                  <a:lnTo>
                    <a:pt x="504190" y="1803653"/>
                  </a:lnTo>
                  <a:lnTo>
                    <a:pt x="540385" y="1831339"/>
                  </a:lnTo>
                  <a:lnTo>
                    <a:pt x="579755" y="1856993"/>
                  </a:lnTo>
                  <a:lnTo>
                    <a:pt x="623570" y="1881631"/>
                  </a:lnTo>
                  <a:lnTo>
                    <a:pt x="671195" y="1903094"/>
                  </a:lnTo>
                  <a:lnTo>
                    <a:pt x="723900" y="1923287"/>
                  </a:lnTo>
                  <a:lnTo>
                    <a:pt x="769620" y="1938019"/>
                  </a:lnTo>
                  <a:lnTo>
                    <a:pt x="815340" y="1950846"/>
                  </a:lnTo>
                  <a:lnTo>
                    <a:pt x="861060" y="1961895"/>
                  </a:lnTo>
                  <a:lnTo>
                    <a:pt x="906780" y="1971166"/>
                  </a:lnTo>
                  <a:lnTo>
                    <a:pt x="952500" y="1978532"/>
                  </a:lnTo>
                  <a:lnTo>
                    <a:pt x="998220" y="1983993"/>
                  </a:lnTo>
                  <a:lnTo>
                    <a:pt x="1044575" y="1987677"/>
                  </a:lnTo>
                  <a:lnTo>
                    <a:pt x="1090930" y="1990089"/>
                  </a:lnTo>
                  <a:lnTo>
                    <a:pt x="1138555" y="1990724"/>
                  </a:lnTo>
                  <a:lnTo>
                    <a:pt x="1186180" y="1989581"/>
                  </a:lnTo>
                  <a:lnTo>
                    <a:pt x="1234440" y="1986406"/>
                  </a:lnTo>
                  <a:lnTo>
                    <a:pt x="1283970" y="1982215"/>
                  </a:lnTo>
                  <a:lnTo>
                    <a:pt x="1334135" y="1975992"/>
                  </a:lnTo>
                  <a:lnTo>
                    <a:pt x="1384935" y="1967991"/>
                  </a:lnTo>
                  <a:lnTo>
                    <a:pt x="1437640" y="1958847"/>
                  </a:lnTo>
                  <a:lnTo>
                    <a:pt x="1490980" y="1948433"/>
                  </a:lnTo>
                  <a:lnTo>
                    <a:pt x="1545590" y="1936114"/>
                  </a:lnTo>
                  <a:lnTo>
                    <a:pt x="1601470" y="1922017"/>
                  </a:lnTo>
                  <a:lnTo>
                    <a:pt x="1660525" y="1906142"/>
                  </a:lnTo>
                  <a:lnTo>
                    <a:pt x="1716405" y="1888997"/>
                  </a:lnTo>
                  <a:lnTo>
                    <a:pt x="1770380" y="1870582"/>
                  </a:lnTo>
                  <a:lnTo>
                    <a:pt x="1820545" y="1850897"/>
                  </a:lnTo>
                  <a:lnTo>
                    <a:pt x="1868805" y="1830704"/>
                  </a:lnTo>
                  <a:lnTo>
                    <a:pt x="1913890" y="1808606"/>
                  </a:lnTo>
                  <a:lnTo>
                    <a:pt x="1956435" y="1785238"/>
                  </a:lnTo>
                  <a:lnTo>
                    <a:pt x="1995805" y="1760727"/>
                  </a:lnTo>
                  <a:lnTo>
                    <a:pt x="2032635" y="1734946"/>
                  </a:lnTo>
                  <a:lnTo>
                    <a:pt x="2066290" y="1707388"/>
                  </a:lnTo>
                  <a:lnTo>
                    <a:pt x="2096770" y="1679193"/>
                  </a:lnTo>
                  <a:lnTo>
                    <a:pt x="2124075" y="1649094"/>
                  </a:lnTo>
                  <a:lnTo>
                    <a:pt x="2148205" y="1617217"/>
                  </a:lnTo>
                  <a:lnTo>
                    <a:pt x="2169795" y="1584070"/>
                  </a:lnTo>
                  <a:lnTo>
                    <a:pt x="2187575" y="1549780"/>
                  </a:lnTo>
                  <a:lnTo>
                    <a:pt x="2202180" y="1513585"/>
                  </a:lnTo>
                  <a:lnTo>
                    <a:pt x="2227580" y="1431416"/>
                  </a:lnTo>
                  <a:lnTo>
                    <a:pt x="2244725" y="1387220"/>
                  </a:lnTo>
                  <a:lnTo>
                    <a:pt x="2264410" y="1342516"/>
                  </a:lnTo>
                  <a:lnTo>
                    <a:pt x="2285365" y="1297685"/>
                  </a:lnTo>
                  <a:lnTo>
                    <a:pt x="2329180" y="1208785"/>
                  </a:lnTo>
                  <a:lnTo>
                    <a:pt x="2349500" y="1165859"/>
                  </a:lnTo>
                  <a:lnTo>
                    <a:pt x="2367915" y="1123568"/>
                  </a:lnTo>
                  <a:lnTo>
                    <a:pt x="2382520" y="1082420"/>
                  </a:lnTo>
                  <a:lnTo>
                    <a:pt x="2392680" y="1043177"/>
                  </a:lnTo>
                  <a:lnTo>
                    <a:pt x="2397760" y="1005839"/>
                  </a:lnTo>
                  <a:lnTo>
                    <a:pt x="2395855" y="970279"/>
                  </a:lnTo>
                  <a:lnTo>
                    <a:pt x="2386965" y="937767"/>
                  </a:lnTo>
                  <a:lnTo>
                    <a:pt x="2369820" y="907033"/>
                  </a:lnTo>
                  <a:lnTo>
                    <a:pt x="2343150" y="880109"/>
                  </a:lnTo>
                  <a:lnTo>
                    <a:pt x="2303145" y="843914"/>
                  </a:lnTo>
                  <a:lnTo>
                    <a:pt x="2269490" y="806450"/>
                  </a:lnTo>
                  <a:lnTo>
                    <a:pt x="2241550" y="767206"/>
                  </a:lnTo>
                  <a:lnTo>
                    <a:pt x="2218055" y="727328"/>
                  </a:lnTo>
                  <a:lnTo>
                    <a:pt x="2197735" y="686942"/>
                  </a:lnTo>
                  <a:lnTo>
                    <a:pt x="2178685" y="646429"/>
                  </a:lnTo>
                  <a:lnTo>
                    <a:pt x="2143760" y="564260"/>
                  </a:lnTo>
                  <a:lnTo>
                    <a:pt x="2124710" y="523747"/>
                  </a:lnTo>
                  <a:lnTo>
                    <a:pt x="2103120" y="483869"/>
                  </a:lnTo>
                  <a:lnTo>
                    <a:pt x="2078990" y="445262"/>
                  </a:lnTo>
                  <a:lnTo>
                    <a:pt x="2033905" y="391921"/>
                  </a:lnTo>
                  <a:lnTo>
                    <a:pt x="2005965" y="364870"/>
                  </a:lnTo>
                  <a:lnTo>
                    <a:pt x="1974215" y="337312"/>
                  </a:lnTo>
                  <a:lnTo>
                    <a:pt x="1939925" y="310388"/>
                  </a:lnTo>
                  <a:lnTo>
                    <a:pt x="1902460" y="283337"/>
                  </a:lnTo>
                  <a:lnTo>
                    <a:pt x="1863090" y="255777"/>
                  </a:lnTo>
                  <a:lnTo>
                    <a:pt x="1821180" y="228726"/>
                  </a:lnTo>
                  <a:lnTo>
                    <a:pt x="1776730" y="201802"/>
                  </a:lnTo>
                  <a:lnTo>
                    <a:pt x="1731010" y="175387"/>
                  </a:lnTo>
                  <a:lnTo>
                    <a:pt x="1684020" y="148970"/>
                  </a:lnTo>
                  <a:lnTo>
                    <a:pt x="1635125" y="122681"/>
                  </a:lnTo>
                  <a:lnTo>
                    <a:pt x="1586230" y="96900"/>
                  </a:lnTo>
                  <a:lnTo>
                    <a:pt x="1485900" y="46608"/>
                  </a:lnTo>
                  <a:lnTo>
                    <a:pt x="1435100" y="22732"/>
                  </a:lnTo>
                  <a:lnTo>
                    <a:pt x="1391920" y="7365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98309" y="2870200"/>
              <a:ext cx="2019935" cy="1649730"/>
            </a:xfrm>
            <a:custGeom>
              <a:avLst/>
              <a:gdLst/>
              <a:ahLst/>
              <a:cxnLst/>
              <a:rect l="l" t="t" r="r" b="b"/>
              <a:pathLst>
                <a:path w="2019934" h="1649729">
                  <a:moveTo>
                    <a:pt x="1063625" y="0"/>
                  </a:moveTo>
                  <a:lnTo>
                    <a:pt x="1009015" y="6730"/>
                  </a:lnTo>
                  <a:lnTo>
                    <a:pt x="955040" y="17779"/>
                  </a:lnTo>
                  <a:lnTo>
                    <a:pt x="902970" y="33782"/>
                  </a:lnTo>
                  <a:lnTo>
                    <a:pt x="853440" y="52704"/>
                  </a:lnTo>
                  <a:lnTo>
                    <a:pt x="807720" y="73533"/>
                  </a:lnTo>
                  <a:lnTo>
                    <a:pt x="767080" y="95630"/>
                  </a:lnTo>
                  <a:lnTo>
                    <a:pt x="732155" y="117094"/>
                  </a:lnTo>
                  <a:lnTo>
                    <a:pt x="683895" y="154559"/>
                  </a:lnTo>
                  <a:lnTo>
                    <a:pt x="673100" y="177291"/>
                  </a:lnTo>
                  <a:lnTo>
                    <a:pt x="654050" y="193166"/>
                  </a:lnTo>
                  <a:lnTo>
                    <a:pt x="607060" y="234314"/>
                  </a:lnTo>
                  <a:lnTo>
                    <a:pt x="544195" y="286385"/>
                  </a:lnTo>
                  <a:lnTo>
                    <a:pt x="453390" y="356362"/>
                  </a:lnTo>
                  <a:lnTo>
                    <a:pt x="424815" y="379602"/>
                  </a:lnTo>
                  <a:lnTo>
                    <a:pt x="357505" y="437896"/>
                  </a:lnTo>
                  <a:lnTo>
                    <a:pt x="194310" y="581405"/>
                  </a:lnTo>
                  <a:lnTo>
                    <a:pt x="149860" y="619378"/>
                  </a:lnTo>
                  <a:lnTo>
                    <a:pt x="105410" y="658113"/>
                  </a:lnTo>
                  <a:lnTo>
                    <a:pt x="59690" y="695451"/>
                  </a:lnTo>
                  <a:lnTo>
                    <a:pt x="29845" y="724915"/>
                  </a:lnTo>
                  <a:lnTo>
                    <a:pt x="10795" y="756792"/>
                  </a:lnTo>
                  <a:lnTo>
                    <a:pt x="1270" y="790575"/>
                  </a:lnTo>
                  <a:lnTo>
                    <a:pt x="0" y="825500"/>
                  </a:lnTo>
                  <a:lnTo>
                    <a:pt x="6350" y="861695"/>
                  </a:lnTo>
                  <a:lnTo>
                    <a:pt x="18415" y="899033"/>
                  </a:lnTo>
                  <a:lnTo>
                    <a:pt x="35560" y="937133"/>
                  </a:lnTo>
                  <a:lnTo>
                    <a:pt x="57150" y="975740"/>
                  </a:lnTo>
                  <a:lnTo>
                    <a:pt x="81280" y="1014984"/>
                  </a:lnTo>
                  <a:lnTo>
                    <a:pt x="107315" y="1054227"/>
                  </a:lnTo>
                  <a:lnTo>
                    <a:pt x="160020" y="1131570"/>
                  </a:lnTo>
                  <a:lnTo>
                    <a:pt x="184150" y="1170177"/>
                  </a:lnTo>
                  <a:lnTo>
                    <a:pt x="205740" y="1207008"/>
                  </a:lnTo>
                  <a:lnTo>
                    <a:pt x="228600" y="1249934"/>
                  </a:lnTo>
                  <a:lnTo>
                    <a:pt x="251460" y="1290954"/>
                  </a:lnTo>
                  <a:lnTo>
                    <a:pt x="274320" y="1330198"/>
                  </a:lnTo>
                  <a:lnTo>
                    <a:pt x="297815" y="1368805"/>
                  </a:lnTo>
                  <a:lnTo>
                    <a:pt x="323215" y="1405001"/>
                  </a:lnTo>
                  <a:lnTo>
                    <a:pt x="351155" y="1439417"/>
                  </a:lnTo>
                  <a:lnTo>
                    <a:pt x="381635" y="1471930"/>
                  </a:lnTo>
                  <a:lnTo>
                    <a:pt x="415290" y="1502537"/>
                  </a:lnTo>
                  <a:lnTo>
                    <a:pt x="453390" y="1530223"/>
                  </a:lnTo>
                  <a:lnTo>
                    <a:pt x="496570" y="1555877"/>
                  </a:lnTo>
                  <a:lnTo>
                    <a:pt x="544830" y="1578610"/>
                  </a:lnTo>
                  <a:lnTo>
                    <a:pt x="599440" y="1598802"/>
                  </a:lnTo>
                  <a:lnTo>
                    <a:pt x="645795" y="1612392"/>
                  </a:lnTo>
                  <a:lnTo>
                    <a:pt x="691515" y="1623949"/>
                  </a:lnTo>
                  <a:lnTo>
                    <a:pt x="737235" y="1633220"/>
                  </a:lnTo>
                  <a:lnTo>
                    <a:pt x="783590" y="1640586"/>
                  </a:lnTo>
                  <a:lnTo>
                    <a:pt x="829945" y="1646047"/>
                  </a:lnTo>
                  <a:lnTo>
                    <a:pt x="876300" y="1649095"/>
                  </a:lnTo>
                  <a:lnTo>
                    <a:pt x="923925" y="1649730"/>
                  </a:lnTo>
                  <a:lnTo>
                    <a:pt x="972185" y="1649095"/>
                  </a:lnTo>
                  <a:lnTo>
                    <a:pt x="1020445" y="1646047"/>
                  </a:lnTo>
                  <a:lnTo>
                    <a:pt x="1070610" y="1641220"/>
                  </a:lnTo>
                  <a:lnTo>
                    <a:pt x="1121410" y="1634363"/>
                  </a:lnTo>
                  <a:lnTo>
                    <a:pt x="1173480" y="1625854"/>
                  </a:lnTo>
                  <a:lnTo>
                    <a:pt x="1226820" y="1615439"/>
                  </a:lnTo>
                  <a:lnTo>
                    <a:pt x="1282065" y="1602486"/>
                  </a:lnTo>
                  <a:lnTo>
                    <a:pt x="1338580" y="1588389"/>
                  </a:lnTo>
                  <a:lnTo>
                    <a:pt x="1398905" y="1571879"/>
                  </a:lnTo>
                  <a:lnTo>
                    <a:pt x="1456055" y="1553464"/>
                  </a:lnTo>
                  <a:lnTo>
                    <a:pt x="1509395" y="1533779"/>
                  </a:lnTo>
                  <a:lnTo>
                    <a:pt x="1559560" y="1512951"/>
                  </a:lnTo>
                  <a:lnTo>
                    <a:pt x="1605915" y="1490345"/>
                  </a:lnTo>
                  <a:lnTo>
                    <a:pt x="1649095" y="1466342"/>
                  </a:lnTo>
                  <a:lnTo>
                    <a:pt x="1688465" y="1441196"/>
                  </a:lnTo>
                  <a:lnTo>
                    <a:pt x="1724660" y="1413637"/>
                  </a:lnTo>
                  <a:lnTo>
                    <a:pt x="1757045" y="1384808"/>
                  </a:lnTo>
                  <a:lnTo>
                    <a:pt x="1784985" y="1354709"/>
                  </a:lnTo>
                  <a:lnTo>
                    <a:pt x="1809750" y="1322197"/>
                  </a:lnTo>
                  <a:lnTo>
                    <a:pt x="1830705" y="1288541"/>
                  </a:lnTo>
                  <a:lnTo>
                    <a:pt x="1847215" y="1252347"/>
                  </a:lnTo>
                  <a:lnTo>
                    <a:pt x="1873885" y="1172590"/>
                  </a:lnTo>
                  <a:lnTo>
                    <a:pt x="1891665" y="1129664"/>
                  </a:lnTo>
                  <a:lnTo>
                    <a:pt x="1911985" y="1086739"/>
                  </a:lnTo>
                  <a:lnTo>
                    <a:pt x="1955800" y="1002157"/>
                  </a:lnTo>
                  <a:lnTo>
                    <a:pt x="1976120" y="960374"/>
                  </a:lnTo>
                  <a:lnTo>
                    <a:pt x="1994535" y="919988"/>
                  </a:lnTo>
                  <a:lnTo>
                    <a:pt x="2008505" y="881252"/>
                  </a:lnTo>
                  <a:lnTo>
                    <a:pt x="2017395" y="844550"/>
                  </a:lnTo>
                  <a:lnTo>
                    <a:pt x="2019935" y="809498"/>
                  </a:lnTo>
                  <a:lnTo>
                    <a:pt x="2014220" y="777621"/>
                  </a:lnTo>
                  <a:lnTo>
                    <a:pt x="1999615" y="748157"/>
                  </a:lnTo>
                  <a:lnTo>
                    <a:pt x="1974850" y="722502"/>
                  </a:lnTo>
                  <a:lnTo>
                    <a:pt x="1935480" y="686308"/>
                  </a:lnTo>
                  <a:lnTo>
                    <a:pt x="1903095" y="648842"/>
                  </a:lnTo>
                  <a:lnTo>
                    <a:pt x="1877695" y="608964"/>
                  </a:lnTo>
                  <a:lnTo>
                    <a:pt x="1856105" y="569087"/>
                  </a:lnTo>
                  <a:lnTo>
                    <a:pt x="1837690" y="528065"/>
                  </a:lnTo>
                  <a:lnTo>
                    <a:pt x="1820545" y="486917"/>
                  </a:lnTo>
                  <a:lnTo>
                    <a:pt x="1802130" y="445897"/>
                  </a:lnTo>
                  <a:lnTo>
                    <a:pt x="1781810" y="406019"/>
                  </a:lnTo>
                  <a:lnTo>
                    <a:pt x="1757045" y="366775"/>
                  </a:lnTo>
                  <a:lnTo>
                    <a:pt x="1709420" y="313436"/>
                  </a:lnTo>
                  <a:lnTo>
                    <a:pt x="1678940" y="286385"/>
                  </a:lnTo>
                  <a:lnTo>
                    <a:pt x="1644015" y="259461"/>
                  </a:lnTo>
                  <a:lnTo>
                    <a:pt x="1605915" y="232410"/>
                  </a:lnTo>
                  <a:lnTo>
                    <a:pt x="1564005" y="205486"/>
                  </a:lnTo>
                  <a:lnTo>
                    <a:pt x="1520190" y="178435"/>
                  </a:lnTo>
                  <a:lnTo>
                    <a:pt x="1473200" y="151511"/>
                  </a:lnTo>
                  <a:lnTo>
                    <a:pt x="1424940" y="125729"/>
                  </a:lnTo>
                  <a:lnTo>
                    <a:pt x="1374775" y="99949"/>
                  </a:lnTo>
                  <a:lnTo>
                    <a:pt x="1323340" y="74167"/>
                  </a:lnTo>
                  <a:lnTo>
                    <a:pt x="1271905" y="49657"/>
                  </a:lnTo>
                  <a:lnTo>
                    <a:pt x="1219835" y="25780"/>
                  </a:lnTo>
                  <a:lnTo>
                    <a:pt x="1169670" y="8636"/>
                  </a:lnTo>
                  <a:lnTo>
                    <a:pt x="1117600" y="635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30389" y="4592320"/>
              <a:ext cx="342900" cy="275590"/>
            </a:xfrm>
            <a:custGeom>
              <a:avLst/>
              <a:gdLst/>
              <a:ahLst/>
              <a:cxnLst/>
              <a:rect l="l" t="t" r="r" b="b"/>
              <a:pathLst>
                <a:path w="342900" h="275589">
                  <a:moveTo>
                    <a:pt x="120650" y="0"/>
                  </a:moveTo>
                  <a:lnTo>
                    <a:pt x="57150" y="39242"/>
                  </a:lnTo>
                  <a:lnTo>
                    <a:pt x="22859" y="76707"/>
                  </a:lnTo>
                  <a:lnTo>
                    <a:pt x="4444" y="109219"/>
                  </a:lnTo>
                  <a:lnTo>
                    <a:pt x="0" y="149732"/>
                  </a:lnTo>
                  <a:lnTo>
                    <a:pt x="9525" y="191515"/>
                  </a:lnTo>
                  <a:lnTo>
                    <a:pt x="31114" y="230123"/>
                  </a:lnTo>
                  <a:lnTo>
                    <a:pt x="64769" y="259079"/>
                  </a:lnTo>
                  <a:lnTo>
                    <a:pt x="108584" y="272541"/>
                  </a:lnTo>
                  <a:lnTo>
                    <a:pt x="156209" y="275589"/>
                  </a:lnTo>
                  <a:lnTo>
                    <a:pt x="201294" y="274954"/>
                  </a:lnTo>
                  <a:lnTo>
                    <a:pt x="241300" y="266445"/>
                  </a:lnTo>
                  <a:lnTo>
                    <a:pt x="276225" y="246760"/>
                  </a:lnTo>
                  <a:lnTo>
                    <a:pt x="304164" y="213613"/>
                  </a:lnTo>
                  <a:lnTo>
                    <a:pt x="323850" y="162686"/>
                  </a:lnTo>
                  <a:lnTo>
                    <a:pt x="342900" y="70611"/>
                  </a:lnTo>
                  <a:lnTo>
                    <a:pt x="332739" y="23875"/>
                  </a:lnTo>
                  <a:lnTo>
                    <a:pt x="280034" y="9143"/>
                  </a:lnTo>
                  <a:lnTo>
                    <a:pt x="168275" y="10413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22134" y="4564380"/>
              <a:ext cx="318770" cy="280035"/>
            </a:xfrm>
            <a:custGeom>
              <a:avLst/>
              <a:gdLst/>
              <a:ahLst/>
              <a:cxnLst/>
              <a:rect l="l" t="t" r="r" b="b"/>
              <a:pathLst>
                <a:path w="318770" h="280035">
                  <a:moveTo>
                    <a:pt x="149225" y="0"/>
                  </a:moveTo>
                  <a:lnTo>
                    <a:pt x="91440" y="7366"/>
                  </a:lnTo>
                  <a:lnTo>
                    <a:pt x="51435" y="21463"/>
                  </a:lnTo>
                  <a:lnTo>
                    <a:pt x="7620" y="72898"/>
                  </a:lnTo>
                  <a:lnTo>
                    <a:pt x="0" y="107188"/>
                  </a:lnTo>
                  <a:lnTo>
                    <a:pt x="2540" y="149479"/>
                  </a:lnTo>
                  <a:lnTo>
                    <a:pt x="15875" y="193040"/>
                  </a:lnTo>
                  <a:lnTo>
                    <a:pt x="38735" y="232283"/>
                  </a:lnTo>
                  <a:lnTo>
                    <a:pt x="71755" y="261620"/>
                  </a:lnTo>
                  <a:lnTo>
                    <a:pt x="114935" y="275717"/>
                  </a:lnTo>
                  <a:lnTo>
                    <a:pt x="161925" y="279400"/>
                  </a:lnTo>
                  <a:lnTo>
                    <a:pt x="204470" y="280035"/>
                  </a:lnTo>
                  <a:lnTo>
                    <a:pt x="241935" y="273939"/>
                  </a:lnTo>
                  <a:lnTo>
                    <a:pt x="273685" y="256159"/>
                  </a:lnTo>
                  <a:lnTo>
                    <a:pt x="298450" y="224282"/>
                  </a:lnTo>
                  <a:lnTo>
                    <a:pt x="315595" y="173355"/>
                  </a:lnTo>
                  <a:lnTo>
                    <a:pt x="318770" y="114554"/>
                  </a:lnTo>
                  <a:lnTo>
                    <a:pt x="303530" y="71120"/>
                  </a:lnTo>
                  <a:lnTo>
                    <a:pt x="276225" y="39878"/>
                  </a:lnTo>
                  <a:lnTo>
                    <a:pt x="243840" y="19050"/>
                  </a:lnTo>
                  <a:lnTo>
                    <a:pt x="198120" y="3683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91094" y="3144520"/>
              <a:ext cx="815975" cy="1144270"/>
            </a:xfrm>
            <a:custGeom>
              <a:avLst/>
              <a:gdLst/>
              <a:ahLst/>
              <a:cxnLst/>
              <a:rect l="l" t="t" r="r" b="b"/>
              <a:pathLst>
                <a:path w="815975" h="1144270">
                  <a:moveTo>
                    <a:pt x="415289" y="923543"/>
                  </a:moveTo>
                  <a:lnTo>
                    <a:pt x="328929" y="923543"/>
                  </a:lnTo>
                  <a:lnTo>
                    <a:pt x="295909" y="930275"/>
                  </a:lnTo>
                  <a:lnTo>
                    <a:pt x="269239" y="947419"/>
                  </a:lnTo>
                  <a:lnTo>
                    <a:pt x="250825" y="973201"/>
                  </a:lnTo>
                  <a:lnTo>
                    <a:pt x="244475" y="1005077"/>
                  </a:lnTo>
                  <a:lnTo>
                    <a:pt x="244475" y="1108075"/>
                  </a:lnTo>
                  <a:lnTo>
                    <a:pt x="247014" y="1122171"/>
                  </a:lnTo>
                  <a:lnTo>
                    <a:pt x="255270" y="1133855"/>
                  </a:lnTo>
                  <a:lnTo>
                    <a:pt x="266700" y="1141221"/>
                  </a:lnTo>
                  <a:lnTo>
                    <a:pt x="281304" y="1144269"/>
                  </a:lnTo>
                  <a:lnTo>
                    <a:pt x="476250" y="1144269"/>
                  </a:lnTo>
                  <a:lnTo>
                    <a:pt x="490854" y="1141221"/>
                  </a:lnTo>
                  <a:lnTo>
                    <a:pt x="502284" y="1133855"/>
                  </a:lnTo>
                  <a:lnTo>
                    <a:pt x="510539" y="1122171"/>
                  </a:lnTo>
                  <a:lnTo>
                    <a:pt x="513079" y="1108075"/>
                  </a:lnTo>
                  <a:lnTo>
                    <a:pt x="513079" y="1017904"/>
                  </a:lnTo>
                  <a:lnTo>
                    <a:pt x="505459" y="981201"/>
                  </a:lnTo>
                  <a:lnTo>
                    <a:pt x="484504" y="951102"/>
                  </a:lnTo>
                  <a:lnTo>
                    <a:pt x="453389" y="930909"/>
                  </a:lnTo>
                  <a:lnTo>
                    <a:pt x="415289" y="923543"/>
                  </a:lnTo>
                  <a:close/>
                </a:path>
                <a:path w="815975" h="1144270">
                  <a:moveTo>
                    <a:pt x="790575" y="204850"/>
                  </a:moveTo>
                  <a:lnTo>
                    <a:pt x="402589" y="204850"/>
                  </a:lnTo>
                  <a:lnTo>
                    <a:pt x="434339" y="207263"/>
                  </a:lnTo>
                  <a:lnTo>
                    <a:pt x="462279" y="213994"/>
                  </a:lnTo>
                  <a:lnTo>
                    <a:pt x="507364" y="242188"/>
                  </a:lnTo>
                  <a:lnTo>
                    <a:pt x="535939" y="287019"/>
                  </a:lnTo>
                  <a:lnTo>
                    <a:pt x="545464" y="345820"/>
                  </a:lnTo>
                  <a:lnTo>
                    <a:pt x="544195" y="366140"/>
                  </a:lnTo>
                  <a:lnTo>
                    <a:pt x="536575" y="405891"/>
                  </a:lnTo>
                  <a:lnTo>
                    <a:pt x="521970" y="443356"/>
                  </a:lnTo>
                  <a:lnTo>
                    <a:pt x="500379" y="479551"/>
                  </a:lnTo>
                  <a:lnTo>
                    <a:pt x="472439" y="513841"/>
                  </a:lnTo>
                  <a:lnTo>
                    <a:pt x="438784" y="545718"/>
                  </a:lnTo>
                  <a:lnTo>
                    <a:pt x="394970" y="579501"/>
                  </a:lnTo>
                  <a:lnTo>
                    <a:pt x="372109" y="597280"/>
                  </a:lnTo>
                  <a:lnTo>
                    <a:pt x="333375" y="629792"/>
                  </a:lnTo>
                  <a:lnTo>
                    <a:pt x="302895" y="661034"/>
                  </a:lnTo>
                  <a:lnTo>
                    <a:pt x="280034" y="692912"/>
                  </a:lnTo>
                  <a:lnTo>
                    <a:pt x="257809" y="745616"/>
                  </a:lnTo>
                  <a:lnTo>
                    <a:pt x="252729" y="768984"/>
                  </a:lnTo>
                  <a:lnTo>
                    <a:pt x="252095" y="772032"/>
                  </a:lnTo>
                  <a:lnTo>
                    <a:pt x="251569" y="775080"/>
                  </a:lnTo>
                  <a:lnTo>
                    <a:pt x="251459" y="775715"/>
                  </a:lnTo>
                  <a:lnTo>
                    <a:pt x="253364" y="810005"/>
                  </a:lnTo>
                  <a:lnTo>
                    <a:pt x="269875" y="838834"/>
                  </a:lnTo>
                  <a:lnTo>
                    <a:pt x="296545" y="858519"/>
                  </a:lnTo>
                  <a:lnTo>
                    <a:pt x="331470" y="865885"/>
                  </a:lnTo>
                  <a:lnTo>
                    <a:pt x="428625" y="865885"/>
                  </a:lnTo>
                  <a:lnTo>
                    <a:pt x="461009" y="860297"/>
                  </a:lnTo>
                  <a:lnTo>
                    <a:pt x="488950" y="845057"/>
                  </a:lnTo>
                  <a:lnTo>
                    <a:pt x="509270" y="821054"/>
                  </a:lnTo>
                  <a:lnTo>
                    <a:pt x="520700" y="791082"/>
                  </a:lnTo>
                  <a:lnTo>
                    <a:pt x="520700" y="790447"/>
                  </a:lnTo>
                  <a:lnTo>
                    <a:pt x="524509" y="775080"/>
                  </a:lnTo>
                  <a:lnTo>
                    <a:pt x="544195" y="734694"/>
                  </a:lnTo>
                  <a:lnTo>
                    <a:pt x="578484" y="697864"/>
                  </a:lnTo>
                  <a:lnTo>
                    <a:pt x="624839" y="661034"/>
                  </a:lnTo>
                  <a:lnTo>
                    <a:pt x="654050" y="636524"/>
                  </a:lnTo>
                  <a:lnTo>
                    <a:pt x="707389" y="584962"/>
                  </a:lnTo>
                  <a:lnTo>
                    <a:pt x="752475" y="529843"/>
                  </a:lnTo>
                  <a:lnTo>
                    <a:pt x="786764" y="470915"/>
                  </a:lnTo>
                  <a:lnTo>
                    <a:pt x="808354" y="407162"/>
                  </a:lnTo>
                  <a:lnTo>
                    <a:pt x="815975" y="338454"/>
                  </a:lnTo>
                  <a:lnTo>
                    <a:pt x="812800" y="288163"/>
                  </a:lnTo>
                  <a:lnTo>
                    <a:pt x="803275" y="242188"/>
                  </a:lnTo>
                  <a:lnTo>
                    <a:pt x="790575" y="204850"/>
                  </a:lnTo>
                  <a:close/>
                </a:path>
                <a:path w="815975" h="1144270">
                  <a:moveTo>
                    <a:pt x="400684" y="0"/>
                  </a:moveTo>
                  <a:lnTo>
                    <a:pt x="342900" y="2412"/>
                  </a:lnTo>
                  <a:lnTo>
                    <a:pt x="288289" y="9143"/>
                  </a:lnTo>
                  <a:lnTo>
                    <a:pt x="237489" y="20827"/>
                  </a:lnTo>
                  <a:lnTo>
                    <a:pt x="189864" y="37464"/>
                  </a:lnTo>
                  <a:lnTo>
                    <a:pt x="146684" y="58292"/>
                  </a:lnTo>
                  <a:lnTo>
                    <a:pt x="108584" y="84074"/>
                  </a:lnTo>
                  <a:lnTo>
                    <a:pt x="75564" y="113410"/>
                  </a:lnTo>
                  <a:lnTo>
                    <a:pt x="47625" y="147192"/>
                  </a:lnTo>
                  <a:lnTo>
                    <a:pt x="16509" y="218947"/>
                  </a:lnTo>
                  <a:lnTo>
                    <a:pt x="6350" y="258190"/>
                  </a:lnTo>
                  <a:lnTo>
                    <a:pt x="0" y="290702"/>
                  </a:lnTo>
                  <a:lnTo>
                    <a:pt x="0" y="302894"/>
                  </a:lnTo>
                  <a:lnTo>
                    <a:pt x="43814" y="326897"/>
                  </a:lnTo>
                  <a:lnTo>
                    <a:pt x="146684" y="328040"/>
                  </a:lnTo>
                  <a:lnTo>
                    <a:pt x="196214" y="328040"/>
                  </a:lnTo>
                  <a:lnTo>
                    <a:pt x="243204" y="313943"/>
                  </a:lnTo>
                  <a:lnTo>
                    <a:pt x="273050" y="276605"/>
                  </a:lnTo>
                  <a:lnTo>
                    <a:pt x="279400" y="264921"/>
                  </a:lnTo>
                  <a:lnTo>
                    <a:pt x="286384" y="253872"/>
                  </a:lnTo>
                  <a:lnTo>
                    <a:pt x="326389" y="221995"/>
                  </a:lnTo>
                  <a:lnTo>
                    <a:pt x="375284" y="206628"/>
                  </a:lnTo>
                  <a:lnTo>
                    <a:pt x="402589" y="204850"/>
                  </a:lnTo>
                  <a:lnTo>
                    <a:pt x="790575" y="204850"/>
                  </a:lnTo>
                  <a:lnTo>
                    <a:pt x="788034" y="198627"/>
                  </a:lnTo>
                  <a:lnTo>
                    <a:pt x="767079" y="159384"/>
                  </a:lnTo>
                  <a:lnTo>
                    <a:pt x="739139" y="123825"/>
                  </a:lnTo>
                  <a:lnTo>
                    <a:pt x="706120" y="91312"/>
                  </a:lnTo>
                  <a:lnTo>
                    <a:pt x="672464" y="66801"/>
                  </a:lnTo>
                  <a:lnTo>
                    <a:pt x="636270" y="46608"/>
                  </a:lnTo>
                  <a:lnTo>
                    <a:pt x="596264" y="30099"/>
                  </a:lnTo>
                  <a:lnTo>
                    <a:pt x="552450" y="16509"/>
                  </a:lnTo>
                  <a:lnTo>
                    <a:pt x="505459" y="7365"/>
                  </a:lnTo>
                  <a:lnTo>
                    <a:pt x="454659" y="1777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53629" y="3144520"/>
              <a:ext cx="815975" cy="1144270"/>
            </a:xfrm>
            <a:custGeom>
              <a:avLst/>
              <a:gdLst/>
              <a:ahLst/>
              <a:cxnLst/>
              <a:rect l="l" t="t" r="r" b="b"/>
              <a:pathLst>
                <a:path w="815975" h="1144270">
                  <a:moveTo>
                    <a:pt x="415290" y="923543"/>
                  </a:moveTo>
                  <a:lnTo>
                    <a:pt x="328929" y="923543"/>
                  </a:lnTo>
                  <a:lnTo>
                    <a:pt x="295910" y="930275"/>
                  </a:lnTo>
                  <a:lnTo>
                    <a:pt x="269240" y="947419"/>
                  </a:lnTo>
                  <a:lnTo>
                    <a:pt x="251460" y="973201"/>
                  </a:lnTo>
                  <a:lnTo>
                    <a:pt x="244475" y="1005077"/>
                  </a:lnTo>
                  <a:lnTo>
                    <a:pt x="244475" y="1108075"/>
                  </a:lnTo>
                  <a:lnTo>
                    <a:pt x="247650" y="1122171"/>
                  </a:lnTo>
                  <a:lnTo>
                    <a:pt x="255270" y="1133855"/>
                  </a:lnTo>
                  <a:lnTo>
                    <a:pt x="267335" y="1141221"/>
                  </a:lnTo>
                  <a:lnTo>
                    <a:pt x="281304" y="1144269"/>
                  </a:lnTo>
                  <a:lnTo>
                    <a:pt x="476250" y="1144269"/>
                  </a:lnTo>
                  <a:lnTo>
                    <a:pt x="490854" y="1141221"/>
                  </a:lnTo>
                  <a:lnTo>
                    <a:pt x="502285" y="1133855"/>
                  </a:lnTo>
                  <a:lnTo>
                    <a:pt x="510540" y="1122171"/>
                  </a:lnTo>
                  <a:lnTo>
                    <a:pt x="513079" y="1108075"/>
                  </a:lnTo>
                  <a:lnTo>
                    <a:pt x="513079" y="1017904"/>
                  </a:lnTo>
                  <a:lnTo>
                    <a:pt x="505460" y="981201"/>
                  </a:lnTo>
                  <a:lnTo>
                    <a:pt x="484504" y="951102"/>
                  </a:lnTo>
                  <a:lnTo>
                    <a:pt x="453390" y="930909"/>
                  </a:lnTo>
                  <a:lnTo>
                    <a:pt x="415290" y="923543"/>
                  </a:lnTo>
                  <a:close/>
                </a:path>
                <a:path w="815975" h="1144270">
                  <a:moveTo>
                    <a:pt x="790575" y="204850"/>
                  </a:moveTo>
                  <a:lnTo>
                    <a:pt x="402590" y="204850"/>
                  </a:lnTo>
                  <a:lnTo>
                    <a:pt x="434340" y="207263"/>
                  </a:lnTo>
                  <a:lnTo>
                    <a:pt x="462915" y="213994"/>
                  </a:lnTo>
                  <a:lnTo>
                    <a:pt x="508000" y="242188"/>
                  </a:lnTo>
                  <a:lnTo>
                    <a:pt x="535940" y="287019"/>
                  </a:lnTo>
                  <a:lnTo>
                    <a:pt x="545465" y="345820"/>
                  </a:lnTo>
                  <a:lnTo>
                    <a:pt x="544195" y="366140"/>
                  </a:lnTo>
                  <a:lnTo>
                    <a:pt x="536575" y="405891"/>
                  </a:lnTo>
                  <a:lnTo>
                    <a:pt x="521970" y="443356"/>
                  </a:lnTo>
                  <a:lnTo>
                    <a:pt x="500379" y="479551"/>
                  </a:lnTo>
                  <a:lnTo>
                    <a:pt x="472440" y="513841"/>
                  </a:lnTo>
                  <a:lnTo>
                    <a:pt x="438785" y="545718"/>
                  </a:lnTo>
                  <a:lnTo>
                    <a:pt x="394970" y="579501"/>
                  </a:lnTo>
                  <a:lnTo>
                    <a:pt x="372745" y="597280"/>
                  </a:lnTo>
                  <a:lnTo>
                    <a:pt x="334010" y="629792"/>
                  </a:lnTo>
                  <a:lnTo>
                    <a:pt x="303529" y="661034"/>
                  </a:lnTo>
                  <a:lnTo>
                    <a:pt x="280670" y="692912"/>
                  </a:lnTo>
                  <a:lnTo>
                    <a:pt x="264160" y="727328"/>
                  </a:lnTo>
                  <a:lnTo>
                    <a:pt x="253365" y="765301"/>
                  </a:lnTo>
                  <a:lnTo>
                    <a:pt x="252729" y="768984"/>
                  </a:lnTo>
                  <a:lnTo>
                    <a:pt x="252095" y="772032"/>
                  </a:lnTo>
                  <a:lnTo>
                    <a:pt x="251569" y="775080"/>
                  </a:lnTo>
                  <a:lnTo>
                    <a:pt x="251460" y="775715"/>
                  </a:lnTo>
                  <a:lnTo>
                    <a:pt x="254000" y="810005"/>
                  </a:lnTo>
                  <a:lnTo>
                    <a:pt x="269875" y="838834"/>
                  </a:lnTo>
                  <a:lnTo>
                    <a:pt x="297179" y="858519"/>
                  </a:lnTo>
                  <a:lnTo>
                    <a:pt x="331470" y="865885"/>
                  </a:lnTo>
                  <a:lnTo>
                    <a:pt x="428625" y="865885"/>
                  </a:lnTo>
                  <a:lnTo>
                    <a:pt x="461010" y="860297"/>
                  </a:lnTo>
                  <a:lnTo>
                    <a:pt x="488950" y="845057"/>
                  </a:lnTo>
                  <a:lnTo>
                    <a:pt x="509270" y="821054"/>
                  </a:lnTo>
                  <a:lnTo>
                    <a:pt x="520700" y="791082"/>
                  </a:lnTo>
                  <a:lnTo>
                    <a:pt x="520700" y="790447"/>
                  </a:lnTo>
                  <a:lnTo>
                    <a:pt x="524510" y="775080"/>
                  </a:lnTo>
                  <a:lnTo>
                    <a:pt x="544195" y="734694"/>
                  </a:lnTo>
                  <a:lnTo>
                    <a:pt x="579120" y="697864"/>
                  </a:lnTo>
                  <a:lnTo>
                    <a:pt x="625475" y="661034"/>
                  </a:lnTo>
                  <a:lnTo>
                    <a:pt x="654685" y="636524"/>
                  </a:lnTo>
                  <a:lnTo>
                    <a:pt x="708025" y="584962"/>
                  </a:lnTo>
                  <a:lnTo>
                    <a:pt x="752475" y="529843"/>
                  </a:lnTo>
                  <a:lnTo>
                    <a:pt x="786765" y="470915"/>
                  </a:lnTo>
                  <a:lnTo>
                    <a:pt x="808354" y="407162"/>
                  </a:lnTo>
                  <a:lnTo>
                    <a:pt x="815975" y="338454"/>
                  </a:lnTo>
                  <a:lnTo>
                    <a:pt x="812921" y="290702"/>
                  </a:lnTo>
                  <a:lnTo>
                    <a:pt x="812800" y="288797"/>
                  </a:lnTo>
                  <a:lnTo>
                    <a:pt x="803910" y="242188"/>
                  </a:lnTo>
                  <a:lnTo>
                    <a:pt x="790575" y="204850"/>
                  </a:lnTo>
                  <a:close/>
                </a:path>
                <a:path w="815975" h="1144270">
                  <a:moveTo>
                    <a:pt x="400685" y="0"/>
                  </a:moveTo>
                  <a:lnTo>
                    <a:pt x="342900" y="2412"/>
                  </a:lnTo>
                  <a:lnTo>
                    <a:pt x="288290" y="9143"/>
                  </a:lnTo>
                  <a:lnTo>
                    <a:pt x="237490" y="20827"/>
                  </a:lnTo>
                  <a:lnTo>
                    <a:pt x="189865" y="37464"/>
                  </a:lnTo>
                  <a:lnTo>
                    <a:pt x="146685" y="58292"/>
                  </a:lnTo>
                  <a:lnTo>
                    <a:pt x="108585" y="84074"/>
                  </a:lnTo>
                  <a:lnTo>
                    <a:pt x="75565" y="113410"/>
                  </a:lnTo>
                  <a:lnTo>
                    <a:pt x="47625" y="147192"/>
                  </a:lnTo>
                  <a:lnTo>
                    <a:pt x="17145" y="218947"/>
                  </a:lnTo>
                  <a:lnTo>
                    <a:pt x="6985" y="258190"/>
                  </a:lnTo>
                  <a:lnTo>
                    <a:pt x="0" y="290702"/>
                  </a:lnTo>
                  <a:lnTo>
                    <a:pt x="0" y="302894"/>
                  </a:lnTo>
                  <a:lnTo>
                    <a:pt x="5079" y="313308"/>
                  </a:lnTo>
                  <a:lnTo>
                    <a:pt x="13970" y="321309"/>
                  </a:lnTo>
                  <a:lnTo>
                    <a:pt x="25400" y="325627"/>
                  </a:lnTo>
                  <a:lnTo>
                    <a:pt x="26035" y="325627"/>
                  </a:lnTo>
                  <a:lnTo>
                    <a:pt x="40640" y="327405"/>
                  </a:lnTo>
                  <a:lnTo>
                    <a:pt x="63500" y="328675"/>
                  </a:lnTo>
                  <a:lnTo>
                    <a:pt x="109854" y="328675"/>
                  </a:lnTo>
                  <a:lnTo>
                    <a:pt x="196215" y="328040"/>
                  </a:lnTo>
                  <a:lnTo>
                    <a:pt x="243204" y="313943"/>
                  </a:lnTo>
                  <a:lnTo>
                    <a:pt x="273685" y="276605"/>
                  </a:lnTo>
                  <a:lnTo>
                    <a:pt x="279400" y="264921"/>
                  </a:lnTo>
                  <a:lnTo>
                    <a:pt x="286385" y="253872"/>
                  </a:lnTo>
                  <a:lnTo>
                    <a:pt x="326390" y="221995"/>
                  </a:lnTo>
                  <a:lnTo>
                    <a:pt x="375285" y="206628"/>
                  </a:lnTo>
                  <a:lnTo>
                    <a:pt x="402590" y="204850"/>
                  </a:lnTo>
                  <a:lnTo>
                    <a:pt x="790575" y="204850"/>
                  </a:lnTo>
                  <a:lnTo>
                    <a:pt x="788670" y="198627"/>
                  </a:lnTo>
                  <a:lnTo>
                    <a:pt x="767079" y="159384"/>
                  </a:lnTo>
                  <a:lnTo>
                    <a:pt x="739775" y="123825"/>
                  </a:lnTo>
                  <a:lnTo>
                    <a:pt x="706120" y="91312"/>
                  </a:lnTo>
                  <a:lnTo>
                    <a:pt x="673100" y="66801"/>
                  </a:lnTo>
                  <a:lnTo>
                    <a:pt x="636270" y="46608"/>
                  </a:lnTo>
                  <a:lnTo>
                    <a:pt x="596265" y="30099"/>
                  </a:lnTo>
                  <a:lnTo>
                    <a:pt x="552450" y="16509"/>
                  </a:lnTo>
                  <a:lnTo>
                    <a:pt x="505460" y="7365"/>
                  </a:lnTo>
                  <a:lnTo>
                    <a:pt x="454660" y="1777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4" name="object 44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5"/>
                  </a:lnTo>
                  <a:lnTo>
                    <a:pt x="72390" y="3810"/>
                  </a:lnTo>
                  <a:lnTo>
                    <a:pt x="23495" y="34290"/>
                  </a:lnTo>
                  <a:lnTo>
                    <a:pt x="635" y="96520"/>
                  </a:lnTo>
                  <a:lnTo>
                    <a:pt x="0" y="133350"/>
                  </a:lnTo>
                  <a:lnTo>
                    <a:pt x="7620" y="170180"/>
                  </a:lnTo>
                  <a:lnTo>
                    <a:pt x="22860" y="203835"/>
                  </a:lnTo>
                  <a:lnTo>
                    <a:pt x="46990" y="231775"/>
                  </a:lnTo>
                  <a:lnTo>
                    <a:pt x="80010" y="252095"/>
                  </a:lnTo>
                  <a:lnTo>
                    <a:pt x="122555" y="260985"/>
                  </a:lnTo>
                  <a:lnTo>
                    <a:pt x="182880" y="258445"/>
                  </a:lnTo>
                  <a:lnTo>
                    <a:pt x="229870" y="245110"/>
                  </a:lnTo>
                  <a:lnTo>
                    <a:pt x="264160" y="223520"/>
                  </a:lnTo>
                  <a:lnTo>
                    <a:pt x="300355" y="161290"/>
                  </a:lnTo>
                  <a:lnTo>
                    <a:pt x="304800" y="123825"/>
                  </a:lnTo>
                  <a:lnTo>
                    <a:pt x="301625" y="84455"/>
                  </a:lnTo>
                  <a:lnTo>
                    <a:pt x="285115" y="45085"/>
                  </a:lnTo>
                  <a:lnTo>
                    <a:pt x="254635" y="19685"/>
                  </a:lnTo>
                  <a:lnTo>
                    <a:pt x="213360" y="5080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lang="nb-NO" b="0" i="0" dirty="0">
                <a:solidFill>
                  <a:srgbClr val="424242"/>
                </a:solidFill>
                <a:effectLst/>
                <a:latin typeface="Segoe Sans"/>
              </a:rPr>
              <a:t>Om du kunne </a:t>
            </a:r>
            <a:r>
              <a:rPr lang="nb-NO" b="0" i="0" dirty="0" err="1">
                <a:solidFill>
                  <a:srgbClr val="424242"/>
                </a:solidFill>
                <a:effectLst/>
                <a:latin typeface="Segoe Sans"/>
              </a:rPr>
              <a:t>vore</a:t>
            </a:r>
            <a:r>
              <a:rPr lang="nb-NO" b="0" i="0" dirty="0">
                <a:solidFill>
                  <a:srgbClr val="424242"/>
                </a:solidFill>
                <a:effectLst/>
                <a:latin typeface="Segoe Sans"/>
              </a:rPr>
              <a:t> ...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51217" y="1773046"/>
            <a:ext cx="2555240" cy="430438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45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lang="nb-NO" sz="240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dyr</a:t>
            </a:r>
            <a:endParaRPr sz="24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lang="nb-NO" sz="240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 møbel</a:t>
            </a:r>
            <a:endParaRPr sz="24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45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lang="nb-NO" sz="240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klesplagg</a:t>
            </a:r>
            <a:endParaRPr sz="24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44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lang="nb-NO" sz="240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årstid</a:t>
            </a:r>
            <a:endParaRPr sz="24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lang="nb-NO" sz="240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film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eller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serie</a:t>
            </a:r>
            <a:endParaRPr sz="24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45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lang="nb-NO" sz="240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kjøretøy</a:t>
            </a:r>
            <a:endParaRPr sz="24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44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lang="nb-NO" sz="2400" dirty="0">
                <a:latin typeface="Arial"/>
                <a:cs typeface="Arial"/>
              </a:rPr>
              <a:t>i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plante</a:t>
            </a:r>
            <a:endParaRPr sz="24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lang="nb-NO" sz="2400" dirty="0">
                <a:latin typeface="Arial"/>
                <a:cs typeface="Arial"/>
              </a:rPr>
              <a:t>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 err="1">
                <a:latin typeface="Arial"/>
                <a:cs typeface="Arial"/>
              </a:rPr>
              <a:t>st</a:t>
            </a:r>
            <a:r>
              <a:rPr lang="nb-NO" sz="2400" spc="-2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d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28415" y="1823085"/>
            <a:ext cx="4632960" cy="4612005"/>
            <a:chOff x="3828415" y="1823085"/>
            <a:chExt cx="4632960" cy="46120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3420" y="5202555"/>
              <a:ext cx="80643" cy="1885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4540" y="5090160"/>
              <a:ext cx="76834" cy="1924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8415" y="1823085"/>
              <a:ext cx="4444365" cy="46120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lang="nb-NO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Kjensler </a:t>
            </a:r>
            <a:r>
              <a:rPr lang="nb-NO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merkast</a:t>
            </a:r>
            <a:r>
              <a:rPr lang="nb-NO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kroppen</a:t>
            </a:r>
            <a:endParaRPr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217" y="1991740"/>
            <a:ext cx="12706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100" dirty="0">
                <a:latin typeface="Arial"/>
                <a:cs typeface="Arial"/>
              </a:rPr>
              <a:t>E</a:t>
            </a:r>
            <a:r>
              <a:rPr sz="2100" dirty="0">
                <a:latin typeface="Arial"/>
                <a:cs typeface="Arial"/>
              </a:rPr>
              <a:t>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trist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216" y="2731770"/>
            <a:ext cx="2857818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100" dirty="0">
                <a:latin typeface="Arial"/>
                <a:cs typeface="Arial"/>
              </a:rPr>
              <a:t>E</a:t>
            </a:r>
            <a:r>
              <a:rPr sz="2100" dirty="0">
                <a:latin typeface="Arial"/>
                <a:cs typeface="Arial"/>
              </a:rPr>
              <a:t>g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lang="nb-NO" sz="2100" dirty="0">
                <a:latin typeface="Arial"/>
                <a:cs typeface="Arial"/>
              </a:rPr>
              <a:t>kjenner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meg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utrygg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217" y="3471798"/>
            <a:ext cx="1982152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100" dirty="0">
                <a:latin typeface="Arial"/>
                <a:cs typeface="Arial"/>
              </a:rPr>
              <a:t>E</a:t>
            </a:r>
            <a:r>
              <a:rPr sz="2100" dirty="0">
                <a:latin typeface="Arial"/>
                <a:cs typeface="Arial"/>
              </a:rPr>
              <a:t>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er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</a:t>
            </a:r>
            <a:r>
              <a:rPr lang="nb-NO" sz="2100" spc="-10" dirty="0" err="1">
                <a:latin typeface="Arial"/>
                <a:cs typeface="Arial"/>
              </a:rPr>
              <a:t>vo</a:t>
            </a:r>
            <a:r>
              <a:rPr sz="2100" spc="-10" dirty="0" err="1">
                <a:latin typeface="Arial"/>
                <a:cs typeface="Arial"/>
              </a:rPr>
              <a:t>lten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217" y="4215129"/>
            <a:ext cx="2994977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100" dirty="0">
                <a:latin typeface="Arial"/>
                <a:cs typeface="Arial"/>
              </a:rPr>
              <a:t>E</a:t>
            </a:r>
            <a:r>
              <a:rPr sz="2100" dirty="0">
                <a:latin typeface="Arial"/>
                <a:cs typeface="Arial"/>
              </a:rPr>
              <a:t>g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lang="nb-NO" sz="2100" dirty="0">
                <a:latin typeface="Arial"/>
                <a:cs typeface="Arial"/>
              </a:rPr>
              <a:t>kjenner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meg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10" dirty="0" err="1">
                <a:latin typeface="Arial"/>
                <a:cs typeface="Arial"/>
              </a:rPr>
              <a:t>rastl</a:t>
            </a:r>
            <a:r>
              <a:rPr lang="nb-NO" sz="2100" spc="-10" dirty="0">
                <a:latin typeface="Arial"/>
                <a:cs typeface="Arial"/>
              </a:rPr>
              <a:t>au</a:t>
            </a:r>
            <a:r>
              <a:rPr sz="2100" spc="-10" dirty="0">
                <a:latin typeface="Arial"/>
                <a:cs typeface="Arial"/>
              </a:rPr>
              <a:t>s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217" y="4951983"/>
            <a:ext cx="13487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100" dirty="0">
                <a:latin typeface="Arial"/>
                <a:cs typeface="Arial"/>
              </a:rPr>
              <a:t>E</a:t>
            </a:r>
            <a:r>
              <a:rPr sz="2100" dirty="0">
                <a:latin typeface="Arial"/>
                <a:cs typeface="Arial"/>
              </a:rPr>
              <a:t>g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-10" dirty="0" err="1">
                <a:latin typeface="Arial"/>
                <a:cs typeface="Arial"/>
              </a:rPr>
              <a:t>lengt</a:t>
            </a:r>
            <a:r>
              <a:rPr lang="nb-NO" sz="2100" spc="-10" dirty="0">
                <a:latin typeface="Arial"/>
                <a:cs typeface="Arial"/>
              </a:rPr>
              <a:t>a</a:t>
            </a:r>
            <a:r>
              <a:rPr sz="2100" spc="-10" dirty="0">
                <a:latin typeface="Arial"/>
                <a:cs typeface="Arial"/>
              </a:rPr>
              <a:t>r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217" y="5695315"/>
            <a:ext cx="17754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100" dirty="0">
                <a:latin typeface="Arial"/>
                <a:cs typeface="Arial"/>
              </a:rPr>
              <a:t>E</a:t>
            </a:r>
            <a:r>
              <a:rPr sz="2100" dirty="0">
                <a:latin typeface="Arial"/>
                <a:cs typeface="Arial"/>
              </a:rPr>
              <a:t>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er</a:t>
            </a:r>
            <a:r>
              <a:rPr sz="2100" spc="-10" dirty="0">
                <a:latin typeface="Arial"/>
                <a:cs typeface="Arial"/>
              </a:rPr>
              <a:t> stress</a:t>
            </a:r>
            <a:r>
              <a:rPr lang="nb-NO" sz="2100" spc="-10" dirty="0">
                <a:latin typeface="Arial"/>
                <a:cs typeface="Arial"/>
              </a:rPr>
              <a:t>a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9255" y="1991740"/>
            <a:ext cx="14649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100" spc="-10" dirty="0" err="1">
                <a:latin typeface="Arial"/>
                <a:cs typeface="Arial"/>
              </a:rPr>
              <a:t>Eg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er</a:t>
            </a:r>
            <a:r>
              <a:rPr sz="2100" spc="-10" dirty="0">
                <a:latin typeface="Arial"/>
                <a:cs typeface="Arial"/>
              </a:rPr>
              <a:t> sliten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9255" y="2731770"/>
            <a:ext cx="28746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100" dirty="0" err="1">
                <a:latin typeface="Arial"/>
                <a:cs typeface="Arial"/>
              </a:rPr>
              <a:t>Eg</a:t>
            </a:r>
            <a:r>
              <a:rPr lang="nb-NO" sz="2100" dirty="0">
                <a:latin typeface="Arial"/>
                <a:cs typeface="Arial"/>
              </a:rPr>
              <a:t> kjenner </a:t>
            </a:r>
            <a:r>
              <a:rPr sz="2100" dirty="0">
                <a:latin typeface="Arial"/>
                <a:cs typeface="Arial"/>
              </a:rPr>
              <a:t>meg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usikker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9255" y="3471798"/>
            <a:ext cx="13474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100" dirty="0">
                <a:latin typeface="Arial"/>
                <a:cs typeface="Arial"/>
              </a:rPr>
              <a:t>E</a:t>
            </a:r>
            <a:r>
              <a:rPr sz="2100" dirty="0">
                <a:latin typeface="Arial"/>
                <a:cs typeface="Arial"/>
              </a:rPr>
              <a:t>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glad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9255" y="4215129"/>
            <a:ext cx="18078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100" dirty="0">
                <a:latin typeface="Arial"/>
                <a:cs typeface="Arial"/>
              </a:rPr>
              <a:t>E</a:t>
            </a:r>
            <a:r>
              <a:rPr sz="2100" dirty="0">
                <a:latin typeface="Arial"/>
                <a:cs typeface="Arial"/>
              </a:rPr>
              <a:t>g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 err="1">
                <a:latin typeface="Arial"/>
                <a:cs typeface="Arial"/>
              </a:rPr>
              <a:t>har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lang="nb-NO" sz="2100" spc="-20" dirty="0">
                <a:latin typeface="Arial"/>
                <a:cs typeface="Arial"/>
              </a:rPr>
              <a:t>smerter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9254" y="4977383"/>
            <a:ext cx="24174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100" dirty="0">
                <a:latin typeface="Arial"/>
                <a:cs typeface="Arial"/>
              </a:rPr>
              <a:t>E</a:t>
            </a:r>
            <a:r>
              <a:rPr sz="2100" dirty="0">
                <a:latin typeface="Arial"/>
                <a:cs typeface="Arial"/>
              </a:rPr>
              <a:t>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 err="1">
                <a:latin typeface="Arial"/>
                <a:cs typeface="Arial"/>
              </a:rPr>
              <a:t>ork</a:t>
            </a:r>
            <a:r>
              <a:rPr lang="nb-NO" sz="2100" dirty="0">
                <a:latin typeface="Arial"/>
                <a:cs typeface="Arial"/>
              </a:rPr>
              <a:t>a</a:t>
            </a:r>
            <a:r>
              <a:rPr sz="2100" dirty="0">
                <a:latin typeface="Arial"/>
                <a:cs typeface="Arial"/>
              </a:rPr>
              <a:t>r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 err="1">
                <a:latin typeface="Arial"/>
                <a:cs typeface="Arial"/>
              </a:rPr>
              <a:t>ikk</a:t>
            </a:r>
            <a:r>
              <a:rPr lang="nb-NO" sz="2100" dirty="0">
                <a:latin typeface="Arial"/>
                <a:cs typeface="Arial"/>
              </a:rPr>
              <a:t>j</a:t>
            </a:r>
            <a:r>
              <a:rPr sz="2100" dirty="0">
                <a:latin typeface="Arial"/>
                <a:cs typeface="Arial"/>
              </a:rPr>
              <a:t>e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me</a:t>
            </a:r>
            <a:r>
              <a:rPr lang="nb-NO" sz="2100" spc="-25" dirty="0">
                <a:latin typeface="Arial"/>
                <a:cs typeface="Arial"/>
              </a:rPr>
              <a:t>i</a:t>
            </a:r>
            <a:r>
              <a:rPr sz="2100" spc="-25" dirty="0">
                <a:latin typeface="Arial"/>
                <a:cs typeface="Arial"/>
              </a:rPr>
              <a:t>r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39255" y="5739765"/>
            <a:ext cx="15379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100" dirty="0">
                <a:latin typeface="Arial"/>
                <a:cs typeface="Arial"/>
              </a:rPr>
              <a:t>E</a:t>
            </a:r>
            <a:r>
              <a:rPr sz="2100" dirty="0">
                <a:latin typeface="Arial"/>
                <a:cs typeface="Arial"/>
              </a:rPr>
              <a:t>g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 err="1">
                <a:latin typeface="Arial"/>
                <a:cs typeface="Arial"/>
              </a:rPr>
              <a:t>lik</a:t>
            </a:r>
            <a:r>
              <a:rPr lang="nb-NO" sz="2100" dirty="0">
                <a:latin typeface="Arial"/>
                <a:cs typeface="Arial"/>
              </a:rPr>
              <a:t>a</a:t>
            </a:r>
            <a:r>
              <a:rPr sz="2100" dirty="0">
                <a:latin typeface="Arial"/>
                <a:cs typeface="Arial"/>
              </a:rPr>
              <a:t>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deg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99966" y="2070861"/>
            <a:ext cx="2546985" cy="4451985"/>
            <a:chOff x="3799966" y="2070861"/>
            <a:chExt cx="2546985" cy="445198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4494" y="3090544"/>
              <a:ext cx="1955164" cy="18916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5384" y="3162934"/>
              <a:ext cx="202564" cy="21653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68264" y="4663439"/>
              <a:ext cx="383540" cy="1017905"/>
            </a:xfrm>
            <a:custGeom>
              <a:avLst/>
              <a:gdLst/>
              <a:ahLst/>
              <a:cxnLst/>
              <a:rect l="l" t="t" r="r" b="b"/>
              <a:pathLst>
                <a:path w="383539" h="1017904">
                  <a:moveTo>
                    <a:pt x="383539" y="0"/>
                  </a:moveTo>
                  <a:lnTo>
                    <a:pt x="346075" y="7620"/>
                  </a:lnTo>
                  <a:lnTo>
                    <a:pt x="301625" y="19685"/>
                  </a:lnTo>
                  <a:lnTo>
                    <a:pt x="259714" y="34925"/>
                  </a:lnTo>
                  <a:lnTo>
                    <a:pt x="219075" y="53340"/>
                  </a:lnTo>
                  <a:lnTo>
                    <a:pt x="180975" y="75565"/>
                  </a:lnTo>
                  <a:lnTo>
                    <a:pt x="144780" y="99695"/>
                  </a:lnTo>
                  <a:lnTo>
                    <a:pt x="111760" y="127000"/>
                  </a:lnTo>
                  <a:lnTo>
                    <a:pt x="81280" y="157480"/>
                  </a:lnTo>
                  <a:lnTo>
                    <a:pt x="53339" y="189865"/>
                  </a:lnTo>
                  <a:lnTo>
                    <a:pt x="28575" y="225425"/>
                  </a:lnTo>
                  <a:lnTo>
                    <a:pt x="7620" y="262890"/>
                  </a:lnTo>
                  <a:lnTo>
                    <a:pt x="0" y="279400"/>
                  </a:lnTo>
                  <a:lnTo>
                    <a:pt x="6985" y="330835"/>
                  </a:lnTo>
                  <a:lnTo>
                    <a:pt x="14605" y="407035"/>
                  </a:lnTo>
                  <a:lnTo>
                    <a:pt x="22225" y="470535"/>
                  </a:lnTo>
                  <a:lnTo>
                    <a:pt x="28575" y="534035"/>
                  </a:lnTo>
                  <a:lnTo>
                    <a:pt x="34289" y="584835"/>
                  </a:lnTo>
                  <a:lnTo>
                    <a:pt x="41910" y="673735"/>
                  </a:lnTo>
                  <a:lnTo>
                    <a:pt x="43814" y="699135"/>
                  </a:lnTo>
                  <a:lnTo>
                    <a:pt x="44450" y="711835"/>
                  </a:lnTo>
                  <a:lnTo>
                    <a:pt x="43814" y="762635"/>
                  </a:lnTo>
                  <a:lnTo>
                    <a:pt x="43180" y="788035"/>
                  </a:lnTo>
                  <a:lnTo>
                    <a:pt x="69214" y="827405"/>
                  </a:lnTo>
                  <a:lnTo>
                    <a:pt x="97155" y="863600"/>
                  </a:lnTo>
                  <a:lnTo>
                    <a:pt x="127000" y="897255"/>
                  </a:lnTo>
                  <a:lnTo>
                    <a:pt x="160020" y="928370"/>
                  </a:lnTo>
                  <a:lnTo>
                    <a:pt x="194945" y="956310"/>
                  </a:lnTo>
                  <a:lnTo>
                    <a:pt x="231775" y="981710"/>
                  </a:lnTo>
                  <a:lnTo>
                    <a:pt x="270510" y="1003935"/>
                  </a:lnTo>
                  <a:lnTo>
                    <a:pt x="301625" y="1017905"/>
                  </a:lnTo>
                  <a:lnTo>
                    <a:pt x="311785" y="915035"/>
                  </a:lnTo>
                  <a:lnTo>
                    <a:pt x="317500" y="863600"/>
                  </a:lnTo>
                  <a:lnTo>
                    <a:pt x="323850" y="800735"/>
                  </a:lnTo>
                  <a:lnTo>
                    <a:pt x="335280" y="699135"/>
                  </a:lnTo>
                  <a:lnTo>
                    <a:pt x="340360" y="648335"/>
                  </a:lnTo>
                  <a:lnTo>
                    <a:pt x="344805" y="597535"/>
                  </a:lnTo>
                  <a:lnTo>
                    <a:pt x="348614" y="546735"/>
                  </a:lnTo>
                  <a:lnTo>
                    <a:pt x="354330" y="457835"/>
                  </a:lnTo>
                  <a:lnTo>
                    <a:pt x="368935" y="254635"/>
                  </a:lnTo>
                  <a:lnTo>
                    <a:pt x="374014" y="165735"/>
                  </a:lnTo>
                  <a:lnTo>
                    <a:pt x="376555" y="114935"/>
                  </a:lnTo>
                  <a:lnTo>
                    <a:pt x="379095" y="75565"/>
                  </a:lnTo>
                  <a:lnTo>
                    <a:pt x="38353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9149" y="4011294"/>
              <a:ext cx="191770" cy="2882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7504" y="4580254"/>
              <a:ext cx="118108" cy="1060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35599" y="4344035"/>
              <a:ext cx="130810" cy="266065"/>
            </a:xfrm>
            <a:custGeom>
              <a:avLst/>
              <a:gdLst/>
              <a:ahLst/>
              <a:cxnLst/>
              <a:rect l="l" t="t" r="r" b="b"/>
              <a:pathLst>
                <a:path w="130810" h="266064">
                  <a:moveTo>
                    <a:pt x="130810" y="0"/>
                  </a:moveTo>
                  <a:lnTo>
                    <a:pt x="73660" y="45719"/>
                  </a:lnTo>
                  <a:lnTo>
                    <a:pt x="43814" y="83819"/>
                  </a:lnTo>
                  <a:lnTo>
                    <a:pt x="20954" y="126364"/>
                  </a:lnTo>
                  <a:lnTo>
                    <a:pt x="6350" y="171450"/>
                  </a:lnTo>
                  <a:lnTo>
                    <a:pt x="0" y="218439"/>
                  </a:lnTo>
                  <a:lnTo>
                    <a:pt x="1904" y="266064"/>
                  </a:lnTo>
                  <a:lnTo>
                    <a:pt x="62229" y="255904"/>
                  </a:lnTo>
                  <a:lnTo>
                    <a:pt x="120014" y="236219"/>
                  </a:lnTo>
                  <a:lnTo>
                    <a:pt x="123825" y="151764"/>
                  </a:lnTo>
                  <a:lnTo>
                    <a:pt x="126364" y="104775"/>
                  </a:lnTo>
                  <a:lnTo>
                    <a:pt x="128270" y="54609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A81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59094" y="4662804"/>
              <a:ext cx="92075" cy="12826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6194" y="4523104"/>
              <a:ext cx="394969" cy="4305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93284" y="5432425"/>
              <a:ext cx="272414" cy="28130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9109" y="3672204"/>
              <a:ext cx="205104" cy="26225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403214" y="5174614"/>
              <a:ext cx="116205" cy="267335"/>
            </a:xfrm>
            <a:custGeom>
              <a:avLst/>
              <a:gdLst/>
              <a:ahLst/>
              <a:cxnLst/>
              <a:rect l="l" t="t" r="r" b="b"/>
              <a:pathLst>
                <a:path w="116204" h="267335">
                  <a:moveTo>
                    <a:pt x="116205" y="0"/>
                  </a:moveTo>
                  <a:lnTo>
                    <a:pt x="61595" y="22860"/>
                  </a:lnTo>
                  <a:lnTo>
                    <a:pt x="29210" y="53975"/>
                  </a:lnTo>
                  <a:lnTo>
                    <a:pt x="7620" y="93980"/>
                  </a:lnTo>
                  <a:lnTo>
                    <a:pt x="0" y="139700"/>
                  </a:lnTo>
                  <a:lnTo>
                    <a:pt x="6985" y="184150"/>
                  </a:lnTo>
                  <a:lnTo>
                    <a:pt x="27305" y="222250"/>
                  </a:lnTo>
                  <a:lnTo>
                    <a:pt x="57785" y="251460"/>
                  </a:lnTo>
                  <a:lnTo>
                    <a:pt x="91439" y="267335"/>
                  </a:lnTo>
                  <a:lnTo>
                    <a:pt x="100330" y="187325"/>
                  </a:lnTo>
                  <a:lnTo>
                    <a:pt x="105410" y="136525"/>
                  </a:lnTo>
                  <a:lnTo>
                    <a:pt x="109855" y="85725"/>
                  </a:lnTo>
                  <a:lnTo>
                    <a:pt x="11620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32959" y="4809489"/>
              <a:ext cx="394970" cy="824230"/>
            </a:xfrm>
            <a:custGeom>
              <a:avLst/>
              <a:gdLst/>
              <a:ahLst/>
              <a:cxnLst/>
              <a:rect l="l" t="t" r="r" b="b"/>
              <a:pathLst>
                <a:path w="394970" h="824229">
                  <a:moveTo>
                    <a:pt x="38100" y="0"/>
                  </a:moveTo>
                  <a:lnTo>
                    <a:pt x="0" y="2540"/>
                  </a:lnTo>
                  <a:lnTo>
                    <a:pt x="1269" y="33655"/>
                  </a:lnTo>
                  <a:lnTo>
                    <a:pt x="3175" y="70485"/>
                  </a:lnTo>
                  <a:lnTo>
                    <a:pt x="8889" y="159385"/>
                  </a:lnTo>
                  <a:lnTo>
                    <a:pt x="12700" y="197485"/>
                  </a:lnTo>
                  <a:lnTo>
                    <a:pt x="17144" y="248285"/>
                  </a:lnTo>
                  <a:lnTo>
                    <a:pt x="22225" y="299085"/>
                  </a:lnTo>
                  <a:lnTo>
                    <a:pt x="27939" y="362585"/>
                  </a:lnTo>
                  <a:lnTo>
                    <a:pt x="33019" y="413385"/>
                  </a:lnTo>
                  <a:lnTo>
                    <a:pt x="45085" y="527685"/>
                  </a:lnTo>
                  <a:lnTo>
                    <a:pt x="50800" y="591185"/>
                  </a:lnTo>
                  <a:lnTo>
                    <a:pt x="57150" y="654685"/>
                  </a:lnTo>
                  <a:lnTo>
                    <a:pt x="68579" y="781685"/>
                  </a:lnTo>
                  <a:lnTo>
                    <a:pt x="72389" y="821690"/>
                  </a:lnTo>
                  <a:lnTo>
                    <a:pt x="119379" y="824230"/>
                  </a:lnTo>
                  <a:lnTo>
                    <a:pt x="167639" y="820420"/>
                  </a:lnTo>
                  <a:lnTo>
                    <a:pt x="213360" y="810895"/>
                  </a:lnTo>
                  <a:lnTo>
                    <a:pt x="256539" y="795655"/>
                  </a:lnTo>
                  <a:lnTo>
                    <a:pt x="296544" y="774700"/>
                  </a:lnTo>
                  <a:lnTo>
                    <a:pt x="334010" y="748665"/>
                  </a:lnTo>
                  <a:lnTo>
                    <a:pt x="340360" y="692785"/>
                  </a:lnTo>
                  <a:lnTo>
                    <a:pt x="344169" y="629285"/>
                  </a:lnTo>
                  <a:lnTo>
                    <a:pt x="353060" y="527685"/>
                  </a:lnTo>
                  <a:lnTo>
                    <a:pt x="358139" y="476885"/>
                  </a:lnTo>
                  <a:lnTo>
                    <a:pt x="363854" y="413385"/>
                  </a:lnTo>
                  <a:lnTo>
                    <a:pt x="370204" y="349885"/>
                  </a:lnTo>
                  <a:lnTo>
                    <a:pt x="391160" y="159385"/>
                  </a:lnTo>
                  <a:lnTo>
                    <a:pt x="394969" y="129540"/>
                  </a:lnTo>
                  <a:lnTo>
                    <a:pt x="393700" y="128905"/>
                  </a:lnTo>
                  <a:lnTo>
                    <a:pt x="358139" y="99695"/>
                  </a:lnTo>
                  <a:lnTo>
                    <a:pt x="318135" y="74295"/>
                  </a:lnTo>
                  <a:lnTo>
                    <a:pt x="276225" y="52070"/>
                  </a:lnTo>
                  <a:lnTo>
                    <a:pt x="231139" y="33655"/>
                  </a:lnTo>
                  <a:lnTo>
                    <a:pt x="184150" y="19050"/>
                  </a:lnTo>
                  <a:lnTo>
                    <a:pt x="135889" y="8890"/>
                  </a:lnTo>
                  <a:lnTo>
                    <a:pt x="86994" y="25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60A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31689" y="4759960"/>
              <a:ext cx="316230" cy="381000"/>
            </a:xfrm>
            <a:custGeom>
              <a:avLst/>
              <a:gdLst/>
              <a:ahLst/>
              <a:cxnLst/>
              <a:rect l="l" t="t" r="r" b="b"/>
              <a:pathLst>
                <a:path w="316229" h="381000">
                  <a:moveTo>
                    <a:pt x="104775" y="0"/>
                  </a:moveTo>
                  <a:lnTo>
                    <a:pt x="59689" y="5079"/>
                  </a:lnTo>
                  <a:lnTo>
                    <a:pt x="17780" y="19684"/>
                  </a:lnTo>
                  <a:lnTo>
                    <a:pt x="0" y="31114"/>
                  </a:lnTo>
                  <a:lnTo>
                    <a:pt x="1905" y="81279"/>
                  </a:lnTo>
                  <a:lnTo>
                    <a:pt x="3810" y="119379"/>
                  </a:lnTo>
                  <a:lnTo>
                    <a:pt x="9525" y="208279"/>
                  </a:lnTo>
                  <a:lnTo>
                    <a:pt x="13335" y="246379"/>
                  </a:lnTo>
                  <a:lnTo>
                    <a:pt x="17780" y="297179"/>
                  </a:lnTo>
                  <a:lnTo>
                    <a:pt x="24764" y="367664"/>
                  </a:lnTo>
                  <a:lnTo>
                    <a:pt x="51435" y="376554"/>
                  </a:lnTo>
                  <a:lnTo>
                    <a:pt x="96520" y="381000"/>
                  </a:lnTo>
                  <a:lnTo>
                    <a:pt x="147320" y="375919"/>
                  </a:lnTo>
                  <a:lnTo>
                    <a:pt x="194310" y="360679"/>
                  </a:lnTo>
                  <a:lnTo>
                    <a:pt x="234950" y="337184"/>
                  </a:lnTo>
                  <a:lnTo>
                    <a:pt x="269239" y="306069"/>
                  </a:lnTo>
                  <a:lnTo>
                    <a:pt x="294639" y="268604"/>
                  </a:lnTo>
                  <a:lnTo>
                    <a:pt x="310514" y="227329"/>
                  </a:lnTo>
                  <a:lnTo>
                    <a:pt x="316230" y="182244"/>
                  </a:lnTo>
                  <a:lnTo>
                    <a:pt x="310514" y="137794"/>
                  </a:lnTo>
                  <a:lnTo>
                    <a:pt x="293370" y="98425"/>
                  </a:lnTo>
                  <a:lnTo>
                    <a:pt x="267335" y="64769"/>
                  </a:lnTo>
                  <a:lnTo>
                    <a:pt x="233680" y="37464"/>
                  </a:lnTo>
                  <a:lnTo>
                    <a:pt x="194310" y="17144"/>
                  </a:lnTo>
                  <a:lnTo>
                    <a:pt x="150495" y="4444"/>
                  </a:lnTo>
                  <a:lnTo>
                    <a:pt x="10477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5214" y="4808854"/>
              <a:ext cx="292100" cy="279400"/>
            </a:xfrm>
            <a:custGeom>
              <a:avLst/>
              <a:gdLst/>
              <a:ahLst/>
              <a:cxnLst/>
              <a:rect l="l" t="t" r="r" b="b"/>
              <a:pathLst>
                <a:path w="292100" h="279400">
                  <a:moveTo>
                    <a:pt x="148589" y="0"/>
                  </a:moveTo>
                  <a:lnTo>
                    <a:pt x="147320" y="0"/>
                  </a:lnTo>
                  <a:lnTo>
                    <a:pt x="100964" y="6350"/>
                  </a:lnTo>
                  <a:lnTo>
                    <a:pt x="60960" y="24765"/>
                  </a:lnTo>
                  <a:lnTo>
                    <a:pt x="28575" y="53975"/>
                  </a:lnTo>
                  <a:lnTo>
                    <a:pt x="7620" y="92075"/>
                  </a:lnTo>
                  <a:lnTo>
                    <a:pt x="0" y="136525"/>
                  </a:lnTo>
                  <a:lnTo>
                    <a:pt x="6985" y="182880"/>
                  </a:lnTo>
                  <a:lnTo>
                    <a:pt x="26035" y="222885"/>
                  </a:lnTo>
                  <a:lnTo>
                    <a:pt x="56514" y="254635"/>
                  </a:lnTo>
                  <a:lnTo>
                    <a:pt x="95250" y="275590"/>
                  </a:lnTo>
                  <a:lnTo>
                    <a:pt x="114935" y="279400"/>
                  </a:lnTo>
                  <a:lnTo>
                    <a:pt x="121285" y="222885"/>
                  </a:lnTo>
                  <a:lnTo>
                    <a:pt x="128270" y="159385"/>
                  </a:lnTo>
                  <a:lnTo>
                    <a:pt x="143510" y="32385"/>
                  </a:lnTo>
                  <a:lnTo>
                    <a:pt x="148589" y="0"/>
                  </a:lnTo>
                  <a:close/>
                </a:path>
                <a:path w="292100" h="279400">
                  <a:moveTo>
                    <a:pt x="260350" y="43180"/>
                  </a:moveTo>
                  <a:lnTo>
                    <a:pt x="262255" y="57785"/>
                  </a:lnTo>
                  <a:lnTo>
                    <a:pt x="271145" y="121285"/>
                  </a:lnTo>
                  <a:lnTo>
                    <a:pt x="278764" y="180975"/>
                  </a:lnTo>
                  <a:lnTo>
                    <a:pt x="283845" y="171450"/>
                  </a:lnTo>
                  <a:lnTo>
                    <a:pt x="292100" y="123825"/>
                  </a:lnTo>
                  <a:lnTo>
                    <a:pt x="284480" y="80010"/>
                  </a:lnTo>
                  <a:lnTo>
                    <a:pt x="264160" y="45720"/>
                  </a:lnTo>
                  <a:lnTo>
                    <a:pt x="260350" y="4318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07099" y="4191000"/>
              <a:ext cx="335280" cy="535940"/>
            </a:xfrm>
            <a:custGeom>
              <a:avLst/>
              <a:gdLst/>
              <a:ahLst/>
              <a:cxnLst/>
              <a:rect l="l" t="t" r="r" b="b"/>
              <a:pathLst>
                <a:path w="335279" h="535939">
                  <a:moveTo>
                    <a:pt x="268604" y="320039"/>
                  </a:moveTo>
                  <a:lnTo>
                    <a:pt x="99060" y="320039"/>
                  </a:lnTo>
                  <a:lnTo>
                    <a:pt x="111760" y="345439"/>
                  </a:lnTo>
                  <a:lnTo>
                    <a:pt x="121285" y="358139"/>
                  </a:lnTo>
                  <a:lnTo>
                    <a:pt x="151129" y="396239"/>
                  </a:lnTo>
                  <a:lnTo>
                    <a:pt x="161925" y="408939"/>
                  </a:lnTo>
                  <a:lnTo>
                    <a:pt x="177800" y="434339"/>
                  </a:lnTo>
                  <a:lnTo>
                    <a:pt x="205104" y="472439"/>
                  </a:lnTo>
                  <a:lnTo>
                    <a:pt x="233045" y="510539"/>
                  </a:lnTo>
                  <a:lnTo>
                    <a:pt x="250189" y="523239"/>
                  </a:lnTo>
                  <a:lnTo>
                    <a:pt x="259079" y="535939"/>
                  </a:lnTo>
                  <a:lnTo>
                    <a:pt x="267335" y="535939"/>
                  </a:lnTo>
                  <a:lnTo>
                    <a:pt x="273685" y="523239"/>
                  </a:lnTo>
                  <a:lnTo>
                    <a:pt x="276225" y="523239"/>
                  </a:lnTo>
                  <a:lnTo>
                    <a:pt x="273050" y="510539"/>
                  </a:lnTo>
                  <a:lnTo>
                    <a:pt x="265429" y="497839"/>
                  </a:lnTo>
                  <a:lnTo>
                    <a:pt x="255904" y="485139"/>
                  </a:lnTo>
                  <a:lnTo>
                    <a:pt x="247014" y="472439"/>
                  </a:lnTo>
                  <a:lnTo>
                    <a:pt x="235585" y="447039"/>
                  </a:lnTo>
                  <a:lnTo>
                    <a:pt x="219075" y="421639"/>
                  </a:lnTo>
                  <a:lnTo>
                    <a:pt x="215900" y="412114"/>
                  </a:lnTo>
                  <a:lnTo>
                    <a:pt x="198754" y="383539"/>
                  </a:lnTo>
                  <a:lnTo>
                    <a:pt x="252729" y="383539"/>
                  </a:lnTo>
                  <a:lnTo>
                    <a:pt x="251460" y="379730"/>
                  </a:lnTo>
                  <a:lnTo>
                    <a:pt x="240029" y="358139"/>
                  </a:lnTo>
                  <a:lnTo>
                    <a:pt x="278129" y="358139"/>
                  </a:lnTo>
                  <a:lnTo>
                    <a:pt x="274954" y="345439"/>
                  </a:lnTo>
                  <a:lnTo>
                    <a:pt x="273050" y="332739"/>
                  </a:lnTo>
                  <a:lnTo>
                    <a:pt x="268604" y="320039"/>
                  </a:lnTo>
                  <a:close/>
                </a:path>
                <a:path w="335279" h="535939">
                  <a:moveTo>
                    <a:pt x="317500" y="523239"/>
                  </a:moveTo>
                  <a:lnTo>
                    <a:pt x="285750" y="523239"/>
                  </a:lnTo>
                  <a:lnTo>
                    <a:pt x="292735" y="535939"/>
                  </a:lnTo>
                  <a:lnTo>
                    <a:pt x="316229" y="535939"/>
                  </a:lnTo>
                  <a:lnTo>
                    <a:pt x="317500" y="523239"/>
                  </a:lnTo>
                  <a:close/>
                </a:path>
                <a:path w="335279" h="535939">
                  <a:moveTo>
                    <a:pt x="252729" y="383539"/>
                  </a:moveTo>
                  <a:lnTo>
                    <a:pt x="205104" y="383539"/>
                  </a:lnTo>
                  <a:lnTo>
                    <a:pt x="215900" y="412114"/>
                  </a:lnTo>
                  <a:lnTo>
                    <a:pt x="273685" y="510539"/>
                  </a:lnTo>
                  <a:lnTo>
                    <a:pt x="277495" y="510539"/>
                  </a:lnTo>
                  <a:lnTo>
                    <a:pt x="281304" y="523239"/>
                  </a:lnTo>
                  <a:lnTo>
                    <a:pt x="315595" y="523239"/>
                  </a:lnTo>
                  <a:lnTo>
                    <a:pt x="310514" y="497839"/>
                  </a:lnTo>
                  <a:lnTo>
                    <a:pt x="305435" y="497839"/>
                  </a:lnTo>
                  <a:lnTo>
                    <a:pt x="299085" y="472439"/>
                  </a:lnTo>
                  <a:lnTo>
                    <a:pt x="331470" y="472439"/>
                  </a:lnTo>
                  <a:lnTo>
                    <a:pt x="325120" y="459739"/>
                  </a:lnTo>
                  <a:lnTo>
                    <a:pt x="313689" y="434339"/>
                  </a:lnTo>
                  <a:lnTo>
                    <a:pt x="301625" y="408939"/>
                  </a:lnTo>
                  <a:lnTo>
                    <a:pt x="263525" y="408939"/>
                  </a:lnTo>
                  <a:lnTo>
                    <a:pt x="256539" y="396239"/>
                  </a:lnTo>
                  <a:lnTo>
                    <a:pt x="252729" y="383539"/>
                  </a:lnTo>
                  <a:close/>
                </a:path>
                <a:path w="335279" h="535939">
                  <a:moveTo>
                    <a:pt x="327025" y="497839"/>
                  </a:moveTo>
                  <a:lnTo>
                    <a:pt x="311150" y="497839"/>
                  </a:lnTo>
                  <a:lnTo>
                    <a:pt x="314960" y="510539"/>
                  </a:lnTo>
                  <a:lnTo>
                    <a:pt x="319404" y="510539"/>
                  </a:lnTo>
                  <a:lnTo>
                    <a:pt x="327025" y="497839"/>
                  </a:lnTo>
                  <a:close/>
                </a:path>
                <a:path w="335279" h="535939">
                  <a:moveTo>
                    <a:pt x="331470" y="472439"/>
                  </a:moveTo>
                  <a:lnTo>
                    <a:pt x="299085" y="472439"/>
                  </a:lnTo>
                  <a:lnTo>
                    <a:pt x="307339" y="497839"/>
                  </a:lnTo>
                  <a:lnTo>
                    <a:pt x="334010" y="497839"/>
                  </a:lnTo>
                  <a:lnTo>
                    <a:pt x="335279" y="485139"/>
                  </a:lnTo>
                  <a:lnTo>
                    <a:pt x="334010" y="485139"/>
                  </a:lnTo>
                  <a:lnTo>
                    <a:pt x="331470" y="472439"/>
                  </a:lnTo>
                  <a:close/>
                </a:path>
                <a:path w="335279" h="535939">
                  <a:moveTo>
                    <a:pt x="80010" y="459739"/>
                  </a:moveTo>
                  <a:lnTo>
                    <a:pt x="66039" y="459739"/>
                  </a:lnTo>
                  <a:lnTo>
                    <a:pt x="71120" y="472439"/>
                  </a:lnTo>
                  <a:lnTo>
                    <a:pt x="80010" y="459739"/>
                  </a:lnTo>
                  <a:close/>
                </a:path>
                <a:path w="335279" h="535939">
                  <a:moveTo>
                    <a:pt x="148589" y="0"/>
                  </a:moveTo>
                  <a:lnTo>
                    <a:pt x="92075" y="26035"/>
                  </a:lnTo>
                  <a:lnTo>
                    <a:pt x="54610" y="50800"/>
                  </a:lnTo>
                  <a:lnTo>
                    <a:pt x="20954" y="80645"/>
                  </a:lnTo>
                  <a:lnTo>
                    <a:pt x="0" y="104775"/>
                  </a:lnTo>
                  <a:lnTo>
                    <a:pt x="6985" y="116839"/>
                  </a:lnTo>
                  <a:lnTo>
                    <a:pt x="19685" y="142239"/>
                  </a:lnTo>
                  <a:lnTo>
                    <a:pt x="28575" y="154939"/>
                  </a:lnTo>
                  <a:lnTo>
                    <a:pt x="34289" y="167639"/>
                  </a:lnTo>
                  <a:lnTo>
                    <a:pt x="46989" y="193039"/>
                  </a:lnTo>
                  <a:lnTo>
                    <a:pt x="51435" y="193039"/>
                  </a:lnTo>
                  <a:lnTo>
                    <a:pt x="53975" y="205739"/>
                  </a:lnTo>
                  <a:lnTo>
                    <a:pt x="55245" y="218439"/>
                  </a:lnTo>
                  <a:lnTo>
                    <a:pt x="55879" y="231139"/>
                  </a:lnTo>
                  <a:lnTo>
                    <a:pt x="54610" y="231139"/>
                  </a:lnTo>
                  <a:lnTo>
                    <a:pt x="50164" y="243839"/>
                  </a:lnTo>
                  <a:lnTo>
                    <a:pt x="47625" y="256539"/>
                  </a:lnTo>
                  <a:lnTo>
                    <a:pt x="46354" y="269239"/>
                  </a:lnTo>
                  <a:lnTo>
                    <a:pt x="45720" y="281939"/>
                  </a:lnTo>
                  <a:lnTo>
                    <a:pt x="45720" y="294639"/>
                  </a:lnTo>
                  <a:lnTo>
                    <a:pt x="46354" y="294639"/>
                  </a:lnTo>
                  <a:lnTo>
                    <a:pt x="46989" y="307339"/>
                  </a:lnTo>
                  <a:lnTo>
                    <a:pt x="46989" y="332739"/>
                  </a:lnTo>
                  <a:lnTo>
                    <a:pt x="48260" y="345439"/>
                  </a:lnTo>
                  <a:lnTo>
                    <a:pt x="50164" y="358139"/>
                  </a:lnTo>
                  <a:lnTo>
                    <a:pt x="51435" y="370839"/>
                  </a:lnTo>
                  <a:lnTo>
                    <a:pt x="52070" y="370839"/>
                  </a:lnTo>
                  <a:lnTo>
                    <a:pt x="52704" y="408939"/>
                  </a:lnTo>
                  <a:lnTo>
                    <a:pt x="53339" y="421639"/>
                  </a:lnTo>
                  <a:lnTo>
                    <a:pt x="54610" y="421639"/>
                  </a:lnTo>
                  <a:lnTo>
                    <a:pt x="56514" y="434339"/>
                  </a:lnTo>
                  <a:lnTo>
                    <a:pt x="59054" y="447039"/>
                  </a:lnTo>
                  <a:lnTo>
                    <a:pt x="60960" y="459739"/>
                  </a:lnTo>
                  <a:lnTo>
                    <a:pt x="88264" y="459739"/>
                  </a:lnTo>
                  <a:lnTo>
                    <a:pt x="93979" y="447039"/>
                  </a:lnTo>
                  <a:lnTo>
                    <a:pt x="96520" y="447039"/>
                  </a:lnTo>
                  <a:lnTo>
                    <a:pt x="97154" y="434339"/>
                  </a:lnTo>
                  <a:lnTo>
                    <a:pt x="95250" y="379730"/>
                  </a:lnTo>
                  <a:lnTo>
                    <a:pt x="94614" y="358139"/>
                  </a:lnTo>
                  <a:lnTo>
                    <a:pt x="92075" y="332739"/>
                  </a:lnTo>
                  <a:lnTo>
                    <a:pt x="93345" y="320039"/>
                  </a:lnTo>
                  <a:lnTo>
                    <a:pt x="297814" y="320039"/>
                  </a:lnTo>
                  <a:lnTo>
                    <a:pt x="284479" y="281939"/>
                  </a:lnTo>
                  <a:lnTo>
                    <a:pt x="274320" y="256539"/>
                  </a:lnTo>
                  <a:lnTo>
                    <a:pt x="264160" y="243839"/>
                  </a:lnTo>
                  <a:lnTo>
                    <a:pt x="257175" y="231139"/>
                  </a:lnTo>
                  <a:lnTo>
                    <a:pt x="230504" y="193039"/>
                  </a:lnTo>
                  <a:lnTo>
                    <a:pt x="226695" y="180339"/>
                  </a:lnTo>
                  <a:lnTo>
                    <a:pt x="224154" y="180339"/>
                  </a:lnTo>
                  <a:lnTo>
                    <a:pt x="221614" y="167639"/>
                  </a:lnTo>
                  <a:lnTo>
                    <a:pt x="219710" y="167639"/>
                  </a:lnTo>
                  <a:lnTo>
                    <a:pt x="148589" y="0"/>
                  </a:lnTo>
                  <a:close/>
                </a:path>
                <a:path w="335279" h="535939">
                  <a:moveTo>
                    <a:pt x="297814" y="320039"/>
                  </a:moveTo>
                  <a:lnTo>
                    <a:pt x="268604" y="320039"/>
                  </a:lnTo>
                  <a:lnTo>
                    <a:pt x="319404" y="434339"/>
                  </a:lnTo>
                  <a:lnTo>
                    <a:pt x="324485" y="447039"/>
                  </a:lnTo>
                  <a:lnTo>
                    <a:pt x="334645" y="434339"/>
                  </a:lnTo>
                  <a:lnTo>
                    <a:pt x="335279" y="434339"/>
                  </a:lnTo>
                  <a:lnTo>
                    <a:pt x="334010" y="421639"/>
                  </a:lnTo>
                  <a:lnTo>
                    <a:pt x="328295" y="396239"/>
                  </a:lnTo>
                  <a:lnTo>
                    <a:pt x="316229" y="370839"/>
                  </a:lnTo>
                  <a:lnTo>
                    <a:pt x="304164" y="332739"/>
                  </a:lnTo>
                  <a:lnTo>
                    <a:pt x="297814" y="320039"/>
                  </a:lnTo>
                  <a:close/>
                </a:path>
                <a:path w="335279" h="535939">
                  <a:moveTo>
                    <a:pt x="205104" y="383539"/>
                  </a:moveTo>
                  <a:lnTo>
                    <a:pt x="198754" y="383539"/>
                  </a:lnTo>
                  <a:lnTo>
                    <a:pt x="215900" y="412114"/>
                  </a:lnTo>
                  <a:lnTo>
                    <a:pt x="205104" y="383539"/>
                  </a:lnTo>
                  <a:close/>
                </a:path>
                <a:path w="335279" h="535939">
                  <a:moveTo>
                    <a:pt x="281939" y="358139"/>
                  </a:moveTo>
                  <a:lnTo>
                    <a:pt x="242570" y="358139"/>
                  </a:lnTo>
                  <a:lnTo>
                    <a:pt x="248920" y="370839"/>
                  </a:lnTo>
                  <a:lnTo>
                    <a:pt x="251460" y="379730"/>
                  </a:lnTo>
                  <a:lnTo>
                    <a:pt x="266700" y="408939"/>
                  </a:lnTo>
                  <a:lnTo>
                    <a:pt x="301625" y="408939"/>
                  </a:lnTo>
                  <a:lnTo>
                    <a:pt x="286385" y="370839"/>
                  </a:lnTo>
                  <a:lnTo>
                    <a:pt x="281939" y="358139"/>
                  </a:lnTo>
                  <a:close/>
                </a:path>
                <a:path w="335279" h="535939">
                  <a:moveTo>
                    <a:pt x="242570" y="358139"/>
                  </a:moveTo>
                  <a:lnTo>
                    <a:pt x="240029" y="358139"/>
                  </a:lnTo>
                  <a:lnTo>
                    <a:pt x="251460" y="379730"/>
                  </a:lnTo>
                  <a:lnTo>
                    <a:pt x="248920" y="370839"/>
                  </a:lnTo>
                  <a:lnTo>
                    <a:pt x="242570" y="358139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15024" y="4091304"/>
              <a:ext cx="231775" cy="267335"/>
            </a:xfrm>
            <a:custGeom>
              <a:avLst/>
              <a:gdLst/>
              <a:ahLst/>
              <a:cxnLst/>
              <a:rect l="l" t="t" r="r" b="b"/>
              <a:pathLst>
                <a:path w="231775" h="267335">
                  <a:moveTo>
                    <a:pt x="102235" y="0"/>
                  </a:moveTo>
                  <a:lnTo>
                    <a:pt x="55879" y="7620"/>
                  </a:lnTo>
                  <a:lnTo>
                    <a:pt x="13335" y="28575"/>
                  </a:lnTo>
                  <a:lnTo>
                    <a:pt x="0" y="41910"/>
                  </a:lnTo>
                  <a:lnTo>
                    <a:pt x="22860" y="76835"/>
                  </a:lnTo>
                  <a:lnTo>
                    <a:pt x="45720" y="127635"/>
                  </a:lnTo>
                  <a:lnTo>
                    <a:pt x="66039" y="165735"/>
                  </a:lnTo>
                  <a:lnTo>
                    <a:pt x="84454" y="191135"/>
                  </a:lnTo>
                  <a:lnTo>
                    <a:pt x="99695" y="216535"/>
                  </a:lnTo>
                  <a:lnTo>
                    <a:pt x="112395" y="241935"/>
                  </a:lnTo>
                  <a:lnTo>
                    <a:pt x="121285" y="254635"/>
                  </a:lnTo>
                  <a:lnTo>
                    <a:pt x="127000" y="267335"/>
                  </a:lnTo>
                  <a:lnTo>
                    <a:pt x="168910" y="254635"/>
                  </a:lnTo>
                  <a:lnTo>
                    <a:pt x="201929" y="226060"/>
                  </a:lnTo>
                  <a:lnTo>
                    <a:pt x="223520" y="189230"/>
                  </a:lnTo>
                  <a:lnTo>
                    <a:pt x="231775" y="144145"/>
                  </a:lnTo>
                  <a:lnTo>
                    <a:pt x="226060" y="98425"/>
                  </a:lnTo>
                  <a:lnTo>
                    <a:pt x="208914" y="59055"/>
                  </a:lnTo>
                  <a:lnTo>
                    <a:pt x="182245" y="27305"/>
                  </a:lnTo>
                  <a:lnTo>
                    <a:pt x="146685" y="6985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999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10629" y="4603750"/>
              <a:ext cx="31750" cy="123825"/>
            </a:xfrm>
            <a:custGeom>
              <a:avLst/>
              <a:gdLst/>
              <a:ahLst/>
              <a:cxnLst/>
              <a:rect l="l" t="t" r="r" b="b"/>
              <a:pathLst>
                <a:path w="31750" h="123825">
                  <a:moveTo>
                    <a:pt x="635" y="80644"/>
                  </a:moveTo>
                  <a:lnTo>
                    <a:pt x="70" y="85725"/>
                  </a:lnTo>
                  <a:lnTo>
                    <a:pt x="0" y="86360"/>
                  </a:lnTo>
                  <a:lnTo>
                    <a:pt x="6350" y="123825"/>
                  </a:lnTo>
                  <a:lnTo>
                    <a:pt x="12700" y="123825"/>
                  </a:lnTo>
                  <a:lnTo>
                    <a:pt x="13970" y="111125"/>
                  </a:lnTo>
                  <a:lnTo>
                    <a:pt x="12065" y="111125"/>
                  </a:lnTo>
                  <a:lnTo>
                    <a:pt x="7112" y="86360"/>
                  </a:lnTo>
                  <a:lnTo>
                    <a:pt x="6985" y="85725"/>
                  </a:lnTo>
                  <a:lnTo>
                    <a:pt x="1905" y="85725"/>
                  </a:lnTo>
                  <a:lnTo>
                    <a:pt x="635" y="80644"/>
                  </a:lnTo>
                  <a:close/>
                </a:path>
                <a:path w="31750" h="123825">
                  <a:moveTo>
                    <a:pt x="23495" y="85725"/>
                  </a:moveTo>
                  <a:lnTo>
                    <a:pt x="7620" y="85725"/>
                  </a:lnTo>
                  <a:lnTo>
                    <a:pt x="11430" y="98425"/>
                  </a:lnTo>
                  <a:lnTo>
                    <a:pt x="15875" y="98425"/>
                  </a:lnTo>
                  <a:lnTo>
                    <a:pt x="23495" y="85725"/>
                  </a:lnTo>
                  <a:close/>
                </a:path>
                <a:path w="31750" h="123825">
                  <a:moveTo>
                    <a:pt x="13335" y="28575"/>
                  </a:moveTo>
                  <a:lnTo>
                    <a:pt x="7620" y="40639"/>
                  </a:lnTo>
                  <a:lnTo>
                    <a:pt x="1270" y="77469"/>
                  </a:lnTo>
                  <a:lnTo>
                    <a:pt x="3810" y="85725"/>
                  </a:lnTo>
                  <a:lnTo>
                    <a:pt x="30480" y="85725"/>
                  </a:lnTo>
                  <a:lnTo>
                    <a:pt x="31750" y="73025"/>
                  </a:lnTo>
                  <a:lnTo>
                    <a:pt x="30480" y="73025"/>
                  </a:lnTo>
                  <a:lnTo>
                    <a:pt x="27940" y="60325"/>
                  </a:lnTo>
                  <a:lnTo>
                    <a:pt x="21590" y="47625"/>
                  </a:lnTo>
                  <a:lnTo>
                    <a:pt x="13335" y="28575"/>
                  </a:lnTo>
                  <a:close/>
                </a:path>
                <a:path w="31750" h="123825">
                  <a:moveTo>
                    <a:pt x="28575" y="0"/>
                  </a:moveTo>
                  <a:lnTo>
                    <a:pt x="27940" y="635"/>
                  </a:lnTo>
                  <a:lnTo>
                    <a:pt x="16510" y="22860"/>
                  </a:lnTo>
                  <a:lnTo>
                    <a:pt x="20955" y="34925"/>
                  </a:lnTo>
                  <a:lnTo>
                    <a:pt x="31115" y="22225"/>
                  </a:lnTo>
                  <a:lnTo>
                    <a:pt x="31750" y="22225"/>
                  </a:lnTo>
                  <a:lnTo>
                    <a:pt x="30480" y="9525"/>
                  </a:lnTo>
                  <a:lnTo>
                    <a:pt x="28701" y="63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08724" y="4602479"/>
              <a:ext cx="31115" cy="125095"/>
            </a:xfrm>
            <a:custGeom>
              <a:avLst/>
              <a:gdLst/>
              <a:ahLst/>
              <a:cxnLst/>
              <a:rect l="l" t="t" r="r" b="b"/>
              <a:pathLst>
                <a:path w="31114" h="125095">
                  <a:moveTo>
                    <a:pt x="1270" y="68580"/>
                  </a:moveTo>
                  <a:lnTo>
                    <a:pt x="635" y="71755"/>
                  </a:lnTo>
                  <a:lnTo>
                    <a:pt x="1270" y="71755"/>
                  </a:lnTo>
                  <a:lnTo>
                    <a:pt x="1270" y="68580"/>
                  </a:lnTo>
                  <a:close/>
                </a:path>
                <a:path w="31114" h="125095">
                  <a:moveTo>
                    <a:pt x="1270" y="76200"/>
                  </a:moveTo>
                  <a:lnTo>
                    <a:pt x="1270" y="82550"/>
                  </a:lnTo>
                  <a:lnTo>
                    <a:pt x="3175" y="82550"/>
                  </a:lnTo>
                  <a:lnTo>
                    <a:pt x="1904" y="77470"/>
                  </a:lnTo>
                  <a:lnTo>
                    <a:pt x="1270" y="76200"/>
                  </a:lnTo>
                  <a:close/>
                </a:path>
                <a:path w="31114" h="125095">
                  <a:moveTo>
                    <a:pt x="2539" y="63500"/>
                  </a:moveTo>
                  <a:lnTo>
                    <a:pt x="2539" y="66675"/>
                  </a:lnTo>
                  <a:lnTo>
                    <a:pt x="1904" y="67310"/>
                  </a:lnTo>
                  <a:lnTo>
                    <a:pt x="1904" y="73660"/>
                  </a:lnTo>
                  <a:lnTo>
                    <a:pt x="4445" y="82550"/>
                  </a:lnTo>
                  <a:lnTo>
                    <a:pt x="4952" y="77470"/>
                  </a:lnTo>
                  <a:lnTo>
                    <a:pt x="5079" y="74295"/>
                  </a:lnTo>
                  <a:lnTo>
                    <a:pt x="5714" y="73025"/>
                  </a:lnTo>
                  <a:lnTo>
                    <a:pt x="6350" y="67945"/>
                  </a:lnTo>
                  <a:lnTo>
                    <a:pt x="6985" y="64770"/>
                  </a:lnTo>
                  <a:lnTo>
                    <a:pt x="6985" y="64135"/>
                  </a:lnTo>
                  <a:lnTo>
                    <a:pt x="3810" y="64135"/>
                  </a:lnTo>
                  <a:lnTo>
                    <a:pt x="2539" y="63500"/>
                  </a:lnTo>
                  <a:close/>
                </a:path>
                <a:path w="31114" h="125095">
                  <a:moveTo>
                    <a:pt x="2539" y="61595"/>
                  </a:moveTo>
                  <a:lnTo>
                    <a:pt x="1904" y="63500"/>
                  </a:lnTo>
                  <a:lnTo>
                    <a:pt x="1904" y="64770"/>
                  </a:lnTo>
                  <a:lnTo>
                    <a:pt x="2539" y="62865"/>
                  </a:lnTo>
                  <a:lnTo>
                    <a:pt x="2539" y="61595"/>
                  </a:lnTo>
                  <a:close/>
                </a:path>
                <a:path w="31114" h="125095">
                  <a:moveTo>
                    <a:pt x="4445" y="50800"/>
                  </a:moveTo>
                  <a:lnTo>
                    <a:pt x="3810" y="53340"/>
                  </a:lnTo>
                  <a:lnTo>
                    <a:pt x="3810" y="59055"/>
                  </a:lnTo>
                  <a:lnTo>
                    <a:pt x="3333" y="60960"/>
                  </a:lnTo>
                  <a:lnTo>
                    <a:pt x="3301" y="61595"/>
                  </a:lnTo>
                  <a:lnTo>
                    <a:pt x="3683" y="63500"/>
                  </a:lnTo>
                  <a:lnTo>
                    <a:pt x="3810" y="64135"/>
                  </a:lnTo>
                  <a:lnTo>
                    <a:pt x="6985" y="64135"/>
                  </a:lnTo>
                  <a:lnTo>
                    <a:pt x="7620" y="61595"/>
                  </a:lnTo>
                  <a:lnTo>
                    <a:pt x="7620" y="60960"/>
                  </a:lnTo>
                  <a:lnTo>
                    <a:pt x="8254" y="57785"/>
                  </a:lnTo>
                  <a:lnTo>
                    <a:pt x="9525" y="55245"/>
                  </a:lnTo>
                  <a:lnTo>
                    <a:pt x="6985" y="55245"/>
                  </a:lnTo>
                  <a:lnTo>
                    <a:pt x="8889" y="51435"/>
                  </a:lnTo>
                  <a:lnTo>
                    <a:pt x="5079" y="51435"/>
                  </a:lnTo>
                  <a:lnTo>
                    <a:pt x="4445" y="50800"/>
                  </a:lnTo>
                  <a:close/>
                </a:path>
                <a:path w="31114" h="125095">
                  <a:moveTo>
                    <a:pt x="9525" y="53340"/>
                  </a:moveTo>
                  <a:lnTo>
                    <a:pt x="6985" y="55245"/>
                  </a:lnTo>
                  <a:lnTo>
                    <a:pt x="9525" y="55245"/>
                  </a:lnTo>
                  <a:lnTo>
                    <a:pt x="9525" y="53340"/>
                  </a:lnTo>
                  <a:close/>
                </a:path>
                <a:path w="31114" h="125095">
                  <a:moveTo>
                    <a:pt x="6350" y="45720"/>
                  </a:moveTo>
                  <a:lnTo>
                    <a:pt x="5079" y="46990"/>
                  </a:lnTo>
                  <a:lnTo>
                    <a:pt x="5079" y="51435"/>
                  </a:lnTo>
                  <a:lnTo>
                    <a:pt x="8889" y="51435"/>
                  </a:lnTo>
                  <a:lnTo>
                    <a:pt x="9525" y="49530"/>
                  </a:lnTo>
                  <a:lnTo>
                    <a:pt x="10160" y="49530"/>
                  </a:lnTo>
                  <a:lnTo>
                    <a:pt x="10160" y="48895"/>
                  </a:lnTo>
                  <a:lnTo>
                    <a:pt x="5714" y="48895"/>
                  </a:lnTo>
                  <a:lnTo>
                    <a:pt x="6096" y="46990"/>
                  </a:lnTo>
                  <a:lnTo>
                    <a:pt x="6223" y="46355"/>
                  </a:lnTo>
                  <a:lnTo>
                    <a:pt x="6350" y="45720"/>
                  </a:lnTo>
                  <a:close/>
                </a:path>
                <a:path w="31114" h="125095">
                  <a:moveTo>
                    <a:pt x="10160" y="49530"/>
                  </a:moveTo>
                  <a:lnTo>
                    <a:pt x="9525" y="49530"/>
                  </a:lnTo>
                  <a:lnTo>
                    <a:pt x="10160" y="50800"/>
                  </a:lnTo>
                  <a:lnTo>
                    <a:pt x="10160" y="49530"/>
                  </a:lnTo>
                  <a:close/>
                </a:path>
                <a:path w="31114" h="125095">
                  <a:moveTo>
                    <a:pt x="13335" y="26035"/>
                  </a:moveTo>
                  <a:lnTo>
                    <a:pt x="11429" y="31750"/>
                  </a:lnTo>
                  <a:lnTo>
                    <a:pt x="10795" y="31750"/>
                  </a:lnTo>
                  <a:lnTo>
                    <a:pt x="10795" y="34925"/>
                  </a:lnTo>
                  <a:lnTo>
                    <a:pt x="8254" y="41910"/>
                  </a:lnTo>
                  <a:lnTo>
                    <a:pt x="8889" y="41910"/>
                  </a:lnTo>
                  <a:lnTo>
                    <a:pt x="7620" y="45085"/>
                  </a:lnTo>
                  <a:lnTo>
                    <a:pt x="6985" y="46355"/>
                  </a:lnTo>
                  <a:lnTo>
                    <a:pt x="6350" y="48895"/>
                  </a:lnTo>
                  <a:lnTo>
                    <a:pt x="10160" y="48895"/>
                  </a:lnTo>
                  <a:lnTo>
                    <a:pt x="11429" y="43815"/>
                  </a:lnTo>
                  <a:lnTo>
                    <a:pt x="12064" y="41910"/>
                  </a:lnTo>
                  <a:lnTo>
                    <a:pt x="15875" y="31750"/>
                  </a:lnTo>
                  <a:lnTo>
                    <a:pt x="13335" y="26035"/>
                  </a:lnTo>
                  <a:close/>
                </a:path>
                <a:path w="31114" h="125095">
                  <a:moveTo>
                    <a:pt x="8254" y="41910"/>
                  </a:moveTo>
                  <a:lnTo>
                    <a:pt x="7620" y="41910"/>
                  </a:lnTo>
                  <a:lnTo>
                    <a:pt x="6985" y="43815"/>
                  </a:lnTo>
                  <a:lnTo>
                    <a:pt x="8254" y="42545"/>
                  </a:lnTo>
                  <a:lnTo>
                    <a:pt x="8254" y="41910"/>
                  </a:lnTo>
                  <a:close/>
                </a:path>
                <a:path w="31114" h="125095">
                  <a:moveTo>
                    <a:pt x="3810" y="119380"/>
                  </a:moveTo>
                  <a:lnTo>
                    <a:pt x="5079" y="125095"/>
                  </a:lnTo>
                  <a:lnTo>
                    <a:pt x="5714" y="125095"/>
                  </a:lnTo>
                  <a:lnTo>
                    <a:pt x="5079" y="121920"/>
                  </a:lnTo>
                  <a:lnTo>
                    <a:pt x="3810" y="119380"/>
                  </a:lnTo>
                  <a:close/>
                </a:path>
                <a:path w="31114" h="125095">
                  <a:moveTo>
                    <a:pt x="8254" y="118745"/>
                  </a:moveTo>
                  <a:lnTo>
                    <a:pt x="4445" y="118745"/>
                  </a:lnTo>
                  <a:lnTo>
                    <a:pt x="5079" y="120650"/>
                  </a:lnTo>
                  <a:lnTo>
                    <a:pt x="5079" y="121920"/>
                  </a:lnTo>
                  <a:lnTo>
                    <a:pt x="5714" y="125095"/>
                  </a:lnTo>
                  <a:lnTo>
                    <a:pt x="9525" y="125095"/>
                  </a:lnTo>
                  <a:lnTo>
                    <a:pt x="9525" y="123825"/>
                  </a:lnTo>
                  <a:lnTo>
                    <a:pt x="8254" y="120650"/>
                  </a:lnTo>
                  <a:lnTo>
                    <a:pt x="8254" y="118745"/>
                  </a:lnTo>
                  <a:close/>
                </a:path>
                <a:path w="31114" h="125095">
                  <a:moveTo>
                    <a:pt x="7620" y="114300"/>
                  </a:moveTo>
                  <a:lnTo>
                    <a:pt x="3175" y="114300"/>
                  </a:lnTo>
                  <a:lnTo>
                    <a:pt x="3175" y="119380"/>
                  </a:lnTo>
                  <a:lnTo>
                    <a:pt x="3810" y="121920"/>
                  </a:lnTo>
                  <a:lnTo>
                    <a:pt x="3810" y="119380"/>
                  </a:lnTo>
                  <a:lnTo>
                    <a:pt x="4445" y="118745"/>
                  </a:lnTo>
                  <a:lnTo>
                    <a:pt x="8254" y="118745"/>
                  </a:lnTo>
                  <a:lnTo>
                    <a:pt x="8127" y="117475"/>
                  </a:lnTo>
                  <a:lnTo>
                    <a:pt x="7620" y="114935"/>
                  </a:lnTo>
                  <a:lnTo>
                    <a:pt x="7620" y="114300"/>
                  </a:lnTo>
                  <a:close/>
                </a:path>
                <a:path w="31114" h="125095">
                  <a:moveTo>
                    <a:pt x="3175" y="83185"/>
                  </a:moveTo>
                  <a:lnTo>
                    <a:pt x="635" y="83185"/>
                  </a:lnTo>
                  <a:lnTo>
                    <a:pt x="0" y="85090"/>
                  </a:lnTo>
                  <a:lnTo>
                    <a:pt x="0" y="91440"/>
                  </a:lnTo>
                  <a:lnTo>
                    <a:pt x="635" y="94615"/>
                  </a:lnTo>
                  <a:lnTo>
                    <a:pt x="0" y="95885"/>
                  </a:lnTo>
                  <a:lnTo>
                    <a:pt x="1270" y="109855"/>
                  </a:lnTo>
                  <a:lnTo>
                    <a:pt x="2539" y="117475"/>
                  </a:lnTo>
                  <a:lnTo>
                    <a:pt x="3048" y="114935"/>
                  </a:lnTo>
                  <a:lnTo>
                    <a:pt x="3175" y="114300"/>
                  </a:lnTo>
                  <a:lnTo>
                    <a:pt x="7620" y="114300"/>
                  </a:lnTo>
                  <a:lnTo>
                    <a:pt x="7620" y="113030"/>
                  </a:lnTo>
                  <a:lnTo>
                    <a:pt x="6985" y="111125"/>
                  </a:lnTo>
                  <a:lnTo>
                    <a:pt x="6350" y="106680"/>
                  </a:lnTo>
                  <a:lnTo>
                    <a:pt x="5079" y="102870"/>
                  </a:lnTo>
                  <a:lnTo>
                    <a:pt x="5714" y="100330"/>
                  </a:lnTo>
                  <a:lnTo>
                    <a:pt x="5079" y="100330"/>
                  </a:lnTo>
                  <a:lnTo>
                    <a:pt x="5079" y="97155"/>
                  </a:lnTo>
                  <a:lnTo>
                    <a:pt x="4699" y="95885"/>
                  </a:lnTo>
                  <a:lnTo>
                    <a:pt x="4445" y="94615"/>
                  </a:lnTo>
                  <a:lnTo>
                    <a:pt x="4445" y="86995"/>
                  </a:lnTo>
                  <a:lnTo>
                    <a:pt x="3810" y="86995"/>
                  </a:lnTo>
                  <a:lnTo>
                    <a:pt x="3175" y="83185"/>
                  </a:lnTo>
                  <a:close/>
                </a:path>
                <a:path w="31114" h="125095">
                  <a:moveTo>
                    <a:pt x="5714" y="99695"/>
                  </a:moveTo>
                  <a:lnTo>
                    <a:pt x="5079" y="100330"/>
                  </a:lnTo>
                  <a:lnTo>
                    <a:pt x="5714" y="100330"/>
                  </a:lnTo>
                  <a:lnTo>
                    <a:pt x="5714" y="99695"/>
                  </a:lnTo>
                  <a:close/>
                </a:path>
                <a:path w="31114" h="125095">
                  <a:moveTo>
                    <a:pt x="5714" y="97155"/>
                  </a:moveTo>
                  <a:lnTo>
                    <a:pt x="4952" y="97155"/>
                  </a:lnTo>
                  <a:lnTo>
                    <a:pt x="5079" y="98425"/>
                  </a:lnTo>
                  <a:lnTo>
                    <a:pt x="5714" y="98425"/>
                  </a:lnTo>
                  <a:lnTo>
                    <a:pt x="5714" y="97155"/>
                  </a:lnTo>
                  <a:close/>
                </a:path>
                <a:path w="31114" h="125095">
                  <a:moveTo>
                    <a:pt x="19685" y="15875"/>
                  </a:moveTo>
                  <a:lnTo>
                    <a:pt x="19050" y="15875"/>
                  </a:lnTo>
                  <a:lnTo>
                    <a:pt x="17779" y="16510"/>
                  </a:lnTo>
                  <a:lnTo>
                    <a:pt x="16510" y="20320"/>
                  </a:lnTo>
                  <a:lnTo>
                    <a:pt x="17779" y="23495"/>
                  </a:lnTo>
                  <a:lnTo>
                    <a:pt x="19050" y="25400"/>
                  </a:lnTo>
                  <a:lnTo>
                    <a:pt x="19685" y="23495"/>
                  </a:lnTo>
                  <a:lnTo>
                    <a:pt x="20320" y="23495"/>
                  </a:lnTo>
                  <a:lnTo>
                    <a:pt x="20954" y="22225"/>
                  </a:lnTo>
                  <a:lnTo>
                    <a:pt x="22225" y="19050"/>
                  </a:lnTo>
                  <a:lnTo>
                    <a:pt x="22225" y="18415"/>
                  </a:lnTo>
                  <a:lnTo>
                    <a:pt x="17779" y="18415"/>
                  </a:lnTo>
                  <a:lnTo>
                    <a:pt x="19685" y="15875"/>
                  </a:lnTo>
                  <a:close/>
                </a:path>
                <a:path w="31114" h="125095">
                  <a:moveTo>
                    <a:pt x="20320" y="23495"/>
                  </a:moveTo>
                  <a:lnTo>
                    <a:pt x="19685" y="23495"/>
                  </a:lnTo>
                  <a:lnTo>
                    <a:pt x="19685" y="24765"/>
                  </a:lnTo>
                  <a:lnTo>
                    <a:pt x="20320" y="24130"/>
                  </a:lnTo>
                  <a:lnTo>
                    <a:pt x="20320" y="23495"/>
                  </a:lnTo>
                  <a:close/>
                </a:path>
                <a:path w="31114" h="125095">
                  <a:moveTo>
                    <a:pt x="26035" y="12700"/>
                  </a:moveTo>
                  <a:lnTo>
                    <a:pt x="22225" y="12700"/>
                  </a:lnTo>
                  <a:lnTo>
                    <a:pt x="19685" y="16510"/>
                  </a:lnTo>
                  <a:lnTo>
                    <a:pt x="17779" y="18415"/>
                  </a:lnTo>
                  <a:lnTo>
                    <a:pt x="22225" y="18415"/>
                  </a:lnTo>
                  <a:lnTo>
                    <a:pt x="22860" y="17780"/>
                  </a:lnTo>
                  <a:lnTo>
                    <a:pt x="23495" y="16510"/>
                  </a:lnTo>
                  <a:lnTo>
                    <a:pt x="24130" y="16510"/>
                  </a:lnTo>
                  <a:lnTo>
                    <a:pt x="25400" y="15240"/>
                  </a:lnTo>
                  <a:lnTo>
                    <a:pt x="26035" y="12700"/>
                  </a:lnTo>
                  <a:close/>
                </a:path>
                <a:path w="31114" h="125095">
                  <a:moveTo>
                    <a:pt x="24130" y="16510"/>
                  </a:moveTo>
                  <a:lnTo>
                    <a:pt x="23495" y="16510"/>
                  </a:lnTo>
                  <a:lnTo>
                    <a:pt x="22860" y="17780"/>
                  </a:lnTo>
                  <a:lnTo>
                    <a:pt x="24130" y="16510"/>
                  </a:lnTo>
                  <a:close/>
                </a:path>
                <a:path w="31114" h="125095">
                  <a:moveTo>
                    <a:pt x="29845" y="0"/>
                  </a:moveTo>
                  <a:lnTo>
                    <a:pt x="29845" y="635"/>
                  </a:lnTo>
                  <a:lnTo>
                    <a:pt x="27939" y="1905"/>
                  </a:lnTo>
                  <a:lnTo>
                    <a:pt x="27304" y="3175"/>
                  </a:lnTo>
                  <a:lnTo>
                    <a:pt x="26035" y="4445"/>
                  </a:lnTo>
                  <a:lnTo>
                    <a:pt x="25400" y="6350"/>
                  </a:lnTo>
                  <a:lnTo>
                    <a:pt x="22860" y="10795"/>
                  </a:lnTo>
                  <a:lnTo>
                    <a:pt x="22225" y="10795"/>
                  </a:lnTo>
                  <a:lnTo>
                    <a:pt x="20320" y="13335"/>
                  </a:lnTo>
                  <a:lnTo>
                    <a:pt x="22225" y="12700"/>
                  </a:lnTo>
                  <a:lnTo>
                    <a:pt x="26035" y="12700"/>
                  </a:lnTo>
                  <a:lnTo>
                    <a:pt x="26035" y="12065"/>
                  </a:lnTo>
                  <a:lnTo>
                    <a:pt x="26670" y="11430"/>
                  </a:lnTo>
                  <a:lnTo>
                    <a:pt x="27304" y="11430"/>
                  </a:lnTo>
                  <a:lnTo>
                    <a:pt x="27304" y="10795"/>
                  </a:lnTo>
                  <a:lnTo>
                    <a:pt x="22860" y="10795"/>
                  </a:lnTo>
                  <a:lnTo>
                    <a:pt x="22860" y="10160"/>
                  </a:lnTo>
                  <a:lnTo>
                    <a:pt x="27781" y="10160"/>
                  </a:lnTo>
                  <a:lnTo>
                    <a:pt x="29210" y="8255"/>
                  </a:lnTo>
                  <a:lnTo>
                    <a:pt x="28575" y="8255"/>
                  </a:lnTo>
                  <a:lnTo>
                    <a:pt x="31114" y="5080"/>
                  </a:lnTo>
                  <a:lnTo>
                    <a:pt x="31114" y="4445"/>
                  </a:lnTo>
                  <a:lnTo>
                    <a:pt x="29845" y="0"/>
                  </a:lnTo>
                  <a:close/>
                </a:path>
                <a:path w="31114" h="125095">
                  <a:moveTo>
                    <a:pt x="29845" y="7620"/>
                  </a:moveTo>
                  <a:lnTo>
                    <a:pt x="28575" y="8255"/>
                  </a:lnTo>
                  <a:lnTo>
                    <a:pt x="29210" y="8255"/>
                  </a:lnTo>
                  <a:lnTo>
                    <a:pt x="29845" y="7620"/>
                  </a:lnTo>
                  <a:close/>
                </a:path>
              </a:pathLst>
            </a:custGeom>
            <a:solidFill>
              <a:srgbClr val="FCC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83529" y="5062219"/>
              <a:ext cx="140970" cy="15938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10809" y="5499100"/>
              <a:ext cx="629919" cy="101917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12714" y="5748020"/>
              <a:ext cx="250189" cy="698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10809" y="5395595"/>
              <a:ext cx="154304" cy="2114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336414" y="6087745"/>
              <a:ext cx="593725" cy="430530"/>
            </a:xfrm>
            <a:custGeom>
              <a:avLst/>
              <a:gdLst/>
              <a:ahLst/>
              <a:cxnLst/>
              <a:rect l="l" t="t" r="r" b="b"/>
              <a:pathLst>
                <a:path w="593725" h="430529">
                  <a:moveTo>
                    <a:pt x="391795" y="0"/>
                  </a:moveTo>
                  <a:lnTo>
                    <a:pt x="390525" y="49529"/>
                  </a:lnTo>
                  <a:lnTo>
                    <a:pt x="387985" y="87629"/>
                  </a:lnTo>
                  <a:lnTo>
                    <a:pt x="384810" y="125729"/>
                  </a:lnTo>
                  <a:lnTo>
                    <a:pt x="373380" y="176529"/>
                  </a:lnTo>
                  <a:lnTo>
                    <a:pt x="347980" y="214629"/>
                  </a:lnTo>
                  <a:lnTo>
                    <a:pt x="311785" y="240029"/>
                  </a:lnTo>
                  <a:lnTo>
                    <a:pt x="262255" y="252729"/>
                  </a:lnTo>
                  <a:lnTo>
                    <a:pt x="205105" y="265429"/>
                  </a:lnTo>
                  <a:lnTo>
                    <a:pt x="146685" y="290829"/>
                  </a:lnTo>
                  <a:lnTo>
                    <a:pt x="91439" y="316229"/>
                  </a:lnTo>
                  <a:lnTo>
                    <a:pt x="46355" y="328929"/>
                  </a:lnTo>
                  <a:lnTo>
                    <a:pt x="15239" y="354329"/>
                  </a:lnTo>
                  <a:lnTo>
                    <a:pt x="1270" y="379729"/>
                  </a:lnTo>
                  <a:lnTo>
                    <a:pt x="0" y="405129"/>
                  </a:lnTo>
                  <a:lnTo>
                    <a:pt x="10160" y="417829"/>
                  </a:lnTo>
                  <a:lnTo>
                    <a:pt x="30480" y="417829"/>
                  </a:lnTo>
                  <a:lnTo>
                    <a:pt x="59689" y="430529"/>
                  </a:lnTo>
                  <a:lnTo>
                    <a:pt x="233680" y="430529"/>
                  </a:lnTo>
                  <a:lnTo>
                    <a:pt x="335280" y="405129"/>
                  </a:lnTo>
                  <a:lnTo>
                    <a:pt x="384810" y="405129"/>
                  </a:lnTo>
                  <a:lnTo>
                    <a:pt x="431800" y="392429"/>
                  </a:lnTo>
                  <a:lnTo>
                    <a:pt x="474345" y="379729"/>
                  </a:lnTo>
                  <a:lnTo>
                    <a:pt x="511175" y="367029"/>
                  </a:lnTo>
                  <a:lnTo>
                    <a:pt x="541020" y="354329"/>
                  </a:lnTo>
                  <a:lnTo>
                    <a:pt x="550545" y="354329"/>
                  </a:lnTo>
                  <a:lnTo>
                    <a:pt x="567055" y="316229"/>
                  </a:lnTo>
                  <a:lnTo>
                    <a:pt x="580389" y="252729"/>
                  </a:lnTo>
                  <a:lnTo>
                    <a:pt x="586105" y="214629"/>
                  </a:lnTo>
                  <a:lnTo>
                    <a:pt x="591185" y="163829"/>
                  </a:lnTo>
                  <a:lnTo>
                    <a:pt x="593725" y="144144"/>
                  </a:lnTo>
                  <a:lnTo>
                    <a:pt x="547370" y="94614"/>
                  </a:lnTo>
                  <a:lnTo>
                    <a:pt x="514350" y="66674"/>
                  </a:lnTo>
                  <a:lnTo>
                    <a:pt x="478789" y="42544"/>
                  </a:lnTo>
                  <a:lnTo>
                    <a:pt x="440689" y="20954"/>
                  </a:lnTo>
                  <a:lnTo>
                    <a:pt x="400685" y="3174"/>
                  </a:lnTo>
                  <a:lnTo>
                    <a:pt x="39179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21859" y="6000750"/>
              <a:ext cx="222885" cy="285750"/>
            </a:xfrm>
            <a:custGeom>
              <a:avLst/>
              <a:gdLst/>
              <a:ahLst/>
              <a:cxnLst/>
              <a:rect l="l" t="t" r="r" b="b"/>
              <a:pathLst>
                <a:path w="222885" h="285750">
                  <a:moveTo>
                    <a:pt x="133985" y="0"/>
                  </a:moveTo>
                  <a:lnTo>
                    <a:pt x="88264" y="6984"/>
                  </a:lnTo>
                  <a:lnTo>
                    <a:pt x="48260" y="27940"/>
                  </a:lnTo>
                  <a:lnTo>
                    <a:pt x="17144" y="59055"/>
                  </a:lnTo>
                  <a:lnTo>
                    <a:pt x="4444" y="135890"/>
                  </a:lnTo>
                  <a:lnTo>
                    <a:pt x="1904" y="173990"/>
                  </a:lnTo>
                  <a:lnTo>
                    <a:pt x="14604" y="228600"/>
                  </a:lnTo>
                  <a:lnTo>
                    <a:pt x="43814" y="259080"/>
                  </a:lnTo>
                  <a:lnTo>
                    <a:pt x="81279" y="278765"/>
                  </a:lnTo>
                  <a:lnTo>
                    <a:pt x="126364" y="285750"/>
                  </a:lnTo>
                  <a:lnTo>
                    <a:pt x="173354" y="278130"/>
                  </a:lnTo>
                  <a:lnTo>
                    <a:pt x="203835" y="263525"/>
                  </a:lnTo>
                  <a:lnTo>
                    <a:pt x="205104" y="250190"/>
                  </a:lnTo>
                  <a:lnTo>
                    <a:pt x="210185" y="212090"/>
                  </a:lnTo>
                  <a:lnTo>
                    <a:pt x="214629" y="161290"/>
                  </a:lnTo>
                  <a:lnTo>
                    <a:pt x="221614" y="46990"/>
                  </a:lnTo>
                  <a:lnTo>
                    <a:pt x="222885" y="22225"/>
                  </a:lnTo>
                  <a:lnTo>
                    <a:pt x="189864" y="6350"/>
                  </a:lnTo>
                  <a:lnTo>
                    <a:pt x="1339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92649" y="5457825"/>
              <a:ext cx="280670" cy="642620"/>
            </a:xfrm>
            <a:custGeom>
              <a:avLst/>
              <a:gdLst/>
              <a:ahLst/>
              <a:cxnLst/>
              <a:rect l="l" t="t" r="r" b="b"/>
              <a:pathLst>
                <a:path w="280670" h="642620">
                  <a:moveTo>
                    <a:pt x="164464" y="0"/>
                  </a:moveTo>
                  <a:lnTo>
                    <a:pt x="122554" y="1905"/>
                  </a:lnTo>
                  <a:lnTo>
                    <a:pt x="80645" y="10160"/>
                  </a:lnTo>
                  <a:lnTo>
                    <a:pt x="38100" y="24130"/>
                  </a:lnTo>
                  <a:lnTo>
                    <a:pt x="0" y="42544"/>
                  </a:lnTo>
                  <a:lnTo>
                    <a:pt x="8254" y="133350"/>
                  </a:lnTo>
                  <a:lnTo>
                    <a:pt x="13335" y="184150"/>
                  </a:lnTo>
                  <a:lnTo>
                    <a:pt x="18414" y="247650"/>
                  </a:lnTo>
                  <a:lnTo>
                    <a:pt x="22860" y="311150"/>
                  </a:lnTo>
                  <a:lnTo>
                    <a:pt x="29845" y="425450"/>
                  </a:lnTo>
                  <a:lnTo>
                    <a:pt x="32385" y="476250"/>
                  </a:lnTo>
                  <a:lnTo>
                    <a:pt x="34289" y="539750"/>
                  </a:lnTo>
                  <a:lnTo>
                    <a:pt x="34925" y="577850"/>
                  </a:lnTo>
                  <a:lnTo>
                    <a:pt x="34925" y="629285"/>
                  </a:lnTo>
                  <a:lnTo>
                    <a:pt x="69214" y="638175"/>
                  </a:lnTo>
                  <a:lnTo>
                    <a:pt x="112395" y="642619"/>
                  </a:lnTo>
                  <a:lnTo>
                    <a:pt x="156845" y="640715"/>
                  </a:lnTo>
                  <a:lnTo>
                    <a:pt x="200660" y="633094"/>
                  </a:lnTo>
                  <a:lnTo>
                    <a:pt x="244475" y="619125"/>
                  </a:lnTo>
                  <a:lnTo>
                    <a:pt x="254635" y="527050"/>
                  </a:lnTo>
                  <a:lnTo>
                    <a:pt x="260985" y="400050"/>
                  </a:lnTo>
                  <a:lnTo>
                    <a:pt x="266700" y="273050"/>
                  </a:lnTo>
                  <a:lnTo>
                    <a:pt x="269875" y="209550"/>
                  </a:lnTo>
                  <a:lnTo>
                    <a:pt x="273050" y="158750"/>
                  </a:lnTo>
                  <a:lnTo>
                    <a:pt x="276225" y="95250"/>
                  </a:lnTo>
                  <a:lnTo>
                    <a:pt x="280035" y="44450"/>
                  </a:lnTo>
                  <a:lnTo>
                    <a:pt x="280670" y="29844"/>
                  </a:lnTo>
                  <a:lnTo>
                    <a:pt x="246379" y="14605"/>
                  </a:lnTo>
                  <a:lnTo>
                    <a:pt x="205739" y="4444"/>
                  </a:lnTo>
                  <a:lnTo>
                    <a:pt x="164464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74894" y="5623559"/>
              <a:ext cx="90804" cy="17653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863339" y="4254500"/>
              <a:ext cx="334010" cy="473075"/>
            </a:xfrm>
            <a:custGeom>
              <a:avLst/>
              <a:gdLst/>
              <a:ahLst/>
              <a:cxnLst/>
              <a:rect l="l" t="t" r="r" b="b"/>
              <a:pathLst>
                <a:path w="334010" h="473075">
                  <a:moveTo>
                    <a:pt x="223520" y="333375"/>
                  </a:moveTo>
                  <a:lnTo>
                    <a:pt x="175895" y="333375"/>
                  </a:lnTo>
                  <a:lnTo>
                    <a:pt x="176530" y="346075"/>
                  </a:lnTo>
                  <a:lnTo>
                    <a:pt x="176530" y="358775"/>
                  </a:lnTo>
                  <a:lnTo>
                    <a:pt x="175260" y="396875"/>
                  </a:lnTo>
                  <a:lnTo>
                    <a:pt x="173355" y="434975"/>
                  </a:lnTo>
                  <a:lnTo>
                    <a:pt x="173989" y="447675"/>
                  </a:lnTo>
                  <a:lnTo>
                    <a:pt x="176530" y="447675"/>
                  </a:lnTo>
                  <a:lnTo>
                    <a:pt x="182245" y="460375"/>
                  </a:lnTo>
                  <a:lnTo>
                    <a:pt x="190500" y="473075"/>
                  </a:lnTo>
                  <a:lnTo>
                    <a:pt x="199389" y="473075"/>
                  </a:lnTo>
                  <a:lnTo>
                    <a:pt x="204470" y="460375"/>
                  </a:lnTo>
                  <a:lnTo>
                    <a:pt x="209550" y="460375"/>
                  </a:lnTo>
                  <a:lnTo>
                    <a:pt x="211455" y="447675"/>
                  </a:lnTo>
                  <a:lnTo>
                    <a:pt x="213995" y="434975"/>
                  </a:lnTo>
                  <a:lnTo>
                    <a:pt x="215900" y="422275"/>
                  </a:lnTo>
                  <a:lnTo>
                    <a:pt x="217170" y="422275"/>
                  </a:lnTo>
                  <a:lnTo>
                    <a:pt x="217805" y="409575"/>
                  </a:lnTo>
                  <a:lnTo>
                    <a:pt x="217805" y="407035"/>
                  </a:lnTo>
                  <a:lnTo>
                    <a:pt x="219075" y="371475"/>
                  </a:lnTo>
                  <a:lnTo>
                    <a:pt x="219710" y="371475"/>
                  </a:lnTo>
                  <a:lnTo>
                    <a:pt x="223520" y="333375"/>
                  </a:lnTo>
                  <a:close/>
                </a:path>
                <a:path w="334010" h="473075">
                  <a:moveTo>
                    <a:pt x="74136" y="377189"/>
                  </a:moveTo>
                  <a:lnTo>
                    <a:pt x="69850" y="384175"/>
                  </a:lnTo>
                  <a:lnTo>
                    <a:pt x="54610" y="409575"/>
                  </a:lnTo>
                  <a:lnTo>
                    <a:pt x="46355" y="426719"/>
                  </a:lnTo>
                  <a:lnTo>
                    <a:pt x="57785" y="443864"/>
                  </a:lnTo>
                  <a:lnTo>
                    <a:pt x="71755" y="458469"/>
                  </a:lnTo>
                  <a:lnTo>
                    <a:pt x="98425" y="422275"/>
                  </a:lnTo>
                  <a:lnTo>
                    <a:pt x="106362" y="409575"/>
                  </a:lnTo>
                  <a:lnTo>
                    <a:pt x="55245" y="409575"/>
                  </a:lnTo>
                  <a:lnTo>
                    <a:pt x="74136" y="377189"/>
                  </a:lnTo>
                  <a:close/>
                </a:path>
                <a:path w="334010" h="473075">
                  <a:moveTo>
                    <a:pt x="77470" y="371475"/>
                  </a:moveTo>
                  <a:lnTo>
                    <a:pt x="22860" y="371475"/>
                  </a:lnTo>
                  <a:lnTo>
                    <a:pt x="19685" y="377189"/>
                  </a:lnTo>
                  <a:lnTo>
                    <a:pt x="33655" y="407035"/>
                  </a:lnTo>
                  <a:lnTo>
                    <a:pt x="45720" y="425450"/>
                  </a:lnTo>
                  <a:lnTo>
                    <a:pt x="54610" y="409575"/>
                  </a:lnTo>
                  <a:lnTo>
                    <a:pt x="77470" y="371475"/>
                  </a:lnTo>
                  <a:close/>
                </a:path>
                <a:path w="334010" h="473075">
                  <a:moveTo>
                    <a:pt x="155575" y="346075"/>
                  </a:moveTo>
                  <a:lnTo>
                    <a:pt x="36195" y="346075"/>
                  </a:lnTo>
                  <a:lnTo>
                    <a:pt x="27305" y="371475"/>
                  </a:lnTo>
                  <a:lnTo>
                    <a:pt x="77470" y="371475"/>
                  </a:lnTo>
                  <a:lnTo>
                    <a:pt x="55245" y="409575"/>
                  </a:lnTo>
                  <a:lnTo>
                    <a:pt x="106362" y="409575"/>
                  </a:lnTo>
                  <a:lnTo>
                    <a:pt x="114300" y="396875"/>
                  </a:lnTo>
                  <a:lnTo>
                    <a:pt x="125095" y="384175"/>
                  </a:lnTo>
                  <a:lnTo>
                    <a:pt x="140335" y="371475"/>
                  </a:lnTo>
                  <a:lnTo>
                    <a:pt x="155575" y="346075"/>
                  </a:lnTo>
                  <a:close/>
                </a:path>
                <a:path w="334010" h="473075">
                  <a:moveTo>
                    <a:pt x="22860" y="371475"/>
                  </a:moveTo>
                  <a:lnTo>
                    <a:pt x="21589" y="371475"/>
                  </a:lnTo>
                  <a:lnTo>
                    <a:pt x="19685" y="376555"/>
                  </a:lnTo>
                  <a:lnTo>
                    <a:pt x="19685" y="377189"/>
                  </a:lnTo>
                  <a:lnTo>
                    <a:pt x="22860" y="371475"/>
                  </a:lnTo>
                  <a:close/>
                </a:path>
                <a:path w="334010" h="473075">
                  <a:moveTo>
                    <a:pt x="223520" y="320675"/>
                  </a:moveTo>
                  <a:lnTo>
                    <a:pt x="7620" y="320675"/>
                  </a:lnTo>
                  <a:lnTo>
                    <a:pt x="5080" y="325755"/>
                  </a:lnTo>
                  <a:lnTo>
                    <a:pt x="15239" y="365760"/>
                  </a:lnTo>
                  <a:lnTo>
                    <a:pt x="19685" y="376555"/>
                  </a:lnTo>
                  <a:lnTo>
                    <a:pt x="21589" y="371475"/>
                  </a:lnTo>
                  <a:lnTo>
                    <a:pt x="22860" y="371475"/>
                  </a:lnTo>
                  <a:lnTo>
                    <a:pt x="36195" y="346075"/>
                  </a:lnTo>
                  <a:lnTo>
                    <a:pt x="155575" y="346075"/>
                  </a:lnTo>
                  <a:lnTo>
                    <a:pt x="164464" y="333375"/>
                  </a:lnTo>
                  <a:lnTo>
                    <a:pt x="223520" y="333375"/>
                  </a:lnTo>
                  <a:lnTo>
                    <a:pt x="223520" y="320675"/>
                  </a:lnTo>
                  <a:close/>
                </a:path>
                <a:path w="334010" h="473075">
                  <a:moveTo>
                    <a:pt x="271780" y="0"/>
                  </a:moveTo>
                  <a:lnTo>
                    <a:pt x="222885" y="5079"/>
                  </a:lnTo>
                  <a:lnTo>
                    <a:pt x="176530" y="17779"/>
                  </a:lnTo>
                  <a:lnTo>
                    <a:pt x="134620" y="37464"/>
                  </a:lnTo>
                  <a:lnTo>
                    <a:pt x="96520" y="64135"/>
                  </a:lnTo>
                  <a:lnTo>
                    <a:pt x="57150" y="155575"/>
                  </a:lnTo>
                  <a:lnTo>
                    <a:pt x="54610" y="155575"/>
                  </a:lnTo>
                  <a:lnTo>
                    <a:pt x="52070" y="168275"/>
                  </a:lnTo>
                  <a:lnTo>
                    <a:pt x="49530" y="168275"/>
                  </a:lnTo>
                  <a:lnTo>
                    <a:pt x="45720" y="180975"/>
                  </a:lnTo>
                  <a:lnTo>
                    <a:pt x="37464" y="193675"/>
                  </a:lnTo>
                  <a:lnTo>
                    <a:pt x="27939" y="206375"/>
                  </a:lnTo>
                  <a:lnTo>
                    <a:pt x="19050" y="219075"/>
                  </a:lnTo>
                  <a:lnTo>
                    <a:pt x="12064" y="231775"/>
                  </a:lnTo>
                  <a:lnTo>
                    <a:pt x="2539" y="257175"/>
                  </a:lnTo>
                  <a:lnTo>
                    <a:pt x="1270" y="258444"/>
                  </a:lnTo>
                  <a:lnTo>
                    <a:pt x="0" y="271780"/>
                  </a:lnTo>
                  <a:lnTo>
                    <a:pt x="3810" y="320675"/>
                  </a:lnTo>
                  <a:lnTo>
                    <a:pt x="5080" y="325755"/>
                  </a:lnTo>
                  <a:lnTo>
                    <a:pt x="7620" y="320675"/>
                  </a:lnTo>
                  <a:lnTo>
                    <a:pt x="223520" y="320675"/>
                  </a:lnTo>
                  <a:lnTo>
                    <a:pt x="224155" y="307975"/>
                  </a:lnTo>
                  <a:lnTo>
                    <a:pt x="224789" y="307975"/>
                  </a:lnTo>
                  <a:lnTo>
                    <a:pt x="224789" y="282575"/>
                  </a:lnTo>
                  <a:lnTo>
                    <a:pt x="224250" y="271780"/>
                  </a:lnTo>
                  <a:lnTo>
                    <a:pt x="224155" y="269875"/>
                  </a:lnTo>
                  <a:lnTo>
                    <a:pt x="223012" y="258444"/>
                  </a:lnTo>
                  <a:lnTo>
                    <a:pt x="222885" y="257175"/>
                  </a:lnTo>
                  <a:lnTo>
                    <a:pt x="220345" y="244475"/>
                  </a:lnTo>
                  <a:lnTo>
                    <a:pt x="217805" y="244475"/>
                  </a:lnTo>
                  <a:lnTo>
                    <a:pt x="215900" y="231775"/>
                  </a:lnTo>
                  <a:lnTo>
                    <a:pt x="215264" y="231775"/>
                  </a:lnTo>
                  <a:lnTo>
                    <a:pt x="215264" y="219075"/>
                  </a:lnTo>
                  <a:lnTo>
                    <a:pt x="216535" y="193675"/>
                  </a:lnTo>
                  <a:lnTo>
                    <a:pt x="219710" y="193675"/>
                  </a:lnTo>
                  <a:lnTo>
                    <a:pt x="231775" y="180975"/>
                  </a:lnTo>
                  <a:lnTo>
                    <a:pt x="237489" y="168275"/>
                  </a:lnTo>
                  <a:lnTo>
                    <a:pt x="243839" y="155575"/>
                  </a:lnTo>
                  <a:lnTo>
                    <a:pt x="253364" y="142875"/>
                  </a:lnTo>
                  <a:lnTo>
                    <a:pt x="265430" y="117475"/>
                  </a:lnTo>
                  <a:lnTo>
                    <a:pt x="281305" y="92075"/>
                  </a:lnTo>
                  <a:lnTo>
                    <a:pt x="299085" y="66675"/>
                  </a:lnTo>
                  <a:lnTo>
                    <a:pt x="320039" y="28575"/>
                  </a:lnTo>
                  <a:lnTo>
                    <a:pt x="334010" y="4445"/>
                  </a:lnTo>
                  <a:lnTo>
                    <a:pt x="327660" y="3175"/>
                  </a:lnTo>
                  <a:lnTo>
                    <a:pt x="27178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79239" y="4152264"/>
              <a:ext cx="177800" cy="23939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04284" y="3603625"/>
              <a:ext cx="660400" cy="118681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59019" y="5273675"/>
              <a:ext cx="133350" cy="28066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07154" y="4501514"/>
              <a:ext cx="133350" cy="13081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44514" y="6367779"/>
              <a:ext cx="195579" cy="15049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38239" y="4455160"/>
              <a:ext cx="104139" cy="16319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752339" y="2098039"/>
              <a:ext cx="570230" cy="778510"/>
            </a:xfrm>
            <a:custGeom>
              <a:avLst/>
              <a:gdLst/>
              <a:ahLst/>
              <a:cxnLst/>
              <a:rect l="l" t="t" r="r" b="b"/>
              <a:pathLst>
                <a:path w="570229" h="778510">
                  <a:moveTo>
                    <a:pt x="383539" y="0"/>
                  </a:moveTo>
                  <a:lnTo>
                    <a:pt x="264160" y="0"/>
                  </a:lnTo>
                  <a:lnTo>
                    <a:pt x="208914" y="12700"/>
                  </a:lnTo>
                  <a:lnTo>
                    <a:pt x="161289" y="38100"/>
                  </a:lnTo>
                  <a:lnTo>
                    <a:pt x="121285" y="50800"/>
                  </a:lnTo>
                  <a:lnTo>
                    <a:pt x="86995" y="88900"/>
                  </a:lnTo>
                  <a:lnTo>
                    <a:pt x="59689" y="114300"/>
                  </a:lnTo>
                  <a:lnTo>
                    <a:pt x="37464" y="139700"/>
                  </a:lnTo>
                  <a:lnTo>
                    <a:pt x="20955" y="177800"/>
                  </a:lnTo>
                  <a:lnTo>
                    <a:pt x="9525" y="215900"/>
                  </a:lnTo>
                  <a:lnTo>
                    <a:pt x="2539" y="254000"/>
                  </a:lnTo>
                  <a:lnTo>
                    <a:pt x="0" y="292100"/>
                  </a:lnTo>
                  <a:lnTo>
                    <a:pt x="635" y="342900"/>
                  </a:lnTo>
                  <a:lnTo>
                    <a:pt x="5080" y="381000"/>
                  </a:lnTo>
                  <a:lnTo>
                    <a:pt x="12064" y="419100"/>
                  </a:lnTo>
                  <a:lnTo>
                    <a:pt x="20955" y="457200"/>
                  </a:lnTo>
                  <a:lnTo>
                    <a:pt x="32385" y="495300"/>
                  </a:lnTo>
                  <a:lnTo>
                    <a:pt x="45720" y="533400"/>
                  </a:lnTo>
                  <a:lnTo>
                    <a:pt x="59689" y="571500"/>
                  </a:lnTo>
                  <a:lnTo>
                    <a:pt x="90170" y="647700"/>
                  </a:lnTo>
                  <a:lnTo>
                    <a:pt x="119380" y="698500"/>
                  </a:lnTo>
                  <a:lnTo>
                    <a:pt x="133350" y="723900"/>
                  </a:lnTo>
                  <a:lnTo>
                    <a:pt x="145414" y="736600"/>
                  </a:lnTo>
                  <a:lnTo>
                    <a:pt x="156210" y="749300"/>
                  </a:lnTo>
                  <a:lnTo>
                    <a:pt x="164464" y="762000"/>
                  </a:lnTo>
                  <a:lnTo>
                    <a:pt x="168275" y="777875"/>
                  </a:lnTo>
                  <a:lnTo>
                    <a:pt x="181610" y="778510"/>
                  </a:lnTo>
                  <a:lnTo>
                    <a:pt x="229870" y="775970"/>
                  </a:lnTo>
                  <a:lnTo>
                    <a:pt x="275589" y="767714"/>
                  </a:lnTo>
                  <a:lnTo>
                    <a:pt x="319405" y="754380"/>
                  </a:lnTo>
                  <a:lnTo>
                    <a:pt x="359410" y="735964"/>
                  </a:lnTo>
                  <a:lnTo>
                    <a:pt x="396875" y="713105"/>
                  </a:lnTo>
                  <a:lnTo>
                    <a:pt x="431800" y="686435"/>
                  </a:lnTo>
                  <a:lnTo>
                    <a:pt x="462280" y="655320"/>
                  </a:lnTo>
                  <a:lnTo>
                    <a:pt x="490220" y="621030"/>
                  </a:lnTo>
                  <a:lnTo>
                    <a:pt x="513714" y="583564"/>
                  </a:lnTo>
                  <a:lnTo>
                    <a:pt x="534035" y="542925"/>
                  </a:lnTo>
                  <a:lnTo>
                    <a:pt x="549275" y="500380"/>
                  </a:lnTo>
                  <a:lnTo>
                    <a:pt x="561339" y="455295"/>
                  </a:lnTo>
                  <a:lnTo>
                    <a:pt x="568325" y="407670"/>
                  </a:lnTo>
                  <a:lnTo>
                    <a:pt x="570230" y="359410"/>
                  </a:lnTo>
                  <a:lnTo>
                    <a:pt x="568325" y="310514"/>
                  </a:lnTo>
                  <a:lnTo>
                    <a:pt x="561339" y="263525"/>
                  </a:lnTo>
                  <a:lnTo>
                    <a:pt x="549275" y="218439"/>
                  </a:lnTo>
                  <a:lnTo>
                    <a:pt x="534035" y="175895"/>
                  </a:lnTo>
                  <a:lnTo>
                    <a:pt x="513714" y="135889"/>
                  </a:lnTo>
                  <a:lnTo>
                    <a:pt x="490220" y="98425"/>
                  </a:lnTo>
                  <a:lnTo>
                    <a:pt x="462280" y="64770"/>
                  </a:lnTo>
                  <a:lnTo>
                    <a:pt x="431800" y="34289"/>
                  </a:lnTo>
                  <a:lnTo>
                    <a:pt x="396875" y="7620"/>
                  </a:lnTo>
                  <a:lnTo>
                    <a:pt x="38353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51754" y="2703194"/>
              <a:ext cx="461645" cy="601345"/>
            </a:xfrm>
            <a:custGeom>
              <a:avLst/>
              <a:gdLst/>
              <a:ahLst/>
              <a:cxnLst/>
              <a:rect l="l" t="t" r="r" b="b"/>
              <a:pathLst>
                <a:path w="461645" h="601345">
                  <a:moveTo>
                    <a:pt x="321945" y="502284"/>
                  </a:moveTo>
                  <a:lnTo>
                    <a:pt x="92075" y="502284"/>
                  </a:lnTo>
                  <a:lnTo>
                    <a:pt x="148590" y="509269"/>
                  </a:lnTo>
                  <a:lnTo>
                    <a:pt x="197485" y="529589"/>
                  </a:lnTo>
                  <a:lnTo>
                    <a:pt x="238125" y="560704"/>
                  </a:lnTo>
                  <a:lnTo>
                    <a:pt x="270510" y="601344"/>
                  </a:lnTo>
                  <a:lnTo>
                    <a:pt x="285115" y="556259"/>
                  </a:lnTo>
                  <a:lnTo>
                    <a:pt x="308610" y="516889"/>
                  </a:lnTo>
                  <a:lnTo>
                    <a:pt x="321945" y="502284"/>
                  </a:lnTo>
                  <a:close/>
                </a:path>
                <a:path w="461645" h="601345">
                  <a:moveTo>
                    <a:pt x="86995" y="220979"/>
                  </a:moveTo>
                  <a:lnTo>
                    <a:pt x="93980" y="240029"/>
                  </a:lnTo>
                  <a:lnTo>
                    <a:pt x="100965" y="294639"/>
                  </a:lnTo>
                  <a:lnTo>
                    <a:pt x="93980" y="350519"/>
                  </a:lnTo>
                  <a:lnTo>
                    <a:pt x="73025" y="400684"/>
                  </a:lnTo>
                  <a:lnTo>
                    <a:pt x="41275" y="443864"/>
                  </a:lnTo>
                  <a:lnTo>
                    <a:pt x="0" y="479425"/>
                  </a:lnTo>
                  <a:lnTo>
                    <a:pt x="8255" y="486409"/>
                  </a:lnTo>
                  <a:lnTo>
                    <a:pt x="15240" y="494029"/>
                  </a:lnTo>
                  <a:lnTo>
                    <a:pt x="21590" y="502284"/>
                  </a:lnTo>
                  <a:lnTo>
                    <a:pt x="26670" y="511175"/>
                  </a:lnTo>
                  <a:lnTo>
                    <a:pt x="42545" y="507364"/>
                  </a:lnTo>
                  <a:lnTo>
                    <a:pt x="59055" y="504825"/>
                  </a:lnTo>
                  <a:lnTo>
                    <a:pt x="75565" y="502919"/>
                  </a:lnTo>
                  <a:lnTo>
                    <a:pt x="92075" y="502284"/>
                  </a:lnTo>
                  <a:lnTo>
                    <a:pt x="321945" y="502284"/>
                  </a:lnTo>
                  <a:lnTo>
                    <a:pt x="339090" y="483234"/>
                  </a:lnTo>
                  <a:lnTo>
                    <a:pt x="376555" y="455294"/>
                  </a:lnTo>
                  <a:lnTo>
                    <a:pt x="419100" y="434975"/>
                  </a:lnTo>
                  <a:lnTo>
                    <a:pt x="461645" y="422909"/>
                  </a:lnTo>
                  <a:lnTo>
                    <a:pt x="316230" y="310514"/>
                  </a:lnTo>
                  <a:lnTo>
                    <a:pt x="308610" y="306704"/>
                  </a:lnTo>
                  <a:lnTo>
                    <a:pt x="281305" y="296544"/>
                  </a:lnTo>
                  <a:lnTo>
                    <a:pt x="248920" y="296544"/>
                  </a:lnTo>
                  <a:lnTo>
                    <a:pt x="177800" y="271144"/>
                  </a:lnTo>
                  <a:lnTo>
                    <a:pt x="113030" y="233044"/>
                  </a:lnTo>
                  <a:lnTo>
                    <a:pt x="86995" y="220979"/>
                  </a:lnTo>
                  <a:close/>
                </a:path>
                <a:path w="461645" h="601345">
                  <a:moveTo>
                    <a:pt x="102235" y="0"/>
                  </a:moveTo>
                  <a:lnTo>
                    <a:pt x="81915" y="28575"/>
                  </a:lnTo>
                  <a:lnTo>
                    <a:pt x="59055" y="55244"/>
                  </a:lnTo>
                  <a:lnTo>
                    <a:pt x="34290" y="80009"/>
                  </a:lnTo>
                  <a:lnTo>
                    <a:pt x="6985" y="101600"/>
                  </a:lnTo>
                  <a:lnTo>
                    <a:pt x="45720" y="142239"/>
                  </a:lnTo>
                  <a:lnTo>
                    <a:pt x="74930" y="188594"/>
                  </a:lnTo>
                  <a:lnTo>
                    <a:pt x="84455" y="213994"/>
                  </a:lnTo>
                  <a:lnTo>
                    <a:pt x="85090" y="194944"/>
                  </a:lnTo>
                  <a:lnTo>
                    <a:pt x="99060" y="172719"/>
                  </a:lnTo>
                  <a:lnTo>
                    <a:pt x="99060" y="168275"/>
                  </a:lnTo>
                  <a:lnTo>
                    <a:pt x="100965" y="160019"/>
                  </a:lnTo>
                  <a:lnTo>
                    <a:pt x="104140" y="152400"/>
                  </a:lnTo>
                  <a:lnTo>
                    <a:pt x="108585" y="144779"/>
                  </a:lnTo>
                  <a:lnTo>
                    <a:pt x="146685" y="83819"/>
                  </a:lnTo>
                  <a:lnTo>
                    <a:pt x="164465" y="52069"/>
                  </a:lnTo>
                  <a:lnTo>
                    <a:pt x="180975" y="20319"/>
                  </a:lnTo>
                  <a:lnTo>
                    <a:pt x="160655" y="17144"/>
                  </a:lnTo>
                  <a:lnTo>
                    <a:pt x="140970" y="12700"/>
                  </a:lnTo>
                  <a:lnTo>
                    <a:pt x="121285" y="698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77789" y="3206114"/>
              <a:ext cx="243839" cy="13588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416549" y="3126739"/>
              <a:ext cx="300355" cy="215900"/>
            </a:xfrm>
            <a:custGeom>
              <a:avLst/>
              <a:gdLst/>
              <a:ahLst/>
              <a:cxnLst/>
              <a:rect l="l" t="t" r="r" b="b"/>
              <a:pathLst>
                <a:path w="300354" h="215900">
                  <a:moveTo>
                    <a:pt x="196850" y="0"/>
                  </a:moveTo>
                  <a:lnTo>
                    <a:pt x="154304" y="12064"/>
                  </a:lnTo>
                  <a:lnTo>
                    <a:pt x="111760" y="32385"/>
                  </a:lnTo>
                  <a:lnTo>
                    <a:pt x="74295" y="60325"/>
                  </a:lnTo>
                  <a:lnTo>
                    <a:pt x="43814" y="93980"/>
                  </a:lnTo>
                  <a:lnTo>
                    <a:pt x="20320" y="133350"/>
                  </a:lnTo>
                  <a:lnTo>
                    <a:pt x="5714" y="178435"/>
                  </a:lnTo>
                  <a:lnTo>
                    <a:pt x="0" y="214630"/>
                  </a:lnTo>
                  <a:lnTo>
                    <a:pt x="15239" y="215900"/>
                  </a:lnTo>
                  <a:lnTo>
                    <a:pt x="30479" y="215900"/>
                  </a:lnTo>
                  <a:lnTo>
                    <a:pt x="83185" y="212725"/>
                  </a:lnTo>
                  <a:lnTo>
                    <a:pt x="135254" y="201930"/>
                  </a:lnTo>
                  <a:lnTo>
                    <a:pt x="187325" y="184785"/>
                  </a:lnTo>
                  <a:lnTo>
                    <a:pt x="237489" y="161289"/>
                  </a:lnTo>
                  <a:lnTo>
                    <a:pt x="285750" y="130810"/>
                  </a:lnTo>
                  <a:lnTo>
                    <a:pt x="300354" y="118745"/>
                  </a:lnTo>
                  <a:lnTo>
                    <a:pt x="245110" y="51435"/>
                  </a:lnTo>
                  <a:lnTo>
                    <a:pt x="212725" y="13335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629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46674" y="3183254"/>
              <a:ext cx="38100" cy="49530"/>
            </a:xfrm>
            <a:custGeom>
              <a:avLst/>
              <a:gdLst/>
              <a:ahLst/>
              <a:cxnLst/>
              <a:rect l="l" t="t" r="r" b="b"/>
              <a:pathLst>
                <a:path w="38100" h="49530">
                  <a:moveTo>
                    <a:pt x="5079" y="0"/>
                  </a:moveTo>
                  <a:lnTo>
                    <a:pt x="0" y="3175"/>
                  </a:lnTo>
                  <a:lnTo>
                    <a:pt x="1270" y="5080"/>
                  </a:lnTo>
                  <a:lnTo>
                    <a:pt x="20320" y="29845"/>
                  </a:lnTo>
                  <a:lnTo>
                    <a:pt x="29210" y="40005"/>
                  </a:lnTo>
                  <a:lnTo>
                    <a:pt x="38100" y="49530"/>
                  </a:lnTo>
                  <a:lnTo>
                    <a:pt x="36195" y="43180"/>
                  </a:lnTo>
                  <a:lnTo>
                    <a:pt x="13335" y="6985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005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16829" y="2670809"/>
              <a:ext cx="137160" cy="13462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246369" y="2192019"/>
              <a:ext cx="178435" cy="398145"/>
            </a:xfrm>
            <a:custGeom>
              <a:avLst/>
              <a:gdLst/>
              <a:ahLst/>
              <a:cxnLst/>
              <a:rect l="l" t="t" r="r" b="b"/>
              <a:pathLst>
                <a:path w="178435" h="398144">
                  <a:moveTo>
                    <a:pt x="80644" y="0"/>
                  </a:moveTo>
                  <a:lnTo>
                    <a:pt x="70484" y="0"/>
                  </a:lnTo>
                  <a:lnTo>
                    <a:pt x="52069" y="634"/>
                  </a:lnTo>
                  <a:lnTo>
                    <a:pt x="34289" y="2539"/>
                  </a:lnTo>
                  <a:lnTo>
                    <a:pt x="17144" y="5079"/>
                  </a:lnTo>
                  <a:lnTo>
                    <a:pt x="0" y="9525"/>
                  </a:lnTo>
                  <a:lnTo>
                    <a:pt x="27304" y="53975"/>
                  </a:lnTo>
                  <a:lnTo>
                    <a:pt x="48259" y="102234"/>
                  </a:lnTo>
                  <a:lnTo>
                    <a:pt x="64134" y="153669"/>
                  </a:lnTo>
                  <a:lnTo>
                    <a:pt x="73659" y="208279"/>
                  </a:lnTo>
                  <a:lnTo>
                    <a:pt x="76834" y="265429"/>
                  </a:lnTo>
                  <a:lnTo>
                    <a:pt x="76200" y="299719"/>
                  </a:lnTo>
                  <a:lnTo>
                    <a:pt x="72389" y="333375"/>
                  </a:lnTo>
                  <a:lnTo>
                    <a:pt x="66675" y="365759"/>
                  </a:lnTo>
                  <a:lnTo>
                    <a:pt x="58419" y="398144"/>
                  </a:lnTo>
                  <a:lnTo>
                    <a:pt x="82550" y="386714"/>
                  </a:lnTo>
                  <a:lnTo>
                    <a:pt x="106044" y="376554"/>
                  </a:lnTo>
                  <a:lnTo>
                    <a:pt x="130175" y="368300"/>
                  </a:lnTo>
                  <a:lnTo>
                    <a:pt x="154304" y="361950"/>
                  </a:lnTo>
                  <a:lnTo>
                    <a:pt x="165100" y="321309"/>
                  </a:lnTo>
                  <a:lnTo>
                    <a:pt x="172719" y="281939"/>
                  </a:lnTo>
                  <a:lnTo>
                    <a:pt x="177164" y="242569"/>
                  </a:lnTo>
                  <a:lnTo>
                    <a:pt x="178434" y="196850"/>
                  </a:lnTo>
                  <a:lnTo>
                    <a:pt x="173989" y="147319"/>
                  </a:lnTo>
                  <a:lnTo>
                    <a:pt x="164464" y="109219"/>
                  </a:lnTo>
                  <a:lnTo>
                    <a:pt x="149225" y="71119"/>
                  </a:lnTo>
                  <a:lnTo>
                    <a:pt x="128269" y="33019"/>
                  </a:lnTo>
                  <a:lnTo>
                    <a:pt x="101600" y="1269"/>
                  </a:lnTo>
                  <a:lnTo>
                    <a:pt x="80644" y="0"/>
                  </a:lnTo>
                  <a:close/>
                </a:path>
              </a:pathLst>
            </a:custGeom>
            <a:solidFill>
              <a:srgbClr val="C0D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66664" y="2201544"/>
              <a:ext cx="256540" cy="469265"/>
            </a:xfrm>
            <a:custGeom>
              <a:avLst/>
              <a:gdLst/>
              <a:ahLst/>
              <a:cxnLst/>
              <a:rect l="l" t="t" r="r" b="b"/>
              <a:pathLst>
                <a:path w="256539" h="469264">
                  <a:moveTo>
                    <a:pt x="179705" y="0"/>
                  </a:moveTo>
                  <a:lnTo>
                    <a:pt x="135255" y="17779"/>
                  </a:lnTo>
                  <a:lnTo>
                    <a:pt x="96520" y="43179"/>
                  </a:lnTo>
                  <a:lnTo>
                    <a:pt x="62864" y="75564"/>
                  </a:lnTo>
                  <a:lnTo>
                    <a:pt x="36195" y="114300"/>
                  </a:lnTo>
                  <a:lnTo>
                    <a:pt x="16510" y="158114"/>
                  </a:lnTo>
                  <a:lnTo>
                    <a:pt x="4445" y="206375"/>
                  </a:lnTo>
                  <a:lnTo>
                    <a:pt x="0" y="258444"/>
                  </a:lnTo>
                  <a:lnTo>
                    <a:pt x="6350" y="308609"/>
                  </a:lnTo>
                  <a:lnTo>
                    <a:pt x="22860" y="356234"/>
                  </a:lnTo>
                  <a:lnTo>
                    <a:pt x="49530" y="398779"/>
                  </a:lnTo>
                  <a:lnTo>
                    <a:pt x="84455" y="436879"/>
                  </a:lnTo>
                  <a:lnTo>
                    <a:pt x="125095" y="469264"/>
                  </a:lnTo>
                  <a:lnTo>
                    <a:pt x="136525" y="458469"/>
                  </a:lnTo>
                  <a:lnTo>
                    <a:pt x="148589" y="447675"/>
                  </a:lnTo>
                  <a:lnTo>
                    <a:pt x="189864" y="416559"/>
                  </a:lnTo>
                  <a:lnTo>
                    <a:pt x="238125" y="388619"/>
                  </a:lnTo>
                  <a:lnTo>
                    <a:pt x="246380" y="356234"/>
                  </a:lnTo>
                  <a:lnTo>
                    <a:pt x="252095" y="323850"/>
                  </a:lnTo>
                  <a:lnTo>
                    <a:pt x="255905" y="290194"/>
                  </a:lnTo>
                  <a:lnTo>
                    <a:pt x="256539" y="255904"/>
                  </a:lnTo>
                  <a:lnTo>
                    <a:pt x="253364" y="198754"/>
                  </a:lnTo>
                  <a:lnTo>
                    <a:pt x="243839" y="144144"/>
                  </a:lnTo>
                  <a:lnTo>
                    <a:pt x="227964" y="92709"/>
                  </a:lnTo>
                  <a:lnTo>
                    <a:pt x="207010" y="44450"/>
                  </a:lnTo>
                  <a:lnTo>
                    <a:pt x="179705" y="0"/>
                  </a:lnTo>
                  <a:close/>
                </a:path>
              </a:pathLst>
            </a:custGeom>
            <a:solidFill>
              <a:srgbClr val="48A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1759" y="2553969"/>
              <a:ext cx="209550" cy="17017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747894" y="2846069"/>
              <a:ext cx="390525" cy="367030"/>
            </a:xfrm>
            <a:custGeom>
              <a:avLst/>
              <a:gdLst/>
              <a:ahLst/>
              <a:cxnLst/>
              <a:rect l="l" t="t" r="r" b="b"/>
              <a:pathLst>
                <a:path w="390525" h="367030">
                  <a:moveTo>
                    <a:pt x="221614" y="328929"/>
                  </a:moveTo>
                  <a:lnTo>
                    <a:pt x="220344" y="328929"/>
                  </a:lnTo>
                  <a:lnTo>
                    <a:pt x="229234" y="337819"/>
                  </a:lnTo>
                  <a:lnTo>
                    <a:pt x="230504" y="337819"/>
                  </a:lnTo>
                  <a:lnTo>
                    <a:pt x="236219" y="345439"/>
                  </a:lnTo>
                  <a:lnTo>
                    <a:pt x="238759" y="349250"/>
                  </a:lnTo>
                  <a:lnTo>
                    <a:pt x="243839" y="355600"/>
                  </a:lnTo>
                  <a:lnTo>
                    <a:pt x="247014" y="359409"/>
                  </a:lnTo>
                  <a:lnTo>
                    <a:pt x="252729" y="367029"/>
                  </a:lnTo>
                  <a:lnTo>
                    <a:pt x="268604" y="346709"/>
                  </a:lnTo>
                  <a:lnTo>
                    <a:pt x="280034" y="337819"/>
                  </a:lnTo>
                  <a:lnTo>
                    <a:pt x="288925" y="331469"/>
                  </a:lnTo>
                  <a:lnTo>
                    <a:pt x="224154" y="331469"/>
                  </a:lnTo>
                  <a:lnTo>
                    <a:pt x="221614" y="328929"/>
                  </a:lnTo>
                  <a:close/>
                </a:path>
                <a:path w="390525" h="367030">
                  <a:moveTo>
                    <a:pt x="300354" y="326389"/>
                  </a:moveTo>
                  <a:lnTo>
                    <a:pt x="219709" y="326389"/>
                  </a:lnTo>
                  <a:lnTo>
                    <a:pt x="221614" y="327659"/>
                  </a:lnTo>
                  <a:lnTo>
                    <a:pt x="220344" y="327659"/>
                  </a:lnTo>
                  <a:lnTo>
                    <a:pt x="221614" y="328929"/>
                  </a:lnTo>
                  <a:lnTo>
                    <a:pt x="222250" y="328929"/>
                  </a:lnTo>
                  <a:lnTo>
                    <a:pt x="224154" y="331469"/>
                  </a:lnTo>
                  <a:lnTo>
                    <a:pt x="289559" y="331469"/>
                  </a:lnTo>
                  <a:lnTo>
                    <a:pt x="296544" y="327659"/>
                  </a:lnTo>
                  <a:lnTo>
                    <a:pt x="300354" y="326389"/>
                  </a:lnTo>
                  <a:close/>
                </a:path>
                <a:path w="390525" h="367030">
                  <a:moveTo>
                    <a:pt x="383539" y="317500"/>
                  </a:moveTo>
                  <a:lnTo>
                    <a:pt x="338454" y="317500"/>
                  </a:lnTo>
                  <a:lnTo>
                    <a:pt x="352425" y="318769"/>
                  </a:lnTo>
                  <a:lnTo>
                    <a:pt x="366394" y="321309"/>
                  </a:lnTo>
                  <a:lnTo>
                    <a:pt x="379094" y="325119"/>
                  </a:lnTo>
                  <a:lnTo>
                    <a:pt x="390525" y="330200"/>
                  </a:lnTo>
                  <a:lnTo>
                    <a:pt x="383539" y="317500"/>
                  </a:lnTo>
                  <a:close/>
                </a:path>
                <a:path w="390525" h="367030">
                  <a:moveTo>
                    <a:pt x="376300" y="304800"/>
                  </a:moveTo>
                  <a:lnTo>
                    <a:pt x="193675" y="304800"/>
                  </a:lnTo>
                  <a:lnTo>
                    <a:pt x="194468" y="305752"/>
                  </a:lnTo>
                  <a:lnTo>
                    <a:pt x="194944" y="306069"/>
                  </a:lnTo>
                  <a:lnTo>
                    <a:pt x="196214" y="306069"/>
                  </a:lnTo>
                  <a:lnTo>
                    <a:pt x="196214" y="307086"/>
                  </a:lnTo>
                  <a:lnTo>
                    <a:pt x="196850" y="307339"/>
                  </a:lnTo>
                  <a:lnTo>
                    <a:pt x="196214" y="307339"/>
                  </a:lnTo>
                  <a:lnTo>
                    <a:pt x="198754" y="308609"/>
                  </a:lnTo>
                  <a:lnTo>
                    <a:pt x="198119" y="308609"/>
                  </a:lnTo>
                  <a:lnTo>
                    <a:pt x="199389" y="309879"/>
                  </a:lnTo>
                  <a:lnTo>
                    <a:pt x="200025" y="309879"/>
                  </a:lnTo>
                  <a:lnTo>
                    <a:pt x="209550" y="317500"/>
                  </a:lnTo>
                  <a:lnTo>
                    <a:pt x="212089" y="318769"/>
                  </a:lnTo>
                  <a:lnTo>
                    <a:pt x="217169" y="323850"/>
                  </a:lnTo>
                  <a:lnTo>
                    <a:pt x="215900" y="323850"/>
                  </a:lnTo>
                  <a:lnTo>
                    <a:pt x="218439" y="325119"/>
                  </a:lnTo>
                  <a:lnTo>
                    <a:pt x="220344" y="327659"/>
                  </a:lnTo>
                  <a:lnTo>
                    <a:pt x="219709" y="326389"/>
                  </a:lnTo>
                  <a:lnTo>
                    <a:pt x="300354" y="326389"/>
                  </a:lnTo>
                  <a:lnTo>
                    <a:pt x="306069" y="323850"/>
                  </a:lnTo>
                  <a:lnTo>
                    <a:pt x="312419" y="321309"/>
                  </a:lnTo>
                  <a:lnTo>
                    <a:pt x="338454" y="317500"/>
                  </a:lnTo>
                  <a:lnTo>
                    <a:pt x="383539" y="317500"/>
                  </a:lnTo>
                  <a:lnTo>
                    <a:pt x="379094" y="309879"/>
                  </a:lnTo>
                  <a:lnTo>
                    <a:pt x="379094" y="308609"/>
                  </a:lnTo>
                  <a:lnTo>
                    <a:pt x="377825" y="307339"/>
                  </a:lnTo>
                  <a:lnTo>
                    <a:pt x="376300" y="304800"/>
                  </a:lnTo>
                  <a:close/>
                </a:path>
                <a:path w="390525" h="367030">
                  <a:moveTo>
                    <a:pt x="198119" y="309244"/>
                  </a:moveTo>
                  <a:lnTo>
                    <a:pt x="201294" y="312419"/>
                  </a:lnTo>
                  <a:lnTo>
                    <a:pt x="201929" y="312419"/>
                  </a:lnTo>
                  <a:lnTo>
                    <a:pt x="200025" y="309879"/>
                  </a:lnTo>
                  <a:lnTo>
                    <a:pt x="199389" y="309879"/>
                  </a:lnTo>
                  <a:lnTo>
                    <a:pt x="198119" y="309244"/>
                  </a:lnTo>
                  <a:close/>
                </a:path>
                <a:path w="390525" h="367030">
                  <a:moveTo>
                    <a:pt x="197484" y="308609"/>
                  </a:moveTo>
                  <a:lnTo>
                    <a:pt x="196850" y="308609"/>
                  </a:lnTo>
                  <a:lnTo>
                    <a:pt x="198119" y="309244"/>
                  </a:lnTo>
                  <a:lnTo>
                    <a:pt x="197484" y="308609"/>
                  </a:lnTo>
                  <a:close/>
                </a:path>
                <a:path w="390525" h="367030">
                  <a:moveTo>
                    <a:pt x="194582" y="306432"/>
                  </a:moveTo>
                  <a:lnTo>
                    <a:pt x="196214" y="308609"/>
                  </a:lnTo>
                  <a:lnTo>
                    <a:pt x="196850" y="308609"/>
                  </a:lnTo>
                  <a:lnTo>
                    <a:pt x="195579" y="307339"/>
                  </a:lnTo>
                  <a:lnTo>
                    <a:pt x="195791" y="307339"/>
                  </a:lnTo>
                  <a:lnTo>
                    <a:pt x="195262" y="306704"/>
                  </a:lnTo>
                  <a:lnTo>
                    <a:pt x="194582" y="306432"/>
                  </a:lnTo>
                  <a:close/>
                </a:path>
                <a:path w="390525" h="367030">
                  <a:moveTo>
                    <a:pt x="195791" y="307339"/>
                  </a:moveTo>
                  <a:lnTo>
                    <a:pt x="195579" y="307339"/>
                  </a:lnTo>
                  <a:lnTo>
                    <a:pt x="196850" y="308609"/>
                  </a:lnTo>
                  <a:lnTo>
                    <a:pt x="195791" y="307339"/>
                  </a:lnTo>
                  <a:close/>
                </a:path>
                <a:path w="390525" h="367030">
                  <a:moveTo>
                    <a:pt x="196214" y="306069"/>
                  </a:moveTo>
                  <a:lnTo>
                    <a:pt x="194733" y="306069"/>
                  </a:lnTo>
                  <a:lnTo>
                    <a:pt x="195262" y="306704"/>
                  </a:lnTo>
                  <a:lnTo>
                    <a:pt x="196214" y="307086"/>
                  </a:lnTo>
                  <a:lnTo>
                    <a:pt x="196214" y="306069"/>
                  </a:lnTo>
                  <a:close/>
                </a:path>
                <a:path w="390525" h="367030">
                  <a:moveTo>
                    <a:pt x="374014" y="300989"/>
                  </a:moveTo>
                  <a:lnTo>
                    <a:pt x="189864" y="300989"/>
                  </a:lnTo>
                  <a:lnTo>
                    <a:pt x="190500" y="302259"/>
                  </a:lnTo>
                  <a:lnTo>
                    <a:pt x="193675" y="306069"/>
                  </a:lnTo>
                  <a:lnTo>
                    <a:pt x="194582" y="306432"/>
                  </a:lnTo>
                  <a:lnTo>
                    <a:pt x="194309" y="306069"/>
                  </a:lnTo>
                  <a:lnTo>
                    <a:pt x="194733" y="306069"/>
                  </a:lnTo>
                  <a:lnTo>
                    <a:pt x="194468" y="305752"/>
                  </a:lnTo>
                  <a:lnTo>
                    <a:pt x="193039" y="304800"/>
                  </a:lnTo>
                  <a:lnTo>
                    <a:pt x="376300" y="304800"/>
                  </a:lnTo>
                  <a:lnTo>
                    <a:pt x="374014" y="300989"/>
                  </a:lnTo>
                  <a:close/>
                </a:path>
                <a:path w="390525" h="367030">
                  <a:moveTo>
                    <a:pt x="98425" y="257809"/>
                  </a:moveTo>
                  <a:lnTo>
                    <a:pt x="97154" y="257809"/>
                  </a:lnTo>
                  <a:lnTo>
                    <a:pt x="103504" y="259079"/>
                  </a:lnTo>
                  <a:lnTo>
                    <a:pt x="100753" y="259079"/>
                  </a:lnTo>
                  <a:lnTo>
                    <a:pt x="105409" y="261619"/>
                  </a:lnTo>
                  <a:lnTo>
                    <a:pt x="109854" y="261619"/>
                  </a:lnTo>
                  <a:lnTo>
                    <a:pt x="112394" y="264159"/>
                  </a:lnTo>
                  <a:lnTo>
                    <a:pt x="116839" y="264159"/>
                  </a:lnTo>
                  <a:lnTo>
                    <a:pt x="119379" y="265429"/>
                  </a:lnTo>
                  <a:lnTo>
                    <a:pt x="123189" y="266700"/>
                  </a:lnTo>
                  <a:lnTo>
                    <a:pt x="132714" y="270509"/>
                  </a:lnTo>
                  <a:lnTo>
                    <a:pt x="140969" y="274319"/>
                  </a:lnTo>
                  <a:lnTo>
                    <a:pt x="160019" y="283844"/>
                  </a:lnTo>
                  <a:lnTo>
                    <a:pt x="161925" y="284479"/>
                  </a:lnTo>
                  <a:lnTo>
                    <a:pt x="163829" y="284479"/>
                  </a:lnTo>
                  <a:lnTo>
                    <a:pt x="165100" y="287019"/>
                  </a:lnTo>
                  <a:lnTo>
                    <a:pt x="167004" y="287019"/>
                  </a:lnTo>
                  <a:lnTo>
                    <a:pt x="169544" y="288289"/>
                  </a:lnTo>
                  <a:lnTo>
                    <a:pt x="173354" y="290829"/>
                  </a:lnTo>
                  <a:lnTo>
                    <a:pt x="174625" y="290829"/>
                  </a:lnTo>
                  <a:lnTo>
                    <a:pt x="175259" y="292100"/>
                  </a:lnTo>
                  <a:lnTo>
                    <a:pt x="175259" y="293369"/>
                  </a:lnTo>
                  <a:lnTo>
                    <a:pt x="177800" y="293369"/>
                  </a:lnTo>
                  <a:lnTo>
                    <a:pt x="180975" y="295909"/>
                  </a:lnTo>
                  <a:lnTo>
                    <a:pt x="182244" y="295909"/>
                  </a:lnTo>
                  <a:lnTo>
                    <a:pt x="185420" y="298450"/>
                  </a:lnTo>
                  <a:lnTo>
                    <a:pt x="187325" y="299719"/>
                  </a:lnTo>
                  <a:lnTo>
                    <a:pt x="188594" y="300989"/>
                  </a:lnTo>
                  <a:lnTo>
                    <a:pt x="189229" y="302259"/>
                  </a:lnTo>
                  <a:lnTo>
                    <a:pt x="189864" y="302259"/>
                  </a:lnTo>
                  <a:lnTo>
                    <a:pt x="189864" y="300989"/>
                  </a:lnTo>
                  <a:lnTo>
                    <a:pt x="374014" y="300989"/>
                  </a:lnTo>
                  <a:lnTo>
                    <a:pt x="370204" y="293369"/>
                  </a:lnTo>
                  <a:lnTo>
                    <a:pt x="365759" y="285750"/>
                  </a:lnTo>
                  <a:lnTo>
                    <a:pt x="365759" y="284479"/>
                  </a:lnTo>
                  <a:lnTo>
                    <a:pt x="364489" y="283209"/>
                  </a:lnTo>
                  <a:lnTo>
                    <a:pt x="355600" y="261619"/>
                  </a:lnTo>
                  <a:lnTo>
                    <a:pt x="354964" y="259079"/>
                  </a:lnTo>
                  <a:lnTo>
                    <a:pt x="354617" y="258211"/>
                  </a:lnTo>
                  <a:lnTo>
                    <a:pt x="98826" y="258211"/>
                  </a:lnTo>
                  <a:lnTo>
                    <a:pt x="98425" y="257809"/>
                  </a:lnTo>
                  <a:close/>
                </a:path>
                <a:path w="390525" h="367030">
                  <a:moveTo>
                    <a:pt x="163829" y="285750"/>
                  </a:moveTo>
                  <a:lnTo>
                    <a:pt x="163829" y="287019"/>
                  </a:lnTo>
                  <a:lnTo>
                    <a:pt x="164464" y="287019"/>
                  </a:lnTo>
                  <a:lnTo>
                    <a:pt x="163829" y="285750"/>
                  </a:lnTo>
                  <a:close/>
                </a:path>
                <a:path w="390525" h="367030">
                  <a:moveTo>
                    <a:pt x="162560" y="285114"/>
                  </a:moveTo>
                  <a:lnTo>
                    <a:pt x="163194" y="285750"/>
                  </a:lnTo>
                  <a:lnTo>
                    <a:pt x="163194" y="285432"/>
                  </a:lnTo>
                  <a:lnTo>
                    <a:pt x="162560" y="285114"/>
                  </a:lnTo>
                  <a:close/>
                </a:path>
                <a:path w="390525" h="367030">
                  <a:moveTo>
                    <a:pt x="163194" y="285114"/>
                  </a:moveTo>
                  <a:lnTo>
                    <a:pt x="163194" y="285432"/>
                  </a:lnTo>
                  <a:lnTo>
                    <a:pt x="163829" y="285750"/>
                  </a:lnTo>
                  <a:lnTo>
                    <a:pt x="163194" y="285114"/>
                  </a:lnTo>
                  <a:close/>
                </a:path>
                <a:path w="390525" h="367030">
                  <a:moveTo>
                    <a:pt x="160019" y="283844"/>
                  </a:moveTo>
                  <a:lnTo>
                    <a:pt x="162560" y="285114"/>
                  </a:lnTo>
                  <a:lnTo>
                    <a:pt x="161925" y="284479"/>
                  </a:lnTo>
                  <a:lnTo>
                    <a:pt x="160019" y="283844"/>
                  </a:lnTo>
                  <a:close/>
                </a:path>
                <a:path w="390525" h="367030">
                  <a:moveTo>
                    <a:pt x="163194" y="284479"/>
                  </a:moveTo>
                  <a:lnTo>
                    <a:pt x="162559" y="284479"/>
                  </a:lnTo>
                  <a:lnTo>
                    <a:pt x="163194" y="285114"/>
                  </a:lnTo>
                  <a:lnTo>
                    <a:pt x="163194" y="284479"/>
                  </a:lnTo>
                  <a:close/>
                </a:path>
                <a:path w="390525" h="367030">
                  <a:moveTo>
                    <a:pt x="99160" y="258211"/>
                  </a:moveTo>
                  <a:lnTo>
                    <a:pt x="98826" y="258211"/>
                  </a:lnTo>
                  <a:lnTo>
                    <a:pt x="99694" y="259079"/>
                  </a:lnTo>
                  <a:lnTo>
                    <a:pt x="100753" y="259079"/>
                  </a:lnTo>
                  <a:lnTo>
                    <a:pt x="99160" y="258211"/>
                  </a:lnTo>
                  <a:close/>
                </a:path>
                <a:path w="390525" h="367030">
                  <a:moveTo>
                    <a:pt x="349884" y="246379"/>
                  </a:moveTo>
                  <a:lnTo>
                    <a:pt x="42544" y="246379"/>
                  </a:lnTo>
                  <a:lnTo>
                    <a:pt x="47625" y="247650"/>
                  </a:lnTo>
                  <a:lnTo>
                    <a:pt x="52069" y="247650"/>
                  </a:lnTo>
                  <a:lnTo>
                    <a:pt x="53975" y="248919"/>
                  </a:lnTo>
                  <a:lnTo>
                    <a:pt x="59054" y="248919"/>
                  </a:lnTo>
                  <a:lnTo>
                    <a:pt x="67944" y="250189"/>
                  </a:lnTo>
                  <a:lnTo>
                    <a:pt x="77469" y="252729"/>
                  </a:lnTo>
                  <a:lnTo>
                    <a:pt x="80644" y="252729"/>
                  </a:lnTo>
                  <a:lnTo>
                    <a:pt x="83819" y="254000"/>
                  </a:lnTo>
                  <a:lnTo>
                    <a:pt x="90804" y="255269"/>
                  </a:lnTo>
                  <a:lnTo>
                    <a:pt x="88264" y="255269"/>
                  </a:lnTo>
                  <a:lnTo>
                    <a:pt x="95884" y="257809"/>
                  </a:lnTo>
                  <a:lnTo>
                    <a:pt x="98425" y="257809"/>
                  </a:lnTo>
                  <a:lnTo>
                    <a:pt x="99160" y="258211"/>
                  </a:lnTo>
                  <a:lnTo>
                    <a:pt x="354617" y="258211"/>
                  </a:lnTo>
                  <a:lnTo>
                    <a:pt x="352425" y="252729"/>
                  </a:lnTo>
                  <a:lnTo>
                    <a:pt x="349884" y="248919"/>
                  </a:lnTo>
                  <a:lnTo>
                    <a:pt x="349884" y="246379"/>
                  </a:lnTo>
                  <a:close/>
                </a:path>
                <a:path w="390525" h="367030">
                  <a:moveTo>
                    <a:pt x="80644" y="252729"/>
                  </a:moveTo>
                  <a:lnTo>
                    <a:pt x="75564" y="252729"/>
                  </a:lnTo>
                  <a:lnTo>
                    <a:pt x="85089" y="255269"/>
                  </a:lnTo>
                  <a:lnTo>
                    <a:pt x="80644" y="252729"/>
                  </a:lnTo>
                  <a:close/>
                </a:path>
                <a:path w="390525" h="367030">
                  <a:moveTo>
                    <a:pt x="340994" y="0"/>
                  </a:moveTo>
                  <a:lnTo>
                    <a:pt x="304800" y="13969"/>
                  </a:lnTo>
                  <a:lnTo>
                    <a:pt x="267334" y="22859"/>
                  </a:lnTo>
                  <a:lnTo>
                    <a:pt x="227329" y="29209"/>
                  </a:lnTo>
                  <a:lnTo>
                    <a:pt x="186054" y="31750"/>
                  </a:lnTo>
                  <a:lnTo>
                    <a:pt x="181609" y="31750"/>
                  </a:lnTo>
                  <a:lnTo>
                    <a:pt x="181609" y="33019"/>
                  </a:lnTo>
                  <a:lnTo>
                    <a:pt x="182244" y="35559"/>
                  </a:lnTo>
                  <a:lnTo>
                    <a:pt x="180339" y="64769"/>
                  </a:lnTo>
                  <a:lnTo>
                    <a:pt x="167639" y="83819"/>
                  </a:lnTo>
                  <a:lnTo>
                    <a:pt x="146050" y="96519"/>
                  </a:lnTo>
                  <a:lnTo>
                    <a:pt x="140969" y="104139"/>
                  </a:lnTo>
                  <a:lnTo>
                    <a:pt x="69214" y="142239"/>
                  </a:lnTo>
                  <a:lnTo>
                    <a:pt x="7619" y="154939"/>
                  </a:lnTo>
                  <a:lnTo>
                    <a:pt x="0" y="157479"/>
                  </a:lnTo>
                  <a:lnTo>
                    <a:pt x="1269" y="181609"/>
                  </a:lnTo>
                  <a:lnTo>
                    <a:pt x="4444" y="204469"/>
                  </a:lnTo>
                  <a:lnTo>
                    <a:pt x="9525" y="226059"/>
                  </a:lnTo>
                  <a:lnTo>
                    <a:pt x="17144" y="245109"/>
                  </a:lnTo>
                  <a:lnTo>
                    <a:pt x="34289" y="245109"/>
                  </a:lnTo>
                  <a:lnTo>
                    <a:pt x="40639" y="247650"/>
                  </a:lnTo>
                  <a:lnTo>
                    <a:pt x="46989" y="248919"/>
                  </a:lnTo>
                  <a:lnTo>
                    <a:pt x="49529" y="248919"/>
                  </a:lnTo>
                  <a:lnTo>
                    <a:pt x="47625" y="247650"/>
                  </a:lnTo>
                  <a:lnTo>
                    <a:pt x="39369" y="246379"/>
                  </a:lnTo>
                  <a:lnTo>
                    <a:pt x="349884" y="246379"/>
                  </a:lnTo>
                  <a:lnTo>
                    <a:pt x="334009" y="191769"/>
                  </a:lnTo>
                  <a:lnTo>
                    <a:pt x="327025" y="143509"/>
                  </a:lnTo>
                  <a:lnTo>
                    <a:pt x="325788" y="96519"/>
                  </a:lnTo>
                  <a:lnTo>
                    <a:pt x="325754" y="95250"/>
                  </a:lnTo>
                  <a:lnTo>
                    <a:pt x="330834" y="48259"/>
                  </a:lnTo>
                  <a:lnTo>
                    <a:pt x="334009" y="31750"/>
                  </a:lnTo>
                  <a:lnTo>
                    <a:pt x="340994" y="0"/>
                  </a:lnTo>
                  <a:close/>
                </a:path>
                <a:path w="390525" h="367030">
                  <a:moveTo>
                    <a:pt x="47625" y="247650"/>
                  </a:moveTo>
                  <a:lnTo>
                    <a:pt x="49529" y="248919"/>
                  </a:lnTo>
                  <a:lnTo>
                    <a:pt x="50164" y="248919"/>
                  </a:lnTo>
                  <a:lnTo>
                    <a:pt x="47625" y="247650"/>
                  </a:lnTo>
                  <a:close/>
                </a:path>
                <a:path w="390525" h="367030">
                  <a:moveTo>
                    <a:pt x="47625" y="247650"/>
                  </a:moveTo>
                  <a:lnTo>
                    <a:pt x="50164" y="248919"/>
                  </a:lnTo>
                  <a:lnTo>
                    <a:pt x="53975" y="248919"/>
                  </a:lnTo>
                  <a:lnTo>
                    <a:pt x="47625" y="247650"/>
                  </a:lnTo>
                  <a:close/>
                </a:path>
              </a:pathLst>
            </a:custGeom>
            <a:solidFill>
              <a:srgbClr val="F6B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65039" y="3090544"/>
              <a:ext cx="381635" cy="14097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64734" y="2738119"/>
              <a:ext cx="252095" cy="13906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074284" y="2805429"/>
              <a:ext cx="178435" cy="374650"/>
            </a:xfrm>
            <a:custGeom>
              <a:avLst/>
              <a:gdLst/>
              <a:ahLst/>
              <a:cxnLst/>
              <a:rect l="l" t="t" r="r" b="b"/>
              <a:pathLst>
                <a:path w="178435" h="374650">
                  <a:moveTo>
                    <a:pt x="84454" y="0"/>
                  </a:moveTo>
                  <a:lnTo>
                    <a:pt x="67944" y="11430"/>
                  </a:lnTo>
                  <a:lnTo>
                    <a:pt x="51435" y="22225"/>
                  </a:lnTo>
                  <a:lnTo>
                    <a:pt x="33654" y="31750"/>
                  </a:lnTo>
                  <a:lnTo>
                    <a:pt x="15239" y="40005"/>
                  </a:lnTo>
                  <a:lnTo>
                    <a:pt x="5079" y="87630"/>
                  </a:lnTo>
                  <a:lnTo>
                    <a:pt x="0" y="135255"/>
                  </a:lnTo>
                  <a:lnTo>
                    <a:pt x="1269" y="184150"/>
                  </a:lnTo>
                  <a:lnTo>
                    <a:pt x="8254" y="231775"/>
                  </a:lnTo>
                  <a:lnTo>
                    <a:pt x="20954" y="279400"/>
                  </a:lnTo>
                  <a:lnTo>
                    <a:pt x="40004" y="325755"/>
                  </a:lnTo>
                  <a:lnTo>
                    <a:pt x="64769" y="370205"/>
                  </a:lnTo>
                  <a:lnTo>
                    <a:pt x="69214" y="372110"/>
                  </a:lnTo>
                  <a:lnTo>
                    <a:pt x="73660" y="374650"/>
                  </a:lnTo>
                  <a:lnTo>
                    <a:pt x="118744" y="342265"/>
                  </a:lnTo>
                  <a:lnTo>
                    <a:pt x="150494" y="299085"/>
                  </a:lnTo>
                  <a:lnTo>
                    <a:pt x="171450" y="248920"/>
                  </a:lnTo>
                  <a:lnTo>
                    <a:pt x="178435" y="193040"/>
                  </a:lnTo>
                  <a:lnTo>
                    <a:pt x="171450" y="138430"/>
                  </a:lnTo>
                  <a:lnTo>
                    <a:pt x="164464" y="119380"/>
                  </a:lnTo>
                  <a:lnTo>
                    <a:pt x="161925" y="118745"/>
                  </a:lnTo>
                  <a:lnTo>
                    <a:pt x="161925" y="112395"/>
                  </a:lnTo>
                  <a:lnTo>
                    <a:pt x="152400" y="86995"/>
                  </a:lnTo>
                  <a:lnTo>
                    <a:pt x="123189" y="40640"/>
                  </a:lnTo>
                  <a:lnTo>
                    <a:pt x="84454" y="0"/>
                  </a:lnTo>
                  <a:close/>
                </a:path>
              </a:pathLst>
            </a:custGeom>
            <a:solidFill>
              <a:srgbClr val="EF85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139054" y="3175000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0" y="0"/>
                  </a:moveTo>
                  <a:lnTo>
                    <a:pt x="2540" y="3810"/>
                  </a:lnTo>
                  <a:lnTo>
                    <a:pt x="5080" y="6985"/>
                  </a:lnTo>
                  <a:lnTo>
                    <a:pt x="7620" y="10795"/>
                  </a:lnTo>
                  <a:lnTo>
                    <a:pt x="9525" y="10160"/>
                  </a:lnTo>
                  <a:lnTo>
                    <a:pt x="12700" y="7620"/>
                  </a:lnTo>
                  <a:lnTo>
                    <a:pt x="8890" y="4445"/>
                  </a:lnTo>
                  <a:lnTo>
                    <a:pt x="4445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88889" y="2774949"/>
              <a:ext cx="69850" cy="7112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335144" y="3067684"/>
              <a:ext cx="290830" cy="394335"/>
            </a:xfrm>
            <a:custGeom>
              <a:avLst/>
              <a:gdLst/>
              <a:ahLst/>
              <a:cxnLst/>
              <a:rect l="l" t="t" r="r" b="b"/>
              <a:pathLst>
                <a:path w="290829" h="394335">
                  <a:moveTo>
                    <a:pt x="289559" y="0"/>
                  </a:moveTo>
                  <a:lnTo>
                    <a:pt x="219709" y="59054"/>
                  </a:lnTo>
                  <a:lnTo>
                    <a:pt x="181609" y="97154"/>
                  </a:lnTo>
                  <a:lnTo>
                    <a:pt x="147954" y="135254"/>
                  </a:lnTo>
                  <a:lnTo>
                    <a:pt x="118744" y="173354"/>
                  </a:lnTo>
                  <a:lnTo>
                    <a:pt x="93979" y="211454"/>
                  </a:lnTo>
                  <a:lnTo>
                    <a:pt x="73659" y="236854"/>
                  </a:lnTo>
                  <a:lnTo>
                    <a:pt x="58419" y="274954"/>
                  </a:lnTo>
                  <a:lnTo>
                    <a:pt x="47625" y="287654"/>
                  </a:lnTo>
                  <a:lnTo>
                    <a:pt x="41275" y="300354"/>
                  </a:lnTo>
                  <a:lnTo>
                    <a:pt x="0" y="394335"/>
                  </a:lnTo>
                  <a:lnTo>
                    <a:pt x="40639" y="379094"/>
                  </a:lnTo>
                  <a:lnTo>
                    <a:pt x="82550" y="358775"/>
                  </a:lnTo>
                  <a:lnTo>
                    <a:pt x="121919" y="334644"/>
                  </a:lnTo>
                  <a:lnTo>
                    <a:pt x="158114" y="306704"/>
                  </a:lnTo>
                  <a:lnTo>
                    <a:pt x="191134" y="275589"/>
                  </a:lnTo>
                  <a:lnTo>
                    <a:pt x="219709" y="240664"/>
                  </a:lnTo>
                  <a:lnTo>
                    <a:pt x="244475" y="202564"/>
                  </a:lnTo>
                  <a:lnTo>
                    <a:pt x="264159" y="161925"/>
                  </a:lnTo>
                  <a:lnTo>
                    <a:pt x="278764" y="118744"/>
                  </a:lnTo>
                  <a:lnTo>
                    <a:pt x="287654" y="72389"/>
                  </a:lnTo>
                  <a:lnTo>
                    <a:pt x="29082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EC6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76444" y="2976244"/>
              <a:ext cx="267970" cy="177165"/>
            </a:xfrm>
            <a:custGeom>
              <a:avLst/>
              <a:gdLst/>
              <a:ahLst/>
              <a:cxnLst/>
              <a:rect l="l" t="t" r="r" b="b"/>
              <a:pathLst>
                <a:path w="267970" h="177164">
                  <a:moveTo>
                    <a:pt x="262254" y="0"/>
                  </a:moveTo>
                  <a:lnTo>
                    <a:pt x="241300" y="11429"/>
                  </a:lnTo>
                  <a:lnTo>
                    <a:pt x="179704" y="24129"/>
                  </a:lnTo>
                  <a:lnTo>
                    <a:pt x="122554" y="49529"/>
                  </a:lnTo>
                  <a:lnTo>
                    <a:pt x="70484" y="74929"/>
                  </a:lnTo>
                  <a:lnTo>
                    <a:pt x="22225" y="113029"/>
                  </a:lnTo>
                  <a:lnTo>
                    <a:pt x="0" y="132714"/>
                  </a:lnTo>
                  <a:lnTo>
                    <a:pt x="20319" y="151764"/>
                  </a:lnTo>
                  <a:lnTo>
                    <a:pt x="59689" y="170814"/>
                  </a:lnTo>
                  <a:lnTo>
                    <a:pt x="105409" y="177164"/>
                  </a:lnTo>
                  <a:lnTo>
                    <a:pt x="157479" y="169544"/>
                  </a:lnTo>
                  <a:lnTo>
                    <a:pt x="201929" y="148589"/>
                  </a:lnTo>
                  <a:lnTo>
                    <a:pt x="236854" y="116204"/>
                  </a:lnTo>
                  <a:lnTo>
                    <a:pt x="259714" y="76200"/>
                  </a:lnTo>
                  <a:lnTo>
                    <a:pt x="267969" y="29844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87874" y="5844540"/>
              <a:ext cx="236220" cy="53022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050154" y="2098039"/>
              <a:ext cx="356235" cy="241300"/>
            </a:xfrm>
            <a:custGeom>
              <a:avLst/>
              <a:gdLst/>
              <a:ahLst/>
              <a:cxnLst/>
              <a:rect l="l" t="t" r="r" b="b"/>
              <a:pathLst>
                <a:path w="356235" h="241300">
                  <a:moveTo>
                    <a:pt x="113030" y="0"/>
                  </a:moveTo>
                  <a:lnTo>
                    <a:pt x="3810" y="0"/>
                  </a:lnTo>
                  <a:lnTo>
                    <a:pt x="0" y="34289"/>
                  </a:lnTo>
                  <a:lnTo>
                    <a:pt x="6350" y="84455"/>
                  </a:lnTo>
                  <a:lnTo>
                    <a:pt x="23495" y="128905"/>
                  </a:lnTo>
                  <a:lnTo>
                    <a:pt x="50165" y="167005"/>
                  </a:lnTo>
                  <a:lnTo>
                    <a:pt x="85090" y="198120"/>
                  </a:lnTo>
                  <a:lnTo>
                    <a:pt x="127000" y="221614"/>
                  </a:lnTo>
                  <a:lnTo>
                    <a:pt x="173990" y="236220"/>
                  </a:lnTo>
                  <a:lnTo>
                    <a:pt x="224790" y="241300"/>
                  </a:lnTo>
                  <a:lnTo>
                    <a:pt x="268605" y="236220"/>
                  </a:lnTo>
                  <a:lnTo>
                    <a:pt x="309245" y="222250"/>
                  </a:lnTo>
                  <a:lnTo>
                    <a:pt x="345440" y="200660"/>
                  </a:lnTo>
                  <a:lnTo>
                    <a:pt x="356235" y="191135"/>
                  </a:lnTo>
                  <a:lnTo>
                    <a:pt x="345440" y="165100"/>
                  </a:lnTo>
                  <a:lnTo>
                    <a:pt x="324485" y="127000"/>
                  </a:lnTo>
                  <a:lnTo>
                    <a:pt x="297815" y="88900"/>
                  </a:lnTo>
                  <a:lnTo>
                    <a:pt x="255905" y="50800"/>
                  </a:lnTo>
                  <a:lnTo>
                    <a:pt x="209550" y="2540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048249" y="2099944"/>
              <a:ext cx="358775" cy="242570"/>
            </a:xfrm>
            <a:custGeom>
              <a:avLst/>
              <a:gdLst/>
              <a:ahLst/>
              <a:cxnLst/>
              <a:rect l="l" t="t" r="r" b="b"/>
              <a:pathLst>
                <a:path w="358775" h="242569">
                  <a:moveTo>
                    <a:pt x="260985" y="241300"/>
                  </a:moveTo>
                  <a:lnTo>
                    <a:pt x="193039" y="241300"/>
                  </a:lnTo>
                  <a:lnTo>
                    <a:pt x="192404" y="242570"/>
                  </a:lnTo>
                  <a:lnTo>
                    <a:pt x="257810" y="242570"/>
                  </a:lnTo>
                  <a:lnTo>
                    <a:pt x="260985" y="241300"/>
                  </a:lnTo>
                  <a:close/>
                </a:path>
                <a:path w="358775" h="242569">
                  <a:moveTo>
                    <a:pt x="150495" y="226060"/>
                  </a:moveTo>
                  <a:lnTo>
                    <a:pt x="135889" y="226060"/>
                  </a:lnTo>
                  <a:lnTo>
                    <a:pt x="140335" y="228600"/>
                  </a:lnTo>
                  <a:lnTo>
                    <a:pt x="139064" y="228600"/>
                  </a:lnTo>
                  <a:lnTo>
                    <a:pt x="140335" y="229870"/>
                  </a:lnTo>
                  <a:lnTo>
                    <a:pt x="145414" y="229870"/>
                  </a:lnTo>
                  <a:lnTo>
                    <a:pt x="149860" y="232410"/>
                  </a:lnTo>
                  <a:lnTo>
                    <a:pt x="156210" y="232410"/>
                  </a:lnTo>
                  <a:lnTo>
                    <a:pt x="162560" y="236220"/>
                  </a:lnTo>
                  <a:lnTo>
                    <a:pt x="181610" y="238760"/>
                  </a:lnTo>
                  <a:lnTo>
                    <a:pt x="184150" y="241300"/>
                  </a:lnTo>
                  <a:lnTo>
                    <a:pt x="263525" y="241300"/>
                  </a:lnTo>
                  <a:lnTo>
                    <a:pt x="270192" y="238760"/>
                  </a:lnTo>
                  <a:lnTo>
                    <a:pt x="205739" y="238760"/>
                  </a:lnTo>
                  <a:lnTo>
                    <a:pt x="198754" y="236220"/>
                  </a:lnTo>
                  <a:lnTo>
                    <a:pt x="182879" y="236220"/>
                  </a:lnTo>
                  <a:lnTo>
                    <a:pt x="182879" y="234950"/>
                  </a:lnTo>
                  <a:lnTo>
                    <a:pt x="175895" y="234950"/>
                  </a:lnTo>
                  <a:lnTo>
                    <a:pt x="170814" y="232410"/>
                  </a:lnTo>
                  <a:lnTo>
                    <a:pt x="163829" y="229870"/>
                  </a:lnTo>
                  <a:lnTo>
                    <a:pt x="156210" y="228600"/>
                  </a:lnTo>
                  <a:lnTo>
                    <a:pt x="150495" y="226060"/>
                  </a:lnTo>
                  <a:close/>
                </a:path>
                <a:path w="358775" h="242569">
                  <a:moveTo>
                    <a:pt x="206375" y="236220"/>
                  </a:moveTo>
                  <a:lnTo>
                    <a:pt x="205739" y="238760"/>
                  </a:lnTo>
                  <a:lnTo>
                    <a:pt x="212089" y="238760"/>
                  </a:lnTo>
                  <a:lnTo>
                    <a:pt x="206375" y="236220"/>
                  </a:lnTo>
                  <a:close/>
                </a:path>
                <a:path w="358775" h="242569">
                  <a:moveTo>
                    <a:pt x="276860" y="236220"/>
                  </a:moveTo>
                  <a:lnTo>
                    <a:pt x="255270" y="236220"/>
                  </a:lnTo>
                  <a:lnTo>
                    <a:pt x="236220" y="238760"/>
                  </a:lnTo>
                  <a:lnTo>
                    <a:pt x="270192" y="238760"/>
                  </a:lnTo>
                  <a:lnTo>
                    <a:pt x="276860" y="236220"/>
                  </a:lnTo>
                  <a:close/>
                </a:path>
                <a:path w="358775" h="242569">
                  <a:moveTo>
                    <a:pt x="290829" y="226060"/>
                  </a:moveTo>
                  <a:lnTo>
                    <a:pt x="285114" y="229870"/>
                  </a:lnTo>
                  <a:lnTo>
                    <a:pt x="271145" y="234950"/>
                  </a:lnTo>
                  <a:lnTo>
                    <a:pt x="266064" y="234950"/>
                  </a:lnTo>
                  <a:lnTo>
                    <a:pt x="260350" y="236220"/>
                  </a:lnTo>
                  <a:lnTo>
                    <a:pt x="280035" y="236220"/>
                  </a:lnTo>
                  <a:lnTo>
                    <a:pt x="285114" y="232410"/>
                  </a:lnTo>
                  <a:lnTo>
                    <a:pt x="288289" y="232410"/>
                  </a:lnTo>
                  <a:lnTo>
                    <a:pt x="293370" y="229870"/>
                  </a:lnTo>
                  <a:lnTo>
                    <a:pt x="295275" y="229870"/>
                  </a:lnTo>
                  <a:lnTo>
                    <a:pt x="300354" y="228600"/>
                  </a:lnTo>
                  <a:lnTo>
                    <a:pt x="289560" y="228600"/>
                  </a:lnTo>
                  <a:lnTo>
                    <a:pt x="290829" y="226060"/>
                  </a:lnTo>
                  <a:close/>
                </a:path>
                <a:path w="358775" h="242569">
                  <a:moveTo>
                    <a:pt x="176529" y="232410"/>
                  </a:moveTo>
                  <a:lnTo>
                    <a:pt x="175895" y="232410"/>
                  </a:lnTo>
                  <a:lnTo>
                    <a:pt x="175895" y="234950"/>
                  </a:lnTo>
                  <a:lnTo>
                    <a:pt x="178435" y="234950"/>
                  </a:lnTo>
                  <a:lnTo>
                    <a:pt x="176529" y="232410"/>
                  </a:lnTo>
                  <a:close/>
                </a:path>
                <a:path w="358775" h="242569">
                  <a:moveTo>
                    <a:pt x="182879" y="233680"/>
                  </a:moveTo>
                  <a:lnTo>
                    <a:pt x="182879" y="234950"/>
                  </a:lnTo>
                  <a:lnTo>
                    <a:pt x="184150" y="234950"/>
                  </a:lnTo>
                  <a:lnTo>
                    <a:pt x="182879" y="233680"/>
                  </a:lnTo>
                  <a:close/>
                </a:path>
                <a:path w="358775" h="242569">
                  <a:moveTo>
                    <a:pt x="288925" y="232410"/>
                  </a:moveTo>
                  <a:lnTo>
                    <a:pt x="286385" y="232410"/>
                  </a:lnTo>
                  <a:lnTo>
                    <a:pt x="284479" y="234950"/>
                  </a:lnTo>
                  <a:lnTo>
                    <a:pt x="288925" y="232410"/>
                  </a:lnTo>
                  <a:close/>
                </a:path>
                <a:path w="358775" h="242569">
                  <a:moveTo>
                    <a:pt x="155575" y="232410"/>
                  </a:moveTo>
                  <a:lnTo>
                    <a:pt x="154939" y="232410"/>
                  </a:lnTo>
                  <a:lnTo>
                    <a:pt x="156845" y="233680"/>
                  </a:lnTo>
                  <a:lnTo>
                    <a:pt x="155575" y="232410"/>
                  </a:lnTo>
                  <a:close/>
                </a:path>
                <a:path w="358775" h="242569">
                  <a:moveTo>
                    <a:pt x="295910" y="229870"/>
                  </a:moveTo>
                  <a:lnTo>
                    <a:pt x="293370" y="229870"/>
                  </a:lnTo>
                  <a:lnTo>
                    <a:pt x="291464" y="232410"/>
                  </a:lnTo>
                  <a:lnTo>
                    <a:pt x="295910" y="229870"/>
                  </a:lnTo>
                  <a:close/>
                </a:path>
                <a:path w="358775" h="242569">
                  <a:moveTo>
                    <a:pt x="306070" y="226060"/>
                  </a:moveTo>
                  <a:lnTo>
                    <a:pt x="292735" y="226060"/>
                  </a:lnTo>
                  <a:lnTo>
                    <a:pt x="290829" y="228600"/>
                  </a:lnTo>
                  <a:lnTo>
                    <a:pt x="300354" y="228600"/>
                  </a:lnTo>
                  <a:lnTo>
                    <a:pt x="306070" y="226060"/>
                  </a:lnTo>
                  <a:close/>
                </a:path>
                <a:path w="358775" h="242569">
                  <a:moveTo>
                    <a:pt x="53339" y="166370"/>
                  </a:moveTo>
                  <a:lnTo>
                    <a:pt x="47625" y="166370"/>
                  </a:lnTo>
                  <a:lnTo>
                    <a:pt x="48895" y="168910"/>
                  </a:lnTo>
                  <a:lnTo>
                    <a:pt x="50800" y="168910"/>
                  </a:lnTo>
                  <a:lnTo>
                    <a:pt x="52070" y="171450"/>
                  </a:lnTo>
                  <a:lnTo>
                    <a:pt x="59689" y="179070"/>
                  </a:lnTo>
                  <a:lnTo>
                    <a:pt x="62229" y="179070"/>
                  </a:lnTo>
                  <a:lnTo>
                    <a:pt x="65404" y="184150"/>
                  </a:lnTo>
                  <a:lnTo>
                    <a:pt x="64770" y="184150"/>
                  </a:lnTo>
                  <a:lnTo>
                    <a:pt x="73660" y="191770"/>
                  </a:lnTo>
                  <a:lnTo>
                    <a:pt x="80645" y="198120"/>
                  </a:lnTo>
                  <a:lnTo>
                    <a:pt x="93345" y="204470"/>
                  </a:lnTo>
                  <a:lnTo>
                    <a:pt x="100329" y="209550"/>
                  </a:lnTo>
                  <a:lnTo>
                    <a:pt x="107950" y="213360"/>
                  </a:lnTo>
                  <a:lnTo>
                    <a:pt x="118110" y="219710"/>
                  </a:lnTo>
                  <a:lnTo>
                    <a:pt x="119379" y="219710"/>
                  </a:lnTo>
                  <a:lnTo>
                    <a:pt x="121285" y="222250"/>
                  </a:lnTo>
                  <a:lnTo>
                    <a:pt x="125729" y="223520"/>
                  </a:lnTo>
                  <a:lnTo>
                    <a:pt x="130810" y="226060"/>
                  </a:lnTo>
                  <a:lnTo>
                    <a:pt x="129539" y="223520"/>
                  </a:lnTo>
                  <a:lnTo>
                    <a:pt x="140335" y="223520"/>
                  </a:lnTo>
                  <a:lnTo>
                    <a:pt x="135889" y="222250"/>
                  </a:lnTo>
                  <a:lnTo>
                    <a:pt x="137160" y="222250"/>
                  </a:lnTo>
                  <a:lnTo>
                    <a:pt x="118110" y="213360"/>
                  </a:lnTo>
                  <a:lnTo>
                    <a:pt x="113664" y="213360"/>
                  </a:lnTo>
                  <a:lnTo>
                    <a:pt x="111125" y="210820"/>
                  </a:lnTo>
                  <a:lnTo>
                    <a:pt x="109220" y="210820"/>
                  </a:lnTo>
                  <a:lnTo>
                    <a:pt x="106045" y="209550"/>
                  </a:lnTo>
                  <a:lnTo>
                    <a:pt x="109854" y="209550"/>
                  </a:lnTo>
                  <a:lnTo>
                    <a:pt x="105410" y="207010"/>
                  </a:lnTo>
                  <a:lnTo>
                    <a:pt x="104139" y="207010"/>
                  </a:lnTo>
                  <a:lnTo>
                    <a:pt x="102870" y="204470"/>
                  </a:lnTo>
                  <a:lnTo>
                    <a:pt x="99060" y="203200"/>
                  </a:lnTo>
                  <a:lnTo>
                    <a:pt x="97789" y="203200"/>
                  </a:lnTo>
                  <a:lnTo>
                    <a:pt x="97789" y="200660"/>
                  </a:lnTo>
                  <a:lnTo>
                    <a:pt x="90170" y="196850"/>
                  </a:lnTo>
                  <a:lnTo>
                    <a:pt x="85725" y="194310"/>
                  </a:lnTo>
                  <a:lnTo>
                    <a:pt x="80010" y="190500"/>
                  </a:lnTo>
                  <a:lnTo>
                    <a:pt x="79375" y="190500"/>
                  </a:lnTo>
                  <a:lnTo>
                    <a:pt x="77470" y="187960"/>
                  </a:lnTo>
                  <a:lnTo>
                    <a:pt x="73025" y="185420"/>
                  </a:lnTo>
                  <a:lnTo>
                    <a:pt x="70485" y="181610"/>
                  </a:lnTo>
                  <a:lnTo>
                    <a:pt x="68579" y="181610"/>
                  </a:lnTo>
                  <a:lnTo>
                    <a:pt x="63500" y="175260"/>
                  </a:lnTo>
                  <a:lnTo>
                    <a:pt x="60325" y="172720"/>
                  </a:lnTo>
                  <a:lnTo>
                    <a:pt x="59689" y="172720"/>
                  </a:lnTo>
                  <a:lnTo>
                    <a:pt x="57785" y="171450"/>
                  </a:lnTo>
                  <a:lnTo>
                    <a:pt x="58420" y="171450"/>
                  </a:lnTo>
                  <a:lnTo>
                    <a:pt x="53339" y="166370"/>
                  </a:lnTo>
                  <a:close/>
                </a:path>
                <a:path w="358775" h="242569">
                  <a:moveTo>
                    <a:pt x="140335" y="223520"/>
                  </a:moveTo>
                  <a:lnTo>
                    <a:pt x="129539" y="223520"/>
                  </a:lnTo>
                  <a:lnTo>
                    <a:pt x="131445" y="226060"/>
                  </a:lnTo>
                  <a:lnTo>
                    <a:pt x="146685" y="226060"/>
                  </a:lnTo>
                  <a:lnTo>
                    <a:pt x="140335" y="223520"/>
                  </a:lnTo>
                  <a:close/>
                </a:path>
                <a:path w="358775" h="242569">
                  <a:moveTo>
                    <a:pt x="323214" y="213360"/>
                  </a:moveTo>
                  <a:lnTo>
                    <a:pt x="321310" y="213360"/>
                  </a:lnTo>
                  <a:lnTo>
                    <a:pt x="306070" y="222250"/>
                  </a:lnTo>
                  <a:lnTo>
                    <a:pt x="298450" y="223520"/>
                  </a:lnTo>
                  <a:lnTo>
                    <a:pt x="295275" y="226060"/>
                  </a:lnTo>
                  <a:lnTo>
                    <a:pt x="307339" y="226060"/>
                  </a:lnTo>
                  <a:lnTo>
                    <a:pt x="309245" y="223520"/>
                  </a:lnTo>
                  <a:lnTo>
                    <a:pt x="311785" y="223520"/>
                  </a:lnTo>
                  <a:lnTo>
                    <a:pt x="316864" y="220980"/>
                  </a:lnTo>
                  <a:lnTo>
                    <a:pt x="317500" y="219710"/>
                  </a:lnTo>
                  <a:lnTo>
                    <a:pt x="318558" y="219710"/>
                  </a:lnTo>
                  <a:lnTo>
                    <a:pt x="320675" y="217170"/>
                  </a:lnTo>
                  <a:lnTo>
                    <a:pt x="325754" y="217170"/>
                  </a:lnTo>
                  <a:lnTo>
                    <a:pt x="327660" y="215900"/>
                  </a:lnTo>
                  <a:lnTo>
                    <a:pt x="320039" y="215900"/>
                  </a:lnTo>
                  <a:lnTo>
                    <a:pt x="323214" y="213360"/>
                  </a:lnTo>
                  <a:close/>
                </a:path>
                <a:path w="358775" h="242569">
                  <a:moveTo>
                    <a:pt x="317500" y="220980"/>
                  </a:moveTo>
                  <a:lnTo>
                    <a:pt x="316864" y="220980"/>
                  </a:lnTo>
                  <a:lnTo>
                    <a:pt x="316864" y="222250"/>
                  </a:lnTo>
                  <a:lnTo>
                    <a:pt x="317500" y="222250"/>
                  </a:lnTo>
                  <a:lnTo>
                    <a:pt x="317500" y="220980"/>
                  </a:lnTo>
                  <a:close/>
                </a:path>
                <a:path w="358775" h="242569">
                  <a:moveTo>
                    <a:pt x="324485" y="217170"/>
                  </a:moveTo>
                  <a:lnTo>
                    <a:pt x="321310" y="219710"/>
                  </a:lnTo>
                  <a:lnTo>
                    <a:pt x="317500" y="222250"/>
                  </a:lnTo>
                  <a:lnTo>
                    <a:pt x="321056" y="220218"/>
                  </a:lnTo>
                  <a:lnTo>
                    <a:pt x="324485" y="217170"/>
                  </a:lnTo>
                  <a:close/>
                </a:path>
                <a:path w="358775" h="242569">
                  <a:moveTo>
                    <a:pt x="321945" y="219710"/>
                  </a:moveTo>
                  <a:lnTo>
                    <a:pt x="321056" y="220218"/>
                  </a:lnTo>
                  <a:lnTo>
                    <a:pt x="318770" y="222250"/>
                  </a:lnTo>
                  <a:lnTo>
                    <a:pt x="321945" y="219710"/>
                  </a:lnTo>
                  <a:close/>
                </a:path>
                <a:path w="358775" h="242569">
                  <a:moveTo>
                    <a:pt x="318558" y="219710"/>
                  </a:moveTo>
                  <a:lnTo>
                    <a:pt x="317500" y="219710"/>
                  </a:lnTo>
                  <a:lnTo>
                    <a:pt x="317500" y="220980"/>
                  </a:lnTo>
                  <a:lnTo>
                    <a:pt x="318558" y="219710"/>
                  </a:lnTo>
                  <a:close/>
                </a:path>
                <a:path w="358775" h="242569">
                  <a:moveTo>
                    <a:pt x="329564" y="209973"/>
                  </a:moveTo>
                  <a:lnTo>
                    <a:pt x="328295" y="210820"/>
                  </a:lnTo>
                  <a:lnTo>
                    <a:pt x="323214" y="213360"/>
                  </a:lnTo>
                  <a:lnTo>
                    <a:pt x="321310" y="215900"/>
                  </a:lnTo>
                  <a:lnTo>
                    <a:pt x="327660" y="215900"/>
                  </a:lnTo>
                  <a:lnTo>
                    <a:pt x="330200" y="213360"/>
                  </a:lnTo>
                  <a:lnTo>
                    <a:pt x="334010" y="213360"/>
                  </a:lnTo>
                  <a:lnTo>
                    <a:pt x="334645" y="210820"/>
                  </a:lnTo>
                  <a:lnTo>
                    <a:pt x="329564" y="210820"/>
                  </a:lnTo>
                  <a:lnTo>
                    <a:pt x="329564" y="209973"/>
                  </a:lnTo>
                  <a:close/>
                </a:path>
                <a:path w="358775" h="242569">
                  <a:moveTo>
                    <a:pt x="114300" y="212090"/>
                  </a:moveTo>
                  <a:lnTo>
                    <a:pt x="113664" y="213360"/>
                  </a:lnTo>
                  <a:lnTo>
                    <a:pt x="116204" y="213360"/>
                  </a:lnTo>
                  <a:lnTo>
                    <a:pt x="114300" y="212090"/>
                  </a:lnTo>
                  <a:close/>
                </a:path>
                <a:path w="358775" h="242569">
                  <a:moveTo>
                    <a:pt x="114935" y="210820"/>
                  </a:moveTo>
                  <a:lnTo>
                    <a:pt x="111760" y="210820"/>
                  </a:lnTo>
                  <a:lnTo>
                    <a:pt x="114300" y="212090"/>
                  </a:lnTo>
                  <a:lnTo>
                    <a:pt x="114935" y="210820"/>
                  </a:lnTo>
                  <a:close/>
                </a:path>
                <a:path w="358775" h="242569">
                  <a:moveTo>
                    <a:pt x="108585" y="209550"/>
                  </a:moveTo>
                  <a:lnTo>
                    <a:pt x="110489" y="210820"/>
                  </a:lnTo>
                  <a:lnTo>
                    <a:pt x="113029" y="210820"/>
                  </a:lnTo>
                  <a:lnTo>
                    <a:pt x="108585" y="209550"/>
                  </a:lnTo>
                  <a:close/>
                </a:path>
                <a:path w="358775" h="242569">
                  <a:moveTo>
                    <a:pt x="338454" y="209550"/>
                  </a:moveTo>
                  <a:lnTo>
                    <a:pt x="330200" y="209550"/>
                  </a:lnTo>
                  <a:lnTo>
                    <a:pt x="329564" y="210820"/>
                  </a:lnTo>
                  <a:lnTo>
                    <a:pt x="337185" y="210820"/>
                  </a:lnTo>
                  <a:lnTo>
                    <a:pt x="338454" y="209550"/>
                  </a:lnTo>
                  <a:close/>
                </a:path>
                <a:path w="358775" h="242569">
                  <a:moveTo>
                    <a:pt x="345439" y="204470"/>
                  </a:moveTo>
                  <a:lnTo>
                    <a:pt x="342900" y="204470"/>
                  </a:lnTo>
                  <a:lnTo>
                    <a:pt x="342264" y="207010"/>
                  </a:lnTo>
                  <a:lnTo>
                    <a:pt x="339725" y="209550"/>
                  </a:lnTo>
                  <a:lnTo>
                    <a:pt x="339089" y="209550"/>
                  </a:lnTo>
                  <a:lnTo>
                    <a:pt x="337185" y="210820"/>
                  </a:lnTo>
                  <a:lnTo>
                    <a:pt x="339089" y="210820"/>
                  </a:lnTo>
                  <a:lnTo>
                    <a:pt x="340360" y="209550"/>
                  </a:lnTo>
                  <a:lnTo>
                    <a:pt x="339725" y="209550"/>
                  </a:lnTo>
                  <a:lnTo>
                    <a:pt x="340360" y="208280"/>
                  </a:lnTo>
                  <a:lnTo>
                    <a:pt x="341629" y="208280"/>
                  </a:lnTo>
                  <a:lnTo>
                    <a:pt x="345439" y="204470"/>
                  </a:lnTo>
                  <a:close/>
                </a:path>
                <a:path w="358775" h="242569">
                  <a:moveTo>
                    <a:pt x="357504" y="194310"/>
                  </a:moveTo>
                  <a:lnTo>
                    <a:pt x="352425" y="194310"/>
                  </a:lnTo>
                  <a:lnTo>
                    <a:pt x="349885" y="196850"/>
                  </a:lnTo>
                  <a:lnTo>
                    <a:pt x="348614" y="196850"/>
                  </a:lnTo>
                  <a:lnTo>
                    <a:pt x="342900" y="200660"/>
                  </a:lnTo>
                  <a:lnTo>
                    <a:pt x="335914" y="207010"/>
                  </a:lnTo>
                  <a:lnTo>
                    <a:pt x="329564" y="209550"/>
                  </a:lnTo>
                  <a:lnTo>
                    <a:pt x="329564" y="209973"/>
                  </a:lnTo>
                  <a:lnTo>
                    <a:pt x="330200" y="209550"/>
                  </a:lnTo>
                  <a:lnTo>
                    <a:pt x="338454" y="209550"/>
                  </a:lnTo>
                  <a:lnTo>
                    <a:pt x="342264" y="204470"/>
                  </a:lnTo>
                  <a:lnTo>
                    <a:pt x="343535" y="204470"/>
                  </a:lnTo>
                  <a:lnTo>
                    <a:pt x="344297" y="204216"/>
                  </a:lnTo>
                  <a:lnTo>
                    <a:pt x="344804" y="203200"/>
                  </a:lnTo>
                  <a:lnTo>
                    <a:pt x="347979" y="200660"/>
                  </a:lnTo>
                  <a:lnTo>
                    <a:pt x="353695" y="198120"/>
                  </a:lnTo>
                  <a:lnTo>
                    <a:pt x="354329" y="198120"/>
                  </a:lnTo>
                  <a:lnTo>
                    <a:pt x="357504" y="194310"/>
                  </a:lnTo>
                  <a:close/>
                </a:path>
                <a:path w="358775" h="242569">
                  <a:moveTo>
                    <a:pt x="342900" y="204470"/>
                  </a:moveTo>
                  <a:lnTo>
                    <a:pt x="342264" y="204470"/>
                  </a:lnTo>
                  <a:lnTo>
                    <a:pt x="342264" y="205740"/>
                  </a:lnTo>
                  <a:lnTo>
                    <a:pt x="342900" y="204470"/>
                  </a:lnTo>
                  <a:close/>
                </a:path>
                <a:path w="358775" h="242569">
                  <a:moveTo>
                    <a:pt x="347345" y="203200"/>
                  </a:moveTo>
                  <a:lnTo>
                    <a:pt x="344297" y="204216"/>
                  </a:lnTo>
                  <a:lnTo>
                    <a:pt x="344170" y="204470"/>
                  </a:lnTo>
                  <a:lnTo>
                    <a:pt x="344804" y="204470"/>
                  </a:lnTo>
                  <a:lnTo>
                    <a:pt x="347345" y="203200"/>
                  </a:lnTo>
                  <a:close/>
                </a:path>
                <a:path w="358775" h="242569">
                  <a:moveTo>
                    <a:pt x="354329" y="191770"/>
                  </a:moveTo>
                  <a:lnTo>
                    <a:pt x="351154" y="194310"/>
                  </a:lnTo>
                  <a:lnTo>
                    <a:pt x="358775" y="194310"/>
                  </a:lnTo>
                  <a:lnTo>
                    <a:pt x="357822" y="193040"/>
                  </a:lnTo>
                  <a:lnTo>
                    <a:pt x="353060" y="193040"/>
                  </a:lnTo>
                  <a:lnTo>
                    <a:pt x="354329" y="191770"/>
                  </a:lnTo>
                  <a:close/>
                </a:path>
                <a:path w="358775" h="242569">
                  <a:moveTo>
                    <a:pt x="356870" y="191770"/>
                  </a:moveTo>
                  <a:lnTo>
                    <a:pt x="353060" y="193040"/>
                  </a:lnTo>
                  <a:lnTo>
                    <a:pt x="357822" y="193040"/>
                  </a:lnTo>
                  <a:lnTo>
                    <a:pt x="356870" y="191770"/>
                  </a:lnTo>
                  <a:close/>
                </a:path>
                <a:path w="358775" h="242569">
                  <a:moveTo>
                    <a:pt x="356870" y="190500"/>
                  </a:moveTo>
                  <a:lnTo>
                    <a:pt x="355600" y="190500"/>
                  </a:lnTo>
                  <a:lnTo>
                    <a:pt x="354964" y="191770"/>
                  </a:lnTo>
                  <a:lnTo>
                    <a:pt x="356870" y="190500"/>
                  </a:lnTo>
                  <a:close/>
                </a:path>
                <a:path w="358775" h="242569">
                  <a:moveTo>
                    <a:pt x="57785" y="168910"/>
                  </a:moveTo>
                  <a:lnTo>
                    <a:pt x="59689" y="172720"/>
                  </a:lnTo>
                  <a:lnTo>
                    <a:pt x="60325" y="172720"/>
                  </a:lnTo>
                  <a:lnTo>
                    <a:pt x="57785" y="168910"/>
                  </a:lnTo>
                  <a:close/>
                </a:path>
                <a:path w="358775" h="242569">
                  <a:moveTo>
                    <a:pt x="19367" y="111760"/>
                  </a:moveTo>
                  <a:lnTo>
                    <a:pt x="13970" y="111760"/>
                  </a:lnTo>
                  <a:lnTo>
                    <a:pt x="15239" y="115570"/>
                  </a:lnTo>
                  <a:lnTo>
                    <a:pt x="15875" y="118110"/>
                  </a:lnTo>
                  <a:lnTo>
                    <a:pt x="17779" y="121920"/>
                  </a:lnTo>
                  <a:lnTo>
                    <a:pt x="20320" y="124460"/>
                  </a:lnTo>
                  <a:lnTo>
                    <a:pt x="23495" y="130810"/>
                  </a:lnTo>
                  <a:lnTo>
                    <a:pt x="24129" y="130810"/>
                  </a:lnTo>
                  <a:lnTo>
                    <a:pt x="24129" y="132080"/>
                  </a:lnTo>
                  <a:lnTo>
                    <a:pt x="25400" y="134620"/>
                  </a:lnTo>
                  <a:lnTo>
                    <a:pt x="27304" y="137160"/>
                  </a:lnTo>
                  <a:lnTo>
                    <a:pt x="31750" y="146050"/>
                  </a:lnTo>
                  <a:lnTo>
                    <a:pt x="36829" y="152400"/>
                  </a:lnTo>
                  <a:lnTo>
                    <a:pt x="38735" y="153670"/>
                  </a:lnTo>
                  <a:lnTo>
                    <a:pt x="40004" y="156210"/>
                  </a:lnTo>
                  <a:lnTo>
                    <a:pt x="42545" y="160020"/>
                  </a:lnTo>
                  <a:lnTo>
                    <a:pt x="43814" y="162560"/>
                  </a:lnTo>
                  <a:lnTo>
                    <a:pt x="48895" y="166370"/>
                  </a:lnTo>
                  <a:lnTo>
                    <a:pt x="53339" y="166370"/>
                  </a:lnTo>
                  <a:lnTo>
                    <a:pt x="55880" y="168910"/>
                  </a:lnTo>
                  <a:lnTo>
                    <a:pt x="53975" y="166370"/>
                  </a:lnTo>
                  <a:lnTo>
                    <a:pt x="50800" y="162560"/>
                  </a:lnTo>
                  <a:lnTo>
                    <a:pt x="48895" y="160020"/>
                  </a:lnTo>
                  <a:lnTo>
                    <a:pt x="44450" y="153670"/>
                  </a:lnTo>
                  <a:lnTo>
                    <a:pt x="42545" y="153670"/>
                  </a:lnTo>
                  <a:lnTo>
                    <a:pt x="40639" y="149860"/>
                  </a:lnTo>
                  <a:lnTo>
                    <a:pt x="41275" y="149860"/>
                  </a:lnTo>
                  <a:lnTo>
                    <a:pt x="33654" y="140970"/>
                  </a:lnTo>
                  <a:lnTo>
                    <a:pt x="30479" y="134620"/>
                  </a:lnTo>
                  <a:lnTo>
                    <a:pt x="25400" y="121920"/>
                  </a:lnTo>
                  <a:lnTo>
                    <a:pt x="22860" y="118110"/>
                  </a:lnTo>
                  <a:lnTo>
                    <a:pt x="20954" y="115570"/>
                  </a:lnTo>
                  <a:lnTo>
                    <a:pt x="20320" y="115570"/>
                  </a:lnTo>
                  <a:lnTo>
                    <a:pt x="20320" y="114300"/>
                  </a:lnTo>
                  <a:lnTo>
                    <a:pt x="19367" y="111760"/>
                  </a:lnTo>
                  <a:close/>
                </a:path>
                <a:path w="358775" h="242569">
                  <a:moveTo>
                    <a:pt x="41910" y="152400"/>
                  </a:moveTo>
                  <a:lnTo>
                    <a:pt x="43179" y="153670"/>
                  </a:lnTo>
                  <a:lnTo>
                    <a:pt x="44450" y="153670"/>
                  </a:lnTo>
                  <a:lnTo>
                    <a:pt x="41910" y="152400"/>
                  </a:lnTo>
                  <a:close/>
                </a:path>
                <a:path w="358775" h="242569">
                  <a:moveTo>
                    <a:pt x="22860" y="130810"/>
                  </a:moveTo>
                  <a:lnTo>
                    <a:pt x="24129" y="133350"/>
                  </a:lnTo>
                  <a:lnTo>
                    <a:pt x="24129" y="132080"/>
                  </a:lnTo>
                  <a:lnTo>
                    <a:pt x="22860" y="130810"/>
                  </a:lnTo>
                  <a:close/>
                </a:path>
                <a:path w="358775" h="242569">
                  <a:moveTo>
                    <a:pt x="7620" y="92710"/>
                  </a:moveTo>
                  <a:lnTo>
                    <a:pt x="8889" y="99060"/>
                  </a:lnTo>
                  <a:lnTo>
                    <a:pt x="9525" y="99060"/>
                  </a:lnTo>
                  <a:lnTo>
                    <a:pt x="13266" y="107791"/>
                  </a:lnTo>
                  <a:lnTo>
                    <a:pt x="13335" y="107950"/>
                  </a:lnTo>
                  <a:lnTo>
                    <a:pt x="11429" y="107950"/>
                  </a:lnTo>
                  <a:lnTo>
                    <a:pt x="15239" y="115570"/>
                  </a:lnTo>
                  <a:lnTo>
                    <a:pt x="13970" y="111760"/>
                  </a:lnTo>
                  <a:lnTo>
                    <a:pt x="19367" y="111760"/>
                  </a:lnTo>
                  <a:lnTo>
                    <a:pt x="18414" y="109220"/>
                  </a:lnTo>
                  <a:lnTo>
                    <a:pt x="17779" y="107314"/>
                  </a:lnTo>
                  <a:lnTo>
                    <a:pt x="16510" y="105410"/>
                  </a:lnTo>
                  <a:lnTo>
                    <a:pt x="15239" y="101600"/>
                  </a:lnTo>
                  <a:lnTo>
                    <a:pt x="13970" y="96520"/>
                  </a:lnTo>
                  <a:lnTo>
                    <a:pt x="8889" y="96520"/>
                  </a:lnTo>
                  <a:lnTo>
                    <a:pt x="7620" y="92710"/>
                  </a:lnTo>
                  <a:close/>
                </a:path>
                <a:path w="358775" h="242569">
                  <a:moveTo>
                    <a:pt x="18203" y="107950"/>
                  </a:moveTo>
                  <a:lnTo>
                    <a:pt x="18669" y="109220"/>
                  </a:lnTo>
                  <a:lnTo>
                    <a:pt x="19685" y="111760"/>
                  </a:lnTo>
                  <a:lnTo>
                    <a:pt x="19050" y="109220"/>
                  </a:lnTo>
                  <a:lnTo>
                    <a:pt x="18203" y="107950"/>
                  </a:lnTo>
                  <a:close/>
                </a:path>
                <a:path w="358775" h="242569">
                  <a:moveTo>
                    <a:pt x="17145" y="105410"/>
                  </a:moveTo>
                  <a:lnTo>
                    <a:pt x="17779" y="107314"/>
                  </a:lnTo>
                  <a:lnTo>
                    <a:pt x="18097" y="107791"/>
                  </a:lnTo>
                  <a:lnTo>
                    <a:pt x="17145" y="105410"/>
                  </a:lnTo>
                  <a:close/>
                </a:path>
                <a:path w="358775" h="242569">
                  <a:moveTo>
                    <a:pt x="7620" y="95250"/>
                  </a:moveTo>
                  <a:lnTo>
                    <a:pt x="8254" y="99060"/>
                  </a:lnTo>
                  <a:lnTo>
                    <a:pt x="9525" y="101600"/>
                  </a:lnTo>
                  <a:lnTo>
                    <a:pt x="10795" y="105410"/>
                  </a:lnTo>
                  <a:lnTo>
                    <a:pt x="9525" y="99060"/>
                  </a:lnTo>
                  <a:lnTo>
                    <a:pt x="8889" y="99060"/>
                  </a:lnTo>
                  <a:lnTo>
                    <a:pt x="7620" y="95250"/>
                  </a:lnTo>
                  <a:close/>
                </a:path>
                <a:path w="358775" h="242569">
                  <a:moveTo>
                    <a:pt x="6985" y="66040"/>
                  </a:moveTo>
                  <a:lnTo>
                    <a:pt x="6985" y="86360"/>
                  </a:lnTo>
                  <a:lnTo>
                    <a:pt x="6803" y="86360"/>
                  </a:lnTo>
                  <a:lnTo>
                    <a:pt x="8254" y="91440"/>
                  </a:lnTo>
                  <a:lnTo>
                    <a:pt x="8889" y="95250"/>
                  </a:lnTo>
                  <a:lnTo>
                    <a:pt x="8889" y="96520"/>
                  </a:lnTo>
                  <a:lnTo>
                    <a:pt x="13970" y="96520"/>
                  </a:lnTo>
                  <a:lnTo>
                    <a:pt x="12700" y="92710"/>
                  </a:lnTo>
                  <a:lnTo>
                    <a:pt x="12064" y="90170"/>
                  </a:lnTo>
                  <a:lnTo>
                    <a:pt x="10795" y="86360"/>
                  </a:lnTo>
                  <a:lnTo>
                    <a:pt x="6985" y="86360"/>
                  </a:lnTo>
                  <a:lnTo>
                    <a:pt x="6561" y="85090"/>
                  </a:lnTo>
                  <a:lnTo>
                    <a:pt x="10795" y="85090"/>
                  </a:lnTo>
                  <a:lnTo>
                    <a:pt x="10795" y="83820"/>
                  </a:lnTo>
                  <a:lnTo>
                    <a:pt x="8889" y="77470"/>
                  </a:lnTo>
                  <a:lnTo>
                    <a:pt x="8889" y="76200"/>
                  </a:lnTo>
                  <a:lnTo>
                    <a:pt x="7620" y="71120"/>
                  </a:lnTo>
                  <a:lnTo>
                    <a:pt x="6985" y="66040"/>
                  </a:lnTo>
                  <a:close/>
                </a:path>
                <a:path w="358775" h="242569">
                  <a:moveTo>
                    <a:pt x="5082" y="82558"/>
                  </a:moveTo>
                  <a:lnTo>
                    <a:pt x="5079" y="83820"/>
                  </a:lnTo>
                  <a:lnTo>
                    <a:pt x="5714" y="85090"/>
                  </a:lnTo>
                  <a:lnTo>
                    <a:pt x="5082" y="82558"/>
                  </a:lnTo>
                  <a:close/>
                </a:path>
                <a:path w="358775" h="242569">
                  <a:moveTo>
                    <a:pt x="6985" y="76200"/>
                  </a:moveTo>
                  <a:lnTo>
                    <a:pt x="4445" y="76200"/>
                  </a:lnTo>
                  <a:lnTo>
                    <a:pt x="4921" y="81915"/>
                  </a:lnTo>
                  <a:lnTo>
                    <a:pt x="5082" y="82558"/>
                  </a:lnTo>
                  <a:lnTo>
                    <a:pt x="5723" y="82558"/>
                  </a:lnTo>
                  <a:lnTo>
                    <a:pt x="6985" y="83820"/>
                  </a:lnTo>
                  <a:lnTo>
                    <a:pt x="6985" y="76200"/>
                  </a:lnTo>
                  <a:close/>
                </a:path>
                <a:path w="358775" h="242569">
                  <a:moveTo>
                    <a:pt x="1270" y="16510"/>
                  </a:moveTo>
                  <a:lnTo>
                    <a:pt x="1270" y="26670"/>
                  </a:lnTo>
                  <a:lnTo>
                    <a:pt x="635" y="26670"/>
                  </a:lnTo>
                  <a:lnTo>
                    <a:pt x="0" y="31750"/>
                  </a:lnTo>
                  <a:lnTo>
                    <a:pt x="0" y="39370"/>
                  </a:lnTo>
                  <a:lnTo>
                    <a:pt x="635" y="45720"/>
                  </a:lnTo>
                  <a:lnTo>
                    <a:pt x="0" y="48260"/>
                  </a:lnTo>
                  <a:lnTo>
                    <a:pt x="635" y="52070"/>
                  </a:lnTo>
                  <a:lnTo>
                    <a:pt x="635" y="58420"/>
                  </a:lnTo>
                  <a:lnTo>
                    <a:pt x="1904" y="67310"/>
                  </a:lnTo>
                  <a:lnTo>
                    <a:pt x="2539" y="73660"/>
                  </a:lnTo>
                  <a:lnTo>
                    <a:pt x="3810" y="80010"/>
                  </a:lnTo>
                  <a:lnTo>
                    <a:pt x="4445" y="76200"/>
                  </a:lnTo>
                  <a:lnTo>
                    <a:pt x="6985" y="76200"/>
                  </a:lnTo>
                  <a:lnTo>
                    <a:pt x="6985" y="66040"/>
                  </a:lnTo>
                  <a:lnTo>
                    <a:pt x="6350" y="60960"/>
                  </a:lnTo>
                  <a:lnTo>
                    <a:pt x="5714" y="57150"/>
                  </a:lnTo>
                  <a:lnTo>
                    <a:pt x="5714" y="54610"/>
                  </a:lnTo>
                  <a:lnTo>
                    <a:pt x="5079" y="54610"/>
                  </a:lnTo>
                  <a:lnTo>
                    <a:pt x="5079" y="50800"/>
                  </a:lnTo>
                  <a:lnTo>
                    <a:pt x="4445" y="45720"/>
                  </a:lnTo>
                  <a:lnTo>
                    <a:pt x="4445" y="39370"/>
                  </a:lnTo>
                  <a:lnTo>
                    <a:pt x="3810" y="35560"/>
                  </a:lnTo>
                  <a:lnTo>
                    <a:pt x="4445" y="29210"/>
                  </a:lnTo>
                  <a:lnTo>
                    <a:pt x="4445" y="25400"/>
                  </a:lnTo>
                  <a:lnTo>
                    <a:pt x="5079" y="20320"/>
                  </a:lnTo>
                  <a:lnTo>
                    <a:pt x="1904" y="20320"/>
                  </a:lnTo>
                  <a:lnTo>
                    <a:pt x="1270" y="16510"/>
                  </a:lnTo>
                  <a:close/>
                </a:path>
                <a:path w="358775" h="242569">
                  <a:moveTo>
                    <a:pt x="5714" y="52070"/>
                  </a:moveTo>
                  <a:lnTo>
                    <a:pt x="5079" y="54610"/>
                  </a:lnTo>
                  <a:lnTo>
                    <a:pt x="5714" y="54610"/>
                  </a:lnTo>
                  <a:lnTo>
                    <a:pt x="5714" y="52070"/>
                  </a:lnTo>
                  <a:close/>
                </a:path>
                <a:path w="358775" h="242569">
                  <a:moveTo>
                    <a:pt x="5714" y="48260"/>
                  </a:moveTo>
                  <a:lnTo>
                    <a:pt x="5079" y="48260"/>
                  </a:lnTo>
                  <a:lnTo>
                    <a:pt x="5079" y="50800"/>
                  </a:lnTo>
                  <a:lnTo>
                    <a:pt x="5714" y="50800"/>
                  </a:lnTo>
                  <a:lnTo>
                    <a:pt x="5714" y="48260"/>
                  </a:lnTo>
                  <a:close/>
                </a:path>
                <a:path w="358775" h="242569">
                  <a:moveTo>
                    <a:pt x="8254" y="0"/>
                  </a:moveTo>
                  <a:lnTo>
                    <a:pt x="3175" y="0"/>
                  </a:lnTo>
                  <a:lnTo>
                    <a:pt x="3175" y="1270"/>
                  </a:lnTo>
                  <a:lnTo>
                    <a:pt x="2539" y="3810"/>
                  </a:lnTo>
                  <a:lnTo>
                    <a:pt x="1904" y="10160"/>
                  </a:lnTo>
                  <a:lnTo>
                    <a:pt x="1904" y="20320"/>
                  </a:lnTo>
                  <a:lnTo>
                    <a:pt x="5079" y="20320"/>
                  </a:lnTo>
                  <a:lnTo>
                    <a:pt x="5079" y="13970"/>
                  </a:lnTo>
                  <a:lnTo>
                    <a:pt x="5714" y="12700"/>
                  </a:lnTo>
                  <a:lnTo>
                    <a:pt x="8254" y="0"/>
                  </a:lnTo>
                  <a:close/>
                </a:path>
                <a:path w="358775" h="242569">
                  <a:moveTo>
                    <a:pt x="1270" y="10160"/>
                  </a:moveTo>
                  <a:lnTo>
                    <a:pt x="635" y="12700"/>
                  </a:lnTo>
                  <a:lnTo>
                    <a:pt x="635" y="13970"/>
                  </a:lnTo>
                  <a:lnTo>
                    <a:pt x="1270" y="16510"/>
                  </a:lnTo>
                  <a:lnTo>
                    <a:pt x="1270" y="10160"/>
                  </a:lnTo>
                  <a:close/>
                </a:path>
                <a:path w="358775" h="242569">
                  <a:moveTo>
                    <a:pt x="1904" y="6350"/>
                  </a:moveTo>
                  <a:lnTo>
                    <a:pt x="1270" y="7620"/>
                  </a:lnTo>
                  <a:lnTo>
                    <a:pt x="1270" y="10160"/>
                  </a:lnTo>
                  <a:lnTo>
                    <a:pt x="1904" y="6350"/>
                  </a:lnTo>
                  <a:close/>
                </a:path>
              </a:pathLst>
            </a:custGeom>
            <a:solidFill>
              <a:srgbClr val="FCC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86629" y="6226175"/>
              <a:ext cx="138429" cy="15176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804284" y="2075179"/>
              <a:ext cx="2538095" cy="4443095"/>
            </a:xfrm>
            <a:custGeom>
              <a:avLst/>
              <a:gdLst/>
              <a:ahLst/>
              <a:cxnLst/>
              <a:rect l="l" t="t" r="r" b="b"/>
              <a:pathLst>
                <a:path w="2538095" h="4443095">
                  <a:moveTo>
                    <a:pt x="1717675" y="3042285"/>
                  </a:moveTo>
                  <a:lnTo>
                    <a:pt x="1715135" y="3083560"/>
                  </a:lnTo>
                  <a:lnTo>
                    <a:pt x="1711960" y="3128010"/>
                  </a:lnTo>
                  <a:lnTo>
                    <a:pt x="1708150" y="3175635"/>
                  </a:lnTo>
                  <a:lnTo>
                    <a:pt x="1703704" y="3225165"/>
                  </a:lnTo>
                  <a:lnTo>
                    <a:pt x="1698625" y="3277235"/>
                  </a:lnTo>
                  <a:lnTo>
                    <a:pt x="1692910" y="3331210"/>
                  </a:lnTo>
                  <a:lnTo>
                    <a:pt x="1687194" y="3386455"/>
                  </a:lnTo>
                  <a:lnTo>
                    <a:pt x="1680844" y="3442970"/>
                  </a:lnTo>
                  <a:lnTo>
                    <a:pt x="1675129" y="3500120"/>
                  </a:lnTo>
                  <a:lnTo>
                    <a:pt x="1668779" y="3557905"/>
                  </a:lnTo>
                  <a:lnTo>
                    <a:pt x="1663700" y="3615690"/>
                  </a:lnTo>
                  <a:lnTo>
                    <a:pt x="1657985" y="3672840"/>
                  </a:lnTo>
                  <a:lnTo>
                    <a:pt x="1653539" y="3729355"/>
                  </a:lnTo>
                  <a:lnTo>
                    <a:pt x="1649094" y="3785235"/>
                  </a:lnTo>
                  <a:lnTo>
                    <a:pt x="1645285" y="3839210"/>
                  </a:lnTo>
                  <a:lnTo>
                    <a:pt x="1642744" y="3891915"/>
                  </a:lnTo>
                  <a:lnTo>
                    <a:pt x="1641475" y="3942715"/>
                  </a:lnTo>
                  <a:lnTo>
                    <a:pt x="1640839" y="3990975"/>
                  </a:lnTo>
                  <a:lnTo>
                    <a:pt x="1642110" y="4036060"/>
                  </a:lnTo>
                  <a:lnTo>
                    <a:pt x="1644014" y="4078605"/>
                  </a:lnTo>
                  <a:lnTo>
                    <a:pt x="1647825" y="4117340"/>
                  </a:lnTo>
                  <a:lnTo>
                    <a:pt x="1661160" y="4183380"/>
                  </a:lnTo>
                  <a:lnTo>
                    <a:pt x="1687829" y="4225290"/>
                  </a:lnTo>
                  <a:lnTo>
                    <a:pt x="1724660" y="4241800"/>
                  </a:lnTo>
                  <a:lnTo>
                    <a:pt x="1773554" y="4258310"/>
                  </a:lnTo>
                  <a:lnTo>
                    <a:pt x="1830704" y="4276725"/>
                  </a:lnTo>
                  <a:lnTo>
                    <a:pt x="1889125" y="4295775"/>
                  </a:lnTo>
                  <a:lnTo>
                    <a:pt x="1944369" y="4316730"/>
                  </a:lnTo>
                  <a:lnTo>
                    <a:pt x="1990089" y="4339590"/>
                  </a:lnTo>
                  <a:lnTo>
                    <a:pt x="2020569" y="4364990"/>
                  </a:lnTo>
                  <a:lnTo>
                    <a:pt x="2035810" y="4407535"/>
                  </a:lnTo>
                  <a:lnTo>
                    <a:pt x="2025014" y="4421505"/>
                  </a:lnTo>
                  <a:lnTo>
                    <a:pt x="2004694" y="4432300"/>
                  </a:lnTo>
                  <a:lnTo>
                    <a:pt x="1974850" y="4439285"/>
                  </a:lnTo>
                  <a:lnTo>
                    <a:pt x="1938654" y="4442460"/>
                  </a:lnTo>
                  <a:lnTo>
                    <a:pt x="1896110" y="4443095"/>
                  </a:lnTo>
                  <a:lnTo>
                    <a:pt x="1849119" y="4440555"/>
                  </a:lnTo>
                  <a:lnTo>
                    <a:pt x="1799589" y="4436110"/>
                  </a:lnTo>
                  <a:lnTo>
                    <a:pt x="1748789" y="4429760"/>
                  </a:lnTo>
                  <a:lnTo>
                    <a:pt x="1697989" y="4420870"/>
                  </a:lnTo>
                  <a:lnTo>
                    <a:pt x="1648460" y="4411345"/>
                  </a:lnTo>
                  <a:lnTo>
                    <a:pt x="1602104" y="4400550"/>
                  </a:lnTo>
                  <a:lnTo>
                    <a:pt x="1559560" y="4389120"/>
                  </a:lnTo>
                  <a:lnTo>
                    <a:pt x="1484629" y="4356100"/>
                  </a:lnTo>
                  <a:lnTo>
                    <a:pt x="1466850" y="4316730"/>
                  </a:lnTo>
                  <a:lnTo>
                    <a:pt x="1451610" y="4253230"/>
                  </a:lnTo>
                  <a:lnTo>
                    <a:pt x="1445260" y="4212590"/>
                  </a:lnTo>
                  <a:lnTo>
                    <a:pt x="1438910" y="4168140"/>
                  </a:lnTo>
                  <a:lnTo>
                    <a:pt x="1433194" y="4119245"/>
                  </a:lnTo>
                  <a:lnTo>
                    <a:pt x="1428114" y="4066540"/>
                  </a:lnTo>
                  <a:lnTo>
                    <a:pt x="1423669" y="4011295"/>
                  </a:lnTo>
                  <a:lnTo>
                    <a:pt x="1419860" y="3952875"/>
                  </a:lnTo>
                  <a:lnTo>
                    <a:pt x="1416050" y="3892550"/>
                  </a:lnTo>
                  <a:lnTo>
                    <a:pt x="1413510" y="3830955"/>
                  </a:lnTo>
                  <a:lnTo>
                    <a:pt x="1410969" y="3768090"/>
                  </a:lnTo>
                  <a:lnTo>
                    <a:pt x="1409064" y="3705225"/>
                  </a:lnTo>
                  <a:lnTo>
                    <a:pt x="1407794" y="3642360"/>
                  </a:lnTo>
                  <a:lnTo>
                    <a:pt x="1406525" y="3579495"/>
                  </a:lnTo>
                  <a:lnTo>
                    <a:pt x="1405889" y="3518535"/>
                  </a:lnTo>
                  <a:lnTo>
                    <a:pt x="1405889" y="3458845"/>
                  </a:lnTo>
                  <a:lnTo>
                    <a:pt x="1405889" y="3401695"/>
                  </a:lnTo>
                  <a:lnTo>
                    <a:pt x="1407160" y="3346450"/>
                  </a:lnTo>
                  <a:lnTo>
                    <a:pt x="1407794" y="3295015"/>
                  </a:lnTo>
                  <a:lnTo>
                    <a:pt x="1407160" y="3283585"/>
                  </a:lnTo>
                  <a:lnTo>
                    <a:pt x="1402079" y="3220720"/>
                  </a:lnTo>
                  <a:lnTo>
                    <a:pt x="1397000" y="3173095"/>
                  </a:lnTo>
                  <a:lnTo>
                    <a:pt x="1391919" y="3117215"/>
                  </a:lnTo>
                  <a:lnTo>
                    <a:pt x="1385569" y="3054985"/>
                  </a:lnTo>
                  <a:lnTo>
                    <a:pt x="1377950" y="2988310"/>
                  </a:lnTo>
                  <a:lnTo>
                    <a:pt x="1370329" y="2918460"/>
                  </a:lnTo>
                  <a:lnTo>
                    <a:pt x="1362075" y="2848610"/>
                  </a:lnTo>
                  <a:lnTo>
                    <a:pt x="1353185" y="2779395"/>
                  </a:lnTo>
                  <a:lnTo>
                    <a:pt x="1344294" y="2713355"/>
                  </a:lnTo>
                  <a:lnTo>
                    <a:pt x="1335404" y="2652395"/>
                  </a:lnTo>
                  <a:lnTo>
                    <a:pt x="1326514" y="2597785"/>
                  </a:lnTo>
                  <a:lnTo>
                    <a:pt x="1317625" y="2552065"/>
                  </a:lnTo>
                  <a:lnTo>
                    <a:pt x="1301114" y="2493645"/>
                  </a:lnTo>
                  <a:lnTo>
                    <a:pt x="1294129" y="2484755"/>
                  </a:lnTo>
                  <a:lnTo>
                    <a:pt x="1287144" y="2489200"/>
                  </a:lnTo>
                  <a:lnTo>
                    <a:pt x="1273175" y="2529840"/>
                  </a:lnTo>
                  <a:lnTo>
                    <a:pt x="1257935" y="2604770"/>
                  </a:lnTo>
                  <a:lnTo>
                    <a:pt x="1250314" y="2653030"/>
                  </a:lnTo>
                  <a:lnTo>
                    <a:pt x="1242060" y="2706370"/>
                  </a:lnTo>
                  <a:lnTo>
                    <a:pt x="1234439" y="2764155"/>
                  </a:lnTo>
                  <a:lnTo>
                    <a:pt x="1226819" y="2825115"/>
                  </a:lnTo>
                  <a:lnTo>
                    <a:pt x="1219200" y="2888615"/>
                  </a:lnTo>
                  <a:lnTo>
                    <a:pt x="1212214" y="2953385"/>
                  </a:lnTo>
                  <a:lnTo>
                    <a:pt x="1205229" y="3018155"/>
                  </a:lnTo>
                  <a:lnTo>
                    <a:pt x="1198244" y="3082290"/>
                  </a:lnTo>
                  <a:lnTo>
                    <a:pt x="1191894" y="3144520"/>
                  </a:lnTo>
                  <a:lnTo>
                    <a:pt x="1186179" y="3203575"/>
                  </a:lnTo>
                  <a:lnTo>
                    <a:pt x="1181100" y="3258185"/>
                  </a:lnTo>
                  <a:lnTo>
                    <a:pt x="1176654" y="3308350"/>
                  </a:lnTo>
                  <a:lnTo>
                    <a:pt x="1172210" y="3359785"/>
                  </a:lnTo>
                  <a:lnTo>
                    <a:pt x="1168400" y="3414395"/>
                  </a:lnTo>
                  <a:lnTo>
                    <a:pt x="1164589" y="3471545"/>
                  </a:lnTo>
                  <a:lnTo>
                    <a:pt x="1161414" y="3531235"/>
                  </a:lnTo>
                  <a:lnTo>
                    <a:pt x="1158239" y="3592195"/>
                  </a:lnTo>
                  <a:lnTo>
                    <a:pt x="1155064" y="3654425"/>
                  </a:lnTo>
                  <a:lnTo>
                    <a:pt x="1151889" y="3717290"/>
                  </a:lnTo>
                  <a:lnTo>
                    <a:pt x="1148714" y="3779520"/>
                  </a:lnTo>
                  <a:lnTo>
                    <a:pt x="1146175" y="3842385"/>
                  </a:lnTo>
                  <a:lnTo>
                    <a:pt x="1143000" y="3903345"/>
                  </a:lnTo>
                  <a:lnTo>
                    <a:pt x="1139189" y="3963035"/>
                  </a:lnTo>
                  <a:lnTo>
                    <a:pt x="1136014" y="4020820"/>
                  </a:lnTo>
                  <a:lnTo>
                    <a:pt x="1132204" y="4075430"/>
                  </a:lnTo>
                  <a:lnTo>
                    <a:pt x="1127760" y="4127500"/>
                  </a:lnTo>
                  <a:lnTo>
                    <a:pt x="1122679" y="4175760"/>
                  </a:lnTo>
                  <a:lnTo>
                    <a:pt x="1117600" y="4219575"/>
                  </a:lnTo>
                  <a:lnTo>
                    <a:pt x="1111885" y="4258945"/>
                  </a:lnTo>
                  <a:lnTo>
                    <a:pt x="1098550" y="4320540"/>
                  </a:lnTo>
                  <a:lnTo>
                    <a:pt x="1082039" y="4357370"/>
                  </a:lnTo>
                  <a:lnTo>
                    <a:pt x="1042669" y="4374515"/>
                  </a:lnTo>
                  <a:lnTo>
                    <a:pt x="1005839" y="4384675"/>
                  </a:lnTo>
                  <a:lnTo>
                    <a:pt x="963294" y="4395470"/>
                  </a:lnTo>
                  <a:lnTo>
                    <a:pt x="916304" y="4405630"/>
                  </a:lnTo>
                  <a:lnTo>
                    <a:pt x="866775" y="4415155"/>
                  </a:lnTo>
                  <a:lnTo>
                    <a:pt x="815975" y="4423410"/>
                  </a:lnTo>
                  <a:lnTo>
                    <a:pt x="765175" y="4430395"/>
                  </a:lnTo>
                  <a:lnTo>
                    <a:pt x="716279" y="4435475"/>
                  </a:lnTo>
                  <a:lnTo>
                    <a:pt x="669289" y="4438650"/>
                  </a:lnTo>
                  <a:lnTo>
                    <a:pt x="627379" y="4439285"/>
                  </a:lnTo>
                  <a:lnTo>
                    <a:pt x="591185" y="4436110"/>
                  </a:lnTo>
                  <a:lnTo>
                    <a:pt x="561975" y="4430395"/>
                  </a:lnTo>
                  <a:lnTo>
                    <a:pt x="541654" y="4420870"/>
                  </a:lnTo>
                  <a:lnTo>
                    <a:pt x="531494" y="4406900"/>
                  </a:lnTo>
                  <a:lnTo>
                    <a:pt x="532764" y="4388485"/>
                  </a:lnTo>
                  <a:lnTo>
                    <a:pt x="577850" y="4339590"/>
                  </a:lnTo>
                  <a:lnTo>
                    <a:pt x="622935" y="4316730"/>
                  </a:lnTo>
                  <a:lnTo>
                    <a:pt x="678179" y="4295775"/>
                  </a:lnTo>
                  <a:lnTo>
                    <a:pt x="736600" y="4276725"/>
                  </a:lnTo>
                  <a:lnTo>
                    <a:pt x="793750" y="4258310"/>
                  </a:lnTo>
                  <a:lnTo>
                    <a:pt x="843279" y="4241800"/>
                  </a:lnTo>
                  <a:lnTo>
                    <a:pt x="879475" y="4225290"/>
                  </a:lnTo>
                  <a:lnTo>
                    <a:pt x="904875" y="4187190"/>
                  </a:lnTo>
                  <a:lnTo>
                    <a:pt x="916304" y="4127500"/>
                  </a:lnTo>
                  <a:lnTo>
                    <a:pt x="922019" y="4051300"/>
                  </a:lnTo>
                  <a:lnTo>
                    <a:pt x="923289" y="4006850"/>
                  </a:lnTo>
                  <a:lnTo>
                    <a:pt x="923289" y="3959860"/>
                  </a:lnTo>
                  <a:lnTo>
                    <a:pt x="922654" y="3909695"/>
                  </a:lnTo>
                  <a:lnTo>
                    <a:pt x="920750" y="3856990"/>
                  </a:lnTo>
                  <a:lnTo>
                    <a:pt x="918210" y="3801745"/>
                  </a:lnTo>
                  <a:lnTo>
                    <a:pt x="915035" y="3745230"/>
                  </a:lnTo>
                  <a:lnTo>
                    <a:pt x="911225" y="3686175"/>
                  </a:lnTo>
                  <a:lnTo>
                    <a:pt x="906779" y="3626485"/>
                  </a:lnTo>
                  <a:lnTo>
                    <a:pt x="901700" y="3565525"/>
                  </a:lnTo>
                  <a:lnTo>
                    <a:pt x="896619" y="3503930"/>
                  </a:lnTo>
                  <a:lnTo>
                    <a:pt x="890904" y="3442335"/>
                  </a:lnTo>
                  <a:lnTo>
                    <a:pt x="885189" y="3380740"/>
                  </a:lnTo>
                  <a:lnTo>
                    <a:pt x="878839" y="3319145"/>
                  </a:lnTo>
                  <a:lnTo>
                    <a:pt x="873125" y="3258820"/>
                  </a:lnTo>
                  <a:lnTo>
                    <a:pt x="866775" y="3199130"/>
                  </a:lnTo>
                  <a:lnTo>
                    <a:pt x="861060" y="3140710"/>
                  </a:lnTo>
                  <a:lnTo>
                    <a:pt x="855344" y="3084830"/>
                  </a:lnTo>
                  <a:lnTo>
                    <a:pt x="850264" y="3030220"/>
                  </a:lnTo>
                  <a:lnTo>
                    <a:pt x="845185" y="2978150"/>
                  </a:lnTo>
                  <a:lnTo>
                    <a:pt x="840739" y="2929255"/>
                  </a:lnTo>
                  <a:lnTo>
                    <a:pt x="836929" y="2882900"/>
                  </a:lnTo>
                  <a:lnTo>
                    <a:pt x="833754" y="2840355"/>
                  </a:lnTo>
                  <a:lnTo>
                    <a:pt x="831214" y="2800985"/>
                  </a:lnTo>
                  <a:lnTo>
                    <a:pt x="827404" y="2710815"/>
                  </a:lnTo>
                  <a:lnTo>
                    <a:pt x="825500" y="2657475"/>
                  </a:lnTo>
                  <a:lnTo>
                    <a:pt x="823594" y="2606040"/>
                  </a:lnTo>
                  <a:lnTo>
                    <a:pt x="822960" y="2555875"/>
                  </a:lnTo>
                  <a:lnTo>
                    <a:pt x="821689" y="2506345"/>
                  </a:lnTo>
                  <a:lnTo>
                    <a:pt x="821689" y="2458085"/>
                  </a:lnTo>
                  <a:lnTo>
                    <a:pt x="821689" y="2409825"/>
                  </a:lnTo>
                  <a:lnTo>
                    <a:pt x="821689" y="2361565"/>
                  </a:lnTo>
                  <a:lnTo>
                    <a:pt x="822325" y="2313305"/>
                  </a:lnTo>
                  <a:lnTo>
                    <a:pt x="822960" y="2264410"/>
                  </a:lnTo>
                  <a:lnTo>
                    <a:pt x="824229" y="2214245"/>
                  </a:lnTo>
                  <a:lnTo>
                    <a:pt x="826135" y="2162175"/>
                  </a:lnTo>
                  <a:lnTo>
                    <a:pt x="828039" y="2109470"/>
                  </a:lnTo>
                  <a:lnTo>
                    <a:pt x="830579" y="2054225"/>
                  </a:lnTo>
                  <a:lnTo>
                    <a:pt x="833119" y="1996440"/>
                  </a:lnTo>
                  <a:lnTo>
                    <a:pt x="835660" y="1936115"/>
                  </a:lnTo>
                  <a:lnTo>
                    <a:pt x="838835" y="1890395"/>
                  </a:lnTo>
                  <a:lnTo>
                    <a:pt x="843914" y="1837055"/>
                  </a:lnTo>
                  <a:lnTo>
                    <a:pt x="849629" y="1777365"/>
                  </a:lnTo>
                  <a:lnTo>
                    <a:pt x="855979" y="1713865"/>
                  </a:lnTo>
                  <a:lnTo>
                    <a:pt x="862329" y="1650365"/>
                  </a:lnTo>
                  <a:lnTo>
                    <a:pt x="867410" y="1588135"/>
                  </a:lnTo>
                  <a:lnTo>
                    <a:pt x="871219" y="1530350"/>
                  </a:lnTo>
                  <a:lnTo>
                    <a:pt x="873125" y="1479550"/>
                  </a:lnTo>
                  <a:lnTo>
                    <a:pt x="871854" y="1438275"/>
                  </a:lnTo>
                  <a:lnTo>
                    <a:pt x="867410" y="1409065"/>
                  </a:lnTo>
                  <a:lnTo>
                    <a:pt x="858519" y="1394460"/>
                  </a:lnTo>
                  <a:lnTo>
                    <a:pt x="833119" y="1401445"/>
                  </a:lnTo>
                  <a:lnTo>
                    <a:pt x="805179" y="1433830"/>
                  </a:lnTo>
                  <a:lnTo>
                    <a:pt x="782319" y="1470025"/>
                  </a:lnTo>
                  <a:lnTo>
                    <a:pt x="772794" y="1487170"/>
                  </a:lnTo>
                  <a:lnTo>
                    <a:pt x="739775" y="1548765"/>
                  </a:lnTo>
                  <a:lnTo>
                    <a:pt x="706119" y="1610360"/>
                  </a:lnTo>
                  <a:lnTo>
                    <a:pt x="673100" y="1671955"/>
                  </a:lnTo>
                  <a:lnTo>
                    <a:pt x="639444" y="1732915"/>
                  </a:lnTo>
                  <a:lnTo>
                    <a:pt x="606425" y="1793240"/>
                  </a:lnTo>
                  <a:lnTo>
                    <a:pt x="574039" y="1852930"/>
                  </a:lnTo>
                  <a:lnTo>
                    <a:pt x="542289" y="1910080"/>
                  </a:lnTo>
                  <a:lnTo>
                    <a:pt x="511175" y="1965960"/>
                  </a:lnTo>
                  <a:lnTo>
                    <a:pt x="481329" y="2019300"/>
                  </a:lnTo>
                  <a:lnTo>
                    <a:pt x="453389" y="2069465"/>
                  </a:lnTo>
                  <a:lnTo>
                    <a:pt x="426719" y="2117090"/>
                  </a:lnTo>
                  <a:lnTo>
                    <a:pt x="401319" y="2161540"/>
                  </a:lnTo>
                  <a:lnTo>
                    <a:pt x="379094" y="2201545"/>
                  </a:lnTo>
                  <a:lnTo>
                    <a:pt x="358139" y="2237740"/>
                  </a:lnTo>
                  <a:lnTo>
                    <a:pt x="324485" y="2296160"/>
                  </a:lnTo>
                  <a:lnTo>
                    <a:pt x="302894" y="2333625"/>
                  </a:lnTo>
                  <a:lnTo>
                    <a:pt x="290829" y="2352040"/>
                  </a:lnTo>
                  <a:lnTo>
                    <a:pt x="278764" y="2371725"/>
                  </a:lnTo>
                  <a:lnTo>
                    <a:pt x="275589" y="2372360"/>
                  </a:lnTo>
                  <a:lnTo>
                    <a:pt x="274319" y="2391410"/>
                  </a:lnTo>
                  <a:lnTo>
                    <a:pt x="274319" y="2400300"/>
                  </a:lnTo>
                  <a:lnTo>
                    <a:pt x="274954" y="2406650"/>
                  </a:lnTo>
                  <a:lnTo>
                    <a:pt x="276860" y="2412365"/>
                  </a:lnTo>
                  <a:lnTo>
                    <a:pt x="279400" y="2421255"/>
                  </a:lnTo>
                  <a:lnTo>
                    <a:pt x="281939" y="2431415"/>
                  </a:lnTo>
                  <a:lnTo>
                    <a:pt x="283210" y="2440940"/>
                  </a:lnTo>
                  <a:lnTo>
                    <a:pt x="283844" y="2451100"/>
                  </a:lnTo>
                  <a:lnTo>
                    <a:pt x="283844" y="2463165"/>
                  </a:lnTo>
                  <a:lnTo>
                    <a:pt x="283844" y="2475230"/>
                  </a:lnTo>
                  <a:lnTo>
                    <a:pt x="283210" y="2484120"/>
                  </a:lnTo>
                  <a:lnTo>
                    <a:pt x="282575" y="2491105"/>
                  </a:lnTo>
                  <a:lnTo>
                    <a:pt x="282575" y="2498725"/>
                  </a:lnTo>
                  <a:lnTo>
                    <a:pt x="282575" y="2509520"/>
                  </a:lnTo>
                  <a:lnTo>
                    <a:pt x="281304" y="2521585"/>
                  </a:lnTo>
                  <a:lnTo>
                    <a:pt x="280035" y="2532380"/>
                  </a:lnTo>
                  <a:lnTo>
                    <a:pt x="278764" y="2540635"/>
                  </a:lnTo>
                  <a:lnTo>
                    <a:pt x="278129" y="2550160"/>
                  </a:lnTo>
                  <a:lnTo>
                    <a:pt x="276225" y="2590800"/>
                  </a:lnTo>
                  <a:lnTo>
                    <a:pt x="268604" y="2630805"/>
                  </a:lnTo>
                  <a:lnTo>
                    <a:pt x="258444" y="2641600"/>
                  </a:lnTo>
                  <a:lnTo>
                    <a:pt x="249554" y="2639695"/>
                  </a:lnTo>
                  <a:lnTo>
                    <a:pt x="241300" y="2634615"/>
                  </a:lnTo>
                  <a:lnTo>
                    <a:pt x="235585" y="2625725"/>
                  </a:lnTo>
                  <a:lnTo>
                    <a:pt x="233044" y="2615565"/>
                  </a:lnTo>
                  <a:lnTo>
                    <a:pt x="232410" y="2604135"/>
                  </a:lnTo>
                  <a:lnTo>
                    <a:pt x="233679" y="2585720"/>
                  </a:lnTo>
                  <a:lnTo>
                    <a:pt x="234314" y="2560955"/>
                  </a:lnTo>
                  <a:lnTo>
                    <a:pt x="234950" y="2539365"/>
                  </a:lnTo>
                  <a:lnTo>
                    <a:pt x="235585" y="2530475"/>
                  </a:lnTo>
                  <a:lnTo>
                    <a:pt x="236854" y="2503805"/>
                  </a:lnTo>
                  <a:lnTo>
                    <a:pt x="236219" y="2492375"/>
                  </a:lnTo>
                  <a:lnTo>
                    <a:pt x="232410" y="2494280"/>
                  </a:lnTo>
                  <a:lnTo>
                    <a:pt x="223519" y="2506980"/>
                  </a:lnTo>
                  <a:lnTo>
                    <a:pt x="214629" y="2519680"/>
                  </a:lnTo>
                  <a:lnTo>
                    <a:pt x="199389" y="2540000"/>
                  </a:lnTo>
                  <a:lnTo>
                    <a:pt x="184150" y="2560320"/>
                  </a:lnTo>
                  <a:lnTo>
                    <a:pt x="173354" y="2574290"/>
                  </a:lnTo>
                  <a:lnTo>
                    <a:pt x="130175" y="2633345"/>
                  </a:lnTo>
                  <a:lnTo>
                    <a:pt x="102235" y="2670175"/>
                  </a:lnTo>
                  <a:lnTo>
                    <a:pt x="76200" y="2695575"/>
                  </a:lnTo>
                  <a:lnTo>
                    <a:pt x="67944" y="2695575"/>
                  </a:lnTo>
                  <a:lnTo>
                    <a:pt x="62229" y="2690495"/>
                  </a:lnTo>
                  <a:lnTo>
                    <a:pt x="59054" y="2682240"/>
                  </a:lnTo>
                  <a:lnTo>
                    <a:pt x="62229" y="2670810"/>
                  </a:lnTo>
                  <a:lnTo>
                    <a:pt x="69850" y="2657475"/>
                  </a:lnTo>
                  <a:lnTo>
                    <a:pt x="80010" y="2642870"/>
                  </a:lnTo>
                  <a:lnTo>
                    <a:pt x="88264" y="2629535"/>
                  </a:lnTo>
                  <a:lnTo>
                    <a:pt x="99694" y="2609215"/>
                  </a:lnTo>
                  <a:lnTo>
                    <a:pt x="116204" y="2579370"/>
                  </a:lnTo>
                  <a:lnTo>
                    <a:pt x="130175" y="2552700"/>
                  </a:lnTo>
                  <a:lnTo>
                    <a:pt x="136525" y="2541270"/>
                  </a:lnTo>
                  <a:lnTo>
                    <a:pt x="61594" y="2670810"/>
                  </a:lnTo>
                  <a:lnTo>
                    <a:pt x="61594" y="2671445"/>
                  </a:lnTo>
                  <a:lnTo>
                    <a:pt x="60960" y="2672080"/>
                  </a:lnTo>
                  <a:lnTo>
                    <a:pt x="57785" y="2675890"/>
                  </a:lnTo>
                  <a:lnTo>
                    <a:pt x="54610" y="2684145"/>
                  </a:lnTo>
                  <a:lnTo>
                    <a:pt x="49529" y="2692400"/>
                  </a:lnTo>
                  <a:lnTo>
                    <a:pt x="42544" y="2699385"/>
                  </a:lnTo>
                  <a:lnTo>
                    <a:pt x="34289" y="2703830"/>
                  </a:lnTo>
                  <a:lnTo>
                    <a:pt x="24129" y="2701290"/>
                  </a:lnTo>
                  <a:lnTo>
                    <a:pt x="19685" y="2696845"/>
                  </a:lnTo>
                  <a:lnTo>
                    <a:pt x="18414" y="2689860"/>
                  </a:lnTo>
                  <a:lnTo>
                    <a:pt x="20319" y="2680335"/>
                  </a:lnTo>
                  <a:lnTo>
                    <a:pt x="34289" y="2644140"/>
                  </a:lnTo>
                  <a:lnTo>
                    <a:pt x="62229" y="2585085"/>
                  </a:lnTo>
                  <a:lnTo>
                    <a:pt x="78739" y="2553335"/>
                  </a:lnTo>
                  <a:lnTo>
                    <a:pt x="86360" y="2536825"/>
                  </a:lnTo>
                  <a:lnTo>
                    <a:pt x="92710" y="2522855"/>
                  </a:lnTo>
                  <a:lnTo>
                    <a:pt x="95250" y="2516505"/>
                  </a:lnTo>
                  <a:lnTo>
                    <a:pt x="27939" y="2657475"/>
                  </a:lnTo>
                  <a:lnTo>
                    <a:pt x="24129" y="2665730"/>
                  </a:lnTo>
                  <a:lnTo>
                    <a:pt x="20954" y="2668905"/>
                  </a:lnTo>
                  <a:lnTo>
                    <a:pt x="15875" y="2668905"/>
                  </a:lnTo>
                  <a:lnTo>
                    <a:pt x="8254" y="2665730"/>
                  </a:lnTo>
                  <a:lnTo>
                    <a:pt x="1904" y="2660650"/>
                  </a:lnTo>
                  <a:lnTo>
                    <a:pt x="0" y="2653030"/>
                  </a:lnTo>
                  <a:lnTo>
                    <a:pt x="1269" y="2644140"/>
                  </a:lnTo>
                  <a:lnTo>
                    <a:pt x="21589" y="2592070"/>
                  </a:lnTo>
                  <a:lnTo>
                    <a:pt x="43179" y="2548890"/>
                  </a:lnTo>
                  <a:lnTo>
                    <a:pt x="48894" y="2537460"/>
                  </a:lnTo>
                  <a:lnTo>
                    <a:pt x="53975" y="2526665"/>
                  </a:lnTo>
                  <a:lnTo>
                    <a:pt x="57785" y="2517140"/>
                  </a:lnTo>
                  <a:lnTo>
                    <a:pt x="60325" y="2507615"/>
                  </a:lnTo>
                  <a:lnTo>
                    <a:pt x="62229" y="2498090"/>
                  </a:lnTo>
                  <a:lnTo>
                    <a:pt x="66675" y="2487930"/>
                  </a:lnTo>
                  <a:lnTo>
                    <a:pt x="17779" y="2599690"/>
                  </a:lnTo>
                  <a:lnTo>
                    <a:pt x="15875" y="2602865"/>
                  </a:lnTo>
                  <a:lnTo>
                    <a:pt x="10794" y="2604770"/>
                  </a:lnTo>
                  <a:lnTo>
                    <a:pt x="6350" y="2602230"/>
                  </a:lnTo>
                  <a:lnTo>
                    <a:pt x="1269" y="2599690"/>
                  </a:lnTo>
                  <a:lnTo>
                    <a:pt x="0" y="2593340"/>
                  </a:lnTo>
                  <a:lnTo>
                    <a:pt x="1269" y="2581910"/>
                  </a:lnTo>
                  <a:lnTo>
                    <a:pt x="7619" y="2560955"/>
                  </a:lnTo>
                  <a:lnTo>
                    <a:pt x="19685" y="2530475"/>
                  </a:lnTo>
                  <a:lnTo>
                    <a:pt x="31114" y="2499995"/>
                  </a:lnTo>
                  <a:lnTo>
                    <a:pt x="37464" y="2480310"/>
                  </a:lnTo>
                  <a:lnTo>
                    <a:pt x="41910" y="2466340"/>
                  </a:lnTo>
                  <a:lnTo>
                    <a:pt x="50800" y="2446020"/>
                  </a:lnTo>
                  <a:lnTo>
                    <a:pt x="61594" y="2424430"/>
                  </a:lnTo>
                  <a:lnTo>
                    <a:pt x="71119" y="2403475"/>
                  </a:lnTo>
                  <a:lnTo>
                    <a:pt x="78104" y="2390140"/>
                  </a:lnTo>
                  <a:lnTo>
                    <a:pt x="86994" y="2376170"/>
                  </a:lnTo>
                  <a:lnTo>
                    <a:pt x="96519" y="2363470"/>
                  </a:lnTo>
                  <a:lnTo>
                    <a:pt x="104775" y="2352675"/>
                  </a:lnTo>
                  <a:lnTo>
                    <a:pt x="108585" y="2346960"/>
                  </a:lnTo>
                  <a:lnTo>
                    <a:pt x="111125" y="2340610"/>
                  </a:lnTo>
                  <a:lnTo>
                    <a:pt x="113664" y="2333625"/>
                  </a:lnTo>
                  <a:lnTo>
                    <a:pt x="116204" y="2327275"/>
                  </a:lnTo>
                  <a:lnTo>
                    <a:pt x="444500" y="1584325"/>
                  </a:lnTo>
                  <a:lnTo>
                    <a:pt x="572135" y="1288415"/>
                  </a:lnTo>
                  <a:lnTo>
                    <a:pt x="578485" y="1276350"/>
                  </a:lnTo>
                  <a:lnTo>
                    <a:pt x="604519" y="1229360"/>
                  </a:lnTo>
                  <a:lnTo>
                    <a:pt x="649604" y="1160780"/>
                  </a:lnTo>
                  <a:lnTo>
                    <a:pt x="678814" y="1122045"/>
                  </a:lnTo>
                  <a:lnTo>
                    <a:pt x="712469" y="1082675"/>
                  </a:lnTo>
                  <a:lnTo>
                    <a:pt x="750569" y="1043305"/>
                  </a:lnTo>
                  <a:lnTo>
                    <a:pt x="793750" y="1005840"/>
                  </a:lnTo>
                  <a:lnTo>
                    <a:pt x="842010" y="971550"/>
                  </a:lnTo>
                  <a:lnTo>
                    <a:pt x="894079" y="942340"/>
                  </a:lnTo>
                  <a:lnTo>
                    <a:pt x="951229" y="918845"/>
                  </a:lnTo>
                  <a:lnTo>
                    <a:pt x="1012825" y="902970"/>
                  </a:lnTo>
                  <a:lnTo>
                    <a:pt x="1103629" y="862965"/>
                  </a:lnTo>
                  <a:lnTo>
                    <a:pt x="1144269" y="836930"/>
                  </a:lnTo>
                  <a:lnTo>
                    <a:pt x="1144269" y="813435"/>
                  </a:lnTo>
                  <a:lnTo>
                    <a:pt x="1112519" y="779780"/>
                  </a:lnTo>
                  <a:lnTo>
                    <a:pt x="1104264" y="770255"/>
                  </a:lnTo>
                  <a:lnTo>
                    <a:pt x="1081404" y="737870"/>
                  </a:lnTo>
                  <a:lnTo>
                    <a:pt x="1052829" y="688975"/>
                  </a:lnTo>
                  <a:lnTo>
                    <a:pt x="1022985" y="626745"/>
                  </a:lnTo>
                  <a:lnTo>
                    <a:pt x="993775" y="554990"/>
                  </a:lnTo>
                  <a:lnTo>
                    <a:pt x="980439" y="516890"/>
                  </a:lnTo>
                  <a:lnTo>
                    <a:pt x="969010" y="476885"/>
                  </a:lnTo>
                  <a:lnTo>
                    <a:pt x="960119" y="436245"/>
                  </a:lnTo>
                  <a:lnTo>
                    <a:pt x="953135" y="395605"/>
                  </a:lnTo>
                  <a:lnTo>
                    <a:pt x="948689" y="354330"/>
                  </a:lnTo>
                  <a:lnTo>
                    <a:pt x="948054" y="313690"/>
                  </a:lnTo>
                  <a:lnTo>
                    <a:pt x="950594" y="273685"/>
                  </a:lnTo>
                  <a:lnTo>
                    <a:pt x="957579" y="234950"/>
                  </a:lnTo>
                  <a:lnTo>
                    <a:pt x="969010" y="198120"/>
                  </a:lnTo>
                  <a:lnTo>
                    <a:pt x="985519" y="162560"/>
                  </a:lnTo>
                  <a:lnTo>
                    <a:pt x="1007744" y="130175"/>
                  </a:lnTo>
                  <a:lnTo>
                    <a:pt x="1035050" y="100330"/>
                  </a:lnTo>
                  <a:lnTo>
                    <a:pt x="1069339" y="73025"/>
                  </a:lnTo>
                  <a:lnTo>
                    <a:pt x="1109344" y="50165"/>
                  </a:lnTo>
                  <a:lnTo>
                    <a:pt x="1156969" y="31115"/>
                  </a:lnTo>
                  <a:lnTo>
                    <a:pt x="1212214" y="15875"/>
                  </a:lnTo>
                  <a:lnTo>
                    <a:pt x="1339214" y="0"/>
                  </a:lnTo>
                  <a:lnTo>
                    <a:pt x="1415414" y="4445"/>
                  </a:lnTo>
                  <a:lnTo>
                    <a:pt x="1473200" y="37465"/>
                  </a:lnTo>
                  <a:lnTo>
                    <a:pt x="1543050" y="107950"/>
                  </a:lnTo>
                  <a:lnTo>
                    <a:pt x="1569719" y="142240"/>
                  </a:lnTo>
                  <a:lnTo>
                    <a:pt x="1590675" y="179070"/>
                  </a:lnTo>
                  <a:lnTo>
                    <a:pt x="1605914" y="218440"/>
                  </a:lnTo>
                  <a:lnTo>
                    <a:pt x="1615439" y="259715"/>
                  </a:lnTo>
                  <a:lnTo>
                    <a:pt x="1619885" y="302895"/>
                  </a:lnTo>
                  <a:lnTo>
                    <a:pt x="1619885" y="347980"/>
                  </a:lnTo>
                  <a:lnTo>
                    <a:pt x="1614804" y="394335"/>
                  </a:lnTo>
                  <a:lnTo>
                    <a:pt x="1605914" y="441960"/>
                  </a:lnTo>
                  <a:lnTo>
                    <a:pt x="1593214" y="489585"/>
                  </a:lnTo>
                  <a:lnTo>
                    <a:pt x="1576704" y="537845"/>
                  </a:lnTo>
                  <a:lnTo>
                    <a:pt x="1557654" y="586105"/>
                  </a:lnTo>
                  <a:lnTo>
                    <a:pt x="1535429" y="634365"/>
                  </a:lnTo>
                  <a:lnTo>
                    <a:pt x="1510664" y="681990"/>
                  </a:lnTo>
                  <a:lnTo>
                    <a:pt x="1483994" y="728345"/>
                  </a:lnTo>
                  <a:lnTo>
                    <a:pt x="1455419" y="773430"/>
                  </a:lnTo>
                  <a:lnTo>
                    <a:pt x="1447800" y="819785"/>
                  </a:lnTo>
                  <a:lnTo>
                    <a:pt x="1473835" y="857250"/>
                  </a:lnTo>
                  <a:lnTo>
                    <a:pt x="1507489" y="882650"/>
                  </a:lnTo>
                  <a:lnTo>
                    <a:pt x="1524635" y="891540"/>
                  </a:lnTo>
                  <a:lnTo>
                    <a:pt x="1595754" y="913130"/>
                  </a:lnTo>
                  <a:lnTo>
                    <a:pt x="1628139" y="923290"/>
                  </a:lnTo>
                  <a:lnTo>
                    <a:pt x="1694179" y="955675"/>
                  </a:lnTo>
                  <a:lnTo>
                    <a:pt x="1727200" y="977265"/>
                  </a:lnTo>
                  <a:lnTo>
                    <a:pt x="1759585" y="1002030"/>
                  </a:lnTo>
                  <a:lnTo>
                    <a:pt x="1791969" y="1030605"/>
                  </a:lnTo>
                  <a:lnTo>
                    <a:pt x="1824354" y="1062990"/>
                  </a:lnTo>
                  <a:lnTo>
                    <a:pt x="1856739" y="1098550"/>
                  </a:lnTo>
                  <a:lnTo>
                    <a:pt x="1887854" y="1137285"/>
                  </a:lnTo>
                  <a:lnTo>
                    <a:pt x="1918969" y="1179195"/>
                  </a:lnTo>
                  <a:lnTo>
                    <a:pt x="1949450" y="1223645"/>
                  </a:lnTo>
                  <a:lnTo>
                    <a:pt x="1979294" y="1271905"/>
                  </a:lnTo>
                  <a:lnTo>
                    <a:pt x="2008504" y="1322705"/>
                  </a:lnTo>
                  <a:lnTo>
                    <a:pt x="2036444" y="1376680"/>
                  </a:lnTo>
                  <a:lnTo>
                    <a:pt x="2063750" y="1432560"/>
                  </a:lnTo>
                  <a:lnTo>
                    <a:pt x="2089785" y="1492250"/>
                  </a:lnTo>
                  <a:lnTo>
                    <a:pt x="2115185" y="1553845"/>
                  </a:lnTo>
                  <a:lnTo>
                    <a:pt x="2422525" y="2273935"/>
                  </a:lnTo>
                  <a:lnTo>
                    <a:pt x="2424429" y="2280920"/>
                  </a:lnTo>
                  <a:lnTo>
                    <a:pt x="2426969" y="2287270"/>
                  </a:lnTo>
                  <a:lnTo>
                    <a:pt x="2429510" y="2294255"/>
                  </a:lnTo>
                  <a:lnTo>
                    <a:pt x="2433319" y="2299970"/>
                  </a:lnTo>
                  <a:lnTo>
                    <a:pt x="2442210" y="2310765"/>
                  </a:lnTo>
                  <a:lnTo>
                    <a:pt x="2451100" y="2323465"/>
                  </a:lnTo>
                  <a:lnTo>
                    <a:pt x="2477135" y="2371090"/>
                  </a:lnTo>
                  <a:lnTo>
                    <a:pt x="2496185" y="2413000"/>
                  </a:lnTo>
                  <a:lnTo>
                    <a:pt x="2500629" y="2427605"/>
                  </a:lnTo>
                  <a:lnTo>
                    <a:pt x="2506979" y="2446655"/>
                  </a:lnTo>
                  <a:lnTo>
                    <a:pt x="2519044" y="2477135"/>
                  </a:lnTo>
                  <a:lnTo>
                    <a:pt x="2531110" y="2508250"/>
                  </a:lnTo>
                  <a:lnTo>
                    <a:pt x="2536825" y="2528570"/>
                  </a:lnTo>
                  <a:lnTo>
                    <a:pt x="2538094" y="2540000"/>
                  </a:lnTo>
                  <a:lnTo>
                    <a:pt x="2537460" y="2546985"/>
                  </a:lnTo>
                  <a:lnTo>
                    <a:pt x="2531744" y="2549525"/>
                  </a:lnTo>
                  <a:lnTo>
                    <a:pt x="2527300" y="2551430"/>
                  </a:lnTo>
                  <a:lnTo>
                    <a:pt x="2522219" y="2550160"/>
                  </a:lnTo>
                  <a:lnTo>
                    <a:pt x="2520950" y="2546350"/>
                  </a:lnTo>
                  <a:lnTo>
                    <a:pt x="2471419" y="2435225"/>
                  </a:lnTo>
                  <a:lnTo>
                    <a:pt x="2475865" y="2445385"/>
                  </a:lnTo>
                  <a:lnTo>
                    <a:pt x="2477769" y="2454275"/>
                  </a:lnTo>
                  <a:lnTo>
                    <a:pt x="2480944" y="2463800"/>
                  </a:lnTo>
                  <a:lnTo>
                    <a:pt x="2484754" y="2473960"/>
                  </a:lnTo>
                  <a:lnTo>
                    <a:pt x="2489200" y="2484120"/>
                  </a:lnTo>
                  <a:lnTo>
                    <a:pt x="2494915" y="2495550"/>
                  </a:lnTo>
                  <a:lnTo>
                    <a:pt x="2504440" y="2513965"/>
                  </a:lnTo>
                  <a:lnTo>
                    <a:pt x="2516504" y="2539365"/>
                  </a:lnTo>
                  <a:lnTo>
                    <a:pt x="2527935" y="2564130"/>
                  </a:lnTo>
                  <a:lnTo>
                    <a:pt x="2534285" y="2581275"/>
                  </a:lnTo>
                  <a:lnTo>
                    <a:pt x="2536825" y="2591435"/>
                  </a:lnTo>
                  <a:lnTo>
                    <a:pt x="2538094" y="2600325"/>
                  </a:lnTo>
                  <a:lnTo>
                    <a:pt x="2536825" y="2607310"/>
                  </a:lnTo>
                  <a:lnTo>
                    <a:pt x="2529840" y="2613025"/>
                  </a:lnTo>
                  <a:lnTo>
                    <a:pt x="2520950" y="2613660"/>
                  </a:lnTo>
                  <a:lnTo>
                    <a:pt x="2515235" y="2611120"/>
                  </a:lnTo>
                  <a:lnTo>
                    <a:pt x="2511425" y="2606675"/>
                  </a:lnTo>
                  <a:lnTo>
                    <a:pt x="2510154" y="2604770"/>
                  </a:lnTo>
                  <a:lnTo>
                    <a:pt x="2442844" y="2463800"/>
                  </a:lnTo>
                  <a:lnTo>
                    <a:pt x="2451735" y="2485390"/>
                  </a:lnTo>
                  <a:lnTo>
                    <a:pt x="2457450" y="2497455"/>
                  </a:lnTo>
                  <a:lnTo>
                    <a:pt x="2461260" y="2505710"/>
                  </a:lnTo>
                  <a:lnTo>
                    <a:pt x="2466340" y="2513965"/>
                  </a:lnTo>
                  <a:lnTo>
                    <a:pt x="2475865" y="2531745"/>
                  </a:lnTo>
                  <a:lnTo>
                    <a:pt x="2503804" y="2590800"/>
                  </a:lnTo>
                  <a:lnTo>
                    <a:pt x="2518410" y="2626995"/>
                  </a:lnTo>
                  <a:lnTo>
                    <a:pt x="2520315" y="2637155"/>
                  </a:lnTo>
                  <a:lnTo>
                    <a:pt x="2519044" y="2643505"/>
                  </a:lnTo>
                  <a:lnTo>
                    <a:pt x="2513965" y="2648585"/>
                  </a:lnTo>
                  <a:lnTo>
                    <a:pt x="2504440" y="2650490"/>
                  </a:lnTo>
                  <a:lnTo>
                    <a:pt x="2495550" y="2646680"/>
                  </a:lnTo>
                  <a:lnTo>
                    <a:pt x="2488565" y="2639060"/>
                  </a:lnTo>
                  <a:lnTo>
                    <a:pt x="2484119" y="2631440"/>
                  </a:lnTo>
                  <a:lnTo>
                    <a:pt x="2480310" y="2623185"/>
                  </a:lnTo>
                  <a:lnTo>
                    <a:pt x="2477769" y="2619375"/>
                  </a:lnTo>
                  <a:lnTo>
                    <a:pt x="2477135" y="2618105"/>
                  </a:lnTo>
                  <a:lnTo>
                    <a:pt x="2476500" y="2617470"/>
                  </a:lnTo>
                  <a:lnTo>
                    <a:pt x="2401569" y="2487930"/>
                  </a:lnTo>
                  <a:lnTo>
                    <a:pt x="2424429" y="2529840"/>
                  </a:lnTo>
                  <a:lnTo>
                    <a:pt x="2443479" y="2566035"/>
                  </a:lnTo>
                  <a:lnTo>
                    <a:pt x="2468244" y="2604135"/>
                  </a:lnTo>
                  <a:lnTo>
                    <a:pt x="2475865" y="2618105"/>
                  </a:lnTo>
                  <a:lnTo>
                    <a:pt x="2479040" y="2629535"/>
                  </a:lnTo>
                  <a:lnTo>
                    <a:pt x="2476500" y="2637790"/>
                  </a:lnTo>
                  <a:lnTo>
                    <a:pt x="2470150" y="2642235"/>
                  </a:lnTo>
                  <a:lnTo>
                    <a:pt x="2461894" y="2642870"/>
                  </a:lnTo>
                  <a:lnTo>
                    <a:pt x="2453004" y="2637790"/>
                  </a:lnTo>
                  <a:lnTo>
                    <a:pt x="2435860" y="2617470"/>
                  </a:lnTo>
                  <a:lnTo>
                    <a:pt x="2407919" y="2580640"/>
                  </a:lnTo>
                  <a:lnTo>
                    <a:pt x="2380615" y="2543810"/>
                  </a:lnTo>
                  <a:lnTo>
                    <a:pt x="2364740" y="2521585"/>
                  </a:lnTo>
                  <a:lnTo>
                    <a:pt x="2353944" y="2506980"/>
                  </a:lnTo>
                  <a:lnTo>
                    <a:pt x="2338704" y="2486660"/>
                  </a:lnTo>
                  <a:lnTo>
                    <a:pt x="2324100" y="2466975"/>
                  </a:lnTo>
                  <a:lnTo>
                    <a:pt x="2314575" y="2453640"/>
                  </a:lnTo>
                  <a:lnTo>
                    <a:pt x="2302510" y="2442210"/>
                  </a:lnTo>
                  <a:lnTo>
                    <a:pt x="2297429" y="2447925"/>
                  </a:lnTo>
                  <a:lnTo>
                    <a:pt x="2296794" y="2459355"/>
                  </a:lnTo>
                  <a:lnTo>
                    <a:pt x="2297429" y="2466340"/>
                  </a:lnTo>
                  <a:lnTo>
                    <a:pt x="2298065" y="2499995"/>
                  </a:lnTo>
                  <a:lnTo>
                    <a:pt x="2298700" y="2518410"/>
                  </a:lnTo>
                  <a:lnTo>
                    <a:pt x="2299335" y="2529840"/>
                  </a:lnTo>
                  <a:lnTo>
                    <a:pt x="2299969" y="2539365"/>
                  </a:lnTo>
                  <a:lnTo>
                    <a:pt x="2299335" y="2551430"/>
                  </a:lnTo>
                  <a:lnTo>
                    <a:pt x="2296794" y="2561590"/>
                  </a:lnTo>
                  <a:lnTo>
                    <a:pt x="2291079" y="2569845"/>
                  </a:lnTo>
                  <a:lnTo>
                    <a:pt x="2282825" y="2575560"/>
                  </a:lnTo>
                  <a:lnTo>
                    <a:pt x="2273935" y="2577465"/>
                  </a:lnTo>
                  <a:lnTo>
                    <a:pt x="2268854" y="2574925"/>
                  </a:lnTo>
                  <a:lnTo>
                    <a:pt x="2257425" y="2534920"/>
                  </a:lnTo>
                  <a:lnTo>
                    <a:pt x="2254885" y="2500630"/>
                  </a:lnTo>
                  <a:lnTo>
                    <a:pt x="2254885" y="2486025"/>
                  </a:lnTo>
                  <a:lnTo>
                    <a:pt x="2254250" y="2476500"/>
                  </a:lnTo>
                  <a:lnTo>
                    <a:pt x="2252979" y="2468245"/>
                  </a:lnTo>
                  <a:lnTo>
                    <a:pt x="2251075" y="2457450"/>
                  </a:lnTo>
                  <a:lnTo>
                    <a:pt x="2249804" y="2445385"/>
                  </a:lnTo>
                  <a:lnTo>
                    <a:pt x="2249804" y="2434590"/>
                  </a:lnTo>
                  <a:lnTo>
                    <a:pt x="2249804" y="2426970"/>
                  </a:lnTo>
                  <a:lnTo>
                    <a:pt x="2249804" y="2419985"/>
                  </a:lnTo>
                  <a:lnTo>
                    <a:pt x="2249169" y="2410460"/>
                  </a:lnTo>
                  <a:lnTo>
                    <a:pt x="2248535" y="2399030"/>
                  </a:lnTo>
                  <a:lnTo>
                    <a:pt x="2248535" y="2386965"/>
                  </a:lnTo>
                  <a:lnTo>
                    <a:pt x="2255519" y="2348230"/>
                  </a:lnTo>
                  <a:lnTo>
                    <a:pt x="2257425" y="2342515"/>
                  </a:lnTo>
                  <a:lnTo>
                    <a:pt x="2258694" y="2336165"/>
                  </a:lnTo>
                  <a:lnTo>
                    <a:pt x="2249804" y="2298065"/>
                  </a:lnTo>
                  <a:lnTo>
                    <a:pt x="2231390" y="2266950"/>
                  </a:lnTo>
                  <a:lnTo>
                    <a:pt x="2222500" y="2251075"/>
                  </a:lnTo>
                  <a:lnTo>
                    <a:pt x="2194560" y="2202815"/>
                  </a:lnTo>
                  <a:lnTo>
                    <a:pt x="2155825" y="2134235"/>
                  </a:lnTo>
                  <a:lnTo>
                    <a:pt x="2132965" y="2093595"/>
                  </a:lnTo>
                  <a:lnTo>
                    <a:pt x="2108200" y="2049145"/>
                  </a:lnTo>
                  <a:lnTo>
                    <a:pt x="2081529" y="2000885"/>
                  </a:lnTo>
                  <a:lnTo>
                    <a:pt x="2054225" y="1950720"/>
                  </a:lnTo>
                  <a:lnTo>
                    <a:pt x="2025650" y="1897380"/>
                  </a:lnTo>
                  <a:lnTo>
                    <a:pt x="1996439" y="1842770"/>
                  </a:lnTo>
                  <a:lnTo>
                    <a:pt x="1966594" y="1786255"/>
                  </a:lnTo>
                  <a:lnTo>
                    <a:pt x="1937385" y="1728470"/>
                  </a:lnTo>
                  <a:lnTo>
                    <a:pt x="1907539" y="1670050"/>
                  </a:lnTo>
                  <a:lnTo>
                    <a:pt x="1878329" y="1611630"/>
                  </a:lnTo>
                  <a:lnTo>
                    <a:pt x="1849754" y="1553210"/>
                  </a:lnTo>
                  <a:lnTo>
                    <a:pt x="1822450" y="1495425"/>
                  </a:lnTo>
                  <a:lnTo>
                    <a:pt x="1796414" y="1438910"/>
                  </a:lnTo>
                  <a:lnTo>
                    <a:pt x="1772285" y="1383665"/>
                  </a:lnTo>
                  <a:lnTo>
                    <a:pt x="1762760" y="1373505"/>
                  </a:lnTo>
                  <a:lnTo>
                    <a:pt x="1750060" y="1372870"/>
                  </a:lnTo>
                  <a:lnTo>
                    <a:pt x="1739264" y="1379220"/>
                  </a:lnTo>
                  <a:lnTo>
                    <a:pt x="1735454" y="1392555"/>
                  </a:lnTo>
                  <a:lnTo>
                    <a:pt x="1737360" y="1435735"/>
                  </a:lnTo>
                  <a:lnTo>
                    <a:pt x="1739900" y="1483995"/>
                  </a:lnTo>
                  <a:lnTo>
                    <a:pt x="1742439" y="1536700"/>
                  </a:lnTo>
                  <a:lnTo>
                    <a:pt x="1745614" y="1592580"/>
                  </a:lnTo>
                  <a:lnTo>
                    <a:pt x="1748154" y="1650365"/>
                  </a:lnTo>
                  <a:lnTo>
                    <a:pt x="1750694" y="1709420"/>
                  </a:lnTo>
                  <a:lnTo>
                    <a:pt x="1753869" y="1769745"/>
                  </a:lnTo>
                  <a:lnTo>
                    <a:pt x="1755775" y="1829435"/>
                  </a:lnTo>
                  <a:lnTo>
                    <a:pt x="1758314" y="1887855"/>
                  </a:lnTo>
                  <a:lnTo>
                    <a:pt x="1760219" y="1944370"/>
                  </a:lnTo>
                  <a:lnTo>
                    <a:pt x="1762125" y="1997710"/>
                  </a:lnTo>
                  <a:lnTo>
                    <a:pt x="1764029" y="2047240"/>
                  </a:lnTo>
                  <a:lnTo>
                    <a:pt x="1764664" y="2092325"/>
                  </a:lnTo>
                  <a:lnTo>
                    <a:pt x="1765300" y="2131695"/>
                  </a:lnTo>
                  <a:lnTo>
                    <a:pt x="1765300" y="2164715"/>
                  </a:lnTo>
                  <a:lnTo>
                    <a:pt x="1764664" y="2190115"/>
                  </a:lnTo>
                  <a:lnTo>
                    <a:pt x="1761489" y="2261235"/>
                  </a:lnTo>
                  <a:lnTo>
                    <a:pt x="1758950" y="2325370"/>
                  </a:lnTo>
                  <a:lnTo>
                    <a:pt x="1756410" y="2383790"/>
                  </a:lnTo>
                  <a:lnTo>
                    <a:pt x="1753869" y="2437765"/>
                  </a:lnTo>
                  <a:lnTo>
                    <a:pt x="1751329" y="2487295"/>
                  </a:lnTo>
                  <a:lnTo>
                    <a:pt x="1749425" y="2534285"/>
                  </a:lnTo>
                  <a:lnTo>
                    <a:pt x="1746885" y="2578100"/>
                  </a:lnTo>
                  <a:lnTo>
                    <a:pt x="1744344" y="2620010"/>
                  </a:lnTo>
                  <a:lnTo>
                    <a:pt x="1742439" y="2661285"/>
                  </a:lnTo>
                  <a:lnTo>
                    <a:pt x="1739900" y="2702560"/>
                  </a:lnTo>
                  <a:lnTo>
                    <a:pt x="1737360" y="2743835"/>
                  </a:lnTo>
                  <a:lnTo>
                    <a:pt x="1734819" y="2787015"/>
                  </a:lnTo>
                  <a:lnTo>
                    <a:pt x="1732279" y="2832100"/>
                  </a:lnTo>
                  <a:lnTo>
                    <a:pt x="1717675" y="3042285"/>
                  </a:lnTo>
                  <a:close/>
                </a:path>
              </a:pathLst>
            </a:custGeom>
            <a:ln w="863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04C153-471E-470B-8E32-56BC2999D4B8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2.xml><?xml version="1.0" encoding="utf-8"?>
<ds:datastoreItem xmlns:ds="http://schemas.openxmlformats.org/officeDocument/2006/customXml" ds:itemID="{4B458A88-758A-46FD-8EDB-0AC52903A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F673DA-6B5E-4524-9080-BA063C9537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</Template>
  <TotalTime>121</TotalTime>
  <Words>671</Words>
  <Application>Microsoft Office PowerPoint</Application>
  <PresentationFormat>Egendefinert</PresentationFormat>
  <Paragraphs>111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7" baseType="lpstr">
      <vt:lpstr>Aptos</vt:lpstr>
      <vt:lpstr>Areal</vt:lpstr>
      <vt:lpstr>Arial</vt:lpstr>
      <vt:lpstr>Segoe Sans</vt:lpstr>
      <vt:lpstr>Office Theme</vt:lpstr>
      <vt:lpstr>Møte 1 – Nysgjerrigheit</vt:lpstr>
      <vt:lpstr>Tryggleik i gruppa</vt:lpstr>
      <vt:lpstr>Korleis har du det akkurat no? </vt:lpstr>
      <vt:lpstr>Grunnfølelse</vt:lpstr>
      <vt:lpstr>Nysgjerrigheit</vt:lpstr>
      <vt:lpstr>Kva er nysgjerrigheit?</vt:lpstr>
      <vt:lpstr>Kva er eg nysgjerrig på?</vt:lpstr>
      <vt:lpstr>Om du kunne vore ...</vt:lpstr>
      <vt:lpstr>Kjensler merkast i kroppen</vt:lpstr>
      <vt:lpstr>Klappemassasje</vt:lpstr>
      <vt:lpstr>Pause</vt:lpstr>
      <vt:lpstr>Samling</vt:lpstr>
      <vt:lpstr>Kjensler</vt:lpstr>
      <vt:lpstr>Dagens kjensle</vt:lpstr>
      <vt:lpstr>Dagens kjensle – skildre</vt:lpstr>
      <vt:lpstr>Panikkangst</vt:lpstr>
      <vt:lpstr>Situasjon i kvardagen</vt:lpstr>
      <vt:lpstr>Balanseøving</vt:lpstr>
      <vt:lpstr>Skriv i dagboka</vt:lpstr>
      <vt:lpstr>Korleis har du det akkurat no?</vt:lpstr>
      <vt:lpstr>Avslutning</vt:lpstr>
      <vt:lpstr>Du kan kontakte: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1 - Nyfikenhet</dc:title>
  <dc:creator>PH standard</dc:creator>
  <cp:lastModifiedBy>Kjetil Bondevik</cp:lastModifiedBy>
  <cp:revision>3</cp:revision>
  <dcterms:created xsi:type="dcterms:W3CDTF">2025-03-31T14:03:24Z</dcterms:created>
  <dcterms:modified xsi:type="dcterms:W3CDTF">2025-04-24T14:23:38Z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2025-03-31T00:00:00Z</vt:filetime>
  </property>
  <property fmtid="{D5CDD505-2E9C-101B-9397-08002B2CF9AE}" pid="3" name="Creator">
    <vt:lpwstr>Microsoft Word</vt:lpwstr>
  </property>
  <property fmtid="{D5CDD505-2E9C-101B-9397-08002B2CF9AE}" pid="4" name="LastSaved">
    <vt:filetime>2025-03-31T00:00:00Z</vt:filetime>
  </property>
  <property fmtid="{D5CDD505-2E9C-101B-9397-08002B2CF9AE}" pid="5" name="ContentTypeId">
    <vt:lpwstr>0x010100D8C06B2710C1F94C92751F3336F24CAB</vt:lpwstr>
  </property>
</Properties>
</file>