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309" r:id="rId7"/>
    <p:sldId id="259" r:id="rId8"/>
    <p:sldId id="260" r:id="rId9"/>
    <p:sldId id="261" r:id="rId10"/>
    <p:sldId id="31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15" r:id="rId25"/>
    <p:sldId id="316" r:id="rId26"/>
    <p:sldId id="278" r:id="rId27"/>
    <p:sldId id="279" r:id="rId28"/>
    <p:sldId id="317" r:id="rId29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351F0-9BD8-4DE3-8E0F-551D37F6E5A2}" v="4" dt="2025-04-24T10:18:47.320"/>
    <p1510:client id="{8CD108E8-F8E5-4896-AB81-7861143A5B97}" v="2" dt="2025-04-23T11:11:02.9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8CD108E8-F8E5-4896-AB81-7861143A5B97}"/>
    <pc:docChg chg="addSld delSld modSld">
      <pc:chgData name="Kjetil Bondevik" userId="e3141653-affe-487c-8887-77f2ad77b7d6" providerId="ADAL" clId="{8CD108E8-F8E5-4896-AB81-7861143A5B97}" dt="2025-04-23T11:22:52.047" v="237" actId="20577"/>
      <pc:docMkLst>
        <pc:docMk/>
      </pc:docMkLst>
      <pc:sldChg chg="modSp mod">
        <pc:chgData name="Kjetil Bondevik" userId="e3141653-affe-487c-8887-77f2ad77b7d6" providerId="ADAL" clId="{8CD108E8-F8E5-4896-AB81-7861143A5B97}" dt="2025-04-23T11:09:18.851" v="137" actId="20577"/>
        <pc:sldMkLst>
          <pc:docMk/>
          <pc:sldMk cId="0" sldId="257"/>
        </pc:sldMkLst>
        <pc:spChg chg="mod">
          <ac:chgData name="Kjetil Bondevik" userId="e3141653-affe-487c-8887-77f2ad77b7d6" providerId="ADAL" clId="{8CD108E8-F8E5-4896-AB81-7861143A5B97}" dt="2025-04-23T11:09:18.851" v="137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8CD108E8-F8E5-4896-AB81-7861143A5B97}" dt="2025-04-23T11:10:02.655" v="139" actId="47"/>
        <pc:sldMkLst>
          <pc:docMk/>
          <pc:sldMk cId="0" sldId="258"/>
        </pc:sldMkLst>
      </pc:sldChg>
      <pc:sldChg chg="modSp mod">
        <pc:chgData name="Kjetil Bondevik" userId="e3141653-affe-487c-8887-77f2ad77b7d6" providerId="ADAL" clId="{8CD108E8-F8E5-4896-AB81-7861143A5B97}" dt="2025-04-20T14:42:18.383" v="10" actId="20577"/>
        <pc:sldMkLst>
          <pc:docMk/>
          <pc:sldMk cId="0" sldId="259"/>
        </pc:sldMkLst>
        <pc:spChg chg="mod">
          <ac:chgData name="Kjetil Bondevik" userId="e3141653-affe-487c-8887-77f2ad77b7d6" providerId="ADAL" clId="{8CD108E8-F8E5-4896-AB81-7861143A5B97}" dt="2025-04-20T14:42:18.383" v="10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3T11:10:18.756" v="141" actId="20577"/>
        <pc:sldMkLst>
          <pc:docMk/>
          <pc:sldMk cId="0" sldId="260"/>
        </pc:sldMkLst>
        <pc:spChg chg="mod">
          <ac:chgData name="Kjetil Bondevik" userId="e3141653-affe-487c-8887-77f2ad77b7d6" providerId="ADAL" clId="{8CD108E8-F8E5-4896-AB81-7861143A5B97}" dt="2025-04-23T11:10:18.756" v="141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0T14:42:52.938" v="28" actId="20577"/>
        <pc:sldMkLst>
          <pc:docMk/>
          <pc:sldMk cId="0" sldId="261"/>
        </pc:sldMkLst>
        <pc:spChg chg="mod">
          <ac:chgData name="Kjetil Bondevik" userId="e3141653-affe-487c-8887-77f2ad77b7d6" providerId="ADAL" clId="{8CD108E8-F8E5-4896-AB81-7861143A5B97}" dt="2025-04-20T14:42:52.938" v="28" actId="20577"/>
          <ac:spMkLst>
            <pc:docMk/>
            <pc:sldMk cId="0" sldId="261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8CD108E8-F8E5-4896-AB81-7861143A5B97}" dt="2025-04-23T11:11:11.820" v="143" actId="47"/>
        <pc:sldMkLst>
          <pc:docMk/>
          <pc:sldMk cId="0" sldId="262"/>
        </pc:sldMkLst>
      </pc:sldChg>
      <pc:sldChg chg="modSp mod">
        <pc:chgData name="Kjetil Bondevik" userId="e3141653-affe-487c-8887-77f2ad77b7d6" providerId="ADAL" clId="{8CD108E8-F8E5-4896-AB81-7861143A5B97}" dt="2025-04-23T11:22:52.047" v="237" actId="20577"/>
        <pc:sldMkLst>
          <pc:docMk/>
          <pc:sldMk cId="0" sldId="263"/>
        </pc:sldMkLst>
        <pc:spChg chg="mod">
          <ac:chgData name="Kjetil Bondevik" userId="e3141653-affe-487c-8887-77f2ad77b7d6" providerId="ADAL" clId="{8CD108E8-F8E5-4896-AB81-7861143A5B97}" dt="2025-04-23T11:22:52.047" v="237" actId="20577"/>
          <ac:spMkLst>
            <pc:docMk/>
            <pc:sldMk cId="0" sldId="263"/>
            <ac:spMk id="29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3T11:13:50.555" v="157" actId="1076"/>
        <pc:sldMkLst>
          <pc:docMk/>
          <pc:sldMk cId="0" sldId="265"/>
        </pc:sldMkLst>
        <pc:spChg chg="mod">
          <ac:chgData name="Kjetil Bondevik" userId="e3141653-affe-487c-8887-77f2ad77b7d6" providerId="ADAL" clId="{8CD108E8-F8E5-4896-AB81-7861143A5B97}" dt="2025-04-23T11:13:09.447" v="147" actId="2711"/>
          <ac:spMkLst>
            <pc:docMk/>
            <pc:sldMk cId="0" sldId="265"/>
            <ac:spMk id="2" creationId="{00000000-0000-0000-0000-000000000000}"/>
          </ac:spMkLst>
        </pc:spChg>
        <pc:spChg chg="mod">
          <ac:chgData name="Kjetil Bondevik" userId="e3141653-affe-487c-8887-77f2ad77b7d6" providerId="ADAL" clId="{8CD108E8-F8E5-4896-AB81-7861143A5B97}" dt="2025-04-23T11:13:19.595" v="148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Kjetil Bondevik" userId="e3141653-affe-487c-8887-77f2ad77b7d6" providerId="ADAL" clId="{8CD108E8-F8E5-4896-AB81-7861143A5B97}" dt="2025-04-23T11:13:44.142" v="156" actId="14100"/>
          <ac:spMkLst>
            <pc:docMk/>
            <pc:sldMk cId="0" sldId="265"/>
            <ac:spMk id="6" creationId="{00000000-0000-0000-0000-000000000000}"/>
          </ac:spMkLst>
        </pc:spChg>
        <pc:picChg chg="mod">
          <ac:chgData name="Kjetil Bondevik" userId="e3141653-affe-487c-8887-77f2ad77b7d6" providerId="ADAL" clId="{8CD108E8-F8E5-4896-AB81-7861143A5B97}" dt="2025-04-23T11:13:50.555" v="157" actId="1076"/>
          <ac:picMkLst>
            <pc:docMk/>
            <pc:sldMk cId="0" sldId="265"/>
            <ac:picMk id="4" creationId="{00000000-0000-0000-0000-000000000000}"/>
          </ac:picMkLst>
        </pc:picChg>
      </pc:sldChg>
      <pc:sldChg chg="modSp mod">
        <pc:chgData name="Kjetil Bondevik" userId="e3141653-affe-487c-8887-77f2ad77b7d6" providerId="ADAL" clId="{8CD108E8-F8E5-4896-AB81-7861143A5B97}" dt="2025-04-23T11:22:29.898" v="232" actId="1076"/>
        <pc:sldMkLst>
          <pc:docMk/>
          <pc:sldMk cId="0" sldId="266"/>
        </pc:sldMkLst>
        <pc:spChg chg="mod">
          <ac:chgData name="Kjetil Bondevik" userId="e3141653-affe-487c-8887-77f2ad77b7d6" providerId="ADAL" clId="{8CD108E8-F8E5-4896-AB81-7861143A5B97}" dt="2025-04-23T11:22:29.898" v="232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Kjetil Bondevik" userId="e3141653-affe-487c-8887-77f2ad77b7d6" providerId="ADAL" clId="{8CD108E8-F8E5-4896-AB81-7861143A5B97}" dt="2025-04-23T11:22:15.710" v="231" actId="6549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0T14:51:08.644" v="89" actId="2711"/>
        <pc:sldMkLst>
          <pc:docMk/>
          <pc:sldMk cId="0" sldId="272"/>
        </pc:sldMkLst>
        <pc:spChg chg="mod">
          <ac:chgData name="Kjetil Bondevik" userId="e3141653-affe-487c-8887-77f2ad77b7d6" providerId="ADAL" clId="{8CD108E8-F8E5-4896-AB81-7861143A5B97}" dt="2025-04-20T14:47:39.216" v="56" actId="1076"/>
          <ac:spMkLst>
            <pc:docMk/>
            <pc:sldMk cId="0" sldId="272"/>
            <ac:spMk id="2" creationId="{00000000-0000-0000-0000-000000000000}"/>
          </ac:spMkLst>
        </pc:spChg>
        <pc:spChg chg="mod">
          <ac:chgData name="Kjetil Bondevik" userId="e3141653-affe-487c-8887-77f2ad77b7d6" providerId="ADAL" clId="{8CD108E8-F8E5-4896-AB81-7861143A5B97}" dt="2025-04-20T14:51:08.644" v="89" actId="2711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0T14:48:46.709" v="82" actId="20577"/>
        <pc:sldMkLst>
          <pc:docMk/>
          <pc:sldMk cId="0" sldId="273"/>
        </pc:sldMkLst>
        <pc:spChg chg="mod">
          <ac:chgData name="Kjetil Bondevik" userId="e3141653-affe-487c-8887-77f2ad77b7d6" providerId="ADAL" clId="{8CD108E8-F8E5-4896-AB81-7861143A5B97}" dt="2025-04-20T14:48:46.709" v="82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0T14:55:43.372" v="101" actId="2710"/>
        <pc:sldMkLst>
          <pc:docMk/>
          <pc:sldMk cId="0" sldId="274"/>
        </pc:sldMkLst>
        <pc:spChg chg="mod">
          <ac:chgData name="Kjetil Bondevik" userId="e3141653-affe-487c-8887-77f2ad77b7d6" providerId="ADAL" clId="{8CD108E8-F8E5-4896-AB81-7861143A5B97}" dt="2025-04-20T14:55:43.372" v="101" actId="2710"/>
          <ac:spMkLst>
            <pc:docMk/>
            <pc:sldMk cId="0" sldId="274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8CD108E8-F8E5-4896-AB81-7861143A5B97}" dt="2025-04-20T15:00:41.277" v="124" actId="2710"/>
        <pc:sldMkLst>
          <pc:docMk/>
          <pc:sldMk cId="0" sldId="275"/>
        </pc:sldMkLst>
        <pc:spChg chg="mod">
          <ac:chgData name="Kjetil Bondevik" userId="e3141653-affe-487c-8887-77f2ad77b7d6" providerId="ADAL" clId="{8CD108E8-F8E5-4896-AB81-7861143A5B97}" dt="2025-04-20T14:56:22.206" v="109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Kjetil Bondevik" userId="e3141653-affe-487c-8887-77f2ad77b7d6" providerId="ADAL" clId="{8CD108E8-F8E5-4896-AB81-7861143A5B97}" dt="2025-04-20T15:00:41.277" v="124" actId="2710"/>
          <ac:spMkLst>
            <pc:docMk/>
            <pc:sldMk cId="0" sldId="275"/>
            <ac:spMk id="4" creationId="{00000000-0000-0000-0000-000000000000}"/>
          </ac:spMkLst>
        </pc:spChg>
      </pc:sldChg>
      <pc:sldChg chg="add">
        <pc:chgData name="Kjetil Bondevik" userId="e3141653-affe-487c-8887-77f2ad77b7d6" providerId="ADAL" clId="{8CD108E8-F8E5-4896-AB81-7861143A5B97}" dt="2025-04-23T11:09:58.553" v="138"/>
        <pc:sldMkLst>
          <pc:docMk/>
          <pc:sldMk cId="203388379" sldId="309"/>
        </pc:sldMkLst>
      </pc:sldChg>
      <pc:sldChg chg="add">
        <pc:chgData name="Kjetil Bondevik" userId="e3141653-affe-487c-8887-77f2ad77b7d6" providerId="ADAL" clId="{8CD108E8-F8E5-4896-AB81-7861143A5B97}" dt="2025-04-23T11:11:02.963" v="142"/>
        <pc:sldMkLst>
          <pc:docMk/>
          <pc:sldMk cId="354336662" sldId="310"/>
        </pc:sldMkLst>
      </pc:sldChg>
    </pc:docChg>
  </pc:docChgLst>
  <pc:docChgLst>
    <pc:chgData name="Kjetil Bondevik" userId="e3141653-affe-487c-8887-77f2ad77b7d6" providerId="ADAL" clId="{053351F0-9BD8-4DE3-8E0F-551D37F6E5A2}"/>
    <pc:docChg chg="custSel addSld delSld modSld">
      <pc:chgData name="Kjetil Bondevik" userId="e3141653-affe-487c-8887-77f2ad77b7d6" providerId="ADAL" clId="{053351F0-9BD8-4DE3-8E0F-551D37F6E5A2}" dt="2025-04-24T10:18:49.996" v="20" actId="47"/>
      <pc:docMkLst>
        <pc:docMk/>
      </pc:docMkLst>
      <pc:sldChg chg="addSp delSp modSp mod">
        <pc:chgData name="Kjetil Bondevik" userId="e3141653-affe-487c-8887-77f2ad77b7d6" providerId="ADAL" clId="{053351F0-9BD8-4DE3-8E0F-551D37F6E5A2}" dt="2025-04-24T10:16:09.653" v="3" actId="1076"/>
        <pc:sldMkLst>
          <pc:docMk/>
          <pc:sldMk cId="0" sldId="256"/>
        </pc:sldMkLst>
        <pc:picChg chg="del">
          <ac:chgData name="Kjetil Bondevik" userId="e3141653-affe-487c-8887-77f2ad77b7d6" providerId="ADAL" clId="{053351F0-9BD8-4DE3-8E0F-551D37F6E5A2}" dt="2025-04-24T10:16:06.028" v="2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jetil Bondevik" userId="e3141653-affe-487c-8887-77f2ad77b7d6" providerId="ADAL" clId="{053351F0-9BD8-4DE3-8E0F-551D37F6E5A2}" dt="2025-04-24T10:16:09.653" v="3" actId="1076"/>
          <ac:picMkLst>
            <pc:docMk/>
            <pc:sldMk cId="0" sldId="256"/>
            <ac:picMk id="4" creationId="{F6ECF928-A0D4-502F-FAED-EE971D41D364}"/>
          </ac:picMkLst>
        </pc:picChg>
      </pc:sldChg>
      <pc:sldChg chg="modSp mod">
        <pc:chgData name="Kjetil Bondevik" userId="e3141653-affe-487c-8887-77f2ad77b7d6" providerId="ADAL" clId="{053351F0-9BD8-4DE3-8E0F-551D37F6E5A2}" dt="2025-04-24T10:16:14.968" v="5" actId="20577"/>
        <pc:sldMkLst>
          <pc:docMk/>
          <pc:sldMk cId="0" sldId="257"/>
        </pc:sldMkLst>
        <pc:spChg chg="mod">
          <ac:chgData name="Kjetil Bondevik" userId="e3141653-affe-487c-8887-77f2ad77b7d6" providerId="ADAL" clId="{053351F0-9BD8-4DE3-8E0F-551D37F6E5A2}" dt="2025-04-24T10:16:14.968" v="5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053351F0-9BD8-4DE3-8E0F-551D37F6E5A2}" dt="2025-04-24T10:17:42.548" v="16" actId="47"/>
        <pc:sldMkLst>
          <pc:docMk/>
          <pc:sldMk cId="0" sldId="276"/>
        </pc:sldMkLst>
      </pc:sldChg>
      <pc:sldChg chg="del">
        <pc:chgData name="Kjetil Bondevik" userId="e3141653-affe-487c-8887-77f2ad77b7d6" providerId="ADAL" clId="{053351F0-9BD8-4DE3-8E0F-551D37F6E5A2}" dt="2025-04-24T10:18:14.294" v="18" actId="47"/>
        <pc:sldMkLst>
          <pc:docMk/>
          <pc:sldMk cId="0" sldId="277"/>
        </pc:sldMkLst>
      </pc:sldChg>
      <pc:sldChg chg="modSp mod">
        <pc:chgData name="Kjetil Bondevik" userId="e3141653-affe-487c-8887-77f2ad77b7d6" providerId="ADAL" clId="{053351F0-9BD8-4DE3-8E0F-551D37F6E5A2}" dt="2025-04-24T10:16:54.201" v="14" actId="20577"/>
        <pc:sldMkLst>
          <pc:docMk/>
          <pc:sldMk cId="0" sldId="278"/>
        </pc:sldMkLst>
        <pc:spChg chg="mod">
          <ac:chgData name="Kjetil Bondevik" userId="e3141653-affe-487c-8887-77f2ad77b7d6" providerId="ADAL" clId="{053351F0-9BD8-4DE3-8E0F-551D37F6E5A2}" dt="2025-04-24T10:16:54.201" v="14" actId="20577"/>
          <ac:spMkLst>
            <pc:docMk/>
            <pc:sldMk cId="0" sldId="278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053351F0-9BD8-4DE3-8E0F-551D37F6E5A2}" dt="2025-04-24T10:18:49.996" v="20" actId="47"/>
        <pc:sldMkLst>
          <pc:docMk/>
          <pc:sldMk cId="0" sldId="280"/>
        </pc:sldMkLst>
      </pc:sldChg>
      <pc:sldChg chg="add">
        <pc:chgData name="Kjetil Bondevik" userId="e3141653-affe-487c-8887-77f2ad77b7d6" providerId="ADAL" clId="{053351F0-9BD8-4DE3-8E0F-551D37F6E5A2}" dt="2025-04-24T10:17:39.012" v="15"/>
        <pc:sldMkLst>
          <pc:docMk/>
          <pc:sldMk cId="2150238755" sldId="315"/>
        </pc:sldMkLst>
      </pc:sldChg>
      <pc:sldChg chg="add">
        <pc:chgData name="Kjetil Bondevik" userId="e3141653-affe-487c-8887-77f2ad77b7d6" providerId="ADAL" clId="{053351F0-9BD8-4DE3-8E0F-551D37F6E5A2}" dt="2025-04-24T10:18:04.971" v="17"/>
        <pc:sldMkLst>
          <pc:docMk/>
          <pc:sldMk cId="3557433705" sldId="316"/>
        </pc:sldMkLst>
      </pc:sldChg>
      <pc:sldChg chg="add">
        <pc:chgData name="Kjetil Bondevik" userId="e3141653-affe-487c-8887-77f2ad77b7d6" providerId="ADAL" clId="{053351F0-9BD8-4DE3-8E0F-551D37F6E5A2}" dt="2025-04-24T10:18:47.318" v="19"/>
        <pc:sldMkLst>
          <pc:docMk/>
          <pc:sldMk cId="1333949080" sldId="3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88593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91" y="1731010"/>
            <a:ext cx="8742680" cy="470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2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8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2" Type="http://schemas.openxmlformats.org/officeDocument/2006/relationships/image" Target="../media/image2.jp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6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5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png"/><Relationship Id="rId21" Type="http://schemas.openxmlformats.org/officeDocument/2006/relationships/image" Target="../media/image171.png"/><Relationship Id="rId42" Type="http://schemas.openxmlformats.org/officeDocument/2006/relationships/image" Target="../media/image192.png"/><Relationship Id="rId47" Type="http://schemas.openxmlformats.org/officeDocument/2006/relationships/image" Target="../media/image197.png"/><Relationship Id="rId63" Type="http://schemas.openxmlformats.org/officeDocument/2006/relationships/image" Target="../media/image213.png"/><Relationship Id="rId68" Type="http://schemas.openxmlformats.org/officeDocument/2006/relationships/image" Target="../media/image218.png"/><Relationship Id="rId84" Type="http://schemas.openxmlformats.org/officeDocument/2006/relationships/image" Target="../media/image234.png"/><Relationship Id="rId89" Type="http://schemas.openxmlformats.org/officeDocument/2006/relationships/image" Target="../media/image239.png"/><Relationship Id="rId16" Type="http://schemas.openxmlformats.org/officeDocument/2006/relationships/image" Target="../media/image166.png"/><Relationship Id="rId11" Type="http://schemas.openxmlformats.org/officeDocument/2006/relationships/image" Target="../media/image161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53" Type="http://schemas.openxmlformats.org/officeDocument/2006/relationships/image" Target="../media/image203.png"/><Relationship Id="rId58" Type="http://schemas.openxmlformats.org/officeDocument/2006/relationships/image" Target="../media/image208.png"/><Relationship Id="rId74" Type="http://schemas.openxmlformats.org/officeDocument/2006/relationships/image" Target="../media/image224.png"/><Relationship Id="rId79" Type="http://schemas.openxmlformats.org/officeDocument/2006/relationships/image" Target="../media/image229.png"/><Relationship Id="rId5" Type="http://schemas.openxmlformats.org/officeDocument/2006/relationships/image" Target="../media/image155.png"/><Relationship Id="rId90" Type="http://schemas.openxmlformats.org/officeDocument/2006/relationships/image" Target="../media/image240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193.png"/><Relationship Id="rId48" Type="http://schemas.openxmlformats.org/officeDocument/2006/relationships/image" Target="../media/image198.png"/><Relationship Id="rId56" Type="http://schemas.openxmlformats.org/officeDocument/2006/relationships/image" Target="../media/image206.png"/><Relationship Id="rId64" Type="http://schemas.openxmlformats.org/officeDocument/2006/relationships/image" Target="../media/image214.png"/><Relationship Id="rId69" Type="http://schemas.openxmlformats.org/officeDocument/2006/relationships/image" Target="../media/image219.png"/><Relationship Id="rId77" Type="http://schemas.openxmlformats.org/officeDocument/2006/relationships/image" Target="../media/image227.png"/><Relationship Id="rId8" Type="http://schemas.openxmlformats.org/officeDocument/2006/relationships/image" Target="../media/image158.png"/><Relationship Id="rId51" Type="http://schemas.openxmlformats.org/officeDocument/2006/relationships/image" Target="../media/image201.png"/><Relationship Id="rId72" Type="http://schemas.openxmlformats.org/officeDocument/2006/relationships/image" Target="../media/image222.png"/><Relationship Id="rId80" Type="http://schemas.openxmlformats.org/officeDocument/2006/relationships/image" Target="../media/image230.png"/><Relationship Id="rId85" Type="http://schemas.openxmlformats.org/officeDocument/2006/relationships/image" Target="../media/image235.png"/><Relationship Id="rId3" Type="http://schemas.openxmlformats.org/officeDocument/2006/relationships/image" Target="../media/image153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46" Type="http://schemas.openxmlformats.org/officeDocument/2006/relationships/image" Target="../media/image196.png"/><Relationship Id="rId59" Type="http://schemas.openxmlformats.org/officeDocument/2006/relationships/image" Target="../media/image209.png"/><Relationship Id="rId67" Type="http://schemas.openxmlformats.org/officeDocument/2006/relationships/image" Target="../media/image217.png"/><Relationship Id="rId20" Type="http://schemas.openxmlformats.org/officeDocument/2006/relationships/image" Target="../media/image170.png"/><Relationship Id="rId41" Type="http://schemas.openxmlformats.org/officeDocument/2006/relationships/image" Target="../media/image191.png"/><Relationship Id="rId54" Type="http://schemas.openxmlformats.org/officeDocument/2006/relationships/image" Target="../media/image204.png"/><Relationship Id="rId62" Type="http://schemas.openxmlformats.org/officeDocument/2006/relationships/image" Target="../media/image212.png"/><Relationship Id="rId70" Type="http://schemas.openxmlformats.org/officeDocument/2006/relationships/image" Target="../media/image220.png"/><Relationship Id="rId75" Type="http://schemas.openxmlformats.org/officeDocument/2006/relationships/image" Target="../media/image225.png"/><Relationship Id="rId83" Type="http://schemas.openxmlformats.org/officeDocument/2006/relationships/image" Target="../media/image233.png"/><Relationship Id="rId88" Type="http://schemas.openxmlformats.org/officeDocument/2006/relationships/image" Target="../media/image238.png"/><Relationship Id="rId91" Type="http://schemas.openxmlformats.org/officeDocument/2006/relationships/image" Target="../media/image2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9.png"/><Relationship Id="rId57" Type="http://schemas.openxmlformats.org/officeDocument/2006/relationships/image" Target="../media/image207.png"/><Relationship Id="rId10" Type="http://schemas.openxmlformats.org/officeDocument/2006/relationships/image" Target="../media/image160.png"/><Relationship Id="rId31" Type="http://schemas.openxmlformats.org/officeDocument/2006/relationships/image" Target="../media/image181.png"/><Relationship Id="rId44" Type="http://schemas.openxmlformats.org/officeDocument/2006/relationships/image" Target="../media/image194.png"/><Relationship Id="rId52" Type="http://schemas.openxmlformats.org/officeDocument/2006/relationships/image" Target="../media/image202.png"/><Relationship Id="rId60" Type="http://schemas.openxmlformats.org/officeDocument/2006/relationships/image" Target="../media/image210.png"/><Relationship Id="rId65" Type="http://schemas.openxmlformats.org/officeDocument/2006/relationships/image" Target="../media/image215.png"/><Relationship Id="rId73" Type="http://schemas.openxmlformats.org/officeDocument/2006/relationships/image" Target="../media/image223.png"/><Relationship Id="rId78" Type="http://schemas.openxmlformats.org/officeDocument/2006/relationships/image" Target="../media/image228.png"/><Relationship Id="rId81" Type="http://schemas.openxmlformats.org/officeDocument/2006/relationships/image" Target="../media/image231.png"/><Relationship Id="rId86" Type="http://schemas.openxmlformats.org/officeDocument/2006/relationships/image" Target="../media/image236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9" Type="http://schemas.openxmlformats.org/officeDocument/2006/relationships/image" Target="../media/image189.png"/><Relationship Id="rId34" Type="http://schemas.openxmlformats.org/officeDocument/2006/relationships/image" Target="../media/image184.png"/><Relationship Id="rId50" Type="http://schemas.openxmlformats.org/officeDocument/2006/relationships/image" Target="../media/image200.png"/><Relationship Id="rId55" Type="http://schemas.openxmlformats.org/officeDocument/2006/relationships/image" Target="../media/image205.png"/><Relationship Id="rId76" Type="http://schemas.openxmlformats.org/officeDocument/2006/relationships/image" Target="../media/image226.png"/><Relationship Id="rId7" Type="http://schemas.openxmlformats.org/officeDocument/2006/relationships/image" Target="../media/image157.png"/><Relationship Id="rId71" Type="http://schemas.openxmlformats.org/officeDocument/2006/relationships/image" Target="../media/image221.png"/><Relationship Id="rId2" Type="http://schemas.openxmlformats.org/officeDocument/2006/relationships/image" Target="../media/image2.jpg"/><Relationship Id="rId29" Type="http://schemas.openxmlformats.org/officeDocument/2006/relationships/image" Target="../media/image179.png"/><Relationship Id="rId24" Type="http://schemas.openxmlformats.org/officeDocument/2006/relationships/image" Target="../media/image174.png"/><Relationship Id="rId40" Type="http://schemas.openxmlformats.org/officeDocument/2006/relationships/image" Target="../media/image190.png"/><Relationship Id="rId45" Type="http://schemas.openxmlformats.org/officeDocument/2006/relationships/image" Target="../media/image195.png"/><Relationship Id="rId66" Type="http://schemas.openxmlformats.org/officeDocument/2006/relationships/image" Target="../media/image216.png"/><Relationship Id="rId87" Type="http://schemas.openxmlformats.org/officeDocument/2006/relationships/image" Target="../media/image237.png"/><Relationship Id="rId61" Type="http://schemas.openxmlformats.org/officeDocument/2006/relationships/image" Target="../media/image211.png"/><Relationship Id="rId82" Type="http://schemas.openxmlformats.org/officeDocument/2006/relationships/image" Target="../media/image232.png"/><Relationship Id="rId19" Type="http://schemas.openxmlformats.org/officeDocument/2006/relationships/image" Target="../media/image1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59.png"/><Relationship Id="rId26" Type="http://schemas.openxmlformats.org/officeDocument/2006/relationships/image" Target="../media/image267.png"/><Relationship Id="rId3" Type="http://schemas.openxmlformats.org/officeDocument/2006/relationships/image" Target="../media/image244.png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5" Type="http://schemas.openxmlformats.org/officeDocument/2006/relationships/image" Target="../media/image266.png"/><Relationship Id="rId2" Type="http://schemas.openxmlformats.org/officeDocument/2006/relationships/image" Target="../media/image2.jpg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24" Type="http://schemas.openxmlformats.org/officeDocument/2006/relationships/image" Target="../media/image265.png"/><Relationship Id="rId5" Type="http://schemas.openxmlformats.org/officeDocument/2006/relationships/image" Target="../media/image246.png"/><Relationship Id="rId15" Type="http://schemas.openxmlformats.org/officeDocument/2006/relationships/image" Target="../media/image256.png"/><Relationship Id="rId23" Type="http://schemas.openxmlformats.org/officeDocument/2006/relationships/image" Target="../media/image264.png"/><Relationship Id="rId10" Type="http://schemas.openxmlformats.org/officeDocument/2006/relationships/image" Target="../media/image251.png"/><Relationship Id="rId19" Type="http://schemas.openxmlformats.org/officeDocument/2006/relationships/image" Target="../media/image260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Relationship Id="rId22" Type="http://schemas.openxmlformats.org/officeDocument/2006/relationships/image" Target="../media/image2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2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2.jp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2.jp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26693"/>
            <a:ext cx="7722870" cy="14122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315"/>
              </a:spcBef>
            </a:pPr>
            <a:r>
              <a:rPr dirty="0"/>
              <a:t>Møte</a:t>
            </a:r>
            <a:r>
              <a:rPr spc="-120" dirty="0"/>
              <a:t> </a:t>
            </a:r>
            <a:r>
              <a:rPr dirty="0"/>
              <a:t>10</a:t>
            </a:r>
            <a:r>
              <a:rPr spc="-10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lang="nb-NO" dirty="0"/>
              <a:t>Misunning</a:t>
            </a:r>
            <a:r>
              <a:rPr dirty="0"/>
              <a:t>,</a:t>
            </a:r>
            <a:r>
              <a:rPr spc="-110" dirty="0"/>
              <a:t> </a:t>
            </a:r>
            <a:r>
              <a:rPr spc="-10" dirty="0"/>
              <a:t>sjalusi </a:t>
            </a:r>
            <a:r>
              <a:rPr dirty="0"/>
              <a:t>og</a:t>
            </a:r>
            <a:r>
              <a:rPr spc="-65" dirty="0"/>
              <a:t> </a:t>
            </a:r>
            <a:r>
              <a:rPr spc="-10" dirty="0"/>
              <a:t>integritet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6ECF928-A0D4-502F-FAED-EE971D41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3368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b-NO" b="0" i="0" dirty="0" err="1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jølvmedkjensle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462" y="1879600"/>
            <a:ext cx="6657975" cy="46443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1922" y="3276980"/>
            <a:ext cx="16306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 err="1">
                <a:solidFill>
                  <a:srgbClr val="003A52"/>
                </a:solidFill>
                <a:latin typeface="Arial"/>
                <a:cs typeface="Arial"/>
              </a:rPr>
              <a:t>Utforsking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4165" y="3275457"/>
            <a:ext cx="143573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03A52"/>
                </a:solidFill>
                <a:latin typeface="Arial"/>
                <a:cs typeface="Arial"/>
              </a:rPr>
              <a:t>Trygg</a:t>
            </a:r>
            <a:r>
              <a:rPr lang="nb-NO" sz="2500" spc="-10" dirty="0">
                <a:solidFill>
                  <a:srgbClr val="003A52"/>
                </a:solidFill>
                <a:latin typeface="Arial"/>
                <a:cs typeface="Arial"/>
              </a:rPr>
              <a:t>leik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4450" y="4940896"/>
            <a:ext cx="942340" cy="4425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2200" spc="-10" dirty="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072" y="588009"/>
            <a:ext cx="38220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66409" y="951229"/>
            <a:ext cx="4860925" cy="6389370"/>
            <a:chOff x="5566409" y="951229"/>
            <a:chExt cx="4860925" cy="638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565" y="6617142"/>
              <a:ext cx="825562" cy="694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9" y="6522084"/>
              <a:ext cx="942975" cy="7931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6409" y="951229"/>
              <a:ext cx="4124960" cy="56172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8479" y="6522720"/>
              <a:ext cx="998854" cy="8178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381022"/>
            <a:ext cx="4419092" cy="451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5565">
              <a:lnSpc>
                <a:spcPct val="151300"/>
              </a:lnSpc>
              <a:spcBef>
                <a:spcPts val="100"/>
              </a:spcBef>
            </a:pPr>
            <a:r>
              <a:rPr lang="nb-NO" sz="2500" spc="-40" dirty="0" err="1">
                <a:latin typeface="Arial"/>
                <a:cs typeface="Arial"/>
              </a:rPr>
              <a:t>Eg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stolt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av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… </a:t>
            </a:r>
            <a:endParaRPr lang="nb-NO" sz="2500" spc="-50" dirty="0">
              <a:latin typeface="Arial"/>
              <a:cs typeface="Arial"/>
            </a:endParaRPr>
          </a:p>
          <a:p>
            <a:pPr marL="12700" marR="1345565">
              <a:lnSpc>
                <a:spcPct val="151300"/>
              </a:lnSpc>
              <a:spcBef>
                <a:spcPts val="100"/>
              </a:spcBef>
            </a:pPr>
            <a:r>
              <a:rPr lang="nb-NO" sz="2500" spc="-50" dirty="0" err="1">
                <a:latin typeface="Arial"/>
                <a:cs typeface="Arial"/>
              </a:rPr>
              <a:t>Eg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er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tydelig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på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…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4550"/>
              </a:lnSpc>
              <a:spcBef>
                <a:spcPts val="395"/>
              </a:spcBef>
            </a:pPr>
            <a:r>
              <a:rPr lang="nb-NO" sz="2500" spc="-45" dirty="0" err="1">
                <a:latin typeface="Arial"/>
                <a:cs typeface="Arial"/>
              </a:rPr>
              <a:t>Eg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lang="nb-NO" sz="2500" spc="-45" dirty="0">
                <a:latin typeface="Arial"/>
                <a:cs typeface="Arial"/>
              </a:rPr>
              <a:t>kjenner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meg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verdifull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når</a:t>
            </a:r>
            <a:r>
              <a:rPr sz="2500" spc="-50" dirty="0">
                <a:latin typeface="Arial"/>
                <a:cs typeface="Arial"/>
              </a:rPr>
              <a:t> … </a:t>
            </a:r>
            <a:r>
              <a:rPr lang="nb-NO" sz="2500" spc="-50" dirty="0" err="1">
                <a:latin typeface="Arial"/>
                <a:cs typeface="Arial"/>
              </a:rPr>
              <a:t>Eg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trygg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når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…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nb-NO" sz="2500" spc="-50" dirty="0" err="1">
                <a:latin typeface="Arial"/>
                <a:cs typeface="Arial"/>
              </a:rPr>
              <a:t>Eg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er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lang="nb-NO" sz="2500" dirty="0">
                <a:latin typeface="Arial"/>
                <a:cs typeface="Arial"/>
              </a:rPr>
              <a:t>tilfreds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når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...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lang="nb-NO" sz="2500" spc="-25" dirty="0" err="1">
                <a:latin typeface="Arial"/>
                <a:cs typeface="Arial"/>
              </a:rPr>
              <a:t>Eg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er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rolig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når</a:t>
            </a:r>
            <a:r>
              <a:rPr sz="2500" spc="-25" dirty="0">
                <a:latin typeface="Arial"/>
                <a:cs typeface="Arial"/>
              </a:rPr>
              <a:t> ...</a:t>
            </a:r>
            <a:endParaRPr sz="2500" dirty="0">
              <a:latin typeface="Arial"/>
              <a:cs typeface="Arial"/>
            </a:endParaRPr>
          </a:p>
          <a:p>
            <a:pPr marL="12700" marR="727710">
              <a:lnSpc>
                <a:spcPct val="119600"/>
              </a:lnSpc>
              <a:spcBef>
                <a:spcPts val="965"/>
              </a:spcBef>
            </a:pPr>
            <a:r>
              <a:rPr lang="nb-NO" sz="2500" spc="-40" dirty="0" err="1">
                <a:latin typeface="Arial"/>
                <a:cs typeface="Arial"/>
              </a:rPr>
              <a:t>Eg</a:t>
            </a:r>
            <a:r>
              <a:rPr lang="nb-NO" sz="2500" spc="-40" dirty="0">
                <a:latin typeface="Arial"/>
                <a:cs typeface="Arial"/>
              </a:rPr>
              <a:t> kan </a:t>
            </a:r>
            <a:r>
              <a:rPr lang="nb-NO" sz="2500" spc="-40" dirty="0" err="1">
                <a:latin typeface="Arial"/>
                <a:cs typeface="Arial"/>
              </a:rPr>
              <a:t>gjere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andre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rolige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og </a:t>
            </a:r>
            <a:r>
              <a:rPr sz="2500" dirty="0">
                <a:latin typeface="Arial"/>
                <a:cs typeface="Arial"/>
              </a:rPr>
              <a:t>trygge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ved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å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...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409700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3925570" y="1135379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Integritet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590802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779902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4976621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779902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4976621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0142" y="6110732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00754" y="2226944"/>
            <a:ext cx="3650615" cy="3677285"/>
            <a:chOff x="3500754" y="2226944"/>
            <a:chExt cx="3650615" cy="3677285"/>
          </a:xfrm>
        </p:grpSpPr>
        <p:sp>
          <p:nvSpPr>
            <p:cNvPr id="11" name="object 11"/>
            <p:cNvSpPr/>
            <p:nvPr/>
          </p:nvSpPr>
          <p:spPr>
            <a:xfrm>
              <a:off x="4453889" y="2239644"/>
              <a:ext cx="1767205" cy="636270"/>
            </a:xfrm>
            <a:custGeom>
              <a:avLst/>
              <a:gdLst/>
              <a:ahLst/>
              <a:cxnLst/>
              <a:rect l="l" t="t" r="r" b="b"/>
              <a:pathLst>
                <a:path w="1767204" h="636269">
                  <a:moveTo>
                    <a:pt x="832485" y="0"/>
                  </a:moveTo>
                  <a:lnTo>
                    <a:pt x="785495" y="1142"/>
                  </a:lnTo>
                  <a:lnTo>
                    <a:pt x="739013" y="3555"/>
                  </a:lnTo>
                  <a:lnTo>
                    <a:pt x="692658" y="8381"/>
                  </a:lnTo>
                  <a:lnTo>
                    <a:pt x="647446" y="14224"/>
                  </a:lnTo>
                  <a:lnTo>
                    <a:pt x="602234" y="22605"/>
                  </a:lnTo>
                  <a:lnTo>
                    <a:pt x="558164" y="32130"/>
                  </a:lnTo>
                  <a:lnTo>
                    <a:pt x="514731" y="43941"/>
                  </a:lnTo>
                  <a:lnTo>
                    <a:pt x="472439" y="57022"/>
                  </a:lnTo>
                  <a:lnTo>
                    <a:pt x="430149" y="72516"/>
                  </a:lnTo>
                  <a:lnTo>
                    <a:pt x="389763" y="89788"/>
                  </a:lnTo>
                  <a:lnTo>
                    <a:pt x="349885" y="108203"/>
                  </a:lnTo>
                  <a:lnTo>
                    <a:pt x="307594" y="130809"/>
                  </a:lnTo>
                  <a:lnTo>
                    <a:pt x="267208" y="155828"/>
                  </a:lnTo>
                  <a:lnTo>
                    <a:pt x="227837" y="183133"/>
                  </a:lnTo>
                  <a:lnTo>
                    <a:pt x="189864" y="212343"/>
                  </a:lnTo>
                  <a:lnTo>
                    <a:pt x="153543" y="243204"/>
                  </a:lnTo>
                  <a:lnTo>
                    <a:pt x="119634" y="277113"/>
                  </a:lnTo>
                  <a:lnTo>
                    <a:pt x="86868" y="312800"/>
                  </a:lnTo>
                  <a:lnTo>
                    <a:pt x="55880" y="350900"/>
                  </a:lnTo>
                  <a:lnTo>
                    <a:pt x="26797" y="391287"/>
                  </a:lnTo>
                  <a:lnTo>
                    <a:pt x="0" y="433450"/>
                  </a:lnTo>
                  <a:lnTo>
                    <a:pt x="33909" y="436499"/>
                  </a:lnTo>
                  <a:lnTo>
                    <a:pt x="67818" y="440054"/>
                  </a:lnTo>
                  <a:lnTo>
                    <a:pt x="89281" y="440689"/>
                  </a:lnTo>
                  <a:lnTo>
                    <a:pt x="111251" y="441832"/>
                  </a:lnTo>
                  <a:lnTo>
                    <a:pt x="141605" y="405002"/>
                  </a:lnTo>
                  <a:lnTo>
                    <a:pt x="173736" y="370458"/>
                  </a:lnTo>
                  <a:lnTo>
                    <a:pt x="207010" y="337819"/>
                  </a:lnTo>
                  <a:lnTo>
                    <a:pt x="242824" y="307466"/>
                  </a:lnTo>
                  <a:lnTo>
                    <a:pt x="279019" y="279526"/>
                  </a:lnTo>
                  <a:lnTo>
                    <a:pt x="317119" y="252729"/>
                  </a:lnTo>
                  <a:lnTo>
                    <a:pt x="356362" y="228980"/>
                  </a:lnTo>
                  <a:lnTo>
                    <a:pt x="396239" y="206882"/>
                  </a:lnTo>
                  <a:lnTo>
                    <a:pt x="437388" y="187325"/>
                  </a:lnTo>
                  <a:lnTo>
                    <a:pt x="479551" y="170052"/>
                  </a:lnTo>
                  <a:lnTo>
                    <a:pt x="522477" y="154558"/>
                  </a:lnTo>
                  <a:lnTo>
                    <a:pt x="566420" y="141477"/>
                  </a:lnTo>
                  <a:lnTo>
                    <a:pt x="610488" y="130809"/>
                  </a:lnTo>
                  <a:lnTo>
                    <a:pt x="655701" y="122554"/>
                  </a:lnTo>
                  <a:lnTo>
                    <a:pt x="700405" y="116586"/>
                  </a:lnTo>
                  <a:lnTo>
                    <a:pt x="746125" y="113029"/>
                  </a:lnTo>
                  <a:lnTo>
                    <a:pt x="791972" y="111759"/>
                  </a:lnTo>
                  <a:lnTo>
                    <a:pt x="836676" y="113029"/>
                  </a:lnTo>
                  <a:lnTo>
                    <a:pt x="881252" y="116586"/>
                  </a:lnTo>
                  <a:lnTo>
                    <a:pt x="925830" y="122554"/>
                  </a:lnTo>
                  <a:lnTo>
                    <a:pt x="970534" y="130809"/>
                  </a:lnTo>
                  <a:lnTo>
                    <a:pt x="1015111" y="140969"/>
                  </a:lnTo>
                  <a:lnTo>
                    <a:pt x="1058545" y="154050"/>
                  </a:lnTo>
                  <a:lnTo>
                    <a:pt x="1102614" y="169417"/>
                  </a:lnTo>
                  <a:lnTo>
                    <a:pt x="1145413" y="187959"/>
                  </a:lnTo>
                  <a:lnTo>
                    <a:pt x="1187704" y="208152"/>
                  </a:lnTo>
                  <a:lnTo>
                    <a:pt x="1229360" y="231266"/>
                  </a:lnTo>
                  <a:lnTo>
                    <a:pt x="1269746" y="256286"/>
                  </a:lnTo>
                  <a:lnTo>
                    <a:pt x="1308481" y="283590"/>
                  </a:lnTo>
                  <a:lnTo>
                    <a:pt x="1345311" y="312165"/>
                  </a:lnTo>
                  <a:lnTo>
                    <a:pt x="1380489" y="343153"/>
                  </a:lnTo>
                  <a:lnTo>
                    <a:pt x="1413256" y="375157"/>
                  </a:lnTo>
                  <a:lnTo>
                    <a:pt x="1444117" y="408558"/>
                  </a:lnTo>
                  <a:lnTo>
                    <a:pt x="1472692" y="443611"/>
                  </a:lnTo>
                  <a:lnTo>
                    <a:pt x="1500124" y="479932"/>
                  </a:lnTo>
                  <a:lnTo>
                    <a:pt x="1525015" y="517397"/>
                  </a:lnTo>
                  <a:lnTo>
                    <a:pt x="1547622" y="556005"/>
                  </a:lnTo>
                  <a:lnTo>
                    <a:pt x="1568450" y="595883"/>
                  </a:lnTo>
                  <a:lnTo>
                    <a:pt x="1586992" y="636269"/>
                  </a:lnTo>
                  <a:lnTo>
                    <a:pt x="1631569" y="624331"/>
                  </a:lnTo>
                  <a:lnTo>
                    <a:pt x="1676781" y="614299"/>
                  </a:lnTo>
                  <a:lnTo>
                    <a:pt x="1721993" y="605408"/>
                  </a:lnTo>
                  <a:lnTo>
                    <a:pt x="1767205" y="598804"/>
                  </a:lnTo>
                  <a:lnTo>
                    <a:pt x="1757680" y="548258"/>
                  </a:lnTo>
                  <a:lnTo>
                    <a:pt x="1744090" y="498855"/>
                  </a:lnTo>
                  <a:lnTo>
                    <a:pt x="1726819" y="450722"/>
                  </a:lnTo>
                  <a:lnTo>
                    <a:pt x="1704721" y="404367"/>
                  </a:lnTo>
                  <a:lnTo>
                    <a:pt x="1679194" y="360299"/>
                  </a:lnTo>
                  <a:lnTo>
                    <a:pt x="1654810" y="325246"/>
                  </a:lnTo>
                  <a:lnTo>
                    <a:pt x="1628013" y="291338"/>
                  </a:lnTo>
                  <a:lnTo>
                    <a:pt x="1597660" y="259206"/>
                  </a:lnTo>
                  <a:lnTo>
                    <a:pt x="1564386" y="228980"/>
                  </a:lnTo>
                  <a:lnTo>
                    <a:pt x="1528064" y="199770"/>
                  </a:lnTo>
                  <a:lnTo>
                    <a:pt x="1487551" y="172465"/>
                  </a:lnTo>
                  <a:lnTo>
                    <a:pt x="1444752" y="146938"/>
                  </a:lnTo>
                  <a:lnTo>
                    <a:pt x="1397762" y="123062"/>
                  </a:lnTo>
                  <a:lnTo>
                    <a:pt x="1347724" y="101726"/>
                  </a:lnTo>
                  <a:lnTo>
                    <a:pt x="1300734" y="83819"/>
                  </a:lnTo>
                  <a:lnTo>
                    <a:pt x="1254379" y="68325"/>
                  </a:lnTo>
                  <a:lnTo>
                    <a:pt x="1207262" y="54101"/>
                  </a:lnTo>
                  <a:lnTo>
                    <a:pt x="1160272" y="41655"/>
                  </a:lnTo>
                  <a:lnTo>
                    <a:pt x="1113282" y="30352"/>
                  </a:lnTo>
                  <a:lnTo>
                    <a:pt x="1065657" y="21462"/>
                  </a:lnTo>
                  <a:lnTo>
                    <a:pt x="1018667" y="13715"/>
                  </a:lnTo>
                  <a:lnTo>
                    <a:pt x="971676" y="7746"/>
                  </a:lnTo>
                  <a:lnTo>
                    <a:pt x="925322" y="3555"/>
                  </a:lnTo>
                  <a:lnTo>
                    <a:pt x="878839" y="1142"/>
                  </a:lnTo>
                  <a:lnTo>
                    <a:pt x="832485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4379" y="2351404"/>
              <a:ext cx="1475740" cy="949960"/>
            </a:xfrm>
            <a:custGeom>
              <a:avLst/>
              <a:gdLst/>
              <a:ahLst/>
              <a:cxnLst/>
              <a:rect l="l" t="t" r="r" b="b"/>
              <a:pathLst>
                <a:path w="1475739" h="949960">
                  <a:moveTo>
                    <a:pt x="680720" y="0"/>
                  </a:moveTo>
                  <a:lnTo>
                    <a:pt x="635000" y="1143"/>
                  </a:lnTo>
                  <a:lnTo>
                    <a:pt x="589661" y="4699"/>
                  </a:lnTo>
                  <a:lnTo>
                    <a:pt x="544449" y="10668"/>
                  </a:lnTo>
                  <a:lnTo>
                    <a:pt x="499237" y="19050"/>
                  </a:lnTo>
                  <a:lnTo>
                    <a:pt x="455168" y="29718"/>
                  </a:lnTo>
                  <a:lnTo>
                    <a:pt x="411225" y="42799"/>
                  </a:lnTo>
                  <a:lnTo>
                    <a:pt x="368300" y="58293"/>
                  </a:lnTo>
                  <a:lnTo>
                    <a:pt x="326136" y="75565"/>
                  </a:lnTo>
                  <a:lnTo>
                    <a:pt x="284988" y="95123"/>
                  </a:lnTo>
                  <a:lnTo>
                    <a:pt x="245110" y="117221"/>
                  </a:lnTo>
                  <a:lnTo>
                    <a:pt x="205867" y="140970"/>
                  </a:lnTo>
                  <a:lnTo>
                    <a:pt x="167767" y="167767"/>
                  </a:lnTo>
                  <a:lnTo>
                    <a:pt x="131572" y="195707"/>
                  </a:lnTo>
                  <a:lnTo>
                    <a:pt x="95758" y="226060"/>
                  </a:lnTo>
                  <a:lnTo>
                    <a:pt x="62484" y="258699"/>
                  </a:lnTo>
                  <a:lnTo>
                    <a:pt x="30353" y="293243"/>
                  </a:lnTo>
                  <a:lnTo>
                    <a:pt x="0" y="330073"/>
                  </a:lnTo>
                  <a:lnTo>
                    <a:pt x="41656" y="333756"/>
                  </a:lnTo>
                  <a:lnTo>
                    <a:pt x="85090" y="339090"/>
                  </a:lnTo>
                  <a:lnTo>
                    <a:pt x="129159" y="347345"/>
                  </a:lnTo>
                  <a:lnTo>
                    <a:pt x="173736" y="358648"/>
                  </a:lnTo>
                  <a:lnTo>
                    <a:pt x="219583" y="372364"/>
                  </a:lnTo>
                  <a:lnTo>
                    <a:pt x="266573" y="389636"/>
                  </a:lnTo>
                  <a:lnTo>
                    <a:pt x="314833" y="409829"/>
                  </a:lnTo>
                  <a:lnTo>
                    <a:pt x="364236" y="434848"/>
                  </a:lnTo>
                  <a:lnTo>
                    <a:pt x="414147" y="462788"/>
                  </a:lnTo>
                  <a:lnTo>
                    <a:pt x="458216" y="490728"/>
                  </a:lnTo>
                  <a:lnTo>
                    <a:pt x="498729" y="519938"/>
                  </a:lnTo>
                  <a:lnTo>
                    <a:pt x="537337" y="550164"/>
                  </a:lnTo>
                  <a:lnTo>
                    <a:pt x="573024" y="581787"/>
                  </a:lnTo>
                  <a:lnTo>
                    <a:pt x="605790" y="613918"/>
                  </a:lnTo>
                  <a:lnTo>
                    <a:pt x="636778" y="647827"/>
                  </a:lnTo>
                  <a:lnTo>
                    <a:pt x="665353" y="682244"/>
                  </a:lnTo>
                  <a:lnTo>
                    <a:pt x="691515" y="717931"/>
                  </a:lnTo>
                  <a:lnTo>
                    <a:pt x="715899" y="754253"/>
                  </a:lnTo>
                  <a:lnTo>
                    <a:pt x="738505" y="791718"/>
                  </a:lnTo>
                  <a:lnTo>
                    <a:pt x="758698" y="830453"/>
                  </a:lnTo>
                  <a:lnTo>
                    <a:pt x="777748" y="869061"/>
                  </a:lnTo>
                  <a:lnTo>
                    <a:pt x="794385" y="909574"/>
                  </a:lnTo>
                  <a:lnTo>
                    <a:pt x="809879" y="949960"/>
                  </a:lnTo>
                  <a:lnTo>
                    <a:pt x="835533" y="917194"/>
                  </a:lnTo>
                  <a:lnTo>
                    <a:pt x="863473" y="884555"/>
                  </a:lnTo>
                  <a:lnTo>
                    <a:pt x="893191" y="853567"/>
                  </a:lnTo>
                  <a:lnTo>
                    <a:pt x="925322" y="822706"/>
                  </a:lnTo>
                  <a:lnTo>
                    <a:pt x="958723" y="792861"/>
                  </a:lnTo>
                  <a:lnTo>
                    <a:pt x="994410" y="764413"/>
                  </a:lnTo>
                  <a:lnTo>
                    <a:pt x="1031240" y="736473"/>
                  </a:lnTo>
                  <a:lnTo>
                    <a:pt x="1069975" y="710184"/>
                  </a:lnTo>
                  <a:lnTo>
                    <a:pt x="1109853" y="684657"/>
                  </a:lnTo>
                  <a:lnTo>
                    <a:pt x="1150874" y="660273"/>
                  </a:lnTo>
                  <a:lnTo>
                    <a:pt x="1193165" y="637032"/>
                  </a:lnTo>
                  <a:lnTo>
                    <a:pt x="1236599" y="615061"/>
                  </a:lnTo>
                  <a:lnTo>
                    <a:pt x="1282954" y="593598"/>
                  </a:lnTo>
                  <a:lnTo>
                    <a:pt x="1329944" y="574040"/>
                  </a:lnTo>
                  <a:lnTo>
                    <a:pt x="1378204" y="556133"/>
                  </a:lnTo>
                  <a:lnTo>
                    <a:pt x="1426337" y="539496"/>
                  </a:lnTo>
                  <a:lnTo>
                    <a:pt x="1475740" y="524637"/>
                  </a:lnTo>
                  <a:lnTo>
                    <a:pt x="1457325" y="484251"/>
                  </a:lnTo>
                  <a:lnTo>
                    <a:pt x="1436497" y="444373"/>
                  </a:lnTo>
                  <a:lnTo>
                    <a:pt x="1413891" y="405638"/>
                  </a:lnTo>
                  <a:lnTo>
                    <a:pt x="1388872" y="368173"/>
                  </a:lnTo>
                  <a:lnTo>
                    <a:pt x="1361567" y="331978"/>
                  </a:lnTo>
                  <a:lnTo>
                    <a:pt x="1332992" y="296799"/>
                  </a:lnTo>
                  <a:lnTo>
                    <a:pt x="1302004" y="263525"/>
                  </a:lnTo>
                  <a:lnTo>
                    <a:pt x="1269238" y="231394"/>
                  </a:lnTo>
                  <a:lnTo>
                    <a:pt x="1234186" y="200406"/>
                  </a:lnTo>
                  <a:lnTo>
                    <a:pt x="1197229" y="171958"/>
                  </a:lnTo>
                  <a:lnTo>
                    <a:pt x="1158621" y="144526"/>
                  </a:lnTo>
                  <a:lnTo>
                    <a:pt x="1118108" y="119507"/>
                  </a:lnTo>
                  <a:lnTo>
                    <a:pt x="1076452" y="96393"/>
                  </a:lnTo>
                  <a:lnTo>
                    <a:pt x="1034288" y="76200"/>
                  </a:lnTo>
                  <a:lnTo>
                    <a:pt x="991362" y="57658"/>
                  </a:lnTo>
                  <a:lnTo>
                    <a:pt x="947293" y="42291"/>
                  </a:lnTo>
                  <a:lnTo>
                    <a:pt x="903859" y="29210"/>
                  </a:lnTo>
                  <a:lnTo>
                    <a:pt x="859282" y="19050"/>
                  </a:lnTo>
                  <a:lnTo>
                    <a:pt x="814705" y="10668"/>
                  </a:lnTo>
                  <a:lnTo>
                    <a:pt x="770001" y="4699"/>
                  </a:lnTo>
                  <a:lnTo>
                    <a:pt x="725424" y="1143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9919" y="2226944"/>
              <a:ext cx="1792605" cy="611505"/>
            </a:xfrm>
            <a:custGeom>
              <a:avLst/>
              <a:gdLst/>
              <a:ahLst/>
              <a:cxnLst/>
              <a:rect l="l" t="t" r="r" b="b"/>
              <a:pathLst>
                <a:path w="1792604" h="611505">
                  <a:moveTo>
                    <a:pt x="845819" y="0"/>
                  </a:moveTo>
                  <a:lnTo>
                    <a:pt x="798194" y="1142"/>
                  </a:lnTo>
                  <a:lnTo>
                    <a:pt x="751204" y="3555"/>
                  </a:lnTo>
                  <a:lnTo>
                    <a:pt x="704850" y="8381"/>
                  </a:lnTo>
                  <a:lnTo>
                    <a:pt x="658367" y="14858"/>
                  </a:lnTo>
                  <a:lnTo>
                    <a:pt x="613155" y="22605"/>
                  </a:lnTo>
                  <a:lnTo>
                    <a:pt x="568578" y="32765"/>
                  </a:lnTo>
                  <a:lnTo>
                    <a:pt x="524637" y="44576"/>
                  </a:lnTo>
                  <a:lnTo>
                    <a:pt x="481710" y="58292"/>
                  </a:lnTo>
                  <a:lnTo>
                    <a:pt x="439546" y="73151"/>
                  </a:lnTo>
                  <a:lnTo>
                    <a:pt x="397890" y="90424"/>
                  </a:lnTo>
                  <a:lnTo>
                    <a:pt x="358013" y="110108"/>
                  </a:lnTo>
                  <a:lnTo>
                    <a:pt x="318769" y="130809"/>
                  </a:lnTo>
                  <a:lnTo>
                    <a:pt x="280669" y="153415"/>
                  </a:lnTo>
                  <a:lnTo>
                    <a:pt x="243839" y="178434"/>
                  </a:lnTo>
                  <a:lnTo>
                    <a:pt x="208787" y="204596"/>
                  </a:lnTo>
                  <a:lnTo>
                    <a:pt x="174243" y="233171"/>
                  </a:lnTo>
                  <a:lnTo>
                    <a:pt x="141604" y="263525"/>
                  </a:lnTo>
                  <a:lnTo>
                    <a:pt x="109981" y="295655"/>
                  </a:lnTo>
                  <a:lnTo>
                    <a:pt x="80263" y="329564"/>
                  </a:lnTo>
                  <a:lnTo>
                    <a:pt x="52324" y="365251"/>
                  </a:lnTo>
                  <a:lnTo>
                    <a:pt x="26162" y="403351"/>
                  </a:lnTo>
                  <a:lnTo>
                    <a:pt x="0" y="445007"/>
                  </a:lnTo>
                  <a:lnTo>
                    <a:pt x="13715" y="446150"/>
                  </a:lnTo>
                  <a:lnTo>
                    <a:pt x="40385" y="403859"/>
                  </a:lnTo>
                  <a:lnTo>
                    <a:pt x="69595" y="363474"/>
                  </a:lnTo>
                  <a:lnTo>
                    <a:pt x="100456" y="325374"/>
                  </a:lnTo>
                  <a:lnTo>
                    <a:pt x="133222" y="289687"/>
                  </a:lnTo>
                  <a:lnTo>
                    <a:pt x="167131" y="255777"/>
                  </a:lnTo>
                  <a:lnTo>
                    <a:pt x="203453" y="224789"/>
                  </a:lnTo>
                  <a:lnTo>
                    <a:pt x="241426" y="195706"/>
                  </a:lnTo>
                  <a:lnTo>
                    <a:pt x="280669" y="168401"/>
                  </a:lnTo>
                  <a:lnTo>
                    <a:pt x="321182" y="143382"/>
                  </a:lnTo>
                  <a:lnTo>
                    <a:pt x="363346" y="120776"/>
                  </a:lnTo>
                  <a:lnTo>
                    <a:pt x="403225" y="102362"/>
                  </a:lnTo>
                  <a:lnTo>
                    <a:pt x="443738" y="85089"/>
                  </a:lnTo>
                  <a:lnTo>
                    <a:pt x="485901" y="69595"/>
                  </a:lnTo>
                  <a:lnTo>
                    <a:pt x="528192" y="56514"/>
                  </a:lnTo>
                  <a:lnTo>
                    <a:pt x="571626" y="44576"/>
                  </a:lnTo>
                  <a:lnTo>
                    <a:pt x="615568" y="35051"/>
                  </a:lnTo>
                  <a:lnTo>
                    <a:pt x="660780" y="26796"/>
                  </a:lnTo>
                  <a:lnTo>
                    <a:pt x="705992" y="20827"/>
                  </a:lnTo>
                  <a:lnTo>
                    <a:pt x="752347" y="16001"/>
                  </a:lnTo>
                  <a:lnTo>
                    <a:pt x="798829" y="13715"/>
                  </a:lnTo>
                  <a:lnTo>
                    <a:pt x="845819" y="12445"/>
                  </a:lnTo>
                  <a:lnTo>
                    <a:pt x="892175" y="13715"/>
                  </a:lnTo>
                  <a:lnTo>
                    <a:pt x="938529" y="16001"/>
                  </a:lnTo>
                  <a:lnTo>
                    <a:pt x="984884" y="20192"/>
                  </a:lnTo>
                  <a:lnTo>
                    <a:pt x="1031875" y="26162"/>
                  </a:lnTo>
                  <a:lnTo>
                    <a:pt x="1078864" y="33908"/>
                  </a:lnTo>
                  <a:lnTo>
                    <a:pt x="1126489" y="42799"/>
                  </a:lnTo>
                  <a:lnTo>
                    <a:pt x="1173479" y="54101"/>
                  </a:lnTo>
                  <a:lnTo>
                    <a:pt x="1220469" y="66675"/>
                  </a:lnTo>
                  <a:lnTo>
                    <a:pt x="1267459" y="80899"/>
                  </a:lnTo>
                  <a:lnTo>
                    <a:pt x="1313814" y="96392"/>
                  </a:lnTo>
                  <a:lnTo>
                    <a:pt x="1360804" y="114172"/>
                  </a:lnTo>
                  <a:lnTo>
                    <a:pt x="1410842" y="135636"/>
                  </a:lnTo>
                  <a:lnTo>
                    <a:pt x="1457832" y="159384"/>
                  </a:lnTo>
                  <a:lnTo>
                    <a:pt x="1500631" y="185038"/>
                  </a:lnTo>
                  <a:lnTo>
                    <a:pt x="1541017" y="212343"/>
                  </a:lnTo>
                  <a:lnTo>
                    <a:pt x="1577339" y="241553"/>
                  </a:lnTo>
                  <a:lnTo>
                    <a:pt x="1610614" y="271906"/>
                  </a:lnTo>
                  <a:lnTo>
                    <a:pt x="1640966" y="303911"/>
                  </a:lnTo>
                  <a:lnTo>
                    <a:pt x="1667764" y="337819"/>
                  </a:lnTo>
                  <a:lnTo>
                    <a:pt x="1692147" y="372999"/>
                  </a:lnTo>
                  <a:lnTo>
                    <a:pt x="1717675" y="416940"/>
                  </a:lnTo>
                  <a:lnTo>
                    <a:pt x="1739138" y="463422"/>
                  </a:lnTo>
                  <a:lnTo>
                    <a:pt x="1756917" y="511555"/>
                  </a:lnTo>
                  <a:lnTo>
                    <a:pt x="1770633" y="560958"/>
                  </a:lnTo>
                  <a:lnTo>
                    <a:pt x="1780158" y="611504"/>
                  </a:lnTo>
                  <a:lnTo>
                    <a:pt x="1792604" y="609726"/>
                  </a:lnTo>
                  <a:lnTo>
                    <a:pt x="1784857" y="566292"/>
                  </a:lnTo>
                  <a:lnTo>
                    <a:pt x="1774189" y="524637"/>
                  </a:lnTo>
                  <a:lnTo>
                    <a:pt x="1760474" y="482980"/>
                  </a:lnTo>
                  <a:lnTo>
                    <a:pt x="1743837" y="443102"/>
                  </a:lnTo>
                  <a:lnTo>
                    <a:pt x="1724787" y="403859"/>
                  </a:lnTo>
                  <a:lnTo>
                    <a:pt x="1702815" y="365887"/>
                  </a:lnTo>
                  <a:lnTo>
                    <a:pt x="1677796" y="330200"/>
                  </a:lnTo>
                  <a:lnTo>
                    <a:pt x="1650491" y="295655"/>
                  </a:lnTo>
                  <a:lnTo>
                    <a:pt x="1619503" y="262889"/>
                  </a:lnTo>
                  <a:lnTo>
                    <a:pt x="1585721" y="232028"/>
                  </a:lnTo>
                  <a:lnTo>
                    <a:pt x="1548129" y="202311"/>
                  </a:lnTo>
                  <a:lnTo>
                    <a:pt x="1507743" y="174243"/>
                  </a:lnTo>
                  <a:lnTo>
                    <a:pt x="1463675" y="148716"/>
                  </a:lnTo>
                  <a:lnTo>
                    <a:pt x="1416177" y="124332"/>
                  </a:lnTo>
                  <a:lnTo>
                    <a:pt x="1364995" y="102362"/>
                  </a:lnTo>
                  <a:lnTo>
                    <a:pt x="1318005" y="85089"/>
                  </a:lnTo>
                  <a:lnTo>
                    <a:pt x="1271015" y="68961"/>
                  </a:lnTo>
                  <a:lnTo>
                    <a:pt x="1224026" y="54737"/>
                  </a:lnTo>
                  <a:lnTo>
                    <a:pt x="1176401" y="41655"/>
                  </a:lnTo>
                  <a:lnTo>
                    <a:pt x="1128902" y="30987"/>
                  </a:lnTo>
                  <a:lnTo>
                    <a:pt x="1081277" y="21462"/>
                  </a:lnTo>
                  <a:lnTo>
                    <a:pt x="1033652" y="13715"/>
                  </a:lnTo>
                  <a:lnTo>
                    <a:pt x="986789" y="7746"/>
                  </a:lnTo>
                  <a:lnTo>
                    <a:pt x="939164" y="3555"/>
                  </a:lnTo>
                  <a:lnTo>
                    <a:pt x="892175" y="1142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35064" y="2839084"/>
              <a:ext cx="903605" cy="1400175"/>
            </a:xfrm>
            <a:custGeom>
              <a:avLst/>
              <a:gdLst/>
              <a:ahLst/>
              <a:cxnLst/>
              <a:rect l="l" t="t" r="r" b="b"/>
              <a:pathLst>
                <a:path w="903604" h="1400175">
                  <a:moveTo>
                    <a:pt x="147574" y="0"/>
                  </a:moveTo>
                  <a:lnTo>
                    <a:pt x="111251" y="635"/>
                  </a:lnTo>
                  <a:lnTo>
                    <a:pt x="74422" y="2412"/>
                  </a:lnTo>
                  <a:lnTo>
                    <a:pt x="37464" y="5334"/>
                  </a:lnTo>
                  <a:lnTo>
                    <a:pt x="0" y="10160"/>
                  </a:lnTo>
                  <a:lnTo>
                    <a:pt x="2921" y="33909"/>
                  </a:lnTo>
                  <a:lnTo>
                    <a:pt x="5334" y="57657"/>
                  </a:lnTo>
                  <a:lnTo>
                    <a:pt x="7747" y="106552"/>
                  </a:lnTo>
                  <a:lnTo>
                    <a:pt x="54101" y="114300"/>
                  </a:lnTo>
                  <a:lnTo>
                    <a:pt x="99949" y="124967"/>
                  </a:lnTo>
                  <a:lnTo>
                    <a:pt x="146304" y="138049"/>
                  </a:lnTo>
                  <a:lnTo>
                    <a:pt x="191515" y="154177"/>
                  </a:lnTo>
                  <a:lnTo>
                    <a:pt x="236220" y="172592"/>
                  </a:lnTo>
                  <a:lnTo>
                    <a:pt x="280796" y="193421"/>
                  </a:lnTo>
                  <a:lnTo>
                    <a:pt x="324231" y="217169"/>
                  </a:lnTo>
                  <a:lnTo>
                    <a:pt x="363474" y="242188"/>
                  </a:lnTo>
                  <a:lnTo>
                    <a:pt x="401574" y="268350"/>
                  </a:lnTo>
                  <a:lnTo>
                    <a:pt x="437261" y="296290"/>
                  </a:lnTo>
                  <a:lnTo>
                    <a:pt x="471678" y="326136"/>
                  </a:lnTo>
                  <a:lnTo>
                    <a:pt x="503809" y="357631"/>
                  </a:lnTo>
                  <a:lnTo>
                    <a:pt x="534162" y="390398"/>
                  </a:lnTo>
                  <a:lnTo>
                    <a:pt x="562737" y="424306"/>
                  </a:lnTo>
                  <a:lnTo>
                    <a:pt x="589534" y="459359"/>
                  </a:lnTo>
                  <a:lnTo>
                    <a:pt x="614553" y="495680"/>
                  </a:lnTo>
                  <a:lnTo>
                    <a:pt x="637159" y="533780"/>
                  </a:lnTo>
                  <a:lnTo>
                    <a:pt x="657987" y="571880"/>
                  </a:lnTo>
                  <a:lnTo>
                    <a:pt x="676402" y="611759"/>
                  </a:lnTo>
                  <a:lnTo>
                    <a:pt x="693038" y="651637"/>
                  </a:lnTo>
                  <a:lnTo>
                    <a:pt x="707898" y="692657"/>
                  </a:lnTo>
                  <a:lnTo>
                    <a:pt x="720343" y="734313"/>
                  </a:lnTo>
                  <a:lnTo>
                    <a:pt x="731138" y="776604"/>
                  </a:lnTo>
                  <a:lnTo>
                    <a:pt x="739393" y="819403"/>
                  </a:lnTo>
                  <a:lnTo>
                    <a:pt x="745363" y="862202"/>
                  </a:lnTo>
                  <a:lnTo>
                    <a:pt x="749554" y="905637"/>
                  </a:lnTo>
                  <a:lnTo>
                    <a:pt x="751332" y="949705"/>
                  </a:lnTo>
                  <a:lnTo>
                    <a:pt x="751332" y="993139"/>
                  </a:lnTo>
                  <a:lnTo>
                    <a:pt x="748284" y="1037209"/>
                  </a:lnTo>
                  <a:lnTo>
                    <a:pt x="743585" y="1081277"/>
                  </a:lnTo>
                  <a:lnTo>
                    <a:pt x="736473" y="1124712"/>
                  </a:lnTo>
                  <a:lnTo>
                    <a:pt x="726948" y="1168146"/>
                  </a:lnTo>
                  <a:lnTo>
                    <a:pt x="715644" y="1211579"/>
                  </a:lnTo>
                  <a:lnTo>
                    <a:pt x="701293" y="1254378"/>
                  </a:lnTo>
                  <a:lnTo>
                    <a:pt x="685291" y="1296669"/>
                  </a:lnTo>
                  <a:lnTo>
                    <a:pt x="697230" y="1322197"/>
                  </a:lnTo>
                  <a:lnTo>
                    <a:pt x="708533" y="1347851"/>
                  </a:lnTo>
                  <a:lnTo>
                    <a:pt x="728726" y="1400175"/>
                  </a:lnTo>
                  <a:lnTo>
                    <a:pt x="750188" y="1353185"/>
                  </a:lnTo>
                  <a:lnTo>
                    <a:pt x="770382" y="1306702"/>
                  </a:lnTo>
                  <a:lnTo>
                    <a:pt x="788796" y="1260348"/>
                  </a:lnTo>
                  <a:lnTo>
                    <a:pt x="806704" y="1213357"/>
                  </a:lnTo>
                  <a:lnTo>
                    <a:pt x="822706" y="1167511"/>
                  </a:lnTo>
                  <a:lnTo>
                    <a:pt x="837564" y="1121028"/>
                  </a:lnTo>
                  <a:lnTo>
                    <a:pt x="850645" y="1075309"/>
                  </a:lnTo>
                  <a:lnTo>
                    <a:pt x="863091" y="1030097"/>
                  </a:lnTo>
                  <a:lnTo>
                    <a:pt x="873252" y="984885"/>
                  </a:lnTo>
                  <a:lnTo>
                    <a:pt x="882141" y="939546"/>
                  </a:lnTo>
                  <a:lnTo>
                    <a:pt x="889888" y="895603"/>
                  </a:lnTo>
                  <a:lnTo>
                    <a:pt x="895858" y="851535"/>
                  </a:lnTo>
                  <a:lnTo>
                    <a:pt x="900049" y="808101"/>
                  </a:lnTo>
                  <a:lnTo>
                    <a:pt x="902462" y="765810"/>
                  </a:lnTo>
                  <a:lnTo>
                    <a:pt x="903605" y="723646"/>
                  </a:lnTo>
                  <a:lnTo>
                    <a:pt x="902462" y="675386"/>
                  </a:lnTo>
                  <a:lnTo>
                    <a:pt x="898906" y="628396"/>
                  </a:lnTo>
                  <a:lnTo>
                    <a:pt x="892937" y="582549"/>
                  </a:lnTo>
                  <a:lnTo>
                    <a:pt x="883919" y="537337"/>
                  </a:lnTo>
                  <a:lnTo>
                    <a:pt x="873252" y="493267"/>
                  </a:lnTo>
                  <a:lnTo>
                    <a:pt x="859536" y="451103"/>
                  </a:lnTo>
                  <a:lnTo>
                    <a:pt x="842899" y="409448"/>
                  </a:lnTo>
                  <a:lnTo>
                    <a:pt x="823849" y="369569"/>
                  </a:lnTo>
                  <a:lnTo>
                    <a:pt x="801878" y="330835"/>
                  </a:lnTo>
                  <a:lnTo>
                    <a:pt x="776859" y="293369"/>
                  </a:lnTo>
                  <a:lnTo>
                    <a:pt x="749554" y="257682"/>
                  </a:lnTo>
                  <a:lnTo>
                    <a:pt x="718565" y="223138"/>
                  </a:lnTo>
                  <a:lnTo>
                    <a:pt x="684657" y="191007"/>
                  </a:lnTo>
                  <a:lnTo>
                    <a:pt x="647827" y="160019"/>
                  </a:lnTo>
                  <a:lnTo>
                    <a:pt x="607949" y="130937"/>
                  </a:lnTo>
                  <a:lnTo>
                    <a:pt x="564514" y="103504"/>
                  </a:lnTo>
                  <a:lnTo>
                    <a:pt x="522859" y="80899"/>
                  </a:lnTo>
                  <a:lnTo>
                    <a:pt x="480060" y="61340"/>
                  </a:lnTo>
                  <a:lnTo>
                    <a:pt x="435483" y="44576"/>
                  </a:lnTo>
                  <a:lnTo>
                    <a:pt x="390270" y="30987"/>
                  </a:lnTo>
                  <a:lnTo>
                    <a:pt x="343281" y="19685"/>
                  </a:lnTo>
                  <a:lnTo>
                    <a:pt x="295656" y="10667"/>
                  </a:lnTo>
                  <a:lnTo>
                    <a:pt x="246887" y="4699"/>
                  </a:lnTo>
                  <a:lnTo>
                    <a:pt x="197485" y="1142"/>
                  </a:lnTo>
                  <a:lnTo>
                    <a:pt x="147574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8375" y="2945764"/>
              <a:ext cx="937260" cy="1189990"/>
            </a:xfrm>
            <a:custGeom>
              <a:avLst/>
              <a:gdLst/>
              <a:ahLst/>
              <a:cxnLst/>
              <a:rect l="l" t="t" r="r" b="b"/>
              <a:pathLst>
                <a:path w="937259" h="1189989">
                  <a:moveTo>
                    <a:pt x="193928" y="0"/>
                  </a:moveTo>
                  <a:lnTo>
                    <a:pt x="192659" y="61849"/>
                  </a:lnTo>
                  <a:lnTo>
                    <a:pt x="189102" y="108331"/>
                  </a:lnTo>
                  <a:lnTo>
                    <a:pt x="183134" y="155321"/>
                  </a:lnTo>
                  <a:lnTo>
                    <a:pt x="175387" y="202311"/>
                  </a:lnTo>
                  <a:lnTo>
                    <a:pt x="165353" y="249936"/>
                  </a:lnTo>
                  <a:lnTo>
                    <a:pt x="154050" y="296925"/>
                  </a:lnTo>
                  <a:lnTo>
                    <a:pt x="139700" y="343916"/>
                  </a:lnTo>
                  <a:lnTo>
                    <a:pt x="124333" y="390271"/>
                  </a:lnTo>
                  <a:lnTo>
                    <a:pt x="107696" y="436752"/>
                  </a:lnTo>
                  <a:lnTo>
                    <a:pt x="88646" y="482600"/>
                  </a:lnTo>
                  <a:lnTo>
                    <a:pt x="68452" y="528320"/>
                  </a:lnTo>
                  <a:lnTo>
                    <a:pt x="46989" y="573024"/>
                  </a:lnTo>
                  <a:lnTo>
                    <a:pt x="23749" y="616458"/>
                  </a:lnTo>
                  <a:lnTo>
                    <a:pt x="0" y="659257"/>
                  </a:lnTo>
                  <a:lnTo>
                    <a:pt x="89788" y="659892"/>
                  </a:lnTo>
                  <a:lnTo>
                    <a:pt x="137413" y="663448"/>
                  </a:lnTo>
                  <a:lnTo>
                    <a:pt x="185547" y="669925"/>
                  </a:lnTo>
                  <a:lnTo>
                    <a:pt x="233172" y="678942"/>
                  </a:lnTo>
                  <a:lnTo>
                    <a:pt x="280670" y="690245"/>
                  </a:lnTo>
                  <a:lnTo>
                    <a:pt x="328295" y="703961"/>
                  </a:lnTo>
                  <a:lnTo>
                    <a:pt x="374650" y="720598"/>
                  </a:lnTo>
                  <a:lnTo>
                    <a:pt x="421132" y="740156"/>
                  </a:lnTo>
                  <a:lnTo>
                    <a:pt x="466217" y="762254"/>
                  </a:lnTo>
                  <a:lnTo>
                    <a:pt x="511428" y="786638"/>
                  </a:lnTo>
                  <a:lnTo>
                    <a:pt x="551942" y="812164"/>
                  </a:lnTo>
                  <a:lnTo>
                    <a:pt x="590550" y="839597"/>
                  </a:lnTo>
                  <a:lnTo>
                    <a:pt x="627506" y="869950"/>
                  </a:lnTo>
                  <a:lnTo>
                    <a:pt x="663067" y="901446"/>
                  </a:lnTo>
                  <a:lnTo>
                    <a:pt x="696976" y="935355"/>
                  </a:lnTo>
                  <a:lnTo>
                    <a:pt x="729106" y="971042"/>
                  </a:lnTo>
                  <a:lnTo>
                    <a:pt x="759459" y="1008507"/>
                  </a:lnTo>
                  <a:lnTo>
                    <a:pt x="788034" y="1047876"/>
                  </a:lnTo>
                  <a:lnTo>
                    <a:pt x="814831" y="1088263"/>
                  </a:lnTo>
                  <a:lnTo>
                    <a:pt x="839724" y="1129919"/>
                  </a:lnTo>
                  <a:lnTo>
                    <a:pt x="862329" y="1173352"/>
                  </a:lnTo>
                  <a:lnTo>
                    <a:pt x="871347" y="1189989"/>
                  </a:lnTo>
                  <a:lnTo>
                    <a:pt x="887349" y="1147826"/>
                  </a:lnTo>
                  <a:lnTo>
                    <a:pt x="901573" y="1104900"/>
                  </a:lnTo>
                  <a:lnTo>
                    <a:pt x="912876" y="1061466"/>
                  </a:lnTo>
                  <a:lnTo>
                    <a:pt x="922401" y="1018032"/>
                  </a:lnTo>
                  <a:lnTo>
                    <a:pt x="929513" y="974598"/>
                  </a:lnTo>
                  <a:lnTo>
                    <a:pt x="934339" y="930656"/>
                  </a:lnTo>
                  <a:lnTo>
                    <a:pt x="937259" y="886587"/>
                  </a:lnTo>
                  <a:lnTo>
                    <a:pt x="937259" y="843152"/>
                  </a:lnTo>
                  <a:lnTo>
                    <a:pt x="935481" y="799084"/>
                  </a:lnTo>
                  <a:lnTo>
                    <a:pt x="931291" y="755650"/>
                  </a:lnTo>
                  <a:lnTo>
                    <a:pt x="925449" y="712851"/>
                  </a:lnTo>
                  <a:lnTo>
                    <a:pt x="917067" y="669925"/>
                  </a:lnTo>
                  <a:lnTo>
                    <a:pt x="906399" y="627761"/>
                  </a:lnTo>
                  <a:lnTo>
                    <a:pt x="893826" y="586105"/>
                  </a:lnTo>
                  <a:lnTo>
                    <a:pt x="878967" y="545084"/>
                  </a:lnTo>
                  <a:lnTo>
                    <a:pt x="862329" y="505206"/>
                  </a:lnTo>
                  <a:lnTo>
                    <a:pt x="843915" y="465327"/>
                  </a:lnTo>
                  <a:lnTo>
                    <a:pt x="823086" y="427227"/>
                  </a:lnTo>
                  <a:lnTo>
                    <a:pt x="800480" y="389127"/>
                  </a:lnTo>
                  <a:lnTo>
                    <a:pt x="775589" y="352806"/>
                  </a:lnTo>
                  <a:lnTo>
                    <a:pt x="748792" y="317754"/>
                  </a:lnTo>
                  <a:lnTo>
                    <a:pt x="720217" y="283845"/>
                  </a:lnTo>
                  <a:lnTo>
                    <a:pt x="689864" y="251079"/>
                  </a:lnTo>
                  <a:lnTo>
                    <a:pt x="657732" y="219583"/>
                  </a:lnTo>
                  <a:lnTo>
                    <a:pt x="623316" y="189864"/>
                  </a:lnTo>
                  <a:lnTo>
                    <a:pt x="587628" y="161798"/>
                  </a:lnTo>
                  <a:lnTo>
                    <a:pt x="549528" y="135636"/>
                  </a:lnTo>
                  <a:lnTo>
                    <a:pt x="510285" y="110617"/>
                  </a:lnTo>
                  <a:lnTo>
                    <a:pt x="466851" y="86868"/>
                  </a:lnTo>
                  <a:lnTo>
                    <a:pt x="422275" y="66039"/>
                  </a:lnTo>
                  <a:lnTo>
                    <a:pt x="377698" y="47625"/>
                  </a:lnTo>
                  <a:lnTo>
                    <a:pt x="332486" y="31496"/>
                  </a:lnTo>
                  <a:lnTo>
                    <a:pt x="286638" y="18414"/>
                  </a:lnTo>
                  <a:lnTo>
                    <a:pt x="240284" y="7747"/>
                  </a:lnTo>
                  <a:lnTo>
                    <a:pt x="193928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200" y="2850514"/>
              <a:ext cx="185420" cy="933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75909" y="2887344"/>
              <a:ext cx="688975" cy="454659"/>
            </a:xfrm>
            <a:custGeom>
              <a:avLst/>
              <a:gdLst/>
              <a:ahLst/>
              <a:cxnLst/>
              <a:rect l="l" t="t" r="r" b="b"/>
              <a:pathLst>
                <a:path w="688975" h="454660">
                  <a:moveTo>
                    <a:pt x="669289" y="0"/>
                  </a:moveTo>
                  <a:lnTo>
                    <a:pt x="620522" y="14224"/>
                  </a:lnTo>
                  <a:lnTo>
                    <a:pt x="571753" y="30987"/>
                  </a:lnTo>
                  <a:lnTo>
                    <a:pt x="524128" y="48767"/>
                  </a:lnTo>
                  <a:lnTo>
                    <a:pt x="477138" y="68452"/>
                  </a:lnTo>
                  <a:lnTo>
                    <a:pt x="430784" y="89915"/>
                  </a:lnTo>
                  <a:lnTo>
                    <a:pt x="387350" y="111887"/>
                  </a:lnTo>
                  <a:lnTo>
                    <a:pt x="344424" y="135127"/>
                  </a:lnTo>
                  <a:lnTo>
                    <a:pt x="302894" y="160019"/>
                  </a:lnTo>
                  <a:lnTo>
                    <a:pt x="262381" y="185674"/>
                  </a:lnTo>
                  <a:lnTo>
                    <a:pt x="223647" y="213105"/>
                  </a:lnTo>
                  <a:lnTo>
                    <a:pt x="186816" y="241045"/>
                  </a:lnTo>
                  <a:lnTo>
                    <a:pt x="151129" y="270128"/>
                  </a:lnTo>
                  <a:lnTo>
                    <a:pt x="117855" y="299974"/>
                  </a:lnTo>
                  <a:lnTo>
                    <a:pt x="86232" y="330834"/>
                  </a:lnTo>
                  <a:lnTo>
                    <a:pt x="56514" y="362457"/>
                  </a:lnTo>
                  <a:lnTo>
                    <a:pt x="29210" y="395096"/>
                  </a:lnTo>
                  <a:lnTo>
                    <a:pt x="4190" y="427863"/>
                  </a:lnTo>
                  <a:lnTo>
                    <a:pt x="4190" y="428497"/>
                  </a:lnTo>
                  <a:lnTo>
                    <a:pt x="0" y="433831"/>
                  </a:lnTo>
                  <a:lnTo>
                    <a:pt x="635" y="434466"/>
                  </a:lnTo>
                  <a:lnTo>
                    <a:pt x="4190" y="429640"/>
                  </a:lnTo>
                  <a:lnTo>
                    <a:pt x="11937" y="454659"/>
                  </a:lnTo>
                  <a:lnTo>
                    <a:pt x="38100" y="414781"/>
                  </a:lnTo>
                  <a:lnTo>
                    <a:pt x="66675" y="377316"/>
                  </a:lnTo>
                  <a:lnTo>
                    <a:pt x="96392" y="341629"/>
                  </a:lnTo>
                  <a:lnTo>
                    <a:pt x="127888" y="307720"/>
                  </a:lnTo>
                  <a:lnTo>
                    <a:pt x="161289" y="275589"/>
                  </a:lnTo>
                  <a:lnTo>
                    <a:pt x="195706" y="245744"/>
                  </a:lnTo>
                  <a:lnTo>
                    <a:pt x="231393" y="217804"/>
                  </a:lnTo>
                  <a:lnTo>
                    <a:pt x="268986" y="192277"/>
                  </a:lnTo>
                  <a:lnTo>
                    <a:pt x="306959" y="168401"/>
                  </a:lnTo>
                  <a:lnTo>
                    <a:pt x="346328" y="146430"/>
                  </a:lnTo>
                  <a:lnTo>
                    <a:pt x="386714" y="126745"/>
                  </a:lnTo>
                  <a:lnTo>
                    <a:pt x="427736" y="109474"/>
                  </a:lnTo>
                  <a:lnTo>
                    <a:pt x="470026" y="93979"/>
                  </a:lnTo>
                  <a:lnTo>
                    <a:pt x="512825" y="80899"/>
                  </a:lnTo>
                  <a:lnTo>
                    <a:pt x="555751" y="70230"/>
                  </a:lnTo>
                  <a:lnTo>
                    <a:pt x="599693" y="61849"/>
                  </a:lnTo>
                  <a:lnTo>
                    <a:pt x="644398" y="55371"/>
                  </a:lnTo>
                  <a:lnTo>
                    <a:pt x="688975" y="51180"/>
                  </a:lnTo>
                  <a:lnTo>
                    <a:pt x="679450" y="25526"/>
                  </a:lnTo>
                  <a:lnTo>
                    <a:pt x="669289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7259" y="2936874"/>
              <a:ext cx="212725" cy="669925"/>
            </a:xfrm>
            <a:custGeom>
              <a:avLst/>
              <a:gdLst/>
              <a:ahLst/>
              <a:cxnLst/>
              <a:rect l="l" t="t" r="r" b="b"/>
              <a:pathLst>
                <a:path w="212725" h="669925">
                  <a:moveTo>
                    <a:pt x="131063" y="0"/>
                  </a:moveTo>
                  <a:lnTo>
                    <a:pt x="103759" y="0"/>
                  </a:lnTo>
                  <a:lnTo>
                    <a:pt x="75056" y="635"/>
                  </a:lnTo>
                  <a:lnTo>
                    <a:pt x="47116" y="1777"/>
                  </a:lnTo>
                  <a:lnTo>
                    <a:pt x="60198" y="44576"/>
                  </a:lnTo>
                  <a:lnTo>
                    <a:pt x="71500" y="88646"/>
                  </a:lnTo>
                  <a:lnTo>
                    <a:pt x="79882" y="132714"/>
                  </a:lnTo>
                  <a:lnTo>
                    <a:pt x="86360" y="177291"/>
                  </a:lnTo>
                  <a:lnTo>
                    <a:pt x="91186" y="222503"/>
                  </a:lnTo>
                  <a:lnTo>
                    <a:pt x="92963" y="267715"/>
                  </a:lnTo>
                  <a:lnTo>
                    <a:pt x="92328" y="312927"/>
                  </a:lnTo>
                  <a:lnTo>
                    <a:pt x="89407" y="358139"/>
                  </a:lnTo>
                  <a:lnTo>
                    <a:pt x="84074" y="403351"/>
                  </a:lnTo>
                  <a:lnTo>
                    <a:pt x="76326" y="448563"/>
                  </a:lnTo>
                  <a:lnTo>
                    <a:pt x="66166" y="493775"/>
                  </a:lnTo>
                  <a:lnTo>
                    <a:pt x="53593" y="538479"/>
                  </a:lnTo>
                  <a:lnTo>
                    <a:pt x="38100" y="583057"/>
                  </a:lnTo>
                  <a:lnTo>
                    <a:pt x="20319" y="626490"/>
                  </a:lnTo>
                  <a:lnTo>
                    <a:pt x="0" y="669925"/>
                  </a:lnTo>
                  <a:lnTo>
                    <a:pt x="16128" y="668782"/>
                  </a:lnTo>
                  <a:lnTo>
                    <a:pt x="41148" y="624713"/>
                  </a:lnTo>
                  <a:lnTo>
                    <a:pt x="63753" y="580644"/>
                  </a:lnTo>
                  <a:lnTo>
                    <a:pt x="85851" y="536066"/>
                  </a:lnTo>
                  <a:lnTo>
                    <a:pt x="106044" y="490854"/>
                  </a:lnTo>
                  <a:lnTo>
                    <a:pt x="125094" y="445008"/>
                  </a:lnTo>
                  <a:lnTo>
                    <a:pt x="142493" y="398652"/>
                  </a:lnTo>
                  <a:lnTo>
                    <a:pt x="158495" y="351663"/>
                  </a:lnTo>
                  <a:lnTo>
                    <a:pt x="172212" y="304673"/>
                  </a:lnTo>
                  <a:lnTo>
                    <a:pt x="184150" y="257556"/>
                  </a:lnTo>
                  <a:lnTo>
                    <a:pt x="194310" y="210565"/>
                  </a:lnTo>
                  <a:lnTo>
                    <a:pt x="202056" y="163067"/>
                  </a:lnTo>
                  <a:lnTo>
                    <a:pt x="208025" y="116586"/>
                  </a:lnTo>
                  <a:lnTo>
                    <a:pt x="211581" y="69596"/>
                  </a:lnTo>
                  <a:lnTo>
                    <a:pt x="212725" y="23749"/>
                  </a:lnTo>
                  <a:lnTo>
                    <a:pt x="212725" y="6603"/>
                  </a:lnTo>
                  <a:lnTo>
                    <a:pt x="185292" y="3556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2100" y="2938779"/>
              <a:ext cx="737870" cy="1002665"/>
            </a:xfrm>
            <a:custGeom>
              <a:avLst/>
              <a:gdLst/>
              <a:ahLst/>
              <a:cxnLst/>
              <a:rect l="l" t="t" r="r" b="b"/>
              <a:pathLst>
                <a:path w="737870" h="1002664">
                  <a:moveTo>
                    <a:pt x="692150" y="0"/>
                  </a:moveTo>
                  <a:lnTo>
                    <a:pt x="647446" y="4191"/>
                  </a:lnTo>
                  <a:lnTo>
                    <a:pt x="602869" y="10668"/>
                  </a:lnTo>
                  <a:lnTo>
                    <a:pt x="558926" y="19050"/>
                  </a:lnTo>
                  <a:lnTo>
                    <a:pt x="516127" y="29718"/>
                  </a:lnTo>
                  <a:lnTo>
                    <a:pt x="473328" y="42799"/>
                  </a:lnTo>
                  <a:lnTo>
                    <a:pt x="431038" y="58293"/>
                  </a:lnTo>
                  <a:lnTo>
                    <a:pt x="390016" y="75565"/>
                  </a:lnTo>
                  <a:lnTo>
                    <a:pt x="349630" y="95123"/>
                  </a:lnTo>
                  <a:lnTo>
                    <a:pt x="310388" y="117094"/>
                  </a:lnTo>
                  <a:lnTo>
                    <a:pt x="272288" y="140970"/>
                  </a:lnTo>
                  <a:lnTo>
                    <a:pt x="234823" y="166497"/>
                  </a:lnTo>
                  <a:lnTo>
                    <a:pt x="199136" y="194437"/>
                  </a:lnTo>
                  <a:lnTo>
                    <a:pt x="164719" y="224155"/>
                  </a:lnTo>
                  <a:lnTo>
                    <a:pt x="131445" y="256286"/>
                  </a:lnTo>
                  <a:lnTo>
                    <a:pt x="99949" y="290195"/>
                  </a:lnTo>
                  <a:lnTo>
                    <a:pt x="70103" y="325882"/>
                  </a:lnTo>
                  <a:lnTo>
                    <a:pt x="41655" y="363347"/>
                  </a:lnTo>
                  <a:lnTo>
                    <a:pt x="15494" y="403225"/>
                  </a:lnTo>
                  <a:lnTo>
                    <a:pt x="27304" y="446024"/>
                  </a:lnTo>
                  <a:lnTo>
                    <a:pt x="36829" y="490093"/>
                  </a:lnTo>
                  <a:lnTo>
                    <a:pt x="44576" y="534035"/>
                  </a:lnTo>
                  <a:lnTo>
                    <a:pt x="50546" y="579247"/>
                  </a:lnTo>
                  <a:lnTo>
                    <a:pt x="54101" y="628650"/>
                  </a:lnTo>
                  <a:lnTo>
                    <a:pt x="55879" y="677926"/>
                  </a:lnTo>
                  <a:lnTo>
                    <a:pt x="54737" y="727329"/>
                  </a:lnTo>
                  <a:lnTo>
                    <a:pt x="51688" y="776097"/>
                  </a:lnTo>
                  <a:lnTo>
                    <a:pt x="45720" y="824230"/>
                  </a:lnTo>
                  <a:lnTo>
                    <a:pt x="38100" y="871220"/>
                  </a:lnTo>
                  <a:lnTo>
                    <a:pt x="27304" y="917067"/>
                  </a:lnTo>
                  <a:lnTo>
                    <a:pt x="14859" y="960501"/>
                  </a:lnTo>
                  <a:lnTo>
                    <a:pt x="0" y="1002665"/>
                  </a:lnTo>
                  <a:lnTo>
                    <a:pt x="31496" y="966343"/>
                  </a:lnTo>
                  <a:lnTo>
                    <a:pt x="64770" y="931926"/>
                  </a:lnTo>
                  <a:lnTo>
                    <a:pt x="99313" y="899160"/>
                  </a:lnTo>
                  <a:lnTo>
                    <a:pt x="135000" y="868807"/>
                  </a:lnTo>
                  <a:lnTo>
                    <a:pt x="172465" y="840867"/>
                  </a:lnTo>
                  <a:lnTo>
                    <a:pt x="211074" y="814197"/>
                  </a:lnTo>
                  <a:lnTo>
                    <a:pt x="250951" y="789813"/>
                  </a:lnTo>
                  <a:lnTo>
                    <a:pt x="291338" y="767715"/>
                  </a:lnTo>
                  <a:lnTo>
                    <a:pt x="333501" y="747522"/>
                  </a:lnTo>
                  <a:lnTo>
                    <a:pt x="375792" y="729742"/>
                  </a:lnTo>
                  <a:lnTo>
                    <a:pt x="419226" y="713613"/>
                  </a:lnTo>
                  <a:lnTo>
                    <a:pt x="463169" y="700024"/>
                  </a:lnTo>
                  <a:lnTo>
                    <a:pt x="508380" y="688721"/>
                  </a:lnTo>
                  <a:lnTo>
                    <a:pt x="553592" y="679196"/>
                  </a:lnTo>
                  <a:lnTo>
                    <a:pt x="599313" y="672592"/>
                  </a:lnTo>
                  <a:lnTo>
                    <a:pt x="645160" y="667893"/>
                  </a:lnTo>
                  <a:lnTo>
                    <a:pt x="665352" y="624459"/>
                  </a:lnTo>
                  <a:lnTo>
                    <a:pt x="683133" y="581025"/>
                  </a:lnTo>
                  <a:lnTo>
                    <a:pt x="698626" y="536448"/>
                  </a:lnTo>
                  <a:lnTo>
                    <a:pt x="711073" y="491871"/>
                  </a:lnTo>
                  <a:lnTo>
                    <a:pt x="721233" y="446659"/>
                  </a:lnTo>
                  <a:lnTo>
                    <a:pt x="728979" y="401447"/>
                  </a:lnTo>
                  <a:lnTo>
                    <a:pt x="734313" y="356235"/>
                  </a:lnTo>
                  <a:lnTo>
                    <a:pt x="737235" y="311023"/>
                  </a:lnTo>
                  <a:lnTo>
                    <a:pt x="737870" y="265811"/>
                  </a:lnTo>
                  <a:lnTo>
                    <a:pt x="736091" y="220599"/>
                  </a:lnTo>
                  <a:lnTo>
                    <a:pt x="731265" y="175387"/>
                  </a:lnTo>
                  <a:lnTo>
                    <a:pt x="724788" y="130810"/>
                  </a:lnTo>
                  <a:lnTo>
                    <a:pt x="716407" y="86868"/>
                  </a:lnTo>
                  <a:lnTo>
                    <a:pt x="705230" y="42799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2364" y="2848609"/>
              <a:ext cx="20320" cy="96520"/>
            </a:xfrm>
            <a:custGeom>
              <a:avLst/>
              <a:gdLst/>
              <a:ahLst/>
              <a:cxnLst/>
              <a:rect l="l" t="t" r="r" b="b"/>
              <a:pathLst>
                <a:path w="20320" h="96519">
                  <a:moveTo>
                    <a:pt x="12573" y="0"/>
                  </a:moveTo>
                  <a:lnTo>
                    <a:pt x="0" y="1142"/>
                  </a:lnTo>
                  <a:lnTo>
                    <a:pt x="3048" y="24384"/>
                  </a:lnTo>
                  <a:lnTo>
                    <a:pt x="5334" y="47625"/>
                  </a:lnTo>
                  <a:lnTo>
                    <a:pt x="7747" y="94741"/>
                  </a:lnTo>
                  <a:lnTo>
                    <a:pt x="20320" y="96519"/>
                  </a:lnTo>
                  <a:lnTo>
                    <a:pt x="17907" y="47625"/>
                  </a:lnTo>
                  <a:lnTo>
                    <a:pt x="15494" y="23875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3769" y="2943859"/>
              <a:ext cx="208279" cy="662305"/>
            </a:xfrm>
            <a:custGeom>
              <a:avLst/>
              <a:gdLst/>
              <a:ahLst/>
              <a:cxnLst/>
              <a:rect l="l" t="t" r="r" b="b"/>
              <a:pathLst>
                <a:path w="208279" h="662304">
                  <a:moveTo>
                    <a:pt x="195833" y="0"/>
                  </a:moveTo>
                  <a:lnTo>
                    <a:pt x="194690" y="63118"/>
                  </a:lnTo>
                  <a:lnTo>
                    <a:pt x="191134" y="110109"/>
                  </a:lnTo>
                  <a:lnTo>
                    <a:pt x="185165" y="156463"/>
                  </a:lnTo>
                  <a:lnTo>
                    <a:pt x="177418" y="204088"/>
                  </a:lnTo>
                  <a:lnTo>
                    <a:pt x="167385" y="251078"/>
                  </a:lnTo>
                  <a:lnTo>
                    <a:pt x="155447" y="298068"/>
                  </a:lnTo>
                  <a:lnTo>
                    <a:pt x="141858" y="345186"/>
                  </a:lnTo>
                  <a:lnTo>
                    <a:pt x="125856" y="392175"/>
                  </a:lnTo>
                  <a:lnTo>
                    <a:pt x="108584" y="438530"/>
                  </a:lnTo>
                  <a:lnTo>
                    <a:pt x="89662" y="484377"/>
                  </a:lnTo>
                  <a:lnTo>
                    <a:pt x="69468" y="529589"/>
                  </a:lnTo>
                  <a:lnTo>
                    <a:pt x="47497" y="574293"/>
                  </a:lnTo>
                  <a:lnTo>
                    <a:pt x="24891" y="618236"/>
                  </a:lnTo>
                  <a:lnTo>
                    <a:pt x="0" y="662304"/>
                  </a:lnTo>
                  <a:lnTo>
                    <a:pt x="14858" y="661162"/>
                  </a:lnTo>
                  <a:lnTo>
                    <a:pt x="38607" y="618236"/>
                  </a:lnTo>
                  <a:lnTo>
                    <a:pt x="61721" y="574801"/>
                  </a:lnTo>
                  <a:lnTo>
                    <a:pt x="83057" y="530225"/>
                  </a:lnTo>
                  <a:lnTo>
                    <a:pt x="103250" y="484377"/>
                  </a:lnTo>
                  <a:lnTo>
                    <a:pt x="122300" y="438530"/>
                  </a:lnTo>
                  <a:lnTo>
                    <a:pt x="138937" y="392175"/>
                  </a:lnTo>
                  <a:lnTo>
                    <a:pt x="154304" y="345693"/>
                  </a:lnTo>
                  <a:lnTo>
                    <a:pt x="168528" y="298703"/>
                  </a:lnTo>
                  <a:lnTo>
                    <a:pt x="179831" y="251713"/>
                  </a:lnTo>
                  <a:lnTo>
                    <a:pt x="189864" y="204088"/>
                  </a:lnTo>
                  <a:lnTo>
                    <a:pt x="197612" y="157099"/>
                  </a:lnTo>
                  <a:lnTo>
                    <a:pt x="203580" y="110109"/>
                  </a:lnTo>
                  <a:lnTo>
                    <a:pt x="207137" y="63626"/>
                  </a:lnTo>
                  <a:lnTo>
                    <a:pt x="208279" y="17272"/>
                  </a:lnTo>
                  <a:lnTo>
                    <a:pt x="208279" y="1777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3159" y="2826384"/>
              <a:ext cx="918210" cy="1429385"/>
            </a:xfrm>
            <a:custGeom>
              <a:avLst/>
              <a:gdLst/>
              <a:ahLst/>
              <a:cxnLst/>
              <a:rect l="l" t="t" r="r" b="b"/>
              <a:pathLst>
                <a:path w="918209" h="1429385">
                  <a:moveTo>
                    <a:pt x="149987" y="0"/>
                  </a:moveTo>
                  <a:lnTo>
                    <a:pt x="112522" y="635"/>
                  </a:lnTo>
                  <a:lnTo>
                    <a:pt x="74929" y="2412"/>
                  </a:lnTo>
                  <a:lnTo>
                    <a:pt x="37464" y="5968"/>
                  </a:lnTo>
                  <a:lnTo>
                    <a:pt x="0" y="10160"/>
                  </a:lnTo>
                  <a:lnTo>
                    <a:pt x="1777" y="22605"/>
                  </a:lnTo>
                  <a:lnTo>
                    <a:pt x="39242" y="17906"/>
                  </a:lnTo>
                  <a:lnTo>
                    <a:pt x="76200" y="14859"/>
                  </a:lnTo>
                  <a:lnTo>
                    <a:pt x="113029" y="13080"/>
                  </a:lnTo>
                  <a:lnTo>
                    <a:pt x="149987" y="12446"/>
                  </a:lnTo>
                  <a:lnTo>
                    <a:pt x="199389" y="13715"/>
                  </a:lnTo>
                  <a:lnTo>
                    <a:pt x="248792" y="17272"/>
                  </a:lnTo>
                  <a:lnTo>
                    <a:pt x="297561" y="23240"/>
                  </a:lnTo>
                  <a:lnTo>
                    <a:pt x="345186" y="32130"/>
                  </a:lnTo>
                  <a:lnTo>
                    <a:pt x="392175" y="43434"/>
                  </a:lnTo>
                  <a:lnTo>
                    <a:pt x="437388" y="57150"/>
                  </a:lnTo>
                  <a:lnTo>
                    <a:pt x="481964" y="73787"/>
                  </a:lnTo>
                  <a:lnTo>
                    <a:pt x="524890" y="93472"/>
                  </a:lnTo>
                  <a:lnTo>
                    <a:pt x="566546" y="116077"/>
                  </a:lnTo>
                  <a:lnTo>
                    <a:pt x="609981" y="143382"/>
                  </a:lnTo>
                  <a:lnTo>
                    <a:pt x="649859" y="172592"/>
                  </a:lnTo>
                  <a:lnTo>
                    <a:pt x="686688" y="203580"/>
                  </a:lnTo>
                  <a:lnTo>
                    <a:pt x="720597" y="235712"/>
                  </a:lnTo>
                  <a:lnTo>
                    <a:pt x="751586" y="270128"/>
                  </a:lnTo>
                  <a:lnTo>
                    <a:pt x="779017" y="305815"/>
                  </a:lnTo>
                  <a:lnTo>
                    <a:pt x="803910" y="343407"/>
                  </a:lnTo>
                  <a:lnTo>
                    <a:pt x="826008" y="382015"/>
                  </a:lnTo>
                  <a:lnTo>
                    <a:pt x="845058" y="421893"/>
                  </a:lnTo>
                  <a:lnTo>
                    <a:pt x="861694" y="463550"/>
                  </a:lnTo>
                  <a:lnTo>
                    <a:pt x="875411" y="505840"/>
                  </a:lnTo>
                  <a:lnTo>
                    <a:pt x="886079" y="549910"/>
                  </a:lnTo>
                  <a:lnTo>
                    <a:pt x="894968" y="595122"/>
                  </a:lnTo>
                  <a:lnTo>
                    <a:pt x="900938" y="640841"/>
                  </a:lnTo>
                  <a:lnTo>
                    <a:pt x="904493" y="687959"/>
                  </a:lnTo>
                  <a:lnTo>
                    <a:pt x="905763" y="736091"/>
                  </a:lnTo>
                  <a:lnTo>
                    <a:pt x="904493" y="778382"/>
                  </a:lnTo>
                  <a:lnTo>
                    <a:pt x="902081" y="820674"/>
                  </a:lnTo>
                  <a:lnTo>
                    <a:pt x="898016" y="864107"/>
                  </a:lnTo>
                  <a:lnTo>
                    <a:pt x="892047" y="908050"/>
                  </a:lnTo>
                  <a:lnTo>
                    <a:pt x="884300" y="952118"/>
                  </a:lnTo>
                  <a:lnTo>
                    <a:pt x="875411" y="997330"/>
                  </a:lnTo>
                  <a:lnTo>
                    <a:pt x="865250" y="1042542"/>
                  </a:lnTo>
                  <a:lnTo>
                    <a:pt x="852805" y="1087754"/>
                  </a:lnTo>
                  <a:lnTo>
                    <a:pt x="839596" y="1133602"/>
                  </a:lnTo>
                  <a:lnTo>
                    <a:pt x="824738" y="1180084"/>
                  </a:lnTo>
                  <a:lnTo>
                    <a:pt x="808736" y="1225803"/>
                  </a:lnTo>
                  <a:lnTo>
                    <a:pt x="790829" y="1272921"/>
                  </a:lnTo>
                  <a:lnTo>
                    <a:pt x="772413" y="1319276"/>
                  </a:lnTo>
                  <a:lnTo>
                    <a:pt x="752220" y="1365757"/>
                  </a:lnTo>
                  <a:lnTo>
                    <a:pt x="730758" y="1412748"/>
                  </a:lnTo>
                  <a:lnTo>
                    <a:pt x="736726" y="1429385"/>
                  </a:lnTo>
                  <a:lnTo>
                    <a:pt x="759967" y="1379347"/>
                  </a:lnTo>
                  <a:lnTo>
                    <a:pt x="780795" y="1331849"/>
                  </a:lnTo>
                  <a:lnTo>
                    <a:pt x="799845" y="1284224"/>
                  </a:lnTo>
                  <a:lnTo>
                    <a:pt x="818261" y="1236599"/>
                  </a:lnTo>
                  <a:lnTo>
                    <a:pt x="834897" y="1189609"/>
                  </a:lnTo>
                  <a:lnTo>
                    <a:pt x="849757" y="1142618"/>
                  </a:lnTo>
                  <a:lnTo>
                    <a:pt x="864108" y="1096137"/>
                  </a:lnTo>
                  <a:lnTo>
                    <a:pt x="887221" y="1003300"/>
                  </a:lnTo>
                  <a:lnTo>
                    <a:pt x="896238" y="957452"/>
                  </a:lnTo>
                  <a:lnTo>
                    <a:pt x="903986" y="912240"/>
                  </a:lnTo>
                  <a:lnTo>
                    <a:pt x="909828" y="867028"/>
                  </a:lnTo>
                  <a:lnTo>
                    <a:pt x="914654" y="822960"/>
                  </a:lnTo>
                  <a:lnTo>
                    <a:pt x="917066" y="779017"/>
                  </a:lnTo>
                  <a:lnTo>
                    <a:pt x="918210" y="736091"/>
                  </a:lnTo>
                  <a:lnTo>
                    <a:pt x="917066" y="687324"/>
                  </a:lnTo>
                  <a:lnTo>
                    <a:pt x="913511" y="639699"/>
                  </a:lnTo>
                  <a:lnTo>
                    <a:pt x="906907" y="592709"/>
                  </a:lnTo>
                  <a:lnTo>
                    <a:pt x="898524" y="546862"/>
                  </a:lnTo>
                  <a:lnTo>
                    <a:pt x="887221" y="502792"/>
                  </a:lnTo>
                  <a:lnTo>
                    <a:pt x="872997" y="459359"/>
                  </a:lnTo>
                  <a:lnTo>
                    <a:pt x="856361" y="417194"/>
                  </a:lnTo>
                  <a:lnTo>
                    <a:pt x="836675" y="376047"/>
                  </a:lnTo>
                  <a:lnTo>
                    <a:pt x="814705" y="336803"/>
                  </a:lnTo>
                  <a:lnTo>
                    <a:pt x="789050" y="298703"/>
                  </a:lnTo>
                  <a:lnTo>
                    <a:pt x="761111" y="261874"/>
                  </a:lnTo>
                  <a:lnTo>
                    <a:pt x="729614" y="227329"/>
                  </a:lnTo>
                  <a:lnTo>
                    <a:pt x="695070" y="194055"/>
                  </a:lnTo>
                  <a:lnTo>
                    <a:pt x="657606" y="162432"/>
                  </a:lnTo>
                  <a:lnTo>
                    <a:pt x="617092" y="132714"/>
                  </a:lnTo>
                  <a:lnTo>
                    <a:pt x="573023" y="105282"/>
                  </a:lnTo>
                  <a:lnTo>
                    <a:pt x="530860" y="82168"/>
                  </a:lnTo>
                  <a:lnTo>
                    <a:pt x="486790" y="62484"/>
                  </a:lnTo>
                  <a:lnTo>
                    <a:pt x="441579" y="45212"/>
                  </a:lnTo>
                  <a:lnTo>
                    <a:pt x="395096" y="31496"/>
                  </a:lnTo>
                  <a:lnTo>
                    <a:pt x="348107" y="19685"/>
                  </a:lnTo>
                  <a:lnTo>
                    <a:pt x="299338" y="11302"/>
                  </a:lnTo>
                  <a:lnTo>
                    <a:pt x="249936" y="4699"/>
                  </a:lnTo>
                  <a:lnTo>
                    <a:pt x="199898" y="1142"/>
                  </a:lnTo>
                  <a:lnTo>
                    <a:pt x="149987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40754" y="2837814"/>
              <a:ext cx="181610" cy="49530"/>
            </a:xfrm>
            <a:custGeom>
              <a:avLst/>
              <a:gdLst/>
              <a:ahLst/>
              <a:cxnLst/>
              <a:rect l="l" t="t" r="r" b="b"/>
              <a:pathLst>
                <a:path w="181610" h="49530">
                  <a:moveTo>
                    <a:pt x="179832" y="0"/>
                  </a:moveTo>
                  <a:lnTo>
                    <a:pt x="134747" y="6604"/>
                  </a:lnTo>
                  <a:lnTo>
                    <a:pt x="89662" y="15494"/>
                  </a:lnTo>
                  <a:lnTo>
                    <a:pt x="44577" y="25654"/>
                  </a:lnTo>
                  <a:lnTo>
                    <a:pt x="0" y="37592"/>
                  </a:lnTo>
                  <a:lnTo>
                    <a:pt x="4699" y="49530"/>
                  </a:lnTo>
                  <a:lnTo>
                    <a:pt x="48641" y="37592"/>
                  </a:lnTo>
                  <a:lnTo>
                    <a:pt x="93218" y="27432"/>
                  </a:lnTo>
                  <a:lnTo>
                    <a:pt x="137668" y="19050"/>
                  </a:lnTo>
                  <a:lnTo>
                    <a:pt x="181610" y="11937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4639" y="2875914"/>
              <a:ext cx="670560" cy="439420"/>
            </a:xfrm>
            <a:custGeom>
              <a:avLst/>
              <a:gdLst/>
              <a:ahLst/>
              <a:cxnLst/>
              <a:rect l="l" t="t" r="r" b="b"/>
              <a:pathLst>
                <a:path w="670560" h="439420">
                  <a:moveTo>
                    <a:pt x="665861" y="0"/>
                  </a:moveTo>
                  <a:lnTo>
                    <a:pt x="616458" y="14859"/>
                  </a:lnTo>
                  <a:lnTo>
                    <a:pt x="568198" y="31496"/>
                  </a:lnTo>
                  <a:lnTo>
                    <a:pt x="520064" y="49402"/>
                  </a:lnTo>
                  <a:lnTo>
                    <a:pt x="473075" y="68961"/>
                  </a:lnTo>
                  <a:lnTo>
                    <a:pt x="426593" y="90424"/>
                  </a:lnTo>
                  <a:lnTo>
                    <a:pt x="383159" y="112395"/>
                  </a:lnTo>
                  <a:lnTo>
                    <a:pt x="340995" y="135636"/>
                  </a:lnTo>
                  <a:lnTo>
                    <a:pt x="299847" y="160020"/>
                  </a:lnTo>
                  <a:lnTo>
                    <a:pt x="259969" y="185547"/>
                  </a:lnTo>
                  <a:lnTo>
                    <a:pt x="221361" y="211709"/>
                  </a:lnTo>
                  <a:lnTo>
                    <a:pt x="184404" y="239649"/>
                  </a:lnTo>
                  <a:lnTo>
                    <a:pt x="148717" y="268224"/>
                  </a:lnTo>
                  <a:lnTo>
                    <a:pt x="115443" y="297942"/>
                  </a:lnTo>
                  <a:lnTo>
                    <a:pt x="83312" y="328802"/>
                  </a:lnTo>
                  <a:lnTo>
                    <a:pt x="53594" y="359791"/>
                  </a:lnTo>
                  <a:lnTo>
                    <a:pt x="25526" y="391922"/>
                  </a:lnTo>
                  <a:lnTo>
                    <a:pt x="0" y="425196"/>
                  </a:lnTo>
                  <a:lnTo>
                    <a:pt x="2921" y="433450"/>
                  </a:lnTo>
                  <a:lnTo>
                    <a:pt x="5334" y="439420"/>
                  </a:lnTo>
                  <a:lnTo>
                    <a:pt x="30352" y="406781"/>
                  </a:lnTo>
                  <a:lnTo>
                    <a:pt x="57658" y="374014"/>
                  </a:lnTo>
                  <a:lnTo>
                    <a:pt x="87502" y="342519"/>
                  </a:lnTo>
                  <a:lnTo>
                    <a:pt x="118999" y="311658"/>
                  </a:lnTo>
                  <a:lnTo>
                    <a:pt x="152273" y="281813"/>
                  </a:lnTo>
                  <a:lnTo>
                    <a:pt x="187960" y="252730"/>
                  </a:lnTo>
                  <a:lnTo>
                    <a:pt x="224917" y="224789"/>
                  </a:lnTo>
                  <a:lnTo>
                    <a:pt x="263525" y="197485"/>
                  </a:lnTo>
                  <a:lnTo>
                    <a:pt x="304038" y="171831"/>
                  </a:lnTo>
                  <a:lnTo>
                    <a:pt x="345694" y="146938"/>
                  </a:lnTo>
                  <a:lnTo>
                    <a:pt x="388493" y="123698"/>
                  </a:lnTo>
                  <a:lnTo>
                    <a:pt x="431926" y="101726"/>
                  </a:lnTo>
                  <a:lnTo>
                    <a:pt x="478409" y="80263"/>
                  </a:lnTo>
                  <a:lnTo>
                    <a:pt x="525399" y="60706"/>
                  </a:lnTo>
                  <a:lnTo>
                    <a:pt x="573024" y="42799"/>
                  </a:lnTo>
                  <a:lnTo>
                    <a:pt x="621792" y="26162"/>
                  </a:lnTo>
                  <a:lnTo>
                    <a:pt x="670560" y="11937"/>
                  </a:lnTo>
                  <a:lnTo>
                    <a:pt x="669417" y="7747"/>
                  </a:lnTo>
                  <a:lnTo>
                    <a:pt x="667638" y="4191"/>
                  </a:lnTo>
                  <a:lnTo>
                    <a:pt x="665861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1094" y="28359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2191" y="0"/>
                  </a:moveTo>
                  <a:lnTo>
                    <a:pt x="8127" y="635"/>
                  </a:lnTo>
                  <a:lnTo>
                    <a:pt x="0" y="1777"/>
                  </a:lnTo>
                  <a:lnTo>
                    <a:pt x="634" y="5461"/>
                  </a:lnTo>
                  <a:lnTo>
                    <a:pt x="1777" y="13969"/>
                  </a:lnTo>
                  <a:lnTo>
                    <a:pt x="5841" y="13335"/>
                  </a:lnTo>
                  <a:lnTo>
                    <a:pt x="13969" y="12191"/>
                  </a:lnTo>
                  <a:lnTo>
                    <a:pt x="13334" y="8509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08369" y="4270374"/>
              <a:ext cx="1015365" cy="1265555"/>
            </a:xfrm>
            <a:custGeom>
              <a:avLst/>
              <a:gdLst/>
              <a:ahLst/>
              <a:cxnLst/>
              <a:rect l="l" t="t" r="r" b="b"/>
              <a:pathLst>
                <a:path w="1015365" h="1265554">
                  <a:moveTo>
                    <a:pt x="953515" y="0"/>
                  </a:moveTo>
                  <a:lnTo>
                    <a:pt x="938656" y="23749"/>
                  </a:lnTo>
                  <a:lnTo>
                    <a:pt x="920241" y="47625"/>
                  </a:lnTo>
                  <a:lnTo>
                    <a:pt x="899413" y="72009"/>
                  </a:lnTo>
                  <a:lnTo>
                    <a:pt x="875537" y="95757"/>
                  </a:lnTo>
                  <a:lnTo>
                    <a:pt x="882141" y="140462"/>
                  </a:lnTo>
                  <a:lnTo>
                    <a:pt x="885698" y="185674"/>
                  </a:lnTo>
                  <a:lnTo>
                    <a:pt x="887476" y="230886"/>
                  </a:lnTo>
                  <a:lnTo>
                    <a:pt x="886840" y="276098"/>
                  </a:lnTo>
                  <a:lnTo>
                    <a:pt x="883284" y="321944"/>
                  </a:lnTo>
                  <a:lnTo>
                    <a:pt x="877951" y="367156"/>
                  </a:lnTo>
                  <a:lnTo>
                    <a:pt x="869696" y="412369"/>
                  </a:lnTo>
                  <a:lnTo>
                    <a:pt x="858901" y="457581"/>
                  </a:lnTo>
                  <a:lnTo>
                    <a:pt x="845820" y="502157"/>
                  </a:lnTo>
                  <a:lnTo>
                    <a:pt x="830326" y="546226"/>
                  </a:lnTo>
                  <a:lnTo>
                    <a:pt x="812546" y="590295"/>
                  </a:lnTo>
                  <a:lnTo>
                    <a:pt x="791718" y="633094"/>
                  </a:lnTo>
                  <a:lnTo>
                    <a:pt x="768476" y="675259"/>
                  </a:lnTo>
                  <a:lnTo>
                    <a:pt x="743584" y="715772"/>
                  </a:lnTo>
                  <a:lnTo>
                    <a:pt x="716787" y="753872"/>
                  </a:lnTo>
                  <a:lnTo>
                    <a:pt x="688212" y="790194"/>
                  </a:lnTo>
                  <a:lnTo>
                    <a:pt x="658495" y="824103"/>
                  </a:lnTo>
                  <a:lnTo>
                    <a:pt x="626999" y="856742"/>
                  </a:lnTo>
                  <a:lnTo>
                    <a:pt x="593598" y="887730"/>
                  </a:lnTo>
                  <a:lnTo>
                    <a:pt x="559180" y="916305"/>
                  </a:lnTo>
                  <a:lnTo>
                    <a:pt x="523494" y="943101"/>
                  </a:lnTo>
                  <a:lnTo>
                    <a:pt x="487171" y="967486"/>
                  </a:lnTo>
                  <a:lnTo>
                    <a:pt x="449071" y="990726"/>
                  </a:lnTo>
                  <a:lnTo>
                    <a:pt x="409828" y="1011555"/>
                  </a:lnTo>
                  <a:lnTo>
                    <a:pt x="369950" y="1029969"/>
                  </a:lnTo>
                  <a:lnTo>
                    <a:pt x="329564" y="1046607"/>
                  </a:lnTo>
                  <a:lnTo>
                    <a:pt x="287908" y="1060831"/>
                  </a:lnTo>
                  <a:lnTo>
                    <a:pt x="246252" y="1073404"/>
                  </a:lnTo>
                  <a:lnTo>
                    <a:pt x="203453" y="1084072"/>
                  </a:lnTo>
                  <a:lnTo>
                    <a:pt x="160019" y="1091819"/>
                  </a:lnTo>
                  <a:lnTo>
                    <a:pt x="116585" y="1097788"/>
                  </a:lnTo>
                  <a:lnTo>
                    <a:pt x="73151" y="1101979"/>
                  </a:lnTo>
                  <a:lnTo>
                    <a:pt x="42799" y="1156716"/>
                  </a:lnTo>
                  <a:lnTo>
                    <a:pt x="24383" y="1188212"/>
                  </a:lnTo>
                  <a:lnTo>
                    <a:pt x="0" y="1226312"/>
                  </a:lnTo>
                  <a:lnTo>
                    <a:pt x="43433" y="1237614"/>
                  </a:lnTo>
                  <a:lnTo>
                    <a:pt x="86867" y="1247648"/>
                  </a:lnTo>
                  <a:lnTo>
                    <a:pt x="130301" y="1255395"/>
                  </a:lnTo>
                  <a:lnTo>
                    <a:pt x="173100" y="1260856"/>
                  </a:lnTo>
                  <a:lnTo>
                    <a:pt x="216534" y="1264412"/>
                  </a:lnTo>
                  <a:lnTo>
                    <a:pt x="258699" y="1265555"/>
                  </a:lnTo>
                  <a:lnTo>
                    <a:pt x="303910" y="1264412"/>
                  </a:lnTo>
                  <a:lnTo>
                    <a:pt x="347979" y="1260220"/>
                  </a:lnTo>
                  <a:lnTo>
                    <a:pt x="392049" y="1253109"/>
                  </a:lnTo>
                  <a:lnTo>
                    <a:pt x="435355" y="1242949"/>
                  </a:lnTo>
                  <a:lnTo>
                    <a:pt x="478281" y="1229868"/>
                  </a:lnTo>
                  <a:lnTo>
                    <a:pt x="520446" y="1213231"/>
                  </a:lnTo>
                  <a:lnTo>
                    <a:pt x="562101" y="1193545"/>
                  </a:lnTo>
                  <a:lnTo>
                    <a:pt x="603123" y="1169797"/>
                  </a:lnTo>
                  <a:lnTo>
                    <a:pt x="635888" y="1148969"/>
                  </a:lnTo>
                  <a:lnTo>
                    <a:pt x="667384" y="1125093"/>
                  </a:lnTo>
                  <a:lnTo>
                    <a:pt x="698373" y="1098931"/>
                  </a:lnTo>
                  <a:lnTo>
                    <a:pt x="729233" y="1069848"/>
                  </a:lnTo>
                  <a:lnTo>
                    <a:pt x="758951" y="1038860"/>
                  </a:lnTo>
                  <a:lnTo>
                    <a:pt x="788797" y="1004951"/>
                  </a:lnTo>
                  <a:lnTo>
                    <a:pt x="817245" y="968120"/>
                  </a:lnTo>
                  <a:lnTo>
                    <a:pt x="845184" y="928751"/>
                  </a:lnTo>
                  <a:lnTo>
                    <a:pt x="872616" y="885951"/>
                  </a:lnTo>
                  <a:lnTo>
                    <a:pt x="899413" y="840739"/>
                  </a:lnTo>
                  <a:lnTo>
                    <a:pt x="922020" y="797941"/>
                  </a:lnTo>
                  <a:lnTo>
                    <a:pt x="941577" y="754507"/>
                  </a:lnTo>
                  <a:lnTo>
                    <a:pt x="958850" y="709294"/>
                  </a:lnTo>
                  <a:lnTo>
                    <a:pt x="974344" y="662813"/>
                  </a:lnTo>
                  <a:lnTo>
                    <a:pt x="986789" y="615823"/>
                  </a:lnTo>
                  <a:lnTo>
                    <a:pt x="996950" y="568198"/>
                  </a:lnTo>
                  <a:lnTo>
                    <a:pt x="1005204" y="519430"/>
                  </a:lnTo>
                  <a:lnTo>
                    <a:pt x="1010665" y="470662"/>
                  </a:lnTo>
                  <a:lnTo>
                    <a:pt x="1014222" y="421259"/>
                  </a:lnTo>
                  <a:lnTo>
                    <a:pt x="1015364" y="371856"/>
                  </a:lnTo>
                  <a:lnTo>
                    <a:pt x="1014222" y="324866"/>
                  </a:lnTo>
                  <a:lnTo>
                    <a:pt x="1011174" y="277241"/>
                  </a:lnTo>
                  <a:lnTo>
                    <a:pt x="1006475" y="230250"/>
                  </a:lnTo>
                  <a:lnTo>
                    <a:pt x="999362" y="183895"/>
                  </a:lnTo>
                  <a:lnTo>
                    <a:pt x="990980" y="136906"/>
                  </a:lnTo>
                  <a:lnTo>
                    <a:pt x="980312" y="91059"/>
                  </a:lnTo>
                  <a:lnTo>
                    <a:pt x="967739" y="45212"/>
                  </a:lnTo>
                  <a:lnTo>
                    <a:pt x="953515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80759" y="4366259"/>
              <a:ext cx="814705" cy="1005840"/>
            </a:xfrm>
            <a:custGeom>
              <a:avLst/>
              <a:gdLst/>
              <a:ahLst/>
              <a:cxnLst/>
              <a:rect l="l" t="t" r="r" b="b"/>
              <a:pathLst>
                <a:path w="814704" h="1005839">
                  <a:moveTo>
                    <a:pt x="802893" y="0"/>
                  </a:moveTo>
                  <a:lnTo>
                    <a:pt x="766571" y="32131"/>
                  </a:lnTo>
                  <a:lnTo>
                    <a:pt x="730249" y="61213"/>
                  </a:lnTo>
                  <a:lnTo>
                    <a:pt x="690371" y="89788"/>
                  </a:lnTo>
                  <a:lnTo>
                    <a:pt x="647572" y="117220"/>
                  </a:lnTo>
                  <a:lnTo>
                    <a:pt x="601725" y="143890"/>
                  </a:lnTo>
                  <a:lnTo>
                    <a:pt x="553465" y="169544"/>
                  </a:lnTo>
                  <a:lnTo>
                    <a:pt x="512444" y="189102"/>
                  </a:lnTo>
                  <a:lnTo>
                    <a:pt x="469518" y="208152"/>
                  </a:lnTo>
                  <a:lnTo>
                    <a:pt x="425576" y="226059"/>
                  </a:lnTo>
                  <a:lnTo>
                    <a:pt x="380238" y="242062"/>
                  </a:lnTo>
                  <a:lnTo>
                    <a:pt x="333882" y="256920"/>
                  </a:lnTo>
                  <a:lnTo>
                    <a:pt x="286892" y="270637"/>
                  </a:lnTo>
                  <a:lnTo>
                    <a:pt x="239902" y="281939"/>
                  </a:lnTo>
                  <a:lnTo>
                    <a:pt x="191642" y="292100"/>
                  </a:lnTo>
                  <a:lnTo>
                    <a:pt x="142875" y="300354"/>
                  </a:lnTo>
                  <a:lnTo>
                    <a:pt x="94614" y="306324"/>
                  </a:lnTo>
                  <a:lnTo>
                    <a:pt x="107695" y="350393"/>
                  </a:lnTo>
                  <a:lnTo>
                    <a:pt x="117855" y="394334"/>
                  </a:lnTo>
                  <a:lnTo>
                    <a:pt x="124967" y="439546"/>
                  </a:lnTo>
                  <a:lnTo>
                    <a:pt x="129159" y="484124"/>
                  </a:lnTo>
                  <a:lnTo>
                    <a:pt x="130937" y="529970"/>
                  </a:lnTo>
                  <a:lnTo>
                    <a:pt x="129793" y="572769"/>
                  </a:lnTo>
                  <a:lnTo>
                    <a:pt x="126111" y="616203"/>
                  </a:lnTo>
                  <a:lnTo>
                    <a:pt x="120268" y="659638"/>
                  </a:lnTo>
                  <a:lnTo>
                    <a:pt x="111887" y="703071"/>
                  </a:lnTo>
                  <a:lnTo>
                    <a:pt x="101726" y="746506"/>
                  </a:lnTo>
                  <a:lnTo>
                    <a:pt x="89280" y="789939"/>
                  </a:lnTo>
                  <a:lnTo>
                    <a:pt x="74929" y="833374"/>
                  </a:lnTo>
                  <a:lnTo>
                    <a:pt x="58927" y="876172"/>
                  </a:lnTo>
                  <a:lnTo>
                    <a:pt x="41020" y="919607"/>
                  </a:lnTo>
                  <a:lnTo>
                    <a:pt x="21462" y="962406"/>
                  </a:lnTo>
                  <a:lnTo>
                    <a:pt x="0" y="1005839"/>
                  </a:lnTo>
                  <a:lnTo>
                    <a:pt x="43434" y="1001649"/>
                  </a:lnTo>
                  <a:lnTo>
                    <a:pt x="86867" y="995679"/>
                  </a:lnTo>
                  <a:lnTo>
                    <a:pt x="130301" y="987932"/>
                  </a:lnTo>
                  <a:lnTo>
                    <a:pt x="173227" y="977264"/>
                  </a:lnTo>
                  <a:lnTo>
                    <a:pt x="214884" y="964819"/>
                  </a:lnTo>
                  <a:lnTo>
                    <a:pt x="256539" y="950468"/>
                  </a:lnTo>
                  <a:lnTo>
                    <a:pt x="296925" y="933831"/>
                  </a:lnTo>
                  <a:lnTo>
                    <a:pt x="336803" y="915415"/>
                  </a:lnTo>
                  <a:lnTo>
                    <a:pt x="376174" y="894588"/>
                  </a:lnTo>
                  <a:lnTo>
                    <a:pt x="414274" y="871474"/>
                  </a:lnTo>
                  <a:lnTo>
                    <a:pt x="450468" y="846963"/>
                  </a:lnTo>
                  <a:lnTo>
                    <a:pt x="486283" y="820293"/>
                  </a:lnTo>
                  <a:lnTo>
                    <a:pt x="520699" y="791718"/>
                  </a:lnTo>
                  <a:lnTo>
                    <a:pt x="554100" y="760729"/>
                  </a:lnTo>
                  <a:lnTo>
                    <a:pt x="585596" y="728090"/>
                  </a:lnTo>
                  <a:lnTo>
                    <a:pt x="615314" y="694182"/>
                  </a:lnTo>
                  <a:lnTo>
                    <a:pt x="643889" y="657859"/>
                  </a:lnTo>
                  <a:lnTo>
                    <a:pt x="670687" y="619759"/>
                  </a:lnTo>
                  <a:lnTo>
                    <a:pt x="695706" y="579374"/>
                  </a:lnTo>
                  <a:lnTo>
                    <a:pt x="718946" y="537082"/>
                  </a:lnTo>
                  <a:lnTo>
                    <a:pt x="739774" y="494283"/>
                  </a:lnTo>
                  <a:lnTo>
                    <a:pt x="757555" y="450214"/>
                  </a:lnTo>
                  <a:lnTo>
                    <a:pt x="773048" y="406272"/>
                  </a:lnTo>
                  <a:lnTo>
                    <a:pt x="786130" y="361695"/>
                  </a:lnTo>
                  <a:lnTo>
                    <a:pt x="796924" y="316483"/>
                  </a:lnTo>
                  <a:lnTo>
                    <a:pt x="805180" y="271271"/>
                  </a:lnTo>
                  <a:lnTo>
                    <a:pt x="810640" y="226059"/>
                  </a:lnTo>
                  <a:lnTo>
                    <a:pt x="814196" y="180212"/>
                  </a:lnTo>
                  <a:lnTo>
                    <a:pt x="814705" y="135000"/>
                  </a:lnTo>
                  <a:lnTo>
                    <a:pt x="812926" y="89788"/>
                  </a:lnTo>
                  <a:lnTo>
                    <a:pt x="809370" y="44576"/>
                  </a:lnTo>
                  <a:lnTo>
                    <a:pt x="802893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4150994"/>
              <a:ext cx="98425" cy="2012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26150" y="3616324"/>
              <a:ext cx="887730" cy="639445"/>
            </a:xfrm>
            <a:custGeom>
              <a:avLst/>
              <a:gdLst/>
              <a:ahLst/>
              <a:cxnLst/>
              <a:rect l="l" t="t" r="r" b="b"/>
              <a:pathLst>
                <a:path w="887729" h="639445">
                  <a:moveTo>
                    <a:pt x="64262" y="0"/>
                  </a:moveTo>
                  <a:lnTo>
                    <a:pt x="39242" y="0"/>
                  </a:lnTo>
                  <a:lnTo>
                    <a:pt x="14859" y="1142"/>
                  </a:lnTo>
                  <a:lnTo>
                    <a:pt x="0" y="25526"/>
                  </a:lnTo>
                  <a:lnTo>
                    <a:pt x="49402" y="26162"/>
                  </a:lnTo>
                  <a:lnTo>
                    <a:pt x="93979" y="29717"/>
                  </a:lnTo>
                  <a:lnTo>
                    <a:pt x="138684" y="35687"/>
                  </a:lnTo>
                  <a:lnTo>
                    <a:pt x="183261" y="44069"/>
                  </a:lnTo>
                  <a:lnTo>
                    <a:pt x="227837" y="54737"/>
                  </a:lnTo>
                  <a:lnTo>
                    <a:pt x="271907" y="67817"/>
                  </a:lnTo>
                  <a:lnTo>
                    <a:pt x="315340" y="83312"/>
                  </a:lnTo>
                  <a:lnTo>
                    <a:pt x="358139" y="101091"/>
                  </a:lnTo>
                  <a:lnTo>
                    <a:pt x="400430" y="121285"/>
                  </a:lnTo>
                  <a:lnTo>
                    <a:pt x="442087" y="144525"/>
                  </a:lnTo>
                  <a:lnTo>
                    <a:pt x="483107" y="170179"/>
                  </a:lnTo>
                  <a:lnTo>
                    <a:pt x="522350" y="197485"/>
                  </a:lnTo>
                  <a:lnTo>
                    <a:pt x="559307" y="226567"/>
                  </a:lnTo>
                  <a:lnTo>
                    <a:pt x="594359" y="257556"/>
                  </a:lnTo>
                  <a:lnTo>
                    <a:pt x="627760" y="290322"/>
                  </a:lnTo>
                  <a:lnTo>
                    <a:pt x="658622" y="324231"/>
                  </a:lnTo>
                  <a:lnTo>
                    <a:pt x="687831" y="359283"/>
                  </a:lnTo>
                  <a:lnTo>
                    <a:pt x="714628" y="396113"/>
                  </a:lnTo>
                  <a:lnTo>
                    <a:pt x="739521" y="434213"/>
                  </a:lnTo>
                  <a:lnTo>
                    <a:pt x="762761" y="473456"/>
                  </a:lnTo>
                  <a:lnTo>
                    <a:pt x="782954" y="513334"/>
                  </a:lnTo>
                  <a:lnTo>
                    <a:pt x="802004" y="554354"/>
                  </a:lnTo>
                  <a:lnTo>
                    <a:pt x="818133" y="596646"/>
                  </a:lnTo>
                  <a:lnTo>
                    <a:pt x="832357" y="639445"/>
                  </a:lnTo>
                  <a:lnTo>
                    <a:pt x="853821" y="601979"/>
                  </a:lnTo>
                  <a:lnTo>
                    <a:pt x="865758" y="580009"/>
                  </a:lnTo>
                  <a:lnTo>
                    <a:pt x="877061" y="556767"/>
                  </a:lnTo>
                  <a:lnTo>
                    <a:pt x="887729" y="534162"/>
                  </a:lnTo>
                  <a:lnTo>
                    <a:pt x="874649" y="507364"/>
                  </a:lnTo>
                  <a:lnTo>
                    <a:pt x="851407" y="465200"/>
                  </a:lnTo>
                  <a:lnTo>
                    <a:pt x="827024" y="423545"/>
                  </a:lnTo>
                  <a:lnTo>
                    <a:pt x="800861" y="383666"/>
                  </a:lnTo>
                  <a:lnTo>
                    <a:pt x="772286" y="345059"/>
                  </a:lnTo>
                  <a:lnTo>
                    <a:pt x="742569" y="308101"/>
                  </a:lnTo>
                  <a:lnTo>
                    <a:pt x="711073" y="273050"/>
                  </a:lnTo>
                  <a:lnTo>
                    <a:pt x="677672" y="239775"/>
                  </a:lnTo>
                  <a:lnTo>
                    <a:pt x="642620" y="208152"/>
                  </a:lnTo>
                  <a:lnTo>
                    <a:pt x="605663" y="178435"/>
                  </a:lnTo>
                  <a:lnTo>
                    <a:pt x="567563" y="151129"/>
                  </a:lnTo>
                  <a:lnTo>
                    <a:pt x="527811" y="126111"/>
                  </a:lnTo>
                  <a:lnTo>
                    <a:pt x="483743" y="101726"/>
                  </a:lnTo>
                  <a:lnTo>
                    <a:pt x="438530" y="80263"/>
                  </a:lnTo>
                  <a:lnTo>
                    <a:pt x="393319" y="61213"/>
                  </a:lnTo>
                  <a:lnTo>
                    <a:pt x="346837" y="44576"/>
                  </a:lnTo>
                  <a:lnTo>
                    <a:pt x="300482" y="30987"/>
                  </a:lnTo>
                  <a:lnTo>
                    <a:pt x="253491" y="19685"/>
                  </a:lnTo>
                  <a:lnTo>
                    <a:pt x="206501" y="10667"/>
                  </a:lnTo>
                  <a:lnTo>
                    <a:pt x="158876" y="4699"/>
                  </a:lnTo>
                  <a:lnTo>
                    <a:pt x="111251" y="1142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00494" y="4255769"/>
              <a:ext cx="381635" cy="324485"/>
            </a:xfrm>
            <a:custGeom>
              <a:avLst/>
              <a:gdLst/>
              <a:ahLst/>
              <a:cxnLst/>
              <a:rect l="l" t="t" r="r" b="b"/>
              <a:pathLst>
                <a:path w="381634" h="324485">
                  <a:moveTo>
                    <a:pt x="358394" y="0"/>
                  </a:moveTo>
                  <a:lnTo>
                    <a:pt x="330453" y="42163"/>
                  </a:lnTo>
                  <a:lnTo>
                    <a:pt x="300608" y="82676"/>
                  </a:lnTo>
                  <a:lnTo>
                    <a:pt x="268477" y="120649"/>
                  </a:lnTo>
                  <a:lnTo>
                    <a:pt x="235203" y="156971"/>
                  </a:lnTo>
                  <a:lnTo>
                    <a:pt x="199389" y="190753"/>
                  </a:lnTo>
                  <a:lnTo>
                    <a:pt x="162559" y="221741"/>
                  </a:lnTo>
                  <a:lnTo>
                    <a:pt x="123825" y="250824"/>
                  </a:lnTo>
                  <a:lnTo>
                    <a:pt x="83947" y="278129"/>
                  </a:lnTo>
                  <a:lnTo>
                    <a:pt x="42290" y="302513"/>
                  </a:lnTo>
                  <a:lnTo>
                    <a:pt x="0" y="324484"/>
                  </a:lnTo>
                  <a:lnTo>
                    <a:pt x="50037" y="304291"/>
                  </a:lnTo>
                  <a:lnTo>
                    <a:pt x="98298" y="282955"/>
                  </a:lnTo>
                  <a:lnTo>
                    <a:pt x="144018" y="260349"/>
                  </a:lnTo>
                  <a:lnTo>
                    <a:pt x="188086" y="236600"/>
                  </a:lnTo>
                  <a:lnTo>
                    <a:pt x="230377" y="211581"/>
                  </a:lnTo>
                  <a:lnTo>
                    <a:pt x="269748" y="185419"/>
                  </a:lnTo>
                  <a:lnTo>
                    <a:pt x="306070" y="159257"/>
                  </a:lnTo>
                  <a:lnTo>
                    <a:pt x="339978" y="132587"/>
                  </a:lnTo>
                  <a:lnTo>
                    <a:pt x="371475" y="104647"/>
                  </a:lnTo>
                  <a:lnTo>
                    <a:pt x="381634" y="95122"/>
                  </a:lnTo>
                  <a:lnTo>
                    <a:pt x="376808" y="71373"/>
                  </a:lnTo>
                  <a:lnTo>
                    <a:pt x="371475" y="46989"/>
                  </a:lnTo>
                  <a:lnTo>
                    <a:pt x="364998" y="23240"/>
                  </a:lnTo>
                  <a:lnTo>
                    <a:pt x="358394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6550" y="3641724"/>
              <a:ext cx="1442085" cy="1017905"/>
            </a:xfrm>
            <a:custGeom>
              <a:avLst/>
              <a:gdLst/>
              <a:ahLst/>
              <a:cxnLst/>
              <a:rect l="l" t="t" r="r" b="b"/>
              <a:pathLst>
                <a:path w="1442084" h="1017904">
                  <a:moveTo>
                    <a:pt x="614552" y="0"/>
                  </a:moveTo>
                  <a:lnTo>
                    <a:pt x="609853" y="0"/>
                  </a:lnTo>
                  <a:lnTo>
                    <a:pt x="581278" y="41656"/>
                  </a:lnTo>
                  <a:lnTo>
                    <a:pt x="550926" y="81534"/>
                  </a:lnTo>
                  <a:lnTo>
                    <a:pt x="519302" y="118999"/>
                  </a:lnTo>
                  <a:lnTo>
                    <a:pt x="485394" y="154686"/>
                  </a:lnTo>
                  <a:lnTo>
                    <a:pt x="449707" y="188595"/>
                  </a:lnTo>
                  <a:lnTo>
                    <a:pt x="412876" y="220090"/>
                  </a:lnTo>
                  <a:lnTo>
                    <a:pt x="374776" y="249936"/>
                  </a:lnTo>
                  <a:lnTo>
                    <a:pt x="335534" y="277240"/>
                  </a:lnTo>
                  <a:lnTo>
                    <a:pt x="296925" y="302767"/>
                  </a:lnTo>
                  <a:lnTo>
                    <a:pt x="257555" y="327278"/>
                  </a:lnTo>
                  <a:lnTo>
                    <a:pt x="216535" y="348614"/>
                  </a:lnTo>
                  <a:lnTo>
                    <a:pt x="174878" y="368300"/>
                  </a:lnTo>
                  <a:lnTo>
                    <a:pt x="132079" y="385572"/>
                  </a:lnTo>
                  <a:lnTo>
                    <a:pt x="89280" y="400431"/>
                  </a:lnTo>
                  <a:lnTo>
                    <a:pt x="44576" y="412876"/>
                  </a:lnTo>
                  <a:lnTo>
                    <a:pt x="0" y="423545"/>
                  </a:lnTo>
                  <a:lnTo>
                    <a:pt x="42799" y="432562"/>
                  </a:lnTo>
                  <a:lnTo>
                    <a:pt x="85725" y="443864"/>
                  </a:lnTo>
                  <a:lnTo>
                    <a:pt x="127888" y="456946"/>
                  </a:lnTo>
                  <a:lnTo>
                    <a:pt x="169545" y="472439"/>
                  </a:lnTo>
                  <a:lnTo>
                    <a:pt x="211200" y="489585"/>
                  </a:lnTo>
                  <a:lnTo>
                    <a:pt x="252222" y="509270"/>
                  </a:lnTo>
                  <a:lnTo>
                    <a:pt x="292735" y="530733"/>
                  </a:lnTo>
                  <a:lnTo>
                    <a:pt x="340867" y="558673"/>
                  </a:lnTo>
                  <a:lnTo>
                    <a:pt x="386079" y="587248"/>
                  </a:lnTo>
                  <a:lnTo>
                    <a:pt x="428878" y="616331"/>
                  </a:lnTo>
                  <a:lnTo>
                    <a:pt x="468757" y="646049"/>
                  </a:lnTo>
                  <a:lnTo>
                    <a:pt x="506222" y="676401"/>
                  </a:lnTo>
                  <a:lnTo>
                    <a:pt x="541401" y="707389"/>
                  </a:lnTo>
                  <a:lnTo>
                    <a:pt x="573532" y="738378"/>
                  </a:lnTo>
                  <a:lnTo>
                    <a:pt x="603885" y="770509"/>
                  </a:lnTo>
                  <a:lnTo>
                    <a:pt x="631825" y="802513"/>
                  </a:lnTo>
                  <a:lnTo>
                    <a:pt x="656844" y="835279"/>
                  </a:lnTo>
                  <a:lnTo>
                    <a:pt x="679958" y="868553"/>
                  </a:lnTo>
                  <a:lnTo>
                    <a:pt x="702563" y="905510"/>
                  </a:lnTo>
                  <a:lnTo>
                    <a:pt x="722884" y="942339"/>
                  </a:lnTo>
                  <a:lnTo>
                    <a:pt x="740663" y="979932"/>
                  </a:lnTo>
                  <a:lnTo>
                    <a:pt x="755523" y="1017905"/>
                  </a:lnTo>
                  <a:lnTo>
                    <a:pt x="803783" y="1011936"/>
                  </a:lnTo>
                  <a:lnTo>
                    <a:pt x="851280" y="1004316"/>
                  </a:lnTo>
                  <a:lnTo>
                    <a:pt x="899540" y="994791"/>
                  </a:lnTo>
                  <a:lnTo>
                    <a:pt x="946530" y="982853"/>
                  </a:lnTo>
                  <a:lnTo>
                    <a:pt x="993521" y="969772"/>
                  </a:lnTo>
                  <a:lnTo>
                    <a:pt x="1039367" y="954913"/>
                  </a:lnTo>
                  <a:lnTo>
                    <a:pt x="1083945" y="938784"/>
                  </a:lnTo>
                  <a:lnTo>
                    <a:pt x="1126235" y="916813"/>
                  </a:lnTo>
                  <a:lnTo>
                    <a:pt x="1167765" y="892429"/>
                  </a:lnTo>
                  <a:lnTo>
                    <a:pt x="1207643" y="864997"/>
                  </a:lnTo>
                  <a:lnTo>
                    <a:pt x="1246377" y="835913"/>
                  </a:lnTo>
                  <a:lnTo>
                    <a:pt x="1283207" y="804926"/>
                  </a:lnTo>
                  <a:lnTo>
                    <a:pt x="1318895" y="771017"/>
                  </a:lnTo>
                  <a:lnTo>
                    <a:pt x="1352296" y="734694"/>
                  </a:lnTo>
                  <a:lnTo>
                    <a:pt x="1384427" y="696722"/>
                  </a:lnTo>
                  <a:lnTo>
                    <a:pt x="1414145" y="656209"/>
                  </a:lnTo>
                  <a:lnTo>
                    <a:pt x="1442084" y="613917"/>
                  </a:lnTo>
                  <a:lnTo>
                    <a:pt x="1427860" y="571119"/>
                  </a:lnTo>
                  <a:lnTo>
                    <a:pt x="1411731" y="528954"/>
                  </a:lnTo>
                  <a:lnTo>
                    <a:pt x="1392681" y="487807"/>
                  </a:lnTo>
                  <a:lnTo>
                    <a:pt x="1372489" y="447928"/>
                  </a:lnTo>
                  <a:lnTo>
                    <a:pt x="1349248" y="408686"/>
                  </a:lnTo>
                  <a:lnTo>
                    <a:pt x="1324228" y="370586"/>
                  </a:lnTo>
                  <a:lnTo>
                    <a:pt x="1297558" y="333756"/>
                  </a:lnTo>
                  <a:lnTo>
                    <a:pt x="1268349" y="298703"/>
                  </a:lnTo>
                  <a:lnTo>
                    <a:pt x="1237488" y="264795"/>
                  </a:lnTo>
                  <a:lnTo>
                    <a:pt x="1204086" y="232028"/>
                  </a:lnTo>
                  <a:lnTo>
                    <a:pt x="1169034" y="201040"/>
                  </a:lnTo>
                  <a:lnTo>
                    <a:pt x="1132077" y="171958"/>
                  </a:lnTo>
                  <a:lnTo>
                    <a:pt x="1092834" y="144525"/>
                  </a:lnTo>
                  <a:lnTo>
                    <a:pt x="1051814" y="118999"/>
                  </a:lnTo>
                  <a:lnTo>
                    <a:pt x="1010158" y="95758"/>
                  </a:lnTo>
                  <a:lnTo>
                    <a:pt x="967994" y="75564"/>
                  </a:lnTo>
                  <a:lnTo>
                    <a:pt x="925067" y="57658"/>
                  </a:lnTo>
                  <a:lnTo>
                    <a:pt x="881634" y="42290"/>
                  </a:lnTo>
                  <a:lnTo>
                    <a:pt x="837691" y="29210"/>
                  </a:lnTo>
                  <a:lnTo>
                    <a:pt x="792988" y="18414"/>
                  </a:lnTo>
                  <a:lnTo>
                    <a:pt x="748411" y="10160"/>
                  </a:lnTo>
                  <a:lnTo>
                    <a:pt x="703834" y="4190"/>
                  </a:lnTo>
                  <a:lnTo>
                    <a:pt x="659129" y="635"/>
                  </a:lnTo>
                  <a:lnTo>
                    <a:pt x="614552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82894" y="3919219"/>
              <a:ext cx="368935" cy="146050"/>
            </a:xfrm>
            <a:custGeom>
              <a:avLst/>
              <a:gdLst/>
              <a:ahLst/>
              <a:cxnLst/>
              <a:rect l="l" t="t" r="r" b="b"/>
              <a:pathLst>
                <a:path w="368935" h="146050">
                  <a:moveTo>
                    <a:pt x="368934" y="0"/>
                  </a:moveTo>
                  <a:lnTo>
                    <a:pt x="326135" y="26162"/>
                  </a:lnTo>
                  <a:lnTo>
                    <a:pt x="282193" y="49275"/>
                  </a:lnTo>
                  <a:lnTo>
                    <a:pt x="237616" y="70612"/>
                  </a:lnTo>
                  <a:lnTo>
                    <a:pt x="191262" y="89662"/>
                  </a:lnTo>
                  <a:lnTo>
                    <a:pt x="144906" y="106299"/>
                  </a:lnTo>
                  <a:lnTo>
                    <a:pt x="97408" y="120014"/>
                  </a:lnTo>
                  <a:lnTo>
                    <a:pt x="48767" y="131190"/>
                  </a:lnTo>
                  <a:lnTo>
                    <a:pt x="0" y="140207"/>
                  </a:lnTo>
                  <a:lnTo>
                    <a:pt x="33908" y="146050"/>
                  </a:lnTo>
                  <a:lnTo>
                    <a:pt x="78358" y="135381"/>
                  </a:lnTo>
                  <a:lnTo>
                    <a:pt x="122935" y="122936"/>
                  </a:lnTo>
                  <a:lnTo>
                    <a:pt x="165734" y="108076"/>
                  </a:lnTo>
                  <a:lnTo>
                    <a:pt x="208533" y="90804"/>
                  </a:lnTo>
                  <a:lnTo>
                    <a:pt x="250062" y="71246"/>
                  </a:lnTo>
                  <a:lnTo>
                    <a:pt x="291083" y="49911"/>
                  </a:lnTo>
                  <a:lnTo>
                    <a:pt x="330326" y="2552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98209" y="3618229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4" h="24129">
                  <a:moveTo>
                    <a:pt x="27304" y="0"/>
                  </a:moveTo>
                  <a:lnTo>
                    <a:pt x="21970" y="0"/>
                  </a:lnTo>
                  <a:lnTo>
                    <a:pt x="12445" y="1270"/>
                  </a:lnTo>
                  <a:lnTo>
                    <a:pt x="5968" y="12700"/>
                  </a:lnTo>
                  <a:lnTo>
                    <a:pt x="0" y="24130"/>
                  </a:lnTo>
                  <a:lnTo>
                    <a:pt x="4190" y="23495"/>
                  </a:lnTo>
                  <a:lnTo>
                    <a:pt x="12445" y="23495"/>
                  </a:lnTo>
                  <a:lnTo>
                    <a:pt x="19557" y="11430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7369" y="3619499"/>
              <a:ext cx="383540" cy="121285"/>
            </a:xfrm>
            <a:custGeom>
              <a:avLst/>
              <a:gdLst/>
              <a:ahLst/>
              <a:cxnLst/>
              <a:rect l="l" t="t" r="r" b="b"/>
              <a:pathLst>
                <a:path w="383539" h="121285">
                  <a:moveTo>
                    <a:pt x="383539" y="0"/>
                  </a:moveTo>
                  <a:lnTo>
                    <a:pt x="338327" y="4699"/>
                  </a:lnTo>
                  <a:lnTo>
                    <a:pt x="294385" y="11937"/>
                  </a:lnTo>
                  <a:lnTo>
                    <a:pt x="250316" y="21462"/>
                  </a:lnTo>
                  <a:lnTo>
                    <a:pt x="206375" y="32638"/>
                  </a:lnTo>
                  <a:lnTo>
                    <a:pt x="163575" y="46354"/>
                  </a:lnTo>
                  <a:lnTo>
                    <a:pt x="121284" y="61849"/>
                  </a:lnTo>
                  <a:lnTo>
                    <a:pt x="80263" y="79628"/>
                  </a:lnTo>
                  <a:lnTo>
                    <a:pt x="39242" y="99313"/>
                  </a:lnTo>
                  <a:lnTo>
                    <a:pt x="0" y="121285"/>
                  </a:lnTo>
                  <a:lnTo>
                    <a:pt x="43433" y="99822"/>
                  </a:lnTo>
                  <a:lnTo>
                    <a:pt x="88010" y="80899"/>
                  </a:lnTo>
                  <a:lnTo>
                    <a:pt x="133730" y="64770"/>
                  </a:lnTo>
                  <a:lnTo>
                    <a:pt x="180212" y="51181"/>
                  </a:lnTo>
                  <a:lnTo>
                    <a:pt x="227202" y="39877"/>
                  </a:lnTo>
                  <a:lnTo>
                    <a:pt x="274700" y="31496"/>
                  </a:lnTo>
                  <a:lnTo>
                    <a:pt x="322325" y="25526"/>
                  </a:lnTo>
                  <a:lnTo>
                    <a:pt x="371093" y="22606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754" y="3641724"/>
              <a:ext cx="97789" cy="1244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23839" y="3642359"/>
              <a:ext cx="675005" cy="410209"/>
            </a:xfrm>
            <a:custGeom>
              <a:avLst/>
              <a:gdLst/>
              <a:ahLst/>
              <a:cxnLst/>
              <a:rect l="l" t="t" r="r" b="b"/>
              <a:pathLst>
                <a:path w="675004" h="410210">
                  <a:moveTo>
                    <a:pt x="675005" y="0"/>
                  </a:moveTo>
                  <a:lnTo>
                    <a:pt x="626237" y="2921"/>
                  </a:lnTo>
                  <a:lnTo>
                    <a:pt x="578612" y="8889"/>
                  </a:lnTo>
                  <a:lnTo>
                    <a:pt x="531113" y="17272"/>
                  </a:lnTo>
                  <a:lnTo>
                    <a:pt x="484124" y="28575"/>
                  </a:lnTo>
                  <a:lnTo>
                    <a:pt x="437769" y="42163"/>
                  </a:lnTo>
                  <a:lnTo>
                    <a:pt x="391922" y="58292"/>
                  </a:lnTo>
                  <a:lnTo>
                    <a:pt x="347345" y="77342"/>
                  </a:lnTo>
                  <a:lnTo>
                    <a:pt x="303911" y="98678"/>
                  </a:lnTo>
                  <a:lnTo>
                    <a:pt x="265811" y="121919"/>
                  </a:lnTo>
                  <a:lnTo>
                    <a:pt x="228346" y="147447"/>
                  </a:lnTo>
                  <a:lnTo>
                    <a:pt x="192659" y="174751"/>
                  </a:lnTo>
                  <a:lnTo>
                    <a:pt x="157607" y="203962"/>
                  </a:lnTo>
                  <a:lnTo>
                    <a:pt x="124333" y="234823"/>
                  </a:lnTo>
                  <a:lnTo>
                    <a:pt x="92201" y="267588"/>
                  </a:lnTo>
                  <a:lnTo>
                    <a:pt x="61849" y="302640"/>
                  </a:lnTo>
                  <a:lnTo>
                    <a:pt x="32765" y="338963"/>
                  </a:lnTo>
                  <a:lnTo>
                    <a:pt x="25526" y="356742"/>
                  </a:lnTo>
                  <a:lnTo>
                    <a:pt x="17272" y="374523"/>
                  </a:lnTo>
                  <a:lnTo>
                    <a:pt x="0" y="409701"/>
                  </a:lnTo>
                  <a:lnTo>
                    <a:pt x="9525" y="410210"/>
                  </a:lnTo>
                  <a:lnTo>
                    <a:pt x="55880" y="404367"/>
                  </a:lnTo>
                  <a:lnTo>
                    <a:pt x="102235" y="396621"/>
                  </a:lnTo>
                  <a:lnTo>
                    <a:pt x="147447" y="385825"/>
                  </a:lnTo>
                  <a:lnTo>
                    <a:pt x="192659" y="372744"/>
                  </a:lnTo>
                  <a:lnTo>
                    <a:pt x="237236" y="357886"/>
                  </a:lnTo>
                  <a:lnTo>
                    <a:pt x="280670" y="340740"/>
                  </a:lnTo>
                  <a:lnTo>
                    <a:pt x="323469" y="321055"/>
                  </a:lnTo>
                  <a:lnTo>
                    <a:pt x="365125" y="299085"/>
                  </a:lnTo>
                  <a:lnTo>
                    <a:pt x="406146" y="275336"/>
                  </a:lnTo>
                  <a:lnTo>
                    <a:pt x="445388" y="249174"/>
                  </a:lnTo>
                  <a:lnTo>
                    <a:pt x="484124" y="221234"/>
                  </a:lnTo>
                  <a:lnTo>
                    <a:pt x="520954" y="190246"/>
                  </a:lnTo>
                  <a:lnTo>
                    <a:pt x="556006" y="158114"/>
                  </a:lnTo>
                  <a:lnTo>
                    <a:pt x="589914" y="123698"/>
                  </a:lnTo>
                  <a:lnTo>
                    <a:pt x="630936" y="70103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10909" y="3618229"/>
              <a:ext cx="29845" cy="24130"/>
            </a:xfrm>
            <a:custGeom>
              <a:avLst/>
              <a:gdLst/>
              <a:ahLst/>
              <a:cxnLst/>
              <a:rect l="l" t="t" r="r" b="b"/>
              <a:pathLst>
                <a:path w="29845" h="24129">
                  <a:moveTo>
                    <a:pt x="29844" y="0"/>
                  </a:moveTo>
                  <a:lnTo>
                    <a:pt x="25145" y="0"/>
                  </a:lnTo>
                  <a:lnTo>
                    <a:pt x="14986" y="1143"/>
                  </a:lnTo>
                  <a:lnTo>
                    <a:pt x="7112" y="12319"/>
                  </a:lnTo>
                  <a:lnTo>
                    <a:pt x="0" y="24130"/>
                  </a:lnTo>
                  <a:lnTo>
                    <a:pt x="14986" y="24130"/>
                  </a:lnTo>
                  <a:lnTo>
                    <a:pt x="22732" y="11811"/>
                  </a:lnTo>
                  <a:lnTo>
                    <a:pt x="29844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32729" y="3641724"/>
              <a:ext cx="692785" cy="414655"/>
            </a:xfrm>
            <a:custGeom>
              <a:avLst/>
              <a:gdLst/>
              <a:ahLst/>
              <a:cxnLst/>
              <a:rect l="l" t="t" r="r" b="b"/>
              <a:pathLst>
                <a:path w="692785" h="414654">
                  <a:moveTo>
                    <a:pt x="692785" y="0"/>
                  </a:moveTo>
                  <a:lnTo>
                    <a:pt x="677926" y="0"/>
                  </a:lnTo>
                  <a:lnTo>
                    <a:pt x="655320" y="32765"/>
                  </a:lnTo>
                  <a:lnTo>
                    <a:pt x="631571" y="64897"/>
                  </a:lnTo>
                  <a:lnTo>
                    <a:pt x="606552" y="95250"/>
                  </a:lnTo>
                  <a:lnTo>
                    <a:pt x="580390" y="124460"/>
                  </a:lnTo>
                  <a:lnTo>
                    <a:pt x="546481" y="158876"/>
                  </a:lnTo>
                  <a:lnTo>
                    <a:pt x="511429" y="191135"/>
                  </a:lnTo>
                  <a:lnTo>
                    <a:pt x="474599" y="221996"/>
                  </a:lnTo>
                  <a:lnTo>
                    <a:pt x="435864" y="250062"/>
                  </a:lnTo>
                  <a:lnTo>
                    <a:pt x="396621" y="276225"/>
                  </a:lnTo>
                  <a:lnTo>
                    <a:pt x="355600" y="299974"/>
                  </a:lnTo>
                  <a:lnTo>
                    <a:pt x="313944" y="322072"/>
                  </a:lnTo>
                  <a:lnTo>
                    <a:pt x="271145" y="341629"/>
                  </a:lnTo>
                  <a:lnTo>
                    <a:pt x="227711" y="358901"/>
                  </a:lnTo>
                  <a:lnTo>
                    <a:pt x="183134" y="373761"/>
                  </a:lnTo>
                  <a:lnTo>
                    <a:pt x="137922" y="386969"/>
                  </a:lnTo>
                  <a:lnTo>
                    <a:pt x="92710" y="397637"/>
                  </a:lnTo>
                  <a:lnTo>
                    <a:pt x="46355" y="405384"/>
                  </a:lnTo>
                  <a:lnTo>
                    <a:pt x="0" y="411352"/>
                  </a:lnTo>
                  <a:lnTo>
                    <a:pt x="24384" y="414274"/>
                  </a:lnTo>
                  <a:lnTo>
                    <a:pt x="98171" y="408939"/>
                  </a:lnTo>
                  <a:lnTo>
                    <a:pt x="146939" y="397637"/>
                  </a:lnTo>
                  <a:lnTo>
                    <a:pt x="194437" y="383921"/>
                  </a:lnTo>
                  <a:lnTo>
                    <a:pt x="240792" y="367284"/>
                  </a:lnTo>
                  <a:lnTo>
                    <a:pt x="287274" y="348234"/>
                  </a:lnTo>
                  <a:lnTo>
                    <a:pt x="331850" y="327406"/>
                  </a:lnTo>
                  <a:lnTo>
                    <a:pt x="375793" y="303529"/>
                  </a:lnTo>
                  <a:lnTo>
                    <a:pt x="418719" y="277367"/>
                  </a:lnTo>
                  <a:lnTo>
                    <a:pt x="453771" y="250571"/>
                  </a:lnTo>
                  <a:lnTo>
                    <a:pt x="457231" y="250571"/>
                  </a:lnTo>
                  <a:lnTo>
                    <a:pt x="495935" y="220217"/>
                  </a:lnTo>
                  <a:lnTo>
                    <a:pt x="532892" y="188722"/>
                  </a:lnTo>
                  <a:lnTo>
                    <a:pt x="568579" y="154812"/>
                  </a:lnTo>
                  <a:lnTo>
                    <a:pt x="602488" y="118999"/>
                  </a:lnTo>
                  <a:lnTo>
                    <a:pt x="634492" y="81534"/>
                  </a:lnTo>
                  <a:lnTo>
                    <a:pt x="664337" y="41656"/>
                  </a:lnTo>
                  <a:lnTo>
                    <a:pt x="692785" y="0"/>
                  </a:lnTo>
                  <a:close/>
                </a:path>
                <a:path w="692785" h="414654">
                  <a:moveTo>
                    <a:pt x="457231" y="250571"/>
                  </a:moveTo>
                  <a:lnTo>
                    <a:pt x="453771" y="250571"/>
                  </a:lnTo>
                  <a:lnTo>
                    <a:pt x="418719" y="277367"/>
                  </a:lnTo>
                  <a:lnTo>
                    <a:pt x="457231" y="250571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1495" y="4254499"/>
              <a:ext cx="80645" cy="1117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74104" y="4351654"/>
              <a:ext cx="709295" cy="321310"/>
            </a:xfrm>
            <a:custGeom>
              <a:avLst/>
              <a:gdLst/>
              <a:ahLst/>
              <a:cxnLst/>
              <a:rect l="l" t="t" r="r" b="b"/>
              <a:pathLst>
                <a:path w="709295" h="321310">
                  <a:moveTo>
                    <a:pt x="707009" y="0"/>
                  </a:moveTo>
                  <a:lnTo>
                    <a:pt x="676021" y="28574"/>
                  </a:lnTo>
                  <a:lnTo>
                    <a:pt x="631444" y="64261"/>
                  </a:lnTo>
                  <a:lnTo>
                    <a:pt x="595122" y="90423"/>
                  </a:lnTo>
                  <a:lnTo>
                    <a:pt x="555878" y="116585"/>
                  </a:lnTo>
                  <a:lnTo>
                    <a:pt x="513715" y="141604"/>
                  </a:lnTo>
                  <a:lnTo>
                    <a:pt x="469773" y="165353"/>
                  </a:lnTo>
                  <a:lnTo>
                    <a:pt x="423925" y="188086"/>
                  </a:lnTo>
                  <a:lnTo>
                    <a:pt x="375793" y="209422"/>
                  </a:lnTo>
                  <a:lnTo>
                    <a:pt x="325882" y="229615"/>
                  </a:lnTo>
                  <a:lnTo>
                    <a:pt x="281813" y="249935"/>
                  </a:lnTo>
                  <a:lnTo>
                    <a:pt x="236600" y="267207"/>
                  </a:lnTo>
                  <a:lnTo>
                    <a:pt x="190246" y="282066"/>
                  </a:lnTo>
                  <a:lnTo>
                    <a:pt x="143256" y="294512"/>
                  </a:lnTo>
                  <a:lnTo>
                    <a:pt x="96266" y="304037"/>
                  </a:lnTo>
                  <a:lnTo>
                    <a:pt x="48133" y="311149"/>
                  </a:lnTo>
                  <a:lnTo>
                    <a:pt x="0" y="315975"/>
                  </a:lnTo>
                  <a:lnTo>
                    <a:pt x="1778" y="321309"/>
                  </a:lnTo>
                  <a:lnTo>
                    <a:pt x="49911" y="315340"/>
                  </a:lnTo>
                  <a:lnTo>
                    <a:pt x="98679" y="307085"/>
                  </a:lnTo>
                  <a:lnTo>
                    <a:pt x="146304" y="296925"/>
                  </a:lnTo>
                  <a:lnTo>
                    <a:pt x="193802" y="285622"/>
                  </a:lnTo>
                  <a:lnTo>
                    <a:pt x="240792" y="271906"/>
                  </a:lnTo>
                  <a:lnTo>
                    <a:pt x="287147" y="257047"/>
                  </a:lnTo>
                  <a:lnTo>
                    <a:pt x="332359" y="240918"/>
                  </a:lnTo>
                  <a:lnTo>
                    <a:pt x="376427" y="223138"/>
                  </a:lnTo>
                  <a:lnTo>
                    <a:pt x="419226" y="204088"/>
                  </a:lnTo>
                  <a:lnTo>
                    <a:pt x="460248" y="184403"/>
                  </a:lnTo>
                  <a:lnTo>
                    <a:pt x="508380" y="158876"/>
                  </a:lnTo>
                  <a:lnTo>
                    <a:pt x="554101" y="132079"/>
                  </a:lnTo>
                  <a:lnTo>
                    <a:pt x="596900" y="104774"/>
                  </a:lnTo>
                  <a:lnTo>
                    <a:pt x="636777" y="76199"/>
                  </a:lnTo>
                  <a:lnTo>
                    <a:pt x="673100" y="46989"/>
                  </a:lnTo>
                  <a:lnTo>
                    <a:pt x="709295" y="14858"/>
                  </a:lnTo>
                  <a:lnTo>
                    <a:pt x="707009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71564" y="4580889"/>
              <a:ext cx="328295" cy="86360"/>
            </a:xfrm>
            <a:custGeom>
              <a:avLst/>
              <a:gdLst/>
              <a:ahLst/>
              <a:cxnLst/>
              <a:rect l="l" t="t" r="r" b="b"/>
              <a:pathLst>
                <a:path w="328295" h="86360">
                  <a:moveTo>
                    <a:pt x="328295" y="0"/>
                  </a:moveTo>
                  <a:lnTo>
                    <a:pt x="283718" y="16129"/>
                  </a:lnTo>
                  <a:lnTo>
                    <a:pt x="237871" y="30988"/>
                  </a:lnTo>
                  <a:lnTo>
                    <a:pt x="190881" y="44069"/>
                  </a:lnTo>
                  <a:lnTo>
                    <a:pt x="143890" y="56007"/>
                  </a:lnTo>
                  <a:lnTo>
                    <a:pt x="95758" y="65532"/>
                  </a:lnTo>
                  <a:lnTo>
                    <a:pt x="48133" y="73279"/>
                  </a:lnTo>
                  <a:lnTo>
                    <a:pt x="0" y="79248"/>
                  </a:lnTo>
                  <a:lnTo>
                    <a:pt x="2412" y="86360"/>
                  </a:lnTo>
                  <a:lnTo>
                    <a:pt x="50546" y="81534"/>
                  </a:lnTo>
                  <a:lnTo>
                    <a:pt x="98679" y="74422"/>
                  </a:lnTo>
                  <a:lnTo>
                    <a:pt x="145669" y="64897"/>
                  </a:lnTo>
                  <a:lnTo>
                    <a:pt x="192659" y="52451"/>
                  </a:lnTo>
                  <a:lnTo>
                    <a:pt x="239140" y="37465"/>
                  </a:lnTo>
                  <a:lnTo>
                    <a:pt x="284352" y="20193"/>
                  </a:lnTo>
                  <a:lnTo>
                    <a:pt x="328295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00750" y="4255769"/>
              <a:ext cx="1035050" cy="1292860"/>
            </a:xfrm>
            <a:custGeom>
              <a:avLst/>
              <a:gdLst/>
              <a:ahLst/>
              <a:cxnLst/>
              <a:rect l="l" t="t" r="r" b="b"/>
              <a:pathLst>
                <a:path w="1035050" h="1292860">
                  <a:moveTo>
                    <a:pt x="968501" y="0"/>
                  </a:moveTo>
                  <a:lnTo>
                    <a:pt x="960754" y="14858"/>
                  </a:lnTo>
                  <a:lnTo>
                    <a:pt x="974978" y="60070"/>
                  </a:lnTo>
                  <a:lnTo>
                    <a:pt x="987551" y="105917"/>
                  </a:lnTo>
                  <a:lnTo>
                    <a:pt x="998220" y="151764"/>
                  </a:lnTo>
                  <a:lnTo>
                    <a:pt x="1006475" y="198754"/>
                  </a:lnTo>
                  <a:lnTo>
                    <a:pt x="1013714" y="245109"/>
                  </a:lnTo>
                  <a:lnTo>
                    <a:pt x="1018413" y="292099"/>
                  </a:lnTo>
                  <a:lnTo>
                    <a:pt x="1021460" y="339724"/>
                  </a:lnTo>
                  <a:lnTo>
                    <a:pt x="1022603" y="386714"/>
                  </a:lnTo>
                  <a:lnTo>
                    <a:pt x="1021460" y="436117"/>
                  </a:lnTo>
                  <a:lnTo>
                    <a:pt x="1017777" y="485520"/>
                  </a:lnTo>
                  <a:lnTo>
                    <a:pt x="1012444" y="534288"/>
                  </a:lnTo>
                  <a:lnTo>
                    <a:pt x="1004189" y="583056"/>
                  </a:lnTo>
                  <a:lnTo>
                    <a:pt x="994028" y="630681"/>
                  </a:lnTo>
                  <a:lnTo>
                    <a:pt x="981582" y="677671"/>
                  </a:lnTo>
                  <a:lnTo>
                    <a:pt x="966089" y="724026"/>
                  </a:lnTo>
                  <a:lnTo>
                    <a:pt x="948817" y="769238"/>
                  </a:lnTo>
                  <a:lnTo>
                    <a:pt x="929258" y="812672"/>
                  </a:lnTo>
                  <a:lnTo>
                    <a:pt x="906652" y="855598"/>
                  </a:lnTo>
                  <a:lnTo>
                    <a:pt x="879855" y="900810"/>
                  </a:lnTo>
                  <a:lnTo>
                    <a:pt x="852424" y="943609"/>
                  </a:lnTo>
                  <a:lnTo>
                    <a:pt x="824483" y="982852"/>
                  </a:lnTo>
                  <a:lnTo>
                    <a:pt x="795908" y="1019809"/>
                  </a:lnTo>
                  <a:lnTo>
                    <a:pt x="766191" y="1053718"/>
                  </a:lnTo>
                  <a:lnTo>
                    <a:pt x="736473" y="1084579"/>
                  </a:lnTo>
                  <a:lnTo>
                    <a:pt x="705484" y="1113789"/>
                  </a:lnTo>
                  <a:lnTo>
                    <a:pt x="674624" y="1139952"/>
                  </a:lnTo>
                  <a:lnTo>
                    <a:pt x="643127" y="1163700"/>
                  </a:lnTo>
                  <a:lnTo>
                    <a:pt x="610361" y="1184528"/>
                  </a:lnTo>
                  <a:lnTo>
                    <a:pt x="569341" y="1208404"/>
                  </a:lnTo>
                  <a:lnTo>
                    <a:pt x="527684" y="1227962"/>
                  </a:lnTo>
                  <a:lnTo>
                    <a:pt x="485394" y="1244727"/>
                  </a:lnTo>
                  <a:lnTo>
                    <a:pt x="442595" y="1257808"/>
                  </a:lnTo>
                  <a:lnTo>
                    <a:pt x="399161" y="1267840"/>
                  </a:lnTo>
                  <a:lnTo>
                    <a:pt x="355091" y="1274952"/>
                  </a:lnTo>
                  <a:lnTo>
                    <a:pt x="311150" y="1279143"/>
                  </a:lnTo>
                  <a:lnTo>
                    <a:pt x="266446" y="1280414"/>
                  </a:lnTo>
                  <a:lnTo>
                    <a:pt x="223647" y="1279143"/>
                  </a:lnTo>
                  <a:lnTo>
                    <a:pt x="180212" y="1275587"/>
                  </a:lnTo>
                  <a:lnTo>
                    <a:pt x="137413" y="1270253"/>
                  </a:lnTo>
                  <a:lnTo>
                    <a:pt x="93979" y="1262506"/>
                  </a:lnTo>
                  <a:lnTo>
                    <a:pt x="50546" y="1252346"/>
                  </a:lnTo>
                  <a:lnTo>
                    <a:pt x="7112" y="1241043"/>
                  </a:lnTo>
                  <a:lnTo>
                    <a:pt x="0" y="1251839"/>
                  </a:lnTo>
                  <a:lnTo>
                    <a:pt x="44576" y="1263649"/>
                  </a:lnTo>
                  <a:lnTo>
                    <a:pt x="89280" y="1273809"/>
                  </a:lnTo>
                  <a:lnTo>
                    <a:pt x="133223" y="1282191"/>
                  </a:lnTo>
                  <a:lnTo>
                    <a:pt x="177926" y="1288160"/>
                  </a:lnTo>
                  <a:lnTo>
                    <a:pt x="222503" y="1291716"/>
                  </a:lnTo>
                  <a:lnTo>
                    <a:pt x="266446" y="1292859"/>
                  </a:lnTo>
                  <a:lnTo>
                    <a:pt x="311658" y="1291716"/>
                  </a:lnTo>
                  <a:lnTo>
                    <a:pt x="356870" y="1286890"/>
                  </a:lnTo>
                  <a:lnTo>
                    <a:pt x="401574" y="1279778"/>
                  </a:lnTo>
                  <a:lnTo>
                    <a:pt x="446150" y="1269618"/>
                  </a:lnTo>
                  <a:lnTo>
                    <a:pt x="489585" y="1256537"/>
                  </a:lnTo>
                  <a:lnTo>
                    <a:pt x="533019" y="1239265"/>
                  </a:lnTo>
                  <a:lnTo>
                    <a:pt x="575309" y="1219072"/>
                  </a:lnTo>
                  <a:lnTo>
                    <a:pt x="616839" y="1195323"/>
                  </a:lnTo>
                  <a:lnTo>
                    <a:pt x="650240" y="1173860"/>
                  </a:lnTo>
                  <a:lnTo>
                    <a:pt x="682371" y="1149477"/>
                  </a:lnTo>
                  <a:lnTo>
                    <a:pt x="713867" y="1122679"/>
                  </a:lnTo>
                  <a:lnTo>
                    <a:pt x="745363" y="1093596"/>
                  </a:lnTo>
                  <a:lnTo>
                    <a:pt x="775716" y="1061973"/>
                  </a:lnTo>
                  <a:lnTo>
                    <a:pt x="805433" y="1027556"/>
                  </a:lnTo>
                  <a:lnTo>
                    <a:pt x="834644" y="990599"/>
                  </a:lnTo>
                  <a:lnTo>
                    <a:pt x="863219" y="950213"/>
                  </a:lnTo>
                  <a:lnTo>
                    <a:pt x="890524" y="907287"/>
                  </a:lnTo>
                  <a:lnTo>
                    <a:pt x="917321" y="862075"/>
                  </a:lnTo>
                  <a:lnTo>
                    <a:pt x="938149" y="822197"/>
                  </a:lnTo>
                  <a:lnTo>
                    <a:pt x="957199" y="781811"/>
                  </a:lnTo>
                  <a:lnTo>
                    <a:pt x="973835" y="740790"/>
                  </a:lnTo>
                  <a:lnTo>
                    <a:pt x="988059" y="698499"/>
                  </a:lnTo>
                  <a:lnTo>
                    <a:pt x="1000632" y="655700"/>
                  </a:lnTo>
                  <a:lnTo>
                    <a:pt x="1011301" y="611631"/>
                  </a:lnTo>
                  <a:lnTo>
                    <a:pt x="1019682" y="567562"/>
                  </a:lnTo>
                  <a:lnTo>
                    <a:pt x="1026159" y="522985"/>
                  </a:lnTo>
                  <a:lnTo>
                    <a:pt x="1030985" y="477773"/>
                  </a:lnTo>
                  <a:lnTo>
                    <a:pt x="1033906" y="431926"/>
                  </a:lnTo>
                  <a:lnTo>
                    <a:pt x="1035050" y="386714"/>
                  </a:lnTo>
                  <a:lnTo>
                    <a:pt x="1033906" y="337311"/>
                  </a:lnTo>
                  <a:lnTo>
                    <a:pt x="1030985" y="288543"/>
                  </a:lnTo>
                  <a:lnTo>
                    <a:pt x="1025525" y="239140"/>
                  </a:lnTo>
                  <a:lnTo>
                    <a:pt x="1017777" y="191007"/>
                  </a:lnTo>
                  <a:lnTo>
                    <a:pt x="1008888" y="142239"/>
                  </a:lnTo>
                  <a:lnTo>
                    <a:pt x="997584" y="93979"/>
                  </a:lnTo>
                  <a:lnTo>
                    <a:pt x="983869" y="46989"/>
                  </a:lnTo>
                  <a:lnTo>
                    <a:pt x="968501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13245" y="4135754"/>
              <a:ext cx="50165" cy="119380"/>
            </a:xfrm>
            <a:custGeom>
              <a:avLst/>
              <a:gdLst/>
              <a:ahLst/>
              <a:cxnLst/>
              <a:rect l="l" t="t" r="r" b="b"/>
              <a:pathLst>
                <a:path w="50165" h="119379">
                  <a:moveTo>
                    <a:pt x="6603" y="0"/>
                  </a:moveTo>
                  <a:lnTo>
                    <a:pt x="0" y="15494"/>
                  </a:lnTo>
                  <a:lnTo>
                    <a:pt x="22732" y="66548"/>
                  </a:lnTo>
                  <a:lnTo>
                    <a:pt x="43052" y="119380"/>
                  </a:lnTo>
                  <a:lnTo>
                    <a:pt x="50164" y="103378"/>
                  </a:lnTo>
                  <a:lnTo>
                    <a:pt x="29845" y="51054"/>
                  </a:lnTo>
                  <a:lnTo>
                    <a:pt x="18541" y="2552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41389" y="3603624"/>
              <a:ext cx="878840" cy="546735"/>
            </a:xfrm>
            <a:custGeom>
              <a:avLst/>
              <a:gdLst/>
              <a:ahLst/>
              <a:cxnLst/>
              <a:rect l="l" t="t" r="r" b="b"/>
              <a:pathLst>
                <a:path w="878840" h="546735">
                  <a:moveTo>
                    <a:pt x="49402" y="0"/>
                  </a:moveTo>
                  <a:lnTo>
                    <a:pt x="38608" y="0"/>
                  </a:lnTo>
                  <a:lnTo>
                    <a:pt x="7747" y="635"/>
                  </a:lnTo>
                  <a:lnTo>
                    <a:pt x="0" y="13715"/>
                  </a:lnTo>
                  <a:lnTo>
                    <a:pt x="24384" y="12446"/>
                  </a:lnTo>
                  <a:lnTo>
                    <a:pt x="49402" y="12446"/>
                  </a:lnTo>
                  <a:lnTo>
                    <a:pt x="96265" y="13715"/>
                  </a:lnTo>
                  <a:lnTo>
                    <a:pt x="143890" y="17272"/>
                  </a:lnTo>
                  <a:lnTo>
                    <a:pt x="191515" y="23240"/>
                  </a:lnTo>
                  <a:lnTo>
                    <a:pt x="238379" y="32131"/>
                  </a:lnTo>
                  <a:lnTo>
                    <a:pt x="285369" y="43434"/>
                  </a:lnTo>
                  <a:lnTo>
                    <a:pt x="331850" y="57150"/>
                  </a:lnTo>
                  <a:lnTo>
                    <a:pt x="378206" y="73787"/>
                  </a:lnTo>
                  <a:lnTo>
                    <a:pt x="423418" y="92837"/>
                  </a:lnTo>
                  <a:lnTo>
                    <a:pt x="468503" y="114173"/>
                  </a:lnTo>
                  <a:lnTo>
                    <a:pt x="512571" y="138684"/>
                  </a:lnTo>
                  <a:lnTo>
                    <a:pt x="552450" y="163575"/>
                  </a:lnTo>
                  <a:lnTo>
                    <a:pt x="590423" y="191008"/>
                  </a:lnTo>
                  <a:lnTo>
                    <a:pt x="627380" y="220725"/>
                  </a:lnTo>
                  <a:lnTo>
                    <a:pt x="662432" y="252222"/>
                  </a:lnTo>
                  <a:lnTo>
                    <a:pt x="695706" y="285623"/>
                  </a:lnTo>
                  <a:lnTo>
                    <a:pt x="727202" y="320675"/>
                  </a:lnTo>
                  <a:lnTo>
                    <a:pt x="756919" y="357632"/>
                  </a:lnTo>
                  <a:lnTo>
                    <a:pt x="785494" y="396239"/>
                  </a:lnTo>
                  <a:lnTo>
                    <a:pt x="811657" y="436117"/>
                  </a:lnTo>
                  <a:lnTo>
                    <a:pt x="836040" y="477774"/>
                  </a:lnTo>
                  <a:lnTo>
                    <a:pt x="859155" y="520064"/>
                  </a:lnTo>
                  <a:lnTo>
                    <a:pt x="872236" y="546735"/>
                  </a:lnTo>
                  <a:lnTo>
                    <a:pt x="878839" y="531367"/>
                  </a:lnTo>
                  <a:lnTo>
                    <a:pt x="847343" y="471170"/>
                  </a:lnTo>
                  <a:lnTo>
                    <a:pt x="822325" y="429513"/>
                  </a:lnTo>
                  <a:lnTo>
                    <a:pt x="795655" y="389127"/>
                  </a:lnTo>
                  <a:lnTo>
                    <a:pt x="767080" y="349885"/>
                  </a:lnTo>
                  <a:lnTo>
                    <a:pt x="736727" y="312420"/>
                  </a:lnTo>
                  <a:lnTo>
                    <a:pt x="704595" y="276606"/>
                  </a:lnTo>
                  <a:lnTo>
                    <a:pt x="670687" y="242697"/>
                  </a:lnTo>
                  <a:lnTo>
                    <a:pt x="635000" y="211200"/>
                  </a:lnTo>
                  <a:lnTo>
                    <a:pt x="598169" y="180848"/>
                  </a:lnTo>
                  <a:lnTo>
                    <a:pt x="559562" y="153542"/>
                  </a:lnTo>
                  <a:lnTo>
                    <a:pt x="519049" y="127888"/>
                  </a:lnTo>
                  <a:lnTo>
                    <a:pt x="473963" y="103504"/>
                  </a:lnTo>
                  <a:lnTo>
                    <a:pt x="428751" y="81534"/>
                  </a:lnTo>
                  <a:lnTo>
                    <a:pt x="382397" y="61849"/>
                  </a:lnTo>
                  <a:lnTo>
                    <a:pt x="335914" y="45212"/>
                  </a:lnTo>
                  <a:lnTo>
                    <a:pt x="288417" y="31496"/>
                  </a:lnTo>
                  <a:lnTo>
                    <a:pt x="240792" y="20192"/>
                  </a:lnTo>
                  <a:lnTo>
                    <a:pt x="193294" y="11302"/>
                  </a:lnTo>
                  <a:lnTo>
                    <a:pt x="145034" y="4699"/>
                  </a:lnTo>
                  <a:lnTo>
                    <a:pt x="97536" y="114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0909" y="3605529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22225" y="0"/>
                  </a:moveTo>
                  <a:lnTo>
                    <a:pt x="17017" y="0"/>
                  </a:lnTo>
                  <a:lnTo>
                    <a:pt x="11684" y="635"/>
                  </a:lnTo>
                  <a:lnTo>
                    <a:pt x="6476" y="1143"/>
                  </a:lnTo>
                  <a:lnTo>
                    <a:pt x="1777" y="9271"/>
                  </a:lnTo>
                  <a:lnTo>
                    <a:pt x="0" y="13970"/>
                  </a:lnTo>
                  <a:lnTo>
                    <a:pt x="4699" y="13335"/>
                  </a:lnTo>
                  <a:lnTo>
                    <a:pt x="14604" y="12827"/>
                  </a:lnTo>
                  <a:lnTo>
                    <a:pt x="17017" y="8128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70194" y="3606799"/>
              <a:ext cx="647065" cy="340360"/>
            </a:xfrm>
            <a:custGeom>
              <a:avLst/>
              <a:gdLst/>
              <a:ahLst/>
              <a:cxnLst/>
              <a:rect l="l" t="t" r="r" b="b"/>
              <a:pathLst>
                <a:path w="647064" h="340360">
                  <a:moveTo>
                    <a:pt x="647064" y="0"/>
                  </a:moveTo>
                  <a:lnTo>
                    <a:pt x="601344" y="4699"/>
                  </a:lnTo>
                  <a:lnTo>
                    <a:pt x="555497" y="11302"/>
                  </a:lnTo>
                  <a:lnTo>
                    <a:pt x="510285" y="20827"/>
                  </a:lnTo>
                  <a:lnTo>
                    <a:pt x="465074" y="32131"/>
                  </a:lnTo>
                  <a:lnTo>
                    <a:pt x="421131" y="45847"/>
                  </a:lnTo>
                  <a:lnTo>
                    <a:pt x="377697" y="61849"/>
                  </a:lnTo>
                  <a:lnTo>
                    <a:pt x="335406" y="79756"/>
                  </a:lnTo>
                  <a:lnTo>
                    <a:pt x="293242" y="99949"/>
                  </a:lnTo>
                  <a:lnTo>
                    <a:pt x="252729" y="122047"/>
                  </a:lnTo>
                  <a:lnTo>
                    <a:pt x="212978" y="146431"/>
                  </a:lnTo>
                  <a:lnTo>
                    <a:pt x="174243" y="173227"/>
                  </a:lnTo>
                  <a:lnTo>
                    <a:pt x="136778" y="201167"/>
                  </a:lnTo>
                  <a:lnTo>
                    <a:pt x="101091" y="231521"/>
                  </a:lnTo>
                  <a:lnTo>
                    <a:pt x="66675" y="264287"/>
                  </a:lnTo>
                  <a:lnTo>
                    <a:pt x="33274" y="298703"/>
                  </a:lnTo>
                  <a:lnTo>
                    <a:pt x="1777" y="335025"/>
                  </a:lnTo>
                  <a:lnTo>
                    <a:pt x="0" y="340360"/>
                  </a:lnTo>
                  <a:lnTo>
                    <a:pt x="32130" y="304038"/>
                  </a:lnTo>
                  <a:lnTo>
                    <a:pt x="66039" y="270128"/>
                  </a:lnTo>
                  <a:lnTo>
                    <a:pt x="101091" y="238633"/>
                  </a:lnTo>
                  <a:lnTo>
                    <a:pt x="138049" y="209423"/>
                  </a:lnTo>
                  <a:lnTo>
                    <a:pt x="176656" y="182117"/>
                  </a:lnTo>
                  <a:lnTo>
                    <a:pt x="215900" y="157099"/>
                  </a:lnTo>
                  <a:lnTo>
                    <a:pt x="256920" y="134492"/>
                  </a:lnTo>
                  <a:lnTo>
                    <a:pt x="296163" y="112522"/>
                  </a:lnTo>
                  <a:lnTo>
                    <a:pt x="337184" y="92837"/>
                  </a:lnTo>
                  <a:lnTo>
                    <a:pt x="378332" y="74929"/>
                  </a:lnTo>
                  <a:lnTo>
                    <a:pt x="420496" y="59562"/>
                  </a:lnTo>
                  <a:lnTo>
                    <a:pt x="463295" y="45847"/>
                  </a:lnTo>
                  <a:lnTo>
                    <a:pt x="507364" y="34544"/>
                  </a:lnTo>
                  <a:lnTo>
                    <a:pt x="551306" y="25019"/>
                  </a:lnTo>
                  <a:lnTo>
                    <a:pt x="595376" y="17907"/>
                  </a:lnTo>
                  <a:lnTo>
                    <a:pt x="640588" y="13081"/>
                  </a:lnTo>
                  <a:lnTo>
                    <a:pt x="647064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56225" y="3740784"/>
              <a:ext cx="271780" cy="240665"/>
            </a:xfrm>
            <a:custGeom>
              <a:avLst/>
              <a:gdLst/>
              <a:ahLst/>
              <a:cxnLst/>
              <a:rect l="l" t="t" r="r" b="b"/>
              <a:pathLst>
                <a:path w="271779" h="240664">
                  <a:moveTo>
                    <a:pt x="271779" y="0"/>
                  </a:moveTo>
                  <a:lnTo>
                    <a:pt x="230632" y="22605"/>
                  </a:lnTo>
                  <a:lnTo>
                    <a:pt x="191262" y="47625"/>
                  </a:lnTo>
                  <a:lnTo>
                    <a:pt x="152526" y="75056"/>
                  </a:lnTo>
                  <a:lnTo>
                    <a:pt x="115570" y="104266"/>
                  </a:lnTo>
                  <a:lnTo>
                    <a:pt x="80517" y="135889"/>
                  </a:lnTo>
                  <a:lnTo>
                    <a:pt x="46482" y="169799"/>
                  </a:lnTo>
                  <a:lnTo>
                    <a:pt x="14350" y="206121"/>
                  </a:lnTo>
                  <a:lnTo>
                    <a:pt x="0" y="240664"/>
                  </a:lnTo>
                  <a:lnTo>
                    <a:pt x="29210" y="204342"/>
                  </a:lnTo>
                  <a:lnTo>
                    <a:pt x="59562" y="169163"/>
                  </a:lnTo>
                  <a:lnTo>
                    <a:pt x="91821" y="136398"/>
                  </a:lnTo>
                  <a:lnTo>
                    <a:pt x="125222" y="105410"/>
                  </a:lnTo>
                  <a:lnTo>
                    <a:pt x="160274" y="76200"/>
                  </a:lnTo>
                  <a:lnTo>
                    <a:pt x="196087" y="48894"/>
                  </a:lnTo>
                  <a:lnTo>
                    <a:pt x="233679" y="23240"/>
                  </a:lnTo>
                  <a:lnTo>
                    <a:pt x="27177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25514" y="3604894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60" h="13970">
                  <a:moveTo>
                    <a:pt x="22860" y="0"/>
                  </a:moveTo>
                  <a:lnTo>
                    <a:pt x="17525" y="634"/>
                  </a:lnTo>
                  <a:lnTo>
                    <a:pt x="7874" y="1142"/>
                  </a:lnTo>
                  <a:lnTo>
                    <a:pt x="2412" y="9270"/>
                  </a:lnTo>
                  <a:lnTo>
                    <a:pt x="0" y="13969"/>
                  </a:lnTo>
                  <a:lnTo>
                    <a:pt x="4825" y="13334"/>
                  </a:lnTo>
                  <a:lnTo>
                    <a:pt x="15112" y="1282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56425" y="4239259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6984" y="0"/>
                  </a:moveTo>
                  <a:lnTo>
                    <a:pt x="2285" y="11175"/>
                  </a:lnTo>
                  <a:lnTo>
                    <a:pt x="0" y="15875"/>
                  </a:lnTo>
                  <a:lnTo>
                    <a:pt x="1777" y="20574"/>
                  </a:lnTo>
                  <a:lnTo>
                    <a:pt x="5206" y="31114"/>
                  </a:lnTo>
                  <a:lnTo>
                    <a:pt x="8127" y="26415"/>
                  </a:lnTo>
                  <a:lnTo>
                    <a:pt x="10414" y="21209"/>
                  </a:lnTo>
                  <a:lnTo>
                    <a:pt x="12700" y="16510"/>
                  </a:lnTo>
                  <a:lnTo>
                    <a:pt x="11049" y="1117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54854" y="5475604"/>
              <a:ext cx="1433195" cy="416559"/>
            </a:xfrm>
            <a:custGeom>
              <a:avLst/>
              <a:gdLst/>
              <a:ahLst/>
              <a:cxnLst/>
              <a:rect l="l" t="t" r="r" b="b"/>
              <a:pathLst>
                <a:path w="1433195" h="416560">
                  <a:moveTo>
                    <a:pt x="1350518" y="0"/>
                  </a:moveTo>
                  <a:lnTo>
                    <a:pt x="1318387" y="36829"/>
                  </a:lnTo>
                  <a:lnTo>
                    <a:pt x="1284478" y="71246"/>
                  </a:lnTo>
                  <a:lnTo>
                    <a:pt x="1248791" y="103377"/>
                  </a:lnTo>
                  <a:lnTo>
                    <a:pt x="1211326" y="133730"/>
                  </a:lnTo>
                  <a:lnTo>
                    <a:pt x="1172591" y="161035"/>
                  </a:lnTo>
                  <a:lnTo>
                    <a:pt x="1132840" y="186562"/>
                  </a:lnTo>
                  <a:lnTo>
                    <a:pt x="1091692" y="209803"/>
                  </a:lnTo>
                  <a:lnTo>
                    <a:pt x="1049528" y="231139"/>
                  </a:lnTo>
                  <a:lnTo>
                    <a:pt x="1006094" y="249554"/>
                  </a:lnTo>
                  <a:lnTo>
                    <a:pt x="962025" y="265683"/>
                  </a:lnTo>
                  <a:lnTo>
                    <a:pt x="917448" y="279272"/>
                  </a:lnTo>
                  <a:lnTo>
                    <a:pt x="871601" y="290575"/>
                  </a:lnTo>
                  <a:lnTo>
                    <a:pt x="825754" y="299465"/>
                  </a:lnTo>
                  <a:lnTo>
                    <a:pt x="778764" y="306069"/>
                  </a:lnTo>
                  <a:lnTo>
                    <a:pt x="731774" y="309625"/>
                  </a:lnTo>
                  <a:lnTo>
                    <a:pt x="684784" y="311403"/>
                  </a:lnTo>
                  <a:lnTo>
                    <a:pt x="640207" y="310133"/>
                  </a:lnTo>
                  <a:lnTo>
                    <a:pt x="595503" y="306577"/>
                  </a:lnTo>
                  <a:lnTo>
                    <a:pt x="550926" y="300735"/>
                  </a:lnTo>
                  <a:lnTo>
                    <a:pt x="506349" y="292353"/>
                  </a:lnTo>
                  <a:lnTo>
                    <a:pt x="461645" y="281685"/>
                  </a:lnTo>
                  <a:lnTo>
                    <a:pt x="417703" y="268604"/>
                  </a:lnTo>
                  <a:lnTo>
                    <a:pt x="374269" y="253110"/>
                  </a:lnTo>
                  <a:lnTo>
                    <a:pt x="331343" y="235330"/>
                  </a:lnTo>
                  <a:lnTo>
                    <a:pt x="289179" y="215137"/>
                  </a:lnTo>
                  <a:lnTo>
                    <a:pt x="247523" y="191896"/>
                  </a:lnTo>
                  <a:lnTo>
                    <a:pt x="211200" y="169925"/>
                  </a:lnTo>
                  <a:lnTo>
                    <a:pt x="176657" y="146176"/>
                  </a:lnTo>
                  <a:lnTo>
                    <a:pt x="144018" y="121284"/>
                  </a:lnTo>
                  <a:lnTo>
                    <a:pt x="112395" y="94487"/>
                  </a:lnTo>
                  <a:lnTo>
                    <a:pt x="85090" y="100456"/>
                  </a:lnTo>
                  <a:lnTo>
                    <a:pt x="57150" y="105155"/>
                  </a:lnTo>
                  <a:lnTo>
                    <a:pt x="29210" y="108711"/>
                  </a:lnTo>
                  <a:lnTo>
                    <a:pt x="0" y="111759"/>
                  </a:lnTo>
                  <a:lnTo>
                    <a:pt x="32131" y="145541"/>
                  </a:lnTo>
                  <a:lnTo>
                    <a:pt x="66040" y="177672"/>
                  </a:lnTo>
                  <a:lnTo>
                    <a:pt x="101727" y="208533"/>
                  </a:lnTo>
                  <a:lnTo>
                    <a:pt x="139192" y="237743"/>
                  </a:lnTo>
                  <a:lnTo>
                    <a:pt x="178435" y="265048"/>
                  </a:lnTo>
                  <a:lnTo>
                    <a:pt x="219583" y="290575"/>
                  </a:lnTo>
                  <a:lnTo>
                    <a:pt x="263525" y="314959"/>
                  </a:lnTo>
                  <a:lnTo>
                    <a:pt x="308229" y="336295"/>
                  </a:lnTo>
                  <a:lnTo>
                    <a:pt x="353949" y="355345"/>
                  </a:lnTo>
                  <a:lnTo>
                    <a:pt x="400431" y="371982"/>
                  </a:lnTo>
                  <a:lnTo>
                    <a:pt x="446786" y="385698"/>
                  </a:lnTo>
                  <a:lnTo>
                    <a:pt x="493775" y="397001"/>
                  </a:lnTo>
                  <a:lnTo>
                    <a:pt x="540766" y="405256"/>
                  </a:lnTo>
                  <a:lnTo>
                    <a:pt x="588391" y="411860"/>
                  </a:lnTo>
                  <a:lnTo>
                    <a:pt x="635381" y="415416"/>
                  </a:lnTo>
                  <a:lnTo>
                    <a:pt x="683006" y="416559"/>
                  </a:lnTo>
                  <a:lnTo>
                    <a:pt x="728853" y="415416"/>
                  </a:lnTo>
                  <a:lnTo>
                    <a:pt x="774573" y="411860"/>
                  </a:lnTo>
                  <a:lnTo>
                    <a:pt x="819785" y="406399"/>
                  </a:lnTo>
                  <a:lnTo>
                    <a:pt x="864489" y="398779"/>
                  </a:lnTo>
                  <a:lnTo>
                    <a:pt x="909066" y="388619"/>
                  </a:lnTo>
                  <a:lnTo>
                    <a:pt x="953135" y="376173"/>
                  </a:lnTo>
                  <a:lnTo>
                    <a:pt x="996569" y="361949"/>
                  </a:lnTo>
                  <a:lnTo>
                    <a:pt x="1038733" y="345312"/>
                  </a:lnTo>
                  <a:lnTo>
                    <a:pt x="1080389" y="326262"/>
                  </a:lnTo>
                  <a:lnTo>
                    <a:pt x="1121537" y="305434"/>
                  </a:lnTo>
                  <a:lnTo>
                    <a:pt x="1161288" y="282828"/>
                  </a:lnTo>
                  <a:lnTo>
                    <a:pt x="1200023" y="257936"/>
                  </a:lnTo>
                  <a:lnTo>
                    <a:pt x="1237488" y="231139"/>
                  </a:lnTo>
                  <a:lnTo>
                    <a:pt x="1273810" y="202056"/>
                  </a:lnTo>
                  <a:lnTo>
                    <a:pt x="1308862" y="171195"/>
                  </a:lnTo>
                  <a:lnTo>
                    <a:pt x="1342263" y="138429"/>
                  </a:lnTo>
                  <a:lnTo>
                    <a:pt x="1374394" y="103377"/>
                  </a:lnTo>
                  <a:lnTo>
                    <a:pt x="1404620" y="66547"/>
                  </a:lnTo>
                  <a:lnTo>
                    <a:pt x="1433195" y="28574"/>
                  </a:lnTo>
                  <a:lnTo>
                    <a:pt x="1413002" y="21970"/>
                  </a:lnTo>
                  <a:lnTo>
                    <a:pt x="1371346" y="7746"/>
                  </a:lnTo>
                  <a:lnTo>
                    <a:pt x="1350518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67249" y="5025389"/>
              <a:ext cx="1238250" cy="761365"/>
            </a:xfrm>
            <a:custGeom>
              <a:avLst/>
              <a:gdLst/>
              <a:ahLst/>
              <a:cxnLst/>
              <a:rect l="l" t="t" r="r" b="b"/>
              <a:pathLst>
                <a:path w="1238250" h="761364">
                  <a:moveTo>
                    <a:pt x="632587" y="0"/>
                  </a:moveTo>
                  <a:lnTo>
                    <a:pt x="608076" y="39878"/>
                  </a:lnTo>
                  <a:lnTo>
                    <a:pt x="582549" y="79121"/>
                  </a:lnTo>
                  <a:lnTo>
                    <a:pt x="556387" y="117729"/>
                  </a:lnTo>
                  <a:lnTo>
                    <a:pt x="528954" y="155829"/>
                  </a:lnTo>
                  <a:lnTo>
                    <a:pt x="501014" y="192659"/>
                  </a:lnTo>
                  <a:lnTo>
                    <a:pt x="471932" y="228346"/>
                  </a:lnTo>
                  <a:lnTo>
                    <a:pt x="441578" y="262890"/>
                  </a:lnTo>
                  <a:lnTo>
                    <a:pt x="410590" y="296164"/>
                  </a:lnTo>
                  <a:lnTo>
                    <a:pt x="378460" y="328295"/>
                  </a:lnTo>
                  <a:lnTo>
                    <a:pt x="345186" y="358648"/>
                  </a:lnTo>
                  <a:lnTo>
                    <a:pt x="310641" y="387858"/>
                  </a:lnTo>
                  <a:lnTo>
                    <a:pt x="270763" y="418211"/>
                  </a:lnTo>
                  <a:lnTo>
                    <a:pt x="229108" y="446151"/>
                  </a:lnTo>
                  <a:lnTo>
                    <a:pt x="186309" y="471678"/>
                  </a:lnTo>
                  <a:lnTo>
                    <a:pt x="142239" y="494284"/>
                  </a:lnTo>
                  <a:lnTo>
                    <a:pt x="96392" y="513969"/>
                  </a:lnTo>
                  <a:lnTo>
                    <a:pt x="48767" y="531114"/>
                  </a:lnTo>
                  <a:lnTo>
                    <a:pt x="0" y="544195"/>
                  </a:lnTo>
                  <a:lnTo>
                    <a:pt x="31496" y="570992"/>
                  </a:lnTo>
                  <a:lnTo>
                    <a:pt x="64262" y="596011"/>
                  </a:lnTo>
                  <a:lnTo>
                    <a:pt x="98805" y="619760"/>
                  </a:lnTo>
                  <a:lnTo>
                    <a:pt x="135127" y="641858"/>
                  </a:lnTo>
                  <a:lnTo>
                    <a:pt x="176784" y="664972"/>
                  </a:lnTo>
                  <a:lnTo>
                    <a:pt x="218948" y="685165"/>
                  </a:lnTo>
                  <a:lnTo>
                    <a:pt x="261874" y="703072"/>
                  </a:lnTo>
                  <a:lnTo>
                    <a:pt x="305308" y="718566"/>
                  </a:lnTo>
                  <a:lnTo>
                    <a:pt x="349250" y="731647"/>
                  </a:lnTo>
                  <a:lnTo>
                    <a:pt x="393953" y="742315"/>
                  </a:lnTo>
                  <a:lnTo>
                    <a:pt x="438530" y="750697"/>
                  </a:lnTo>
                  <a:lnTo>
                    <a:pt x="483235" y="756666"/>
                  </a:lnTo>
                  <a:lnTo>
                    <a:pt x="527812" y="760222"/>
                  </a:lnTo>
                  <a:lnTo>
                    <a:pt x="572388" y="761365"/>
                  </a:lnTo>
                  <a:lnTo>
                    <a:pt x="619378" y="759587"/>
                  </a:lnTo>
                  <a:lnTo>
                    <a:pt x="666496" y="756031"/>
                  </a:lnTo>
                  <a:lnTo>
                    <a:pt x="712851" y="749427"/>
                  </a:lnTo>
                  <a:lnTo>
                    <a:pt x="759333" y="740537"/>
                  </a:lnTo>
                  <a:lnTo>
                    <a:pt x="805052" y="729234"/>
                  </a:lnTo>
                  <a:lnTo>
                    <a:pt x="849757" y="715518"/>
                  </a:lnTo>
                  <a:lnTo>
                    <a:pt x="893699" y="699516"/>
                  </a:lnTo>
                  <a:lnTo>
                    <a:pt x="937260" y="681101"/>
                  </a:lnTo>
                  <a:lnTo>
                    <a:pt x="979424" y="659638"/>
                  </a:lnTo>
                  <a:lnTo>
                    <a:pt x="1020445" y="636397"/>
                  </a:lnTo>
                  <a:lnTo>
                    <a:pt x="1060323" y="610870"/>
                  </a:lnTo>
                  <a:lnTo>
                    <a:pt x="1099058" y="583565"/>
                  </a:lnTo>
                  <a:lnTo>
                    <a:pt x="1136523" y="553212"/>
                  </a:lnTo>
                  <a:lnTo>
                    <a:pt x="1172210" y="521081"/>
                  </a:lnTo>
                  <a:lnTo>
                    <a:pt x="1206119" y="486537"/>
                  </a:lnTo>
                  <a:lnTo>
                    <a:pt x="1238250" y="449707"/>
                  </a:lnTo>
                  <a:lnTo>
                    <a:pt x="1196594" y="433578"/>
                  </a:lnTo>
                  <a:lnTo>
                    <a:pt x="1154938" y="415798"/>
                  </a:lnTo>
                  <a:lnTo>
                    <a:pt x="1113916" y="396748"/>
                  </a:lnTo>
                  <a:lnTo>
                    <a:pt x="1072896" y="376555"/>
                  </a:lnTo>
                  <a:lnTo>
                    <a:pt x="1031748" y="355727"/>
                  </a:lnTo>
                  <a:lnTo>
                    <a:pt x="951484" y="310515"/>
                  </a:lnTo>
                  <a:lnTo>
                    <a:pt x="912240" y="286131"/>
                  </a:lnTo>
                  <a:lnTo>
                    <a:pt x="874140" y="259969"/>
                  </a:lnTo>
                  <a:lnTo>
                    <a:pt x="837819" y="232029"/>
                  </a:lnTo>
                  <a:lnTo>
                    <a:pt x="803275" y="202819"/>
                  </a:lnTo>
                  <a:lnTo>
                    <a:pt x="770636" y="171958"/>
                  </a:lnTo>
                  <a:lnTo>
                    <a:pt x="739648" y="139827"/>
                  </a:lnTo>
                  <a:lnTo>
                    <a:pt x="709929" y="107061"/>
                  </a:lnTo>
                  <a:lnTo>
                    <a:pt x="682498" y="72517"/>
                  </a:lnTo>
                  <a:lnTo>
                    <a:pt x="656971" y="36830"/>
                  </a:lnTo>
                  <a:lnTo>
                    <a:pt x="632587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754" y="5372099"/>
              <a:ext cx="153035" cy="1206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979159" y="4673599"/>
              <a:ext cx="220979" cy="699135"/>
            </a:xfrm>
            <a:custGeom>
              <a:avLst/>
              <a:gdLst/>
              <a:ahLst/>
              <a:cxnLst/>
              <a:rect l="l" t="t" r="r" b="b"/>
              <a:pathLst>
                <a:path w="220979" h="699135">
                  <a:moveTo>
                    <a:pt x="184023" y="0"/>
                  </a:moveTo>
                  <a:lnTo>
                    <a:pt x="161416" y="1778"/>
                  </a:lnTo>
                  <a:lnTo>
                    <a:pt x="138175" y="2920"/>
                  </a:lnTo>
                  <a:lnTo>
                    <a:pt x="92328" y="4191"/>
                  </a:lnTo>
                  <a:lnTo>
                    <a:pt x="104266" y="48768"/>
                  </a:lnTo>
                  <a:lnTo>
                    <a:pt x="113156" y="93344"/>
                  </a:lnTo>
                  <a:lnTo>
                    <a:pt x="120268" y="139064"/>
                  </a:lnTo>
                  <a:lnTo>
                    <a:pt x="125094" y="184912"/>
                  </a:lnTo>
                  <a:lnTo>
                    <a:pt x="126873" y="231267"/>
                  </a:lnTo>
                  <a:lnTo>
                    <a:pt x="126873" y="277622"/>
                  </a:lnTo>
                  <a:lnTo>
                    <a:pt x="123951" y="323976"/>
                  </a:lnTo>
                  <a:lnTo>
                    <a:pt x="118490" y="369824"/>
                  </a:lnTo>
                  <a:lnTo>
                    <a:pt x="110743" y="416179"/>
                  </a:lnTo>
                  <a:lnTo>
                    <a:pt x="100075" y="461899"/>
                  </a:lnTo>
                  <a:lnTo>
                    <a:pt x="86994" y="507745"/>
                  </a:lnTo>
                  <a:lnTo>
                    <a:pt x="71500" y="552957"/>
                  </a:lnTo>
                  <a:lnTo>
                    <a:pt x="52959" y="597535"/>
                  </a:lnTo>
                  <a:lnTo>
                    <a:pt x="31623" y="641476"/>
                  </a:lnTo>
                  <a:lnTo>
                    <a:pt x="7747" y="684911"/>
                  </a:lnTo>
                  <a:lnTo>
                    <a:pt x="0" y="697992"/>
                  </a:lnTo>
                  <a:lnTo>
                    <a:pt x="25018" y="699135"/>
                  </a:lnTo>
                  <a:lnTo>
                    <a:pt x="59562" y="699135"/>
                  </a:lnTo>
                  <a:lnTo>
                    <a:pt x="87502" y="698626"/>
                  </a:lnTo>
                  <a:lnTo>
                    <a:pt x="109600" y="655193"/>
                  </a:lnTo>
                  <a:lnTo>
                    <a:pt x="129793" y="612394"/>
                  </a:lnTo>
                  <a:lnTo>
                    <a:pt x="147700" y="568960"/>
                  </a:lnTo>
                  <a:lnTo>
                    <a:pt x="164337" y="525526"/>
                  </a:lnTo>
                  <a:lnTo>
                    <a:pt x="178688" y="482219"/>
                  </a:lnTo>
                  <a:lnTo>
                    <a:pt x="191262" y="438150"/>
                  </a:lnTo>
                  <a:lnTo>
                    <a:pt x="201929" y="394716"/>
                  </a:lnTo>
                  <a:lnTo>
                    <a:pt x="209676" y="351409"/>
                  </a:lnTo>
                  <a:lnTo>
                    <a:pt x="216153" y="307975"/>
                  </a:lnTo>
                  <a:lnTo>
                    <a:pt x="219837" y="265175"/>
                  </a:lnTo>
                  <a:lnTo>
                    <a:pt x="220979" y="222376"/>
                  </a:lnTo>
                  <a:lnTo>
                    <a:pt x="219201" y="177164"/>
                  </a:lnTo>
                  <a:lnTo>
                    <a:pt x="215011" y="131953"/>
                  </a:lnTo>
                  <a:lnTo>
                    <a:pt x="207899" y="87375"/>
                  </a:lnTo>
                  <a:lnTo>
                    <a:pt x="197738" y="43434"/>
                  </a:lnTo>
                  <a:lnTo>
                    <a:pt x="184023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16854" y="4997449"/>
              <a:ext cx="662305" cy="467995"/>
            </a:xfrm>
            <a:custGeom>
              <a:avLst/>
              <a:gdLst/>
              <a:ahLst/>
              <a:cxnLst/>
              <a:rect l="l" t="t" r="r" b="b"/>
              <a:pathLst>
                <a:path w="662304" h="467995">
                  <a:moveTo>
                    <a:pt x="0" y="0"/>
                  </a:moveTo>
                  <a:lnTo>
                    <a:pt x="14224" y="52959"/>
                  </a:lnTo>
                  <a:lnTo>
                    <a:pt x="39878" y="88773"/>
                  </a:lnTo>
                  <a:lnTo>
                    <a:pt x="67183" y="123189"/>
                  </a:lnTo>
                  <a:lnTo>
                    <a:pt x="96900" y="156591"/>
                  </a:lnTo>
                  <a:lnTo>
                    <a:pt x="127762" y="188722"/>
                  </a:lnTo>
                  <a:lnTo>
                    <a:pt x="160528" y="219710"/>
                  </a:lnTo>
                  <a:lnTo>
                    <a:pt x="194945" y="249428"/>
                  </a:lnTo>
                  <a:lnTo>
                    <a:pt x="231267" y="276860"/>
                  </a:lnTo>
                  <a:lnTo>
                    <a:pt x="268732" y="303022"/>
                  </a:lnTo>
                  <a:lnTo>
                    <a:pt x="308610" y="328041"/>
                  </a:lnTo>
                  <a:lnTo>
                    <a:pt x="348996" y="351281"/>
                  </a:lnTo>
                  <a:lnTo>
                    <a:pt x="389382" y="373380"/>
                  </a:lnTo>
                  <a:lnTo>
                    <a:pt x="430403" y="394716"/>
                  </a:lnTo>
                  <a:lnTo>
                    <a:pt x="471424" y="415036"/>
                  </a:lnTo>
                  <a:lnTo>
                    <a:pt x="513080" y="434086"/>
                  </a:lnTo>
                  <a:lnTo>
                    <a:pt x="555244" y="451357"/>
                  </a:lnTo>
                  <a:lnTo>
                    <a:pt x="596900" y="467994"/>
                  </a:lnTo>
                  <a:lnTo>
                    <a:pt x="614172" y="446024"/>
                  </a:lnTo>
                  <a:lnTo>
                    <a:pt x="630809" y="422782"/>
                  </a:lnTo>
                  <a:lnTo>
                    <a:pt x="646811" y="399542"/>
                  </a:lnTo>
                  <a:lnTo>
                    <a:pt x="662305" y="375157"/>
                  </a:lnTo>
                  <a:lnTo>
                    <a:pt x="618363" y="371475"/>
                  </a:lnTo>
                  <a:lnTo>
                    <a:pt x="574294" y="364998"/>
                  </a:lnTo>
                  <a:lnTo>
                    <a:pt x="530352" y="356616"/>
                  </a:lnTo>
                  <a:lnTo>
                    <a:pt x="486918" y="346582"/>
                  </a:lnTo>
                  <a:lnTo>
                    <a:pt x="443484" y="333375"/>
                  </a:lnTo>
                  <a:lnTo>
                    <a:pt x="400685" y="318007"/>
                  </a:lnTo>
                  <a:lnTo>
                    <a:pt x="357886" y="300100"/>
                  </a:lnTo>
                  <a:lnTo>
                    <a:pt x="316230" y="279781"/>
                  </a:lnTo>
                  <a:lnTo>
                    <a:pt x="275209" y="257175"/>
                  </a:lnTo>
                  <a:lnTo>
                    <a:pt x="233680" y="231012"/>
                  </a:lnTo>
                  <a:lnTo>
                    <a:pt x="194437" y="203073"/>
                  </a:lnTo>
                  <a:lnTo>
                    <a:pt x="156972" y="173228"/>
                  </a:lnTo>
                  <a:lnTo>
                    <a:pt x="121285" y="141731"/>
                  </a:lnTo>
                  <a:lnTo>
                    <a:pt x="88011" y="108966"/>
                  </a:lnTo>
                  <a:lnTo>
                    <a:pt x="56515" y="73787"/>
                  </a:lnTo>
                  <a:lnTo>
                    <a:pt x="26797" y="37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16219" y="4334509"/>
              <a:ext cx="789305" cy="1036955"/>
            </a:xfrm>
            <a:custGeom>
              <a:avLst/>
              <a:gdLst/>
              <a:ahLst/>
              <a:cxnLst/>
              <a:rect l="l" t="t" r="r" b="b"/>
              <a:pathLst>
                <a:path w="789304" h="1036954">
                  <a:moveTo>
                    <a:pt x="101091" y="0"/>
                  </a:moveTo>
                  <a:lnTo>
                    <a:pt x="110616" y="49402"/>
                  </a:lnTo>
                  <a:lnTo>
                    <a:pt x="117728" y="99313"/>
                  </a:lnTo>
                  <a:lnTo>
                    <a:pt x="121919" y="149987"/>
                  </a:lnTo>
                  <a:lnTo>
                    <a:pt x="123189" y="200532"/>
                  </a:lnTo>
                  <a:lnTo>
                    <a:pt x="121919" y="247522"/>
                  </a:lnTo>
                  <a:lnTo>
                    <a:pt x="118363" y="295147"/>
                  </a:lnTo>
                  <a:lnTo>
                    <a:pt x="112394" y="342138"/>
                  </a:lnTo>
                  <a:lnTo>
                    <a:pt x="104139" y="389127"/>
                  </a:lnTo>
                  <a:lnTo>
                    <a:pt x="92837" y="435482"/>
                  </a:lnTo>
                  <a:lnTo>
                    <a:pt x="79120" y="481964"/>
                  </a:lnTo>
                  <a:lnTo>
                    <a:pt x="63626" y="528319"/>
                  </a:lnTo>
                  <a:lnTo>
                    <a:pt x="44576" y="573532"/>
                  </a:lnTo>
                  <a:lnTo>
                    <a:pt x="23749" y="618108"/>
                  </a:lnTo>
                  <a:lnTo>
                    <a:pt x="0" y="662177"/>
                  </a:lnTo>
                  <a:lnTo>
                    <a:pt x="26796" y="699643"/>
                  </a:lnTo>
                  <a:lnTo>
                    <a:pt x="56514" y="735964"/>
                  </a:lnTo>
                  <a:lnTo>
                    <a:pt x="88010" y="771016"/>
                  </a:lnTo>
                  <a:lnTo>
                    <a:pt x="121284" y="803782"/>
                  </a:lnTo>
                  <a:lnTo>
                    <a:pt x="157099" y="835278"/>
                  </a:lnTo>
                  <a:lnTo>
                    <a:pt x="194563" y="864996"/>
                  </a:lnTo>
                  <a:lnTo>
                    <a:pt x="233806" y="893063"/>
                  </a:lnTo>
                  <a:lnTo>
                    <a:pt x="275463" y="919226"/>
                  </a:lnTo>
                  <a:lnTo>
                    <a:pt x="316483" y="941832"/>
                  </a:lnTo>
                  <a:lnTo>
                    <a:pt x="358139" y="962025"/>
                  </a:lnTo>
                  <a:lnTo>
                    <a:pt x="400938" y="979932"/>
                  </a:lnTo>
                  <a:lnTo>
                    <a:pt x="443738" y="995299"/>
                  </a:lnTo>
                  <a:lnTo>
                    <a:pt x="487171" y="1008379"/>
                  </a:lnTo>
                  <a:lnTo>
                    <a:pt x="530605" y="1018539"/>
                  </a:lnTo>
                  <a:lnTo>
                    <a:pt x="574547" y="1026921"/>
                  </a:lnTo>
                  <a:lnTo>
                    <a:pt x="618616" y="1033399"/>
                  </a:lnTo>
                  <a:lnTo>
                    <a:pt x="662685" y="1036954"/>
                  </a:lnTo>
                  <a:lnTo>
                    <a:pt x="670432" y="1023874"/>
                  </a:lnTo>
                  <a:lnTo>
                    <a:pt x="694181" y="980439"/>
                  </a:lnTo>
                  <a:lnTo>
                    <a:pt x="715644" y="936497"/>
                  </a:lnTo>
                  <a:lnTo>
                    <a:pt x="734059" y="891794"/>
                  </a:lnTo>
                  <a:lnTo>
                    <a:pt x="749553" y="846582"/>
                  </a:lnTo>
                  <a:lnTo>
                    <a:pt x="762634" y="800862"/>
                  </a:lnTo>
                  <a:lnTo>
                    <a:pt x="773302" y="755014"/>
                  </a:lnTo>
                  <a:lnTo>
                    <a:pt x="781050" y="708532"/>
                  </a:lnTo>
                  <a:lnTo>
                    <a:pt x="786383" y="662813"/>
                  </a:lnTo>
                  <a:lnTo>
                    <a:pt x="789304" y="616331"/>
                  </a:lnTo>
                  <a:lnTo>
                    <a:pt x="789304" y="569976"/>
                  </a:lnTo>
                  <a:lnTo>
                    <a:pt x="787526" y="523494"/>
                  </a:lnTo>
                  <a:lnTo>
                    <a:pt x="782827" y="477774"/>
                  </a:lnTo>
                  <a:lnTo>
                    <a:pt x="775715" y="431926"/>
                  </a:lnTo>
                  <a:lnTo>
                    <a:pt x="766699" y="387350"/>
                  </a:lnTo>
                  <a:lnTo>
                    <a:pt x="754888" y="342645"/>
                  </a:lnTo>
                  <a:lnTo>
                    <a:pt x="705484" y="341502"/>
                  </a:lnTo>
                  <a:lnTo>
                    <a:pt x="656716" y="337312"/>
                  </a:lnTo>
                  <a:lnTo>
                    <a:pt x="608456" y="330200"/>
                  </a:lnTo>
                  <a:lnTo>
                    <a:pt x="560958" y="320675"/>
                  </a:lnTo>
                  <a:lnTo>
                    <a:pt x="514476" y="307594"/>
                  </a:lnTo>
                  <a:lnTo>
                    <a:pt x="468756" y="291464"/>
                  </a:lnTo>
                  <a:lnTo>
                    <a:pt x="424688" y="272541"/>
                  </a:lnTo>
                  <a:lnTo>
                    <a:pt x="381888" y="249300"/>
                  </a:lnTo>
                  <a:lnTo>
                    <a:pt x="340867" y="224281"/>
                  </a:lnTo>
                  <a:lnTo>
                    <a:pt x="301625" y="196976"/>
                  </a:lnTo>
                  <a:lnTo>
                    <a:pt x="264159" y="167766"/>
                  </a:lnTo>
                  <a:lnTo>
                    <a:pt x="228472" y="137413"/>
                  </a:lnTo>
                  <a:lnTo>
                    <a:pt x="193928" y="105282"/>
                  </a:lnTo>
                  <a:lnTo>
                    <a:pt x="161162" y="71374"/>
                  </a:lnTo>
                  <a:lnTo>
                    <a:pt x="130301" y="36321"/>
                  </a:lnTo>
                  <a:lnTo>
                    <a:pt x="101091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07050" y="4136389"/>
              <a:ext cx="551815" cy="528320"/>
            </a:xfrm>
            <a:custGeom>
              <a:avLst/>
              <a:gdLst/>
              <a:ahLst/>
              <a:cxnLst/>
              <a:rect l="l" t="t" r="r" b="b"/>
              <a:pathLst>
                <a:path w="551814" h="528320">
                  <a:moveTo>
                    <a:pt x="0" y="0"/>
                  </a:moveTo>
                  <a:lnTo>
                    <a:pt x="36322" y="17780"/>
                  </a:lnTo>
                  <a:lnTo>
                    <a:pt x="72009" y="37464"/>
                  </a:lnTo>
                  <a:lnTo>
                    <a:pt x="112395" y="62992"/>
                  </a:lnTo>
                  <a:lnTo>
                    <a:pt x="151002" y="90297"/>
                  </a:lnTo>
                  <a:lnTo>
                    <a:pt x="187960" y="118872"/>
                  </a:lnTo>
                  <a:lnTo>
                    <a:pt x="223012" y="149733"/>
                  </a:lnTo>
                  <a:lnTo>
                    <a:pt x="256286" y="181864"/>
                  </a:lnTo>
                  <a:lnTo>
                    <a:pt x="287274" y="215773"/>
                  </a:lnTo>
                  <a:lnTo>
                    <a:pt x="315722" y="250825"/>
                  </a:lnTo>
                  <a:lnTo>
                    <a:pt x="343153" y="287020"/>
                  </a:lnTo>
                  <a:lnTo>
                    <a:pt x="368046" y="325120"/>
                  </a:lnTo>
                  <a:lnTo>
                    <a:pt x="390651" y="363728"/>
                  </a:lnTo>
                  <a:lnTo>
                    <a:pt x="411479" y="403606"/>
                  </a:lnTo>
                  <a:lnTo>
                    <a:pt x="429895" y="444500"/>
                  </a:lnTo>
                  <a:lnTo>
                    <a:pt x="446659" y="485521"/>
                  </a:lnTo>
                  <a:lnTo>
                    <a:pt x="460883" y="528320"/>
                  </a:lnTo>
                  <a:lnTo>
                    <a:pt x="508380" y="527177"/>
                  </a:lnTo>
                  <a:lnTo>
                    <a:pt x="529844" y="526034"/>
                  </a:lnTo>
                  <a:lnTo>
                    <a:pt x="551814" y="524256"/>
                  </a:lnTo>
                  <a:lnTo>
                    <a:pt x="537590" y="487934"/>
                  </a:lnTo>
                  <a:lnTo>
                    <a:pt x="520319" y="451739"/>
                  </a:lnTo>
                  <a:lnTo>
                    <a:pt x="500761" y="416052"/>
                  </a:lnTo>
                  <a:lnTo>
                    <a:pt x="478663" y="380365"/>
                  </a:lnTo>
                  <a:lnTo>
                    <a:pt x="456057" y="347726"/>
                  </a:lnTo>
                  <a:lnTo>
                    <a:pt x="431164" y="315595"/>
                  </a:lnTo>
                  <a:lnTo>
                    <a:pt x="403733" y="284099"/>
                  </a:lnTo>
                  <a:lnTo>
                    <a:pt x="374014" y="252603"/>
                  </a:lnTo>
                  <a:lnTo>
                    <a:pt x="341884" y="221742"/>
                  </a:lnTo>
                  <a:lnTo>
                    <a:pt x="307466" y="191389"/>
                  </a:lnTo>
                  <a:lnTo>
                    <a:pt x="270637" y="161036"/>
                  </a:lnTo>
                  <a:lnTo>
                    <a:pt x="230759" y="131952"/>
                  </a:lnTo>
                  <a:lnTo>
                    <a:pt x="188467" y="102870"/>
                  </a:lnTo>
                  <a:lnTo>
                    <a:pt x="143890" y="74930"/>
                  </a:lnTo>
                  <a:lnTo>
                    <a:pt x="96392" y="46989"/>
                  </a:lnTo>
                  <a:lnTo>
                    <a:pt x="48767" y="21971"/>
                  </a:lnTo>
                  <a:lnTo>
                    <a:pt x="24384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4950" y="4065904"/>
              <a:ext cx="753110" cy="599440"/>
            </a:xfrm>
            <a:custGeom>
              <a:avLst/>
              <a:gdLst/>
              <a:ahLst/>
              <a:cxnLst/>
              <a:rect l="l" t="t" r="r" b="b"/>
              <a:pathLst>
                <a:path w="753110" h="599439">
                  <a:moveTo>
                    <a:pt x="18414" y="0"/>
                  </a:moveTo>
                  <a:lnTo>
                    <a:pt x="1142" y="1778"/>
                  </a:lnTo>
                  <a:lnTo>
                    <a:pt x="0" y="3556"/>
                  </a:lnTo>
                  <a:lnTo>
                    <a:pt x="5969" y="13716"/>
                  </a:lnTo>
                  <a:lnTo>
                    <a:pt x="27939" y="54737"/>
                  </a:lnTo>
                  <a:lnTo>
                    <a:pt x="47625" y="96901"/>
                  </a:lnTo>
                  <a:lnTo>
                    <a:pt x="64897" y="140335"/>
                  </a:lnTo>
                  <a:lnTo>
                    <a:pt x="80263" y="183769"/>
                  </a:lnTo>
                  <a:lnTo>
                    <a:pt x="93345" y="228346"/>
                  </a:lnTo>
                  <a:lnTo>
                    <a:pt x="95758" y="237871"/>
                  </a:lnTo>
                  <a:lnTo>
                    <a:pt x="121920" y="273558"/>
                  </a:lnTo>
                  <a:lnTo>
                    <a:pt x="149860" y="307467"/>
                  </a:lnTo>
                  <a:lnTo>
                    <a:pt x="179704" y="340106"/>
                  </a:lnTo>
                  <a:lnTo>
                    <a:pt x="211200" y="372237"/>
                  </a:lnTo>
                  <a:lnTo>
                    <a:pt x="243839" y="402590"/>
                  </a:lnTo>
                  <a:lnTo>
                    <a:pt x="278384" y="431165"/>
                  </a:lnTo>
                  <a:lnTo>
                    <a:pt x="314071" y="458470"/>
                  </a:lnTo>
                  <a:lnTo>
                    <a:pt x="351536" y="484124"/>
                  </a:lnTo>
                  <a:lnTo>
                    <a:pt x="390271" y="507873"/>
                  </a:lnTo>
                  <a:lnTo>
                    <a:pt x="433704" y="531114"/>
                  </a:lnTo>
                  <a:lnTo>
                    <a:pt x="478282" y="550672"/>
                  </a:lnTo>
                  <a:lnTo>
                    <a:pt x="525272" y="566674"/>
                  </a:lnTo>
                  <a:lnTo>
                    <a:pt x="572897" y="579247"/>
                  </a:lnTo>
                  <a:lnTo>
                    <a:pt x="621029" y="588772"/>
                  </a:lnTo>
                  <a:lnTo>
                    <a:pt x="671067" y="595249"/>
                  </a:lnTo>
                  <a:lnTo>
                    <a:pt x="720978" y="598805"/>
                  </a:lnTo>
                  <a:lnTo>
                    <a:pt x="753110" y="599440"/>
                  </a:lnTo>
                  <a:lnTo>
                    <a:pt x="750915" y="592836"/>
                  </a:lnTo>
                  <a:lnTo>
                    <a:pt x="675766" y="592836"/>
                  </a:lnTo>
                  <a:lnTo>
                    <a:pt x="630554" y="584581"/>
                  </a:lnTo>
                  <a:lnTo>
                    <a:pt x="675766" y="584581"/>
                  </a:lnTo>
                  <a:lnTo>
                    <a:pt x="675766" y="545338"/>
                  </a:lnTo>
                  <a:lnTo>
                    <a:pt x="496697" y="545338"/>
                  </a:lnTo>
                  <a:lnTo>
                    <a:pt x="453263" y="527431"/>
                  </a:lnTo>
                  <a:lnTo>
                    <a:pt x="496697" y="527431"/>
                  </a:lnTo>
                  <a:lnTo>
                    <a:pt x="496697" y="204597"/>
                  </a:lnTo>
                  <a:lnTo>
                    <a:pt x="443229" y="161162"/>
                  </a:lnTo>
                  <a:lnTo>
                    <a:pt x="404495" y="133858"/>
                  </a:lnTo>
                  <a:lnTo>
                    <a:pt x="364109" y="108204"/>
                  </a:lnTo>
                  <a:lnTo>
                    <a:pt x="328422" y="88646"/>
                  </a:lnTo>
                  <a:lnTo>
                    <a:pt x="292100" y="70739"/>
                  </a:lnTo>
                  <a:lnTo>
                    <a:pt x="247523" y="52959"/>
                  </a:lnTo>
                  <a:lnTo>
                    <a:pt x="202819" y="38100"/>
                  </a:lnTo>
                  <a:lnTo>
                    <a:pt x="157607" y="25019"/>
                  </a:lnTo>
                  <a:lnTo>
                    <a:pt x="111887" y="14224"/>
                  </a:lnTo>
                  <a:lnTo>
                    <a:pt x="101189" y="12446"/>
                  </a:lnTo>
                  <a:lnTo>
                    <a:pt x="20827" y="12446"/>
                  </a:lnTo>
                  <a:lnTo>
                    <a:pt x="36322" y="10668"/>
                  </a:lnTo>
                  <a:lnTo>
                    <a:pt x="51180" y="8382"/>
                  </a:lnTo>
                  <a:lnTo>
                    <a:pt x="51180" y="4191"/>
                  </a:lnTo>
                  <a:lnTo>
                    <a:pt x="30352" y="1143"/>
                  </a:lnTo>
                  <a:lnTo>
                    <a:pt x="18414" y="0"/>
                  </a:lnTo>
                  <a:close/>
                </a:path>
                <a:path w="753110" h="599439">
                  <a:moveTo>
                    <a:pt x="675766" y="584581"/>
                  </a:moveTo>
                  <a:lnTo>
                    <a:pt x="630554" y="584581"/>
                  </a:lnTo>
                  <a:lnTo>
                    <a:pt x="675766" y="592836"/>
                  </a:lnTo>
                  <a:lnTo>
                    <a:pt x="675766" y="584581"/>
                  </a:lnTo>
                  <a:close/>
                </a:path>
                <a:path w="753110" h="599439">
                  <a:moveTo>
                    <a:pt x="675766" y="422275"/>
                  </a:moveTo>
                  <a:lnTo>
                    <a:pt x="675766" y="592836"/>
                  </a:lnTo>
                  <a:lnTo>
                    <a:pt x="750915" y="592836"/>
                  </a:lnTo>
                  <a:lnTo>
                    <a:pt x="738886" y="556641"/>
                  </a:lnTo>
                  <a:lnTo>
                    <a:pt x="722122" y="515620"/>
                  </a:lnTo>
                  <a:lnTo>
                    <a:pt x="703707" y="474599"/>
                  </a:lnTo>
                  <a:lnTo>
                    <a:pt x="682878" y="434721"/>
                  </a:lnTo>
                  <a:lnTo>
                    <a:pt x="675766" y="422275"/>
                  </a:lnTo>
                  <a:close/>
                </a:path>
                <a:path w="753110" h="599439">
                  <a:moveTo>
                    <a:pt x="496697" y="527431"/>
                  </a:moveTo>
                  <a:lnTo>
                    <a:pt x="453263" y="527431"/>
                  </a:lnTo>
                  <a:lnTo>
                    <a:pt x="496697" y="545338"/>
                  </a:lnTo>
                  <a:lnTo>
                    <a:pt x="496697" y="527431"/>
                  </a:lnTo>
                  <a:close/>
                </a:path>
                <a:path w="753110" h="599439">
                  <a:moveTo>
                    <a:pt x="496697" y="204597"/>
                  </a:moveTo>
                  <a:lnTo>
                    <a:pt x="496697" y="545338"/>
                  </a:lnTo>
                  <a:lnTo>
                    <a:pt x="675766" y="545338"/>
                  </a:lnTo>
                  <a:lnTo>
                    <a:pt x="675766" y="422275"/>
                  </a:lnTo>
                  <a:lnTo>
                    <a:pt x="635380" y="358013"/>
                  </a:lnTo>
                  <a:lnTo>
                    <a:pt x="607949" y="321691"/>
                  </a:lnTo>
                  <a:lnTo>
                    <a:pt x="579374" y="286639"/>
                  </a:lnTo>
                  <a:lnTo>
                    <a:pt x="548513" y="252730"/>
                  </a:lnTo>
                  <a:lnTo>
                    <a:pt x="515112" y="220599"/>
                  </a:lnTo>
                  <a:lnTo>
                    <a:pt x="496697" y="204597"/>
                  </a:lnTo>
                  <a:close/>
                </a:path>
                <a:path w="753110" h="599439">
                  <a:moveTo>
                    <a:pt x="51180" y="4191"/>
                  </a:moveTo>
                  <a:lnTo>
                    <a:pt x="51180" y="8382"/>
                  </a:lnTo>
                  <a:lnTo>
                    <a:pt x="36322" y="10668"/>
                  </a:lnTo>
                  <a:lnTo>
                    <a:pt x="20827" y="12446"/>
                  </a:lnTo>
                  <a:lnTo>
                    <a:pt x="101189" y="12446"/>
                  </a:lnTo>
                  <a:lnTo>
                    <a:pt x="51180" y="4191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16219" y="4063999"/>
              <a:ext cx="17145" cy="3175"/>
            </a:xfrm>
            <a:custGeom>
              <a:avLst/>
              <a:gdLst/>
              <a:ahLst/>
              <a:cxnLst/>
              <a:rect l="l" t="t" r="r" b="b"/>
              <a:pathLst>
                <a:path w="17145" h="3175">
                  <a:moveTo>
                    <a:pt x="1777" y="0"/>
                  </a:moveTo>
                  <a:lnTo>
                    <a:pt x="0" y="3175"/>
                  </a:lnTo>
                  <a:lnTo>
                    <a:pt x="5968" y="2539"/>
                  </a:lnTo>
                  <a:lnTo>
                    <a:pt x="11175" y="1904"/>
                  </a:lnTo>
                  <a:lnTo>
                    <a:pt x="17144" y="1270"/>
                  </a:lnTo>
                  <a:lnTo>
                    <a:pt x="11810" y="635"/>
                  </a:lnTo>
                  <a:lnTo>
                    <a:pt x="6476" y="6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68059" y="4666614"/>
              <a:ext cx="94615" cy="10795"/>
            </a:xfrm>
            <a:custGeom>
              <a:avLst/>
              <a:gdLst/>
              <a:ahLst/>
              <a:cxnLst/>
              <a:rect l="l" t="t" r="r" b="b"/>
              <a:pathLst>
                <a:path w="94614" h="10795">
                  <a:moveTo>
                    <a:pt x="0" y="0"/>
                  </a:moveTo>
                  <a:lnTo>
                    <a:pt x="2920" y="10795"/>
                  </a:lnTo>
                  <a:lnTo>
                    <a:pt x="48767" y="9652"/>
                  </a:lnTo>
                  <a:lnTo>
                    <a:pt x="72009" y="8382"/>
                  </a:lnTo>
                  <a:lnTo>
                    <a:pt x="94614" y="6604"/>
                  </a:lnTo>
                  <a:lnTo>
                    <a:pt x="92837" y="635"/>
                  </a:lnTo>
                  <a:lnTo>
                    <a:pt x="82803" y="1143"/>
                  </a:lnTo>
                  <a:lnTo>
                    <a:pt x="25653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10200" y="4304029"/>
              <a:ext cx="750570" cy="374015"/>
            </a:xfrm>
            <a:custGeom>
              <a:avLst/>
              <a:gdLst/>
              <a:ahLst/>
              <a:cxnLst/>
              <a:rect l="l" t="t" r="r" b="b"/>
              <a:pathLst>
                <a:path w="750570" h="374014">
                  <a:moveTo>
                    <a:pt x="0" y="0"/>
                  </a:moveTo>
                  <a:lnTo>
                    <a:pt x="36322" y="67818"/>
                  </a:lnTo>
                  <a:lnTo>
                    <a:pt x="67183" y="102870"/>
                  </a:lnTo>
                  <a:lnTo>
                    <a:pt x="99949" y="136779"/>
                  </a:lnTo>
                  <a:lnTo>
                    <a:pt x="134365" y="168910"/>
                  </a:lnTo>
                  <a:lnTo>
                    <a:pt x="170052" y="199136"/>
                  </a:lnTo>
                  <a:lnTo>
                    <a:pt x="207517" y="228346"/>
                  </a:lnTo>
                  <a:lnTo>
                    <a:pt x="246761" y="255651"/>
                  </a:lnTo>
                  <a:lnTo>
                    <a:pt x="287909" y="280670"/>
                  </a:lnTo>
                  <a:lnTo>
                    <a:pt x="330708" y="303911"/>
                  </a:lnTo>
                  <a:lnTo>
                    <a:pt x="374650" y="322834"/>
                  </a:lnTo>
                  <a:lnTo>
                    <a:pt x="420497" y="338963"/>
                  </a:lnTo>
                  <a:lnTo>
                    <a:pt x="466851" y="352044"/>
                  </a:lnTo>
                  <a:lnTo>
                    <a:pt x="514476" y="361569"/>
                  </a:lnTo>
                  <a:lnTo>
                    <a:pt x="562610" y="368681"/>
                  </a:lnTo>
                  <a:lnTo>
                    <a:pt x="611377" y="372872"/>
                  </a:lnTo>
                  <a:lnTo>
                    <a:pt x="660780" y="374015"/>
                  </a:lnTo>
                  <a:lnTo>
                    <a:pt x="657733" y="363347"/>
                  </a:lnTo>
                  <a:lnTo>
                    <a:pt x="575183" y="357378"/>
                  </a:lnTo>
                  <a:lnTo>
                    <a:pt x="525145" y="350774"/>
                  </a:lnTo>
                  <a:lnTo>
                    <a:pt x="477012" y="341249"/>
                  </a:lnTo>
                  <a:lnTo>
                    <a:pt x="429387" y="328803"/>
                  </a:lnTo>
                  <a:lnTo>
                    <a:pt x="382397" y="312801"/>
                  </a:lnTo>
                  <a:lnTo>
                    <a:pt x="337820" y="293116"/>
                  </a:lnTo>
                  <a:lnTo>
                    <a:pt x="293750" y="270002"/>
                  </a:lnTo>
                  <a:lnTo>
                    <a:pt x="255777" y="246126"/>
                  </a:lnTo>
                  <a:lnTo>
                    <a:pt x="218312" y="220599"/>
                  </a:lnTo>
                  <a:lnTo>
                    <a:pt x="182625" y="193294"/>
                  </a:lnTo>
                  <a:lnTo>
                    <a:pt x="148082" y="164719"/>
                  </a:lnTo>
                  <a:lnTo>
                    <a:pt x="115442" y="134366"/>
                  </a:lnTo>
                  <a:lnTo>
                    <a:pt x="83820" y="102235"/>
                  </a:lnTo>
                  <a:lnTo>
                    <a:pt x="54101" y="69596"/>
                  </a:lnTo>
                  <a:lnTo>
                    <a:pt x="26162" y="35687"/>
                  </a:lnTo>
                  <a:lnTo>
                    <a:pt x="0" y="0"/>
                  </a:lnTo>
                  <a:close/>
                </a:path>
                <a:path w="750570" h="374014">
                  <a:moveTo>
                    <a:pt x="748157" y="357378"/>
                  </a:moveTo>
                  <a:lnTo>
                    <a:pt x="726186" y="359156"/>
                  </a:lnTo>
                  <a:lnTo>
                    <a:pt x="704723" y="360299"/>
                  </a:lnTo>
                  <a:lnTo>
                    <a:pt x="657225" y="361569"/>
                  </a:lnTo>
                  <a:lnTo>
                    <a:pt x="657733" y="363347"/>
                  </a:lnTo>
                  <a:lnTo>
                    <a:pt x="683387" y="364490"/>
                  </a:lnTo>
                  <a:lnTo>
                    <a:pt x="729741" y="364490"/>
                  </a:lnTo>
                  <a:lnTo>
                    <a:pt x="750570" y="363855"/>
                  </a:lnTo>
                  <a:lnTo>
                    <a:pt x="748157" y="357378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35039" y="466470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16256" y="0"/>
                  </a:moveTo>
                  <a:lnTo>
                    <a:pt x="0" y="0"/>
                  </a:lnTo>
                  <a:lnTo>
                    <a:pt x="33020" y="2031"/>
                  </a:lnTo>
                  <a:lnTo>
                    <a:pt x="32385" y="507"/>
                  </a:lnTo>
                  <a:lnTo>
                    <a:pt x="24002" y="507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13881" y="5465444"/>
              <a:ext cx="82550" cy="38735"/>
            </a:xfrm>
            <a:custGeom>
              <a:avLst/>
              <a:gdLst/>
              <a:ahLst/>
              <a:cxnLst/>
              <a:rect l="l" t="t" r="r" b="b"/>
              <a:pathLst>
                <a:path w="82550" h="38735">
                  <a:moveTo>
                    <a:pt x="0" y="0"/>
                  </a:moveTo>
                  <a:lnTo>
                    <a:pt x="33400" y="25019"/>
                  </a:lnTo>
                  <a:lnTo>
                    <a:pt x="74675" y="38735"/>
                  </a:lnTo>
                  <a:lnTo>
                    <a:pt x="82422" y="27432"/>
                  </a:lnTo>
                  <a:lnTo>
                    <a:pt x="62102" y="21463"/>
                  </a:lnTo>
                  <a:lnTo>
                    <a:pt x="41147" y="14351"/>
                  </a:lnTo>
                  <a:lnTo>
                    <a:pt x="20827" y="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06822" y="5013324"/>
              <a:ext cx="607060" cy="461645"/>
            </a:xfrm>
            <a:custGeom>
              <a:avLst/>
              <a:gdLst/>
              <a:ahLst/>
              <a:cxnLst/>
              <a:rect l="l" t="t" r="r" b="b"/>
              <a:pathLst>
                <a:path w="607060" h="461645">
                  <a:moveTo>
                    <a:pt x="0" y="0"/>
                  </a:moveTo>
                  <a:lnTo>
                    <a:pt x="17272" y="48768"/>
                  </a:lnTo>
                  <a:lnTo>
                    <a:pt x="42925" y="84455"/>
                  </a:lnTo>
                  <a:lnTo>
                    <a:pt x="70230" y="118999"/>
                  </a:lnTo>
                  <a:lnTo>
                    <a:pt x="99949" y="151764"/>
                  </a:lnTo>
                  <a:lnTo>
                    <a:pt x="130937" y="183895"/>
                  </a:lnTo>
                  <a:lnTo>
                    <a:pt x="163702" y="214756"/>
                  </a:lnTo>
                  <a:lnTo>
                    <a:pt x="198119" y="243967"/>
                  </a:lnTo>
                  <a:lnTo>
                    <a:pt x="234441" y="271906"/>
                  </a:lnTo>
                  <a:lnTo>
                    <a:pt x="272541" y="298069"/>
                  </a:lnTo>
                  <a:lnTo>
                    <a:pt x="311785" y="322453"/>
                  </a:lnTo>
                  <a:lnTo>
                    <a:pt x="351663" y="345059"/>
                  </a:lnTo>
                  <a:lnTo>
                    <a:pt x="392175" y="367664"/>
                  </a:lnTo>
                  <a:lnTo>
                    <a:pt x="433197" y="388493"/>
                  </a:lnTo>
                  <a:lnTo>
                    <a:pt x="474217" y="408686"/>
                  </a:lnTo>
                  <a:lnTo>
                    <a:pt x="515365" y="427736"/>
                  </a:lnTo>
                  <a:lnTo>
                    <a:pt x="557022" y="445643"/>
                  </a:lnTo>
                  <a:lnTo>
                    <a:pt x="598677" y="461644"/>
                  </a:lnTo>
                  <a:lnTo>
                    <a:pt x="606932" y="451612"/>
                  </a:lnTo>
                  <a:lnTo>
                    <a:pt x="565276" y="434975"/>
                  </a:lnTo>
                  <a:lnTo>
                    <a:pt x="523113" y="417703"/>
                  </a:lnTo>
                  <a:lnTo>
                    <a:pt x="481456" y="398653"/>
                  </a:lnTo>
                  <a:lnTo>
                    <a:pt x="440308" y="378332"/>
                  </a:lnTo>
                  <a:lnTo>
                    <a:pt x="399288" y="356997"/>
                  </a:lnTo>
                  <a:lnTo>
                    <a:pt x="358901" y="334899"/>
                  </a:lnTo>
                  <a:lnTo>
                    <a:pt x="318388" y="311785"/>
                  </a:lnTo>
                  <a:lnTo>
                    <a:pt x="278511" y="286766"/>
                  </a:lnTo>
                  <a:lnTo>
                    <a:pt x="241045" y="260604"/>
                  </a:lnTo>
                  <a:lnTo>
                    <a:pt x="204724" y="233172"/>
                  </a:lnTo>
                  <a:lnTo>
                    <a:pt x="170179" y="203454"/>
                  </a:lnTo>
                  <a:lnTo>
                    <a:pt x="137540" y="172593"/>
                  </a:lnTo>
                  <a:lnTo>
                    <a:pt x="106552" y="140462"/>
                  </a:lnTo>
                  <a:lnTo>
                    <a:pt x="76835" y="107061"/>
                  </a:lnTo>
                  <a:lnTo>
                    <a:pt x="49402" y="72643"/>
                  </a:lnTo>
                  <a:lnTo>
                    <a:pt x="23875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38979" y="5503544"/>
              <a:ext cx="1461770" cy="400685"/>
            </a:xfrm>
            <a:custGeom>
              <a:avLst/>
              <a:gdLst/>
              <a:ahLst/>
              <a:cxnLst/>
              <a:rect l="l" t="t" r="r" b="b"/>
              <a:pathLst>
                <a:path w="1461770" h="400685">
                  <a:moveTo>
                    <a:pt x="1448689" y="0"/>
                  </a:moveTo>
                  <a:lnTo>
                    <a:pt x="1420114" y="38100"/>
                  </a:lnTo>
                  <a:lnTo>
                    <a:pt x="1389761" y="74930"/>
                  </a:lnTo>
                  <a:lnTo>
                    <a:pt x="1357630" y="109982"/>
                  </a:lnTo>
                  <a:lnTo>
                    <a:pt x="1324356" y="142748"/>
                  </a:lnTo>
                  <a:lnTo>
                    <a:pt x="1289177" y="173609"/>
                  </a:lnTo>
                  <a:lnTo>
                    <a:pt x="1252982" y="202692"/>
                  </a:lnTo>
                  <a:lnTo>
                    <a:pt x="1215517" y="229489"/>
                  </a:lnTo>
                  <a:lnTo>
                    <a:pt x="1176782" y="254508"/>
                  </a:lnTo>
                  <a:lnTo>
                    <a:pt x="1136904" y="277114"/>
                  </a:lnTo>
                  <a:lnTo>
                    <a:pt x="1095883" y="297815"/>
                  </a:lnTo>
                  <a:lnTo>
                    <a:pt x="1054227" y="316865"/>
                  </a:lnTo>
                  <a:lnTo>
                    <a:pt x="1011936" y="333502"/>
                  </a:lnTo>
                  <a:lnTo>
                    <a:pt x="968502" y="347853"/>
                  </a:lnTo>
                  <a:lnTo>
                    <a:pt x="924560" y="360299"/>
                  </a:lnTo>
                  <a:lnTo>
                    <a:pt x="879856" y="370459"/>
                  </a:lnTo>
                  <a:lnTo>
                    <a:pt x="835279" y="378079"/>
                  </a:lnTo>
                  <a:lnTo>
                    <a:pt x="790067" y="383540"/>
                  </a:lnTo>
                  <a:lnTo>
                    <a:pt x="744220" y="387096"/>
                  </a:lnTo>
                  <a:lnTo>
                    <a:pt x="698500" y="388239"/>
                  </a:lnTo>
                  <a:lnTo>
                    <a:pt x="650875" y="387096"/>
                  </a:lnTo>
                  <a:lnTo>
                    <a:pt x="603885" y="383540"/>
                  </a:lnTo>
                  <a:lnTo>
                    <a:pt x="556260" y="376936"/>
                  </a:lnTo>
                  <a:lnTo>
                    <a:pt x="509270" y="368681"/>
                  </a:lnTo>
                  <a:lnTo>
                    <a:pt x="462280" y="357378"/>
                  </a:lnTo>
                  <a:lnTo>
                    <a:pt x="415925" y="343662"/>
                  </a:lnTo>
                  <a:lnTo>
                    <a:pt x="369443" y="327025"/>
                  </a:lnTo>
                  <a:lnTo>
                    <a:pt x="323596" y="307975"/>
                  </a:lnTo>
                  <a:lnTo>
                    <a:pt x="279019" y="286512"/>
                  </a:lnTo>
                  <a:lnTo>
                    <a:pt x="234950" y="262255"/>
                  </a:lnTo>
                  <a:lnTo>
                    <a:pt x="193929" y="236601"/>
                  </a:lnTo>
                  <a:lnTo>
                    <a:pt x="154686" y="209296"/>
                  </a:lnTo>
                  <a:lnTo>
                    <a:pt x="117221" y="180086"/>
                  </a:lnTo>
                  <a:lnTo>
                    <a:pt x="81534" y="149225"/>
                  </a:lnTo>
                  <a:lnTo>
                    <a:pt x="47625" y="117094"/>
                  </a:lnTo>
                  <a:lnTo>
                    <a:pt x="15494" y="83185"/>
                  </a:lnTo>
                  <a:lnTo>
                    <a:pt x="0" y="84455"/>
                  </a:lnTo>
                  <a:lnTo>
                    <a:pt x="32766" y="120142"/>
                  </a:lnTo>
                  <a:lnTo>
                    <a:pt x="67818" y="154051"/>
                  </a:lnTo>
                  <a:lnTo>
                    <a:pt x="105283" y="186055"/>
                  </a:lnTo>
                  <a:lnTo>
                    <a:pt x="144018" y="217043"/>
                  </a:lnTo>
                  <a:lnTo>
                    <a:pt x="185674" y="246126"/>
                  </a:lnTo>
                  <a:lnTo>
                    <a:pt x="228473" y="272923"/>
                  </a:lnTo>
                  <a:lnTo>
                    <a:pt x="273050" y="297307"/>
                  </a:lnTo>
                  <a:lnTo>
                    <a:pt x="318897" y="319278"/>
                  </a:lnTo>
                  <a:lnTo>
                    <a:pt x="364744" y="338836"/>
                  </a:lnTo>
                  <a:lnTo>
                    <a:pt x="411734" y="355600"/>
                  </a:lnTo>
                  <a:lnTo>
                    <a:pt x="458724" y="369189"/>
                  </a:lnTo>
                  <a:lnTo>
                    <a:pt x="506349" y="380492"/>
                  </a:lnTo>
                  <a:lnTo>
                    <a:pt x="554482" y="389382"/>
                  </a:lnTo>
                  <a:lnTo>
                    <a:pt x="602107" y="395986"/>
                  </a:lnTo>
                  <a:lnTo>
                    <a:pt x="650240" y="399542"/>
                  </a:lnTo>
                  <a:lnTo>
                    <a:pt x="698500" y="400685"/>
                  </a:lnTo>
                  <a:lnTo>
                    <a:pt x="742442" y="399542"/>
                  </a:lnTo>
                  <a:lnTo>
                    <a:pt x="787146" y="396621"/>
                  </a:lnTo>
                  <a:lnTo>
                    <a:pt x="830580" y="391160"/>
                  </a:lnTo>
                  <a:lnTo>
                    <a:pt x="874014" y="384048"/>
                  </a:lnTo>
                  <a:lnTo>
                    <a:pt x="917448" y="374523"/>
                  </a:lnTo>
                  <a:lnTo>
                    <a:pt x="960247" y="363220"/>
                  </a:lnTo>
                  <a:lnTo>
                    <a:pt x="1001903" y="350139"/>
                  </a:lnTo>
                  <a:lnTo>
                    <a:pt x="1043559" y="334772"/>
                  </a:lnTo>
                  <a:lnTo>
                    <a:pt x="1083945" y="317500"/>
                  </a:lnTo>
                  <a:lnTo>
                    <a:pt x="1123823" y="297815"/>
                  </a:lnTo>
                  <a:lnTo>
                    <a:pt x="1163066" y="277114"/>
                  </a:lnTo>
                  <a:lnTo>
                    <a:pt x="1201166" y="253873"/>
                  </a:lnTo>
                  <a:lnTo>
                    <a:pt x="1238123" y="228854"/>
                  </a:lnTo>
                  <a:lnTo>
                    <a:pt x="1273810" y="202184"/>
                  </a:lnTo>
                  <a:lnTo>
                    <a:pt x="1308862" y="173609"/>
                  </a:lnTo>
                  <a:lnTo>
                    <a:pt x="1342136" y="143256"/>
                  </a:lnTo>
                  <a:lnTo>
                    <a:pt x="1374267" y="110617"/>
                  </a:lnTo>
                  <a:lnTo>
                    <a:pt x="1404620" y="76708"/>
                  </a:lnTo>
                  <a:lnTo>
                    <a:pt x="1433830" y="41021"/>
                  </a:lnTo>
                  <a:lnTo>
                    <a:pt x="1461770" y="3556"/>
                  </a:lnTo>
                  <a:lnTo>
                    <a:pt x="144868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6304" y="5372099"/>
              <a:ext cx="85089" cy="12446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066789" y="4672329"/>
              <a:ext cx="146050" cy="699770"/>
            </a:xfrm>
            <a:custGeom>
              <a:avLst/>
              <a:gdLst/>
              <a:ahLst/>
              <a:cxnLst/>
              <a:rect l="l" t="t" r="r" b="b"/>
              <a:pathLst>
                <a:path w="146050" h="699770">
                  <a:moveTo>
                    <a:pt x="109727" y="0"/>
                  </a:moveTo>
                  <a:lnTo>
                    <a:pt x="96520" y="1142"/>
                  </a:lnTo>
                  <a:lnTo>
                    <a:pt x="110236" y="44576"/>
                  </a:lnTo>
                  <a:lnTo>
                    <a:pt x="120396" y="89153"/>
                  </a:lnTo>
                  <a:lnTo>
                    <a:pt x="127508" y="133222"/>
                  </a:lnTo>
                  <a:lnTo>
                    <a:pt x="131699" y="178307"/>
                  </a:lnTo>
                  <a:lnTo>
                    <a:pt x="133476" y="223519"/>
                  </a:lnTo>
                  <a:lnTo>
                    <a:pt x="132334" y="266318"/>
                  </a:lnTo>
                  <a:lnTo>
                    <a:pt x="128777" y="309117"/>
                  </a:lnTo>
                  <a:lnTo>
                    <a:pt x="122174" y="352551"/>
                  </a:lnTo>
                  <a:lnTo>
                    <a:pt x="114426" y="395985"/>
                  </a:lnTo>
                  <a:lnTo>
                    <a:pt x="103759" y="439419"/>
                  </a:lnTo>
                  <a:lnTo>
                    <a:pt x="91186" y="483361"/>
                  </a:lnTo>
                  <a:lnTo>
                    <a:pt x="76962" y="526795"/>
                  </a:lnTo>
                  <a:lnTo>
                    <a:pt x="60198" y="570229"/>
                  </a:lnTo>
                  <a:lnTo>
                    <a:pt x="42290" y="613536"/>
                  </a:lnTo>
                  <a:lnTo>
                    <a:pt x="22098" y="656462"/>
                  </a:lnTo>
                  <a:lnTo>
                    <a:pt x="0" y="699769"/>
                  </a:lnTo>
                  <a:lnTo>
                    <a:pt x="14859" y="699261"/>
                  </a:lnTo>
                  <a:lnTo>
                    <a:pt x="36322" y="655827"/>
                  </a:lnTo>
                  <a:lnTo>
                    <a:pt x="56007" y="613028"/>
                  </a:lnTo>
                  <a:lnTo>
                    <a:pt x="73913" y="569594"/>
                  </a:lnTo>
                  <a:lnTo>
                    <a:pt x="90043" y="526795"/>
                  </a:lnTo>
                  <a:lnTo>
                    <a:pt x="104267" y="483361"/>
                  </a:lnTo>
                  <a:lnTo>
                    <a:pt x="116839" y="439927"/>
                  </a:lnTo>
                  <a:lnTo>
                    <a:pt x="127000" y="396620"/>
                  </a:lnTo>
                  <a:lnTo>
                    <a:pt x="135382" y="353186"/>
                  </a:lnTo>
                  <a:lnTo>
                    <a:pt x="141224" y="309752"/>
                  </a:lnTo>
                  <a:lnTo>
                    <a:pt x="144907" y="266318"/>
                  </a:lnTo>
                  <a:lnTo>
                    <a:pt x="146050" y="223519"/>
                  </a:lnTo>
                  <a:lnTo>
                    <a:pt x="144272" y="177799"/>
                  </a:lnTo>
                  <a:lnTo>
                    <a:pt x="140081" y="133222"/>
                  </a:lnTo>
                  <a:lnTo>
                    <a:pt x="132969" y="88010"/>
                  </a:lnTo>
                  <a:lnTo>
                    <a:pt x="122809" y="43941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97500" y="4065269"/>
              <a:ext cx="774700" cy="595630"/>
            </a:xfrm>
            <a:custGeom>
              <a:avLst/>
              <a:gdLst/>
              <a:ahLst/>
              <a:cxnLst/>
              <a:rect l="l" t="t" r="r" b="b"/>
              <a:pathLst>
                <a:path w="774700" h="595629">
                  <a:moveTo>
                    <a:pt x="19050" y="0"/>
                  </a:moveTo>
                  <a:lnTo>
                    <a:pt x="0" y="3555"/>
                  </a:lnTo>
                  <a:lnTo>
                    <a:pt x="42799" y="12445"/>
                  </a:lnTo>
                  <a:lnTo>
                    <a:pt x="85089" y="23749"/>
                  </a:lnTo>
                  <a:lnTo>
                    <a:pt x="126746" y="36956"/>
                  </a:lnTo>
                  <a:lnTo>
                    <a:pt x="168401" y="52324"/>
                  </a:lnTo>
                  <a:lnTo>
                    <a:pt x="233807" y="81533"/>
                  </a:lnTo>
                  <a:lnTo>
                    <a:pt x="282066" y="104775"/>
                  </a:lnTo>
                  <a:lnTo>
                    <a:pt x="353440" y="145795"/>
                  </a:lnTo>
                  <a:lnTo>
                    <a:pt x="398017" y="173736"/>
                  </a:lnTo>
                  <a:lnTo>
                    <a:pt x="440309" y="202945"/>
                  </a:lnTo>
                  <a:lnTo>
                    <a:pt x="480187" y="232028"/>
                  </a:lnTo>
                  <a:lnTo>
                    <a:pt x="517016" y="262381"/>
                  </a:lnTo>
                  <a:lnTo>
                    <a:pt x="551561" y="292734"/>
                  </a:lnTo>
                  <a:lnTo>
                    <a:pt x="583691" y="323722"/>
                  </a:lnTo>
                  <a:lnTo>
                    <a:pt x="613410" y="355218"/>
                  </a:lnTo>
                  <a:lnTo>
                    <a:pt x="640841" y="386841"/>
                  </a:lnTo>
                  <a:lnTo>
                    <a:pt x="665861" y="418972"/>
                  </a:lnTo>
                  <a:lnTo>
                    <a:pt x="688466" y="451611"/>
                  </a:lnTo>
                  <a:lnTo>
                    <a:pt x="710438" y="487425"/>
                  </a:lnTo>
                  <a:lnTo>
                    <a:pt x="730123" y="523112"/>
                  </a:lnTo>
                  <a:lnTo>
                    <a:pt x="747267" y="559307"/>
                  </a:lnTo>
                  <a:lnTo>
                    <a:pt x="761619" y="595629"/>
                  </a:lnTo>
                  <a:lnTo>
                    <a:pt x="774700" y="594486"/>
                  </a:lnTo>
                  <a:lnTo>
                    <a:pt x="759205" y="556386"/>
                  </a:lnTo>
                  <a:lnTo>
                    <a:pt x="741934" y="518921"/>
                  </a:lnTo>
                  <a:lnTo>
                    <a:pt x="721740" y="481964"/>
                  </a:lnTo>
                  <a:lnTo>
                    <a:pt x="699135" y="445134"/>
                  </a:lnTo>
                  <a:lnTo>
                    <a:pt x="675894" y="411733"/>
                  </a:lnTo>
                  <a:lnTo>
                    <a:pt x="650875" y="379094"/>
                  </a:lnTo>
                  <a:lnTo>
                    <a:pt x="622935" y="346963"/>
                  </a:lnTo>
                  <a:lnTo>
                    <a:pt x="592582" y="314832"/>
                  </a:lnTo>
                  <a:lnTo>
                    <a:pt x="560451" y="283844"/>
                  </a:lnTo>
                  <a:lnTo>
                    <a:pt x="525399" y="252856"/>
                  </a:lnTo>
                  <a:lnTo>
                    <a:pt x="487934" y="222503"/>
                  </a:lnTo>
                  <a:lnTo>
                    <a:pt x="448055" y="192786"/>
                  </a:lnTo>
                  <a:lnTo>
                    <a:pt x="405257" y="163702"/>
                  </a:lnTo>
                  <a:lnTo>
                    <a:pt x="359917" y="135127"/>
                  </a:lnTo>
                  <a:lnTo>
                    <a:pt x="311785" y="107061"/>
                  </a:lnTo>
                  <a:lnTo>
                    <a:pt x="271272" y="85725"/>
                  </a:lnTo>
                  <a:lnTo>
                    <a:pt x="230250" y="66039"/>
                  </a:lnTo>
                  <a:lnTo>
                    <a:pt x="188595" y="48767"/>
                  </a:lnTo>
                  <a:lnTo>
                    <a:pt x="146938" y="33274"/>
                  </a:lnTo>
                  <a:lnTo>
                    <a:pt x="104775" y="20192"/>
                  </a:lnTo>
                  <a:lnTo>
                    <a:pt x="61849" y="888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6854" y="4051934"/>
              <a:ext cx="290195" cy="8445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160769" y="4666614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5">
                  <a:moveTo>
                    <a:pt x="12826" y="0"/>
                  </a:moveTo>
                  <a:lnTo>
                    <a:pt x="4063" y="0"/>
                  </a:lnTo>
                  <a:lnTo>
                    <a:pt x="0" y="635"/>
                  </a:lnTo>
                  <a:lnTo>
                    <a:pt x="1777" y="6985"/>
                  </a:lnTo>
                  <a:lnTo>
                    <a:pt x="6476" y="6350"/>
                  </a:lnTo>
                  <a:lnTo>
                    <a:pt x="14604" y="571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58864" y="4660264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20">
                  <a:moveTo>
                    <a:pt x="13462" y="0"/>
                  </a:moveTo>
                  <a:lnTo>
                    <a:pt x="9144" y="635"/>
                  </a:lnTo>
                  <a:lnTo>
                    <a:pt x="0" y="1143"/>
                  </a:lnTo>
                  <a:lnTo>
                    <a:pt x="2412" y="7620"/>
                  </a:lnTo>
                  <a:lnTo>
                    <a:pt x="11049" y="6985"/>
                  </a:lnTo>
                  <a:lnTo>
                    <a:pt x="15875" y="6985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88050" y="5492749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20" h="14604">
                  <a:moveTo>
                    <a:pt x="7747" y="0"/>
                  </a:moveTo>
                  <a:lnTo>
                    <a:pt x="5334" y="4063"/>
                  </a:lnTo>
                  <a:lnTo>
                    <a:pt x="0" y="11049"/>
                  </a:lnTo>
                  <a:lnTo>
                    <a:pt x="4825" y="12318"/>
                  </a:lnTo>
                  <a:lnTo>
                    <a:pt x="13208" y="14605"/>
                  </a:lnTo>
                  <a:lnTo>
                    <a:pt x="20320" y="406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71239" y="4178934"/>
              <a:ext cx="956944" cy="1397000"/>
            </a:xfrm>
            <a:custGeom>
              <a:avLst/>
              <a:gdLst/>
              <a:ahLst/>
              <a:cxnLst/>
              <a:rect l="l" t="t" r="r" b="b"/>
              <a:pathLst>
                <a:path w="956945" h="1397000">
                  <a:moveTo>
                    <a:pt x="91567" y="0"/>
                  </a:moveTo>
                  <a:lnTo>
                    <a:pt x="74295" y="42290"/>
                  </a:lnTo>
                  <a:lnTo>
                    <a:pt x="58927" y="85725"/>
                  </a:lnTo>
                  <a:lnTo>
                    <a:pt x="45212" y="129666"/>
                  </a:lnTo>
                  <a:lnTo>
                    <a:pt x="32765" y="174370"/>
                  </a:lnTo>
                  <a:lnTo>
                    <a:pt x="22606" y="219582"/>
                  </a:lnTo>
                  <a:lnTo>
                    <a:pt x="14224" y="264794"/>
                  </a:lnTo>
                  <a:lnTo>
                    <a:pt x="8382" y="310641"/>
                  </a:lnTo>
                  <a:lnTo>
                    <a:pt x="3556" y="356362"/>
                  </a:lnTo>
                  <a:lnTo>
                    <a:pt x="635" y="402208"/>
                  </a:lnTo>
                  <a:lnTo>
                    <a:pt x="0" y="448563"/>
                  </a:lnTo>
                  <a:lnTo>
                    <a:pt x="635" y="495681"/>
                  </a:lnTo>
                  <a:lnTo>
                    <a:pt x="3556" y="543178"/>
                  </a:lnTo>
                  <a:lnTo>
                    <a:pt x="8889" y="589660"/>
                  </a:lnTo>
                  <a:lnTo>
                    <a:pt x="15494" y="636015"/>
                  </a:lnTo>
                  <a:lnTo>
                    <a:pt x="24384" y="681863"/>
                  </a:lnTo>
                  <a:lnTo>
                    <a:pt x="35687" y="727075"/>
                  </a:lnTo>
                  <a:lnTo>
                    <a:pt x="48133" y="771651"/>
                  </a:lnTo>
                  <a:lnTo>
                    <a:pt x="63626" y="815085"/>
                  </a:lnTo>
                  <a:lnTo>
                    <a:pt x="80263" y="858012"/>
                  </a:lnTo>
                  <a:lnTo>
                    <a:pt x="99313" y="899032"/>
                  </a:lnTo>
                  <a:lnTo>
                    <a:pt x="120776" y="939545"/>
                  </a:lnTo>
                  <a:lnTo>
                    <a:pt x="143383" y="978788"/>
                  </a:lnTo>
                  <a:lnTo>
                    <a:pt x="168910" y="1016253"/>
                  </a:lnTo>
                  <a:lnTo>
                    <a:pt x="195707" y="1052576"/>
                  </a:lnTo>
                  <a:lnTo>
                    <a:pt x="224789" y="1086993"/>
                  </a:lnTo>
                  <a:lnTo>
                    <a:pt x="256286" y="1119758"/>
                  </a:lnTo>
                  <a:lnTo>
                    <a:pt x="289687" y="1150746"/>
                  </a:lnTo>
                  <a:lnTo>
                    <a:pt x="324738" y="1179829"/>
                  </a:lnTo>
                  <a:lnTo>
                    <a:pt x="362204" y="1206627"/>
                  </a:lnTo>
                  <a:lnTo>
                    <a:pt x="402082" y="1231645"/>
                  </a:lnTo>
                  <a:lnTo>
                    <a:pt x="450850" y="1259585"/>
                  </a:lnTo>
                  <a:lnTo>
                    <a:pt x="498983" y="1284604"/>
                  </a:lnTo>
                  <a:lnTo>
                    <a:pt x="546608" y="1306576"/>
                  </a:lnTo>
                  <a:lnTo>
                    <a:pt x="592963" y="1326260"/>
                  </a:lnTo>
                  <a:lnTo>
                    <a:pt x="638175" y="1343533"/>
                  </a:lnTo>
                  <a:lnTo>
                    <a:pt x="682751" y="1357757"/>
                  </a:lnTo>
                  <a:lnTo>
                    <a:pt x="726186" y="1370202"/>
                  </a:lnTo>
                  <a:lnTo>
                    <a:pt x="768985" y="1379727"/>
                  </a:lnTo>
                  <a:lnTo>
                    <a:pt x="810640" y="1387475"/>
                  </a:lnTo>
                  <a:lnTo>
                    <a:pt x="851662" y="1392935"/>
                  </a:lnTo>
                  <a:lnTo>
                    <a:pt x="891539" y="1395857"/>
                  </a:lnTo>
                  <a:lnTo>
                    <a:pt x="930783" y="1397000"/>
                  </a:lnTo>
                  <a:lnTo>
                    <a:pt x="956945" y="1396491"/>
                  </a:lnTo>
                  <a:lnTo>
                    <a:pt x="925449" y="1357121"/>
                  </a:lnTo>
                  <a:lnTo>
                    <a:pt x="896365" y="1316101"/>
                  </a:lnTo>
                  <a:lnTo>
                    <a:pt x="868934" y="1273937"/>
                  </a:lnTo>
                  <a:lnTo>
                    <a:pt x="844550" y="1229868"/>
                  </a:lnTo>
                  <a:lnTo>
                    <a:pt x="822579" y="1185164"/>
                  </a:lnTo>
                  <a:lnTo>
                    <a:pt x="774446" y="1175131"/>
                  </a:lnTo>
                  <a:lnTo>
                    <a:pt x="726186" y="1162050"/>
                  </a:lnTo>
                  <a:lnTo>
                    <a:pt x="678688" y="1145920"/>
                  </a:lnTo>
                  <a:lnTo>
                    <a:pt x="631698" y="1126870"/>
                  </a:lnTo>
                  <a:lnTo>
                    <a:pt x="585215" y="1104900"/>
                  </a:lnTo>
                  <a:lnTo>
                    <a:pt x="539496" y="1079881"/>
                  </a:lnTo>
                  <a:lnTo>
                    <a:pt x="499618" y="1054862"/>
                  </a:lnTo>
                  <a:lnTo>
                    <a:pt x="461010" y="1028191"/>
                  </a:lnTo>
                  <a:lnTo>
                    <a:pt x="424688" y="998982"/>
                  </a:lnTo>
                  <a:lnTo>
                    <a:pt x="390144" y="969263"/>
                  </a:lnTo>
                  <a:lnTo>
                    <a:pt x="357505" y="937132"/>
                  </a:lnTo>
                  <a:lnTo>
                    <a:pt x="326517" y="903732"/>
                  </a:lnTo>
                  <a:lnTo>
                    <a:pt x="297942" y="869314"/>
                  </a:lnTo>
                  <a:lnTo>
                    <a:pt x="271272" y="832993"/>
                  </a:lnTo>
                  <a:lnTo>
                    <a:pt x="246252" y="796035"/>
                  </a:lnTo>
                  <a:lnTo>
                    <a:pt x="223647" y="758063"/>
                  </a:lnTo>
                  <a:lnTo>
                    <a:pt x="202819" y="718693"/>
                  </a:lnTo>
                  <a:lnTo>
                    <a:pt x="183769" y="678307"/>
                  </a:lnTo>
                  <a:lnTo>
                    <a:pt x="167132" y="637285"/>
                  </a:lnTo>
                  <a:lnTo>
                    <a:pt x="152908" y="595629"/>
                  </a:lnTo>
                  <a:lnTo>
                    <a:pt x="140335" y="553338"/>
                  </a:lnTo>
                  <a:lnTo>
                    <a:pt x="130301" y="509904"/>
                  </a:lnTo>
                  <a:lnTo>
                    <a:pt x="122555" y="466470"/>
                  </a:lnTo>
                  <a:lnTo>
                    <a:pt x="116586" y="423037"/>
                  </a:lnTo>
                  <a:lnTo>
                    <a:pt x="113537" y="378459"/>
                  </a:lnTo>
                  <a:lnTo>
                    <a:pt x="111760" y="334390"/>
                  </a:lnTo>
                  <a:lnTo>
                    <a:pt x="113030" y="289813"/>
                  </a:lnTo>
                  <a:lnTo>
                    <a:pt x="116586" y="245109"/>
                  </a:lnTo>
                  <a:lnTo>
                    <a:pt x="121920" y="200532"/>
                  </a:lnTo>
                  <a:lnTo>
                    <a:pt x="130301" y="156463"/>
                  </a:lnTo>
                  <a:lnTo>
                    <a:pt x="140335" y="112394"/>
                  </a:lnTo>
                  <a:lnTo>
                    <a:pt x="153415" y="68452"/>
                  </a:lnTo>
                  <a:lnTo>
                    <a:pt x="136779" y="51815"/>
                  </a:lnTo>
                  <a:lnTo>
                    <a:pt x="121285" y="35051"/>
                  </a:lnTo>
                  <a:lnTo>
                    <a:pt x="105918" y="17906"/>
                  </a:lnTo>
                  <a:lnTo>
                    <a:pt x="91567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83634" y="4248149"/>
              <a:ext cx="748030" cy="1116330"/>
            </a:xfrm>
            <a:custGeom>
              <a:avLst/>
              <a:gdLst/>
              <a:ahLst/>
              <a:cxnLst/>
              <a:rect l="l" t="t" r="r" b="b"/>
              <a:pathLst>
                <a:path w="748029" h="1116329">
                  <a:moveTo>
                    <a:pt x="41655" y="0"/>
                  </a:moveTo>
                  <a:lnTo>
                    <a:pt x="28575" y="44069"/>
                  </a:lnTo>
                  <a:lnTo>
                    <a:pt x="18414" y="88011"/>
                  </a:lnTo>
                  <a:lnTo>
                    <a:pt x="10160" y="132080"/>
                  </a:lnTo>
                  <a:lnTo>
                    <a:pt x="4699" y="176656"/>
                  </a:lnTo>
                  <a:lnTo>
                    <a:pt x="1142" y="221234"/>
                  </a:lnTo>
                  <a:lnTo>
                    <a:pt x="0" y="265811"/>
                  </a:lnTo>
                  <a:lnTo>
                    <a:pt x="1777" y="309880"/>
                  </a:lnTo>
                  <a:lnTo>
                    <a:pt x="4699" y="354456"/>
                  </a:lnTo>
                  <a:lnTo>
                    <a:pt x="10667" y="397891"/>
                  </a:lnTo>
                  <a:lnTo>
                    <a:pt x="18414" y="441325"/>
                  </a:lnTo>
                  <a:lnTo>
                    <a:pt x="28575" y="484759"/>
                  </a:lnTo>
                  <a:lnTo>
                    <a:pt x="41020" y="526923"/>
                  </a:lnTo>
                  <a:lnTo>
                    <a:pt x="55244" y="568579"/>
                  </a:lnTo>
                  <a:lnTo>
                    <a:pt x="72009" y="609600"/>
                  </a:lnTo>
                  <a:lnTo>
                    <a:pt x="90931" y="650113"/>
                  </a:lnTo>
                  <a:lnTo>
                    <a:pt x="111760" y="689356"/>
                  </a:lnTo>
                  <a:lnTo>
                    <a:pt x="134365" y="727329"/>
                  </a:lnTo>
                  <a:lnTo>
                    <a:pt x="159385" y="764286"/>
                  </a:lnTo>
                  <a:lnTo>
                    <a:pt x="186054" y="800481"/>
                  </a:lnTo>
                  <a:lnTo>
                    <a:pt x="214629" y="835025"/>
                  </a:lnTo>
                  <a:lnTo>
                    <a:pt x="245617" y="868299"/>
                  </a:lnTo>
                  <a:lnTo>
                    <a:pt x="278256" y="900430"/>
                  </a:lnTo>
                  <a:lnTo>
                    <a:pt x="312800" y="930148"/>
                  </a:lnTo>
                  <a:lnTo>
                    <a:pt x="348995" y="959357"/>
                  </a:lnTo>
                  <a:lnTo>
                    <a:pt x="387730" y="986028"/>
                  </a:lnTo>
                  <a:lnTo>
                    <a:pt x="427481" y="1011047"/>
                  </a:lnTo>
                  <a:lnTo>
                    <a:pt x="473328" y="1036066"/>
                  </a:lnTo>
                  <a:lnTo>
                    <a:pt x="519684" y="1058037"/>
                  </a:lnTo>
                  <a:lnTo>
                    <a:pt x="566674" y="1077087"/>
                  </a:lnTo>
                  <a:lnTo>
                    <a:pt x="614299" y="1093089"/>
                  </a:lnTo>
                  <a:lnTo>
                    <a:pt x="662431" y="1106170"/>
                  </a:lnTo>
                  <a:lnTo>
                    <a:pt x="710564" y="1116330"/>
                  </a:lnTo>
                  <a:lnTo>
                    <a:pt x="692785" y="1075309"/>
                  </a:lnTo>
                  <a:lnTo>
                    <a:pt x="677290" y="1033018"/>
                  </a:lnTo>
                  <a:lnTo>
                    <a:pt x="663575" y="990854"/>
                  </a:lnTo>
                  <a:lnTo>
                    <a:pt x="651763" y="947419"/>
                  </a:lnTo>
                  <a:lnTo>
                    <a:pt x="642238" y="903986"/>
                  </a:lnTo>
                  <a:lnTo>
                    <a:pt x="634491" y="860044"/>
                  </a:lnTo>
                  <a:lnTo>
                    <a:pt x="629157" y="815339"/>
                  </a:lnTo>
                  <a:lnTo>
                    <a:pt x="626110" y="770763"/>
                  </a:lnTo>
                  <a:lnTo>
                    <a:pt x="624966" y="725551"/>
                  </a:lnTo>
                  <a:lnTo>
                    <a:pt x="626110" y="678561"/>
                  </a:lnTo>
                  <a:lnTo>
                    <a:pt x="629665" y="631570"/>
                  </a:lnTo>
                  <a:lnTo>
                    <a:pt x="635635" y="584581"/>
                  </a:lnTo>
                  <a:lnTo>
                    <a:pt x="644525" y="537591"/>
                  </a:lnTo>
                  <a:lnTo>
                    <a:pt x="655319" y="491236"/>
                  </a:lnTo>
                  <a:lnTo>
                    <a:pt x="668909" y="444881"/>
                  </a:lnTo>
                  <a:lnTo>
                    <a:pt x="684402" y="399034"/>
                  </a:lnTo>
                  <a:lnTo>
                    <a:pt x="703452" y="353313"/>
                  </a:lnTo>
                  <a:lnTo>
                    <a:pt x="724280" y="308610"/>
                  </a:lnTo>
                  <a:lnTo>
                    <a:pt x="748029" y="264668"/>
                  </a:lnTo>
                  <a:lnTo>
                    <a:pt x="703452" y="261112"/>
                  </a:lnTo>
                  <a:lnTo>
                    <a:pt x="658876" y="255778"/>
                  </a:lnTo>
                  <a:lnTo>
                    <a:pt x="613663" y="249174"/>
                  </a:lnTo>
                  <a:lnTo>
                    <a:pt x="568451" y="241426"/>
                  </a:lnTo>
                  <a:lnTo>
                    <a:pt x="523875" y="231901"/>
                  </a:lnTo>
                  <a:lnTo>
                    <a:pt x="478663" y="220599"/>
                  </a:lnTo>
                  <a:lnTo>
                    <a:pt x="433450" y="208787"/>
                  </a:lnTo>
                  <a:lnTo>
                    <a:pt x="388874" y="195072"/>
                  </a:lnTo>
                  <a:lnTo>
                    <a:pt x="344297" y="180212"/>
                  </a:lnTo>
                  <a:lnTo>
                    <a:pt x="298450" y="162941"/>
                  </a:lnTo>
                  <a:lnTo>
                    <a:pt x="254507" y="144525"/>
                  </a:lnTo>
                  <a:lnTo>
                    <a:pt x="213487" y="123698"/>
                  </a:lnTo>
                  <a:lnTo>
                    <a:pt x="174878" y="101726"/>
                  </a:lnTo>
                  <a:lnTo>
                    <a:pt x="137922" y="78486"/>
                  </a:lnTo>
                  <a:lnTo>
                    <a:pt x="103504" y="53466"/>
                  </a:lnTo>
                  <a:lnTo>
                    <a:pt x="71374" y="27304"/>
                  </a:lnTo>
                  <a:lnTo>
                    <a:pt x="41655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9439" y="5367019"/>
              <a:ext cx="247014" cy="2082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504689" y="4984114"/>
              <a:ext cx="787400" cy="575945"/>
            </a:xfrm>
            <a:custGeom>
              <a:avLst/>
              <a:gdLst/>
              <a:ahLst/>
              <a:cxnLst/>
              <a:rect l="l" t="t" r="r" b="b"/>
              <a:pathLst>
                <a:path w="787400" h="575945">
                  <a:moveTo>
                    <a:pt x="770255" y="0"/>
                  </a:moveTo>
                  <a:lnTo>
                    <a:pt x="743458" y="39243"/>
                  </a:lnTo>
                  <a:lnTo>
                    <a:pt x="714883" y="76708"/>
                  </a:lnTo>
                  <a:lnTo>
                    <a:pt x="684530" y="111887"/>
                  </a:lnTo>
                  <a:lnTo>
                    <a:pt x="652399" y="145161"/>
                  </a:lnTo>
                  <a:lnTo>
                    <a:pt x="619125" y="176657"/>
                  </a:lnTo>
                  <a:lnTo>
                    <a:pt x="584073" y="205867"/>
                  </a:lnTo>
                  <a:lnTo>
                    <a:pt x="547751" y="233172"/>
                  </a:lnTo>
                  <a:lnTo>
                    <a:pt x="510286" y="258191"/>
                  </a:lnTo>
                  <a:lnTo>
                    <a:pt x="471677" y="282067"/>
                  </a:lnTo>
                  <a:lnTo>
                    <a:pt x="432435" y="302895"/>
                  </a:lnTo>
                  <a:lnTo>
                    <a:pt x="391287" y="321945"/>
                  </a:lnTo>
                  <a:lnTo>
                    <a:pt x="350265" y="338582"/>
                  </a:lnTo>
                  <a:lnTo>
                    <a:pt x="308101" y="353441"/>
                  </a:lnTo>
                  <a:lnTo>
                    <a:pt x="265302" y="365887"/>
                  </a:lnTo>
                  <a:lnTo>
                    <a:pt x="221869" y="376047"/>
                  </a:lnTo>
                  <a:lnTo>
                    <a:pt x="177800" y="384302"/>
                  </a:lnTo>
                  <a:lnTo>
                    <a:pt x="133223" y="389763"/>
                  </a:lnTo>
                  <a:lnTo>
                    <a:pt x="88646" y="393319"/>
                  </a:lnTo>
                  <a:lnTo>
                    <a:pt x="43434" y="394462"/>
                  </a:lnTo>
                  <a:lnTo>
                    <a:pt x="21971" y="394462"/>
                  </a:lnTo>
                  <a:lnTo>
                    <a:pt x="0" y="393319"/>
                  </a:lnTo>
                  <a:lnTo>
                    <a:pt x="25526" y="432562"/>
                  </a:lnTo>
                  <a:lnTo>
                    <a:pt x="53467" y="470662"/>
                  </a:lnTo>
                  <a:lnTo>
                    <a:pt x="83820" y="507492"/>
                  </a:lnTo>
                  <a:lnTo>
                    <a:pt x="116586" y="542671"/>
                  </a:lnTo>
                  <a:lnTo>
                    <a:pt x="151002" y="575945"/>
                  </a:lnTo>
                  <a:lnTo>
                    <a:pt x="194437" y="564642"/>
                  </a:lnTo>
                  <a:lnTo>
                    <a:pt x="236727" y="550926"/>
                  </a:lnTo>
                  <a:lnTo>
                    <a:pt x="277113" y="534924"/>
                  </a:lnTo>
                  <a:lnTo>
                    <a:pt x="316992" y="515874"/>
                  </a:lnTo>
                  <a:lnTo>
                    <a:pt x="355600" y="495046"/>
                  </a:lnTo>
                  <a:lnTo>
                    <a:pt x="393064" y="471805"/>
                  </a:lnTo>
                  <a:lnTo>
                    <a:pt x="430022" y="446786"/>
                  </a:lnTo>
                  <a:lnTo>
                    <a:pt x="465074" y="419481"/>
                  </a:lnTo>
                  <a:lnTo>
                    <a:pt x="499618" y="390906"/>
                  </a:lnTo>
                  <a:lnTo>
                    <a:pt x="532257" y="359918"/>
                  </a:lnTo>
                  <a:lnTo>
                    <a:pt x="565023" y="327787"/>
                  </a:lnTo>
                  <a:lnTo>
                    <a:pt x="595884" y="294513"/>
                  </a:lnTo>
                  <a:lnTo>
                    <a:pt x="626237" y="259969"/>
                  </a:lnTo>
                  <a:lnTo>
                    <a:pt x="655447" y="223774"/>
                  </a:lnTo>
                  <a:lnTo>
                    <a:pt x="683387" y="186817"/>
                  </a:lnTo>
                  <a:lnTo>
                    <a:pt x="710692" y="148717"/>
                  </a:lnTo>
                  <a:lnTo>
                    <a:pt x="737488" y="109474"/>
                  </a:lnTo>
                  <a:lnTo>
                    <a:pt x="787400" y="29718"/>
                  </a:lnTo>
                  <a:lnTo>
                    <a:pt x="77025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21174" y="4513579"/>
              <a:ext cx="184150" cy="862965"/>
            </a:xfrm>
            <a:custGeom>
              <a:avLst/>
              <a:gdLst/>
              <a:ahLst/>
              <a:cxnLst/>
              <a:rect l="l" t="t" r="r" b="b"/>
              <a:pathLst>
                <a:path w="184150" h="862964">
                  <a:moveTo>
                    <a:pt x="124587" y="0"/>
                  </a:moveTo>
                  <a:lnTo>
                    <a:pt x="100711" y="43433"/>
                  </a:lnTo>
                  <a:lnTo>
                    <a:pt x="79248" y="88010"/>
                  </a:lnTo>
                  <a:lnTo>
                    <a:pt x="60833" y="133222"/>
                  </a:lnTo>
                  <a:lnTo>
                    <a:pt x="44069" y="179069"/>
                  </a:lnTo>
                  <a:lnTo>
                    <a:pt x="30987" y="225424"/>
                  </a:lnTo>
                  <a:lnTo>
                    <a:pt x="19685" y="271779"/>
                  </a:lnTo>
                  <a:lnTo>
                    <a:pt x="10667" y="318769"/>
                  </a:lnTo>
                  <a:lnTo>
                    <a:pt x="4825" y="365759"/>
                  </a:lnTo>
                  <a:lnTo>
                    <a:pt x="1142" y="412749"/>
                  </a:lnTo>
                  <a:lnTo>
                    <a:pt x="0" y="459739"/>
                  </a:lnTo>
                  <a:lnTo>
                    <a:pt x="1142" y="504951"/>
                  </a:lnTo>
                  <a:lnTo>
                    <a:pt x="4825" y="550163"/>
                  </a:lnTo>
                  <a:lnTo>
                    <a:pt x="10160" y="595375"/>
                  </a:lnTo>
                  <a:lnTo>
                    <a:pt x="17907" y="639317"/>
                  </a:lnTo>
                  <a:lnTo>
                    <a:pt x="27432" y="683386"/>
                  </a:lnTo>
                  <a:lnTo>
                    <a:pt x="39877" y="726820"/>
                  </a:lnTo>
                  <a:lnTo>
                    <a:pt x="53594" y="769619"/>
                  </a:lnTo>
                  <a:lnTo>
                    <a:pt x="70358" y="811910"/>
                  </a:lnTo>
                  <a:lnTo>
                    <a:pt x="88137" y="852931"/>
                  </a:lnTo>
                  <a:lnTo>
                    <a:pt x="135889" y="859408"/>
                  </a:lnTo>
                  <a:lnTo>
                    <a:pt x="184150" y="862964"/>
                  </a:lnTo>
                  <a:lnTo>
                    <a:pt x="161544" y="824356"/>
                  </a:lnTo>
                  <a:lnTo>
                    <a:pt x="140588" y="785113"/>
                  </a:lnTo>
                  <a:lnTo>
                    <a:pt x="122174" y="744092"/>
                  </a:lnTo>
                  <a:lnTo>
                    <a:pt x="106045" y="703071"/>
                  </a:lnTo>
                  <a:lnTo>
                    <a:pt x="91821" y="660780"/>
                  </a:lnTo>
                  <a:lnTo>
                    <a:pt x="79883" y="617981"/>
                  </a:lnTo>
                  <a:lnTo>
                    <a:pt x="70358" y="574547"/>
                  </a:lnTo>
                  <a:lnTo>
                    <a:pt x="62611" y="530478"/>
                  </a:lnTo>
                  <a:lnTo>
                    <a:pt x="57150" y="485901"/>
                  </a:lnTo>
                  <a:lnTo>
                    <a:pt x="54228" y="441959"/>
                  </a:lnTo>
                  <a:lnTo>
                    <a:pt x="53594" y="396747"/>
                  </a:lnTo>
                  <a:lnTo>
                    <a:pt x="55372" y="352043"/>
                  </a:lnTo>
                  <a:lnTo>
                    <a:pt x="59562" y="307466"/>
                  </a:lnTo>
                  <a:lnTo>
                    <a:pt x="65532" y="262889"/>
                  </a:lnTo>
                  <a:lnTo>
                    <a:pt x="74549" y="218312"/>
                  </a:lnTo>
                  <a:lnTo>
                    <a:pt x="85851" y="173608"/>
                  </a:lnTo>
                  <a:lnTo>
                    <a:pt x="99567" y="129666"/>
                  </a:lnTo>
                  <a:lnTo>
                    <a:pt x="115570" y="86232"/>
                  </a:lnTo>
                  <a:lnTo>
                    <a:pt x="134112" y="43433"/>
                  </a:lnTo>
                  <a:lnTo>
                    <a:pt x="154939" y="1142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74514" y="4217034"/>
              <a:ext cx="901065" cy="1161415"/>
            </a:xfrm>
            <a:custGeom>
              <a:avLst/>
              <a:gdLst/>
              <a:ahLst/>
              <a:cxnLst/>
              <a:rect l="l" t="t" r="r" b="b"/>
              <a:pathLst>
                <a:path w="901064" h="1161414">
                  <a:moveTo>
                    <a:pt x="840359" y="0"/>
                  </a:moveTo>
                  <a:lnTo>
                    <a:pt x="808227" y="35687"/>
                  </a:lnTo>
                  <a:lnTo>
                    <a:pt x="774954" y="68961"/>
                  </a:lnTo>
                  <a:lnTo>
                    <a:pt x="739775" y="99949"/>
                  </a:lnTo>
                  <a:lnTo>
                    <a:pt x="704088" y="128524"/>
                  </a:lnTo>
                  <a:lnTo>
                    <a:pt x="665988" y="154685"/>
                  </a:lnTo>
                  <a:lnTo>
                    <a:pt x="627380" y="178434"/>
                  </a:lnTo>
                  <a:lnTo>
                    <a:pt x="587501" y="199897"/>
                  </a:lnTo>
                  <a:lnTo>
                    <a:pt x="546354" y="218947"/>
                  </a:lnTo>
                  <a:lnTo>
                    <a:pt x="504698" y="236219"/>
                  </a:lnTo>
                  <a:lnTo>
                    <a:pt x="461899" y="251078"/>
                  </a:lnTo>
                  <a:lnTo>
                    <a:pt x="417830" y="264159"/>
                  </a:lnTo>
                  <a:lnTo>
                    <a:pt x="373761" y="274827"/>
                  </a:lnTo>
                  <a:lnTo>
                    <a:pt x="327913" y="283209"/>
                  </a:lnTo>
                  <a:lnTo>
                    <a:pt x="282067" y="290321"/>
                  </a:lnTo>
                  <a:lnTo>
                    <a:pt x="235712" y="294513"/>
                  </a:lnTo>
                  <a:lnTo>
                    <a:pt x="188722" y="297433"/>
                  </a:lnTo>
                  <a:lnTo>
                    <a:pt x="141097" y="298703"/>
                  </a:lnTo>
                  <a:lnTo>
                    <a:pt x="101219" y="298069"/>
                  </a:lnTo>
                  <a:lnTo>
                    <a:pt x="80390" y="340359"/>
                  </a:lnTo>
                  <a:lnTo>
                    <a:pt x="61849" y="383158"/>
                  </a:lnTo>
                  <a:lnTo>
                    <a:pt x="45847" y="426593"/>
                  </a:lnTo>
                  <a:lnTo>
                    <a:pt x="32131" y="470662"/>
                  </a:lnTo>
                  <a:lnTo>
                    <a:pt x="20827" y="515238"/>
                  </a:lnTo>
                  <a:lnTo>
                    <a:pt x="11937" y="559943"/>
                  </a:lnTo>
                  <a:lnTo>
                    <a:pt x="5969" y="604519"/>
                  </a:lnTo>
                  <a:lnTo>
                    <a:pt x="1777" y="649096"/>
                  </a:lnTo>
                  <a:lnTo>
                    <a:pt x="0" y="693801"/>
                  </a:lnTo>
                  <a:lnTo>
                    <a:pt x="635" y="739013"/>
                  </a:lnTo>
                  <a:lnTo>
                    <a:pt x="3556" y="783589"/>
                  </a:lnTo>
                  <a:lnTo>
                    <a:pt x="8889" y="827658"/>
                  </a:lnTo>
                  <a:lnTo>
                    <a:pt x="16637" y="871601"/>
                  </a:lnTo>
                  <a:lnTo>
                    <a:pt x="26162" y="915034"/>
                  </a:lnTo>
                  <a:lnTo>
                    <a:pt x="38100" y="957960"/>
                  </a:lnTo>
                  <a:lnTo>
                    <a:pt x="52324" y="1000125"/>
                  </a:lnTo>
                  <a:lnTo>
                    <a:pt x="68452" y="1041272"/>
                  </a:lnTo>
                  <a:lnTo>
                    <a:pt x="86868" y="1082294"/>
                  </a:lnTo>
                  <a:lnTo>
                    <a:pt x="107696" y="1121537"/>
                  </a:lnTo>
                  <a:lnTo>
                    <a:pt x="130301" y="1160271"/>
                  </a:lnTo>
                  <a:lnTo>
                    <a:pt x="173736" y="1161414"/>
                  </a:lnTo>
                  <a:lnTo>
                    <a:pt x="219075" y="1160271"/>
                  </a:lnTo>
                  <a:lnTo>
                    <a:pt x="263651" y="1156715"/>
                  </a:lnTo>
                  <a:lnTo>
                    <a:pt x="308356" y="1151254"/>
                  </a:lnTo>
                  <a:lnTo>
                    <a:pt x="352298" y="1143000"/>
                  </a:lnTo>
                  <a:lnTo>
                    <a:pt x="395732" y="1132839"/>
                  </a:lnTo>
                  <a:lnTo>
                    <a:pt x="438658" y="1120394"/>
                  </a:lnTo>
                  <a:lnTo>
                    <a:pt x="480949" y="1105534"/>
                  </a:lnTo>
                  <a:lnTo>
                    <a:pt x="521970" y="1088770"/>
                  </a:lnTo>
                  <a:lnTo>
                    <a:pt x="562990" y="1069847"/>
                  </a:lnTo>
                  <a:lnTo>
                    <a:pt x="602361" y="1049020"/>
                  </a:lnTo>
                  <a:lnTo>
                    <a:pt x="640969" y="1025144"/>
                  </a:lnTo>
                  <a:lnTo>
                    <a:pt x="678561" y="1000125"/>
                  </a:lnTo>
                  <a:lnTo>
                    <a:pt x="714756" y="972819"/>
                  </a:lnTo>
                  <a:lnTo>
                    <a:pt x="749935" y="943609"/>
                  </a:lnTo>
                  <a:lnTo>
                    <a:pt x="783209" y="912113"/>
                  </a:lnTo>
                  <a:lnTo>
                    <a:pt x="815339" y="878839"/>
                  </a:lnTo>
                  <a:lnTo>
                    <a:pt x="845693" y="843660"/>
                  </a:lnTo>
                  <a:lnTo>
                    <a:pt x="874268" y="806195"/>
                  </a:lnTo>
                  <a:lnTo>
                    <a:pt x="901064" y="766952"/>
                  </a:lnTo>
                  <a:lnTo>
                    <a:pt x="879729" y="725296"/>
                  </a:lnTo>
                  <a:lnTo>
                    <a:pt x="860044" y="682497"/>
                  </a:lnTo>
                  <a:lnTo>
                    <a:pt x="842772" y="638428"/>
                  </a:lnTo>
                  <a:lnTo>
                    <a:pt x="827277" y="594359"/>
                  </a:lnTo>
                  <a:lnTo>
                    <a:pt x="814832" y="549147"/>
                  </a:lnTo>
                  <a:lnTo>
                    <a:pt x="804037" y="503300"/>
                  </a:lnTo>
                  <a:lnTo>
                    <a:pt x="795782" y="456945"/>
                  </a:lnTo>
                  <a:lnTo>
                    <a:pt x="789813" y="410590"/>
                  </a:lnTo>
                  <a:lnTo>
                    <a:pt x="786257" y="363474"/>
                  </a:lnTo>
                  <a:lnTo>
                    <a:pt x="784987" y="316483"/>
                  </a:lnTo>
                  <a:lnTo>
                    <a:pt x="786257" y="265938"/>
                  </a:lnTo>
                  <a:lnTo>
                    <a:pt x="790448" y="215391"/>
                  </a:lnTo>
                  <a:lnTo>
                    <a:pt x="797560" y="164845"/>
                  </a:lnTo>
                  <a:lnTo>
                    <a:pt x="807085" y="114807"/>
                  </a:lnTo>
                  <a:lnTo>
                    <a:pt x="820165" y="64897"/>
                  </a:lnTo>
                  <a:lnTo>
                    <a:pt x="834389" y="16001"/>
                  </a:lnTo>
                  <a:lnTo>
                    <a:pt x="84035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94300" y="4215764"/>
              <a:ext cx="20320" cy="66040"/>
            </a:xfrm>
            <a:custGeom>
              <a:avLst/>
              <a:gdLst/>
              <a:ahLst/>
              <a:cxnLst/>
              <a:rect l="l" t="t" r="r" b="b"/>
              <a:pathLst>
                <a:path w="20320" h="66039">
                  <a:moveTo>
                    <a:pt x="7656" y="38978"/>
                  </a:moveTo>
                  <a:lnTo>
                    <a:pt x="4063" y="50037"/>
                  </a:lnTo>
                  <a:lnTo>
                    <a:pt x="0" y="66039"/>
                  </a:lnTo>
                  <a:lnTo>
                    <a:pt x="7656" y="38978"/>
                  </a:lnTo>
                  <a:close/>
                </a:path>
                <a:path w="20320" h="66039">
                  <a:moveTo>
                    <a:pt x="12467" y="24170"/>
                  </a:moveTo>
                  <a:lnTo>
                    <a:pt x="9271" y="33274"/>
                  </a:lnTo>
                  <a:lnTo>
                    <a:pt x="7656" y="38978"/>
                  </a:lnTo>
                  <a:lnTo>
                    <a:pt x="12467" y="24170"/>
                  </a:lnTo>
                  <a:close/>
                </a:path>
                <a:path w="20320" h="66039">
                  <a:moveTo>
                    <a:pt x="20320" y="0"/>
                  </a:moveTo>
                  <a:lnTo>
                    <a:pt x="12467" y="24170"/>
                  </a:lnTo>
                  <a:lnTo>
                    <a:pt x="15112" y="1663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83200" y="4958714"/>
              <a:ext cx="25400" cy="42545"/>
            </a:xfrm>
            <a:custGeom>
              <a:avLst/>
              <a:gdLst/>
              <a:ahLst/>
              <a:cxnLst/>
              <a:rect l="l" t="t" r="r" b="b"/>
              <a:pathLst>
                <a:path w="25400" h="42545">
                  <a:moveTo>
                    <a:pt x="8254" y="0"/>
                  </a:moveTo>
                  <a:lnTo>
                    <a:pt x="5334" y="4826"/>
                  </a:lnTo>
                  <a:lnTo>
                    <a:pt x="0" y="13208"/>
                  </a:lnTo>
                  <a:lnTo>
                    <a:pt x="8254" y="28194"/>
                  </a:lnTo>
                  <a:lnTo>
                    <a:pt x="16510" y="42545"/>
                  </a:lnTo>
                  <a:lnTo>
                    <a:pt x="25400" y="27559"/>
                  </a:lnTo>
                  <a:lnTo>
                    <a:pt x="16510" y="1384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90819" y="4290694"/>
              <a:ext cx="135890" cy="694690"/>
            </a:xfrm>
            <a:custGeom>
              <a:avLst/>
              <a:gdLst/>
              <a:ahLst/>
              <a:cxnLst/>
              <a:rect l="l" t="t" r="r" b="b"/>
              <a:pathLst>
                <a:path w="135889" h="694689">
                  <a:moveTo>
                    <a:pt x="95376" y="0"/>
                  </a:moveTo>
                  <a:lnTo>
                    <a:pt x="105537" y="43433"/>
                  </a:lnTo>
                  <a:lnTo>
                    <a:pt x="113283" y="86867"/>
                  </a:lnTo>
                  <a:lnTo>
                    <a:pt x="119252" y="131444"/>
                  </a:lnTo>
                  <a:lnTo>
                    <a:pt x="122808" y="175513"/>
                  </a:lnTo>
                  <a:lnTo>
                    <a:pt x="123951" y="220725"/>
                  </a:lnTo>
                  <a:lnTo>
                    <a:pt x="122808" y="265302"/>
                  </a:lnTo>
                  <a:lnTo>
                    <a:pt x="119887" y="310514"/>
                  </a:lnTo>
                  <a:lnTo>
                    <a:pt x="113918" y="355091"/>
                  </a:lnTo>
                  <a:lnTo>
                    <a:pt x="105537" y="399668"/>
                  </a:lnTo>
                  <a:lnTo>
                    <a:pt x="94741" y="444372"/>
                  </a:lnTo>
                  <a:lnTo>
                    <a:pt x="81660" y="488314"/>
                  </a:lnTo>
                  <a:lnTo>
                    <a:pt x="66166" y="531748"/>
                  </a:lnTo>
                  <a:lnTo>
                    <a:pt x="48259" y="575182"/>
                  </a:lnTo>
                  <a:lnTo>
                    <a:pt x="27431" y="617346"/>
                  </a:lnTo>
                  <a:lnTo>
                    <a:pt x="4825" y="659637"/>
                  </a:lnTo>
                  <a:lnTo>
                    <a:pt x="0" y="667384"/>
                  </a:lnTo>
                  <a:lnTo>
                    <a:pt x="17271" y="694689"/>
                  </a:lnTo>
                  <a:lnTo>
                    <a:pt x="40004" y="651890"/>
                  </a:lnTo>
                  <a:lnTo>
                    <a:pt x="60197" y="607948"/>
                  </a:lnTo>
                  <a:lnTo>
                    <a:pt x="78104" y="563879"/>
                  </a:lnTo>
                  <a:lnTo>
                    <a:pt x="93599" y="518667"/>
                  </a:lnTo>
                  <a:lnTo>
                    <a:pt x="106679" y="473455"/>
                  </a:lnTo>
                  <a:lnTo>
                    <a:pt x="117475" y="428243"/>
                  </a:lnTo>
                  <a:lnTo>
                    <a:pt x="125856" y="382396"/>
                  </a:lnTo>
                  <a:lnTo>
                    <a:pt x="131190" y="336676"/>
                  </a:lnTo>
                  <a:lnTo>
                    <a:pt x="134746" y="290321"/>
                  </a:lnTo>
                  <a:lnTo>
                    <a:pt x="135889" y="244474"/>
                  </a:lnTo>
                  <a:lnTo>
                    <a:pt x="134746" y="198627"/>
                  </a:lnTo>
                  <a:lnTo>
                    <a:pt x="131699" y="152907"/>
                  </a:lnTo>
                  <a:lnTo>
                    <a:pt x="125856" y="107695"/>
                  </a:lnTo>
                  <a:lnTo>
                    <a:pt x="117982" y="62483"/>
                  </a:lnTo>
                  <a:lnTo>
                    <a:pt x="107950" y="17906"/>
                  </a:lnTo>
                  <a:lnTo>
                    <a:pt x="95376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72075" y="4110989"/>
              <a:ext cx="243204" cy="860425"/>
            </a:xfrm>
            <a:custGeom>
              <a:avLst/>
              <a:gdLst/>
              <a:ahLst/>
              <a:cxnLst/>
              <a:rect l="l" t="t" r="r" b="b"/>
              <a:pathLst>
                <a:path w="243204" h="860425">
                  <a:moveTo>
                    <a:pt x="118363" y="0"/>
                  </a:moveTo>
                  <a:lnTo>
                    <a:pt x="107061" y="18414"/>
                  </a:lnTo>
                  <a:lnTo>
                    <a:pt x="95123" y="36322"/>
                  </a:lnTo>
                  <a:lnTo>
                    <a:pt x="82676" y="54101"/>
                  </a:lnTo>
                  <a:lnTo>
                    <a:pt x="70103" y="71374"/>
                  </a:lnTo>
                  <a:lnTo>
                    <a:pt x="53466" y="114300"/>
                  </a:lnTo>
                  <a:lnTo>
                    <a:pt x="39242" y="157099"/>
                  </a:lnTo>
                  <a:lnTo>
                    <a:pt x="27304" y="201168"/>
                  </a:lnTo>
                  <a:lnTo>
                    <a:pt x="17272" y="244602"/>
                  </a:lnTo>
                  <a:lnTo>
                    <a:pt x="9525" y="289179"/>
                  </a:lnTo>
                  <a:lnTo>
                    <a:pt x="4190" y="333248"/>
                  </a:lnTo>
                  <a:lnTo>
                    <a:pt x="1142" y="377317"/>
                  </a:lnTo>
                  <a:lnTo>
                    <a:pt x="0" y="421894"/>
                  </a:lnTo>
                  <a:lnTo>
                    <a:pt x="1142" y="470154"/>
                  </a:lnTo>
                  <a:lnTo>
                    <a:pt x="5334" y="518922"/>
                  </a:lnTo>
                  <a:lnTo>
                    <a:pt x="11937" y="567055"/>
                  </a:lnTo>
                  <a:lnTo>
                    <a:pt x="20827" y="614680"/>
                  </a:lnTo>
                  <a:lnTo>
                    <a:pt x="30861" y="656971"/>
                  </a:lnTo>
                  <a:lnTo>
                    <a:pt x="42799" y="699262"/>
                  </a:lnTo>
                  <a:lnTo>
                    <a:pt x="57023" y="740918"/>
                  </a:lnTo>
                  <a:lnTo>
                    <a:pt x="73151" y="781304"/>
                  </a:lnTo>
                  <a:lnTo>
                    <a:pt x="91566" y="821182"/>
                  </a:lnTo>
                  <a:lnTo>
                    <a:pt x="111251" y="860425"/>
                  </a:lnTo>
                  <a:lnTo>
                    <a:pt x="119507" y="847344"/>
                  </a:lnTo>
                  <a:lnTo>
                    <a:pt x="93979" y="803275"/>
                  </a:lnTo>
                  <a:lnTo>
                    <a:pt x="71374" y="757555"/>
                  </a:lnTo>
                  <a:lnTo>
                    <a:pt x="166451" y="757555"/>
                  </a:lnTo>
                  <a:lnTo>
                    <a:pt x="167639" y="755142"/>
                  </a:lnTo>
                  <a:lnTo>
                    <a:pt x="185547" y="711708"/>
                  </a:lnTo>
                  <a:lnTo>
                    <a:pt x="201040" y="668274"/>
                  </a:lnTo>
                  <a:lnTo>
                    <a:pt x="214122" y="624205"/>
                  </a:lnTo>
                  <a:lnTo>
                    <a:pt x="224789" y="579628"/>
                  </a:lnTo>
                  <a:lnTo>
                    <a:pt x="233045" y="534924"/>
                  </a:lnTo>
                  <a:lnTo>
                    <a:pt x="239013" y="490347"/>
                  </a:lnTo>
                  <a:lnTo>
                    <a:pt x="242062" y="445135"/>
                  </a:lnTo>
                  <a:lnTo>
                    <a:pt x="243204" y="400431"/>
                  </a:lnTo>
                  <a:lnTo>
                    <a:pt x="242062" y="355219"/>
                  </a:lnTo>
                  <a:lnTo>
                    <a:pt x="238505" y="311277"/>
                  </a:lnTo>
                  <a:lnTo>
                    <a:pt x="232537" y="266573"/>
                  </a:lnTo>
                  <a:lnTo>
                    <a:pt x="224789" y="223139"/>
                  </a:lnTo>
                  <a:lnTo>
                    <a:pt x="214629" y="179705"/>
                  </a:lnTo>
                  <a:lnTo>
                    <a:pt x="186689" y="136271"/>
                  </a:lnTo>
                  <a:lnTo>
                    <a:pt x="161798" y="92201"/>
                  </a:lnTo>
                  <a:lnTo>
                    <a:pt x="138557" y="46355"/>
                  </a:lnTo>
                  <a:lnTo>
                    <a:pt x="118363" y="0"/>
                  </a:lnTo>
                  <a:close/>
                </a:path>
                <a:path w="243204" h="860425">
                  <a:moveTo>
                    <a:pt x="166451" y="757555"/>
                  </a:moveTo>
                  <a:lnTo>
                    <a:pt x="71374" y="757555"/>
                  </a:lnTo>
                  <a:lnTo>
                    <a:pt x="93979" y="803275"/>
                  </a:lnTo>
                  <a:lnTo>
                    <a:pt x="119507" y="847344"/>
                  </a:lnTo>
                  <a:lnTo>
                    <a:pt x="146812" y="797433"/>
                  </a:lnTo>
                  <a:lnTo>
                    <a:pt x="166451" y="757555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0184" y="4081779"/>
              <a:ext cx="109218" cy="22732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275579" y="4972049"/>
              <a:ext cx="24130" cy="41910"/>
            </a:xfrm>
            <a:custGeom>
              <a:avLst/>
              <a:gdLst/>
              <a:ahLst/>
              <a:cxnLst/>
              <a:rect l="l" t="t" r="r" b="b"/>
              <a:pathLst>
                <a:path w="24129" h="41910">
                  <a:moveTo>
                    <a:pt x="7620" y="0"/>
                  </a:moveTo>
                  <a:lnTo>
                    <a:pt x="5334" y="4191"/>
                  </a:lnTo>
                  <a:lnTo>
                    <a:pt x="0" y="11937"/>
                  </a:lnTo>
                  <a:lnTo>
                    <a:pt x="8255" y="26924"/>
                  </a:lnTo>
                  <a:lnTo>
                    <a:pt x="17018" y="41910"/>
                  </a:lnTo>
                  <a:lnTo>
                    <a:pt x="24130" y="29337"/>
                  </a:lnTo>
                  <a:lnTo>
                    <a:pt x="15875" y="1498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59375" y="4182744"/>
              <a:ext cx="123825" cy="800735"/>
            </a:xfrm>
            <a:custGeom>
              <a:avLst/>
              <a:gdLst/>
              <a:ahLst/>
              <a:cxnLst/>
              <a:rect l="l" t="t" r="r" b="b"/>
              <a:pathLst>
                <a:path w="123825" h="800735">
                  <a:moveTo>
                    <a:pt x="5969" y="246252"/>
                  </a:moveTo>
                  <a:lnTo>
                    <a:pt x="5334" y="249300"/>
                  </a:lnTo>
                  <a:lnTo>
                    <a:pt x="1142" y="299846"/>
                  </a:lnTo>
                  <a:lnTo>
                    <a:pt x="0" y="350392"/>
                  </a:lnTo>
                  <a:lnTo>
                    <a:pt x="1142" y="397382"/>
                  </a:lnTo>
                  <a:lnTo>
                    <a:pt x="4825" y="444372"/>
                  </a:lnTo>
                  <a:lnTo>
                    <a:pt x="10667" y="490854"/>
                  </a:lnTo>
                  <a:lnTo>
                    <a:pt x="19050" y="537209"/>
                  </a:lnTo>
                  <a:lnTo>
                    <a:pt x="29717" y="583056"/>
                  </a:lnTo>
                  <a:lnTo>
                    <a:pt x="42290" y="628268"/>
                  </a:lnTo>
                  <a:lnTo>
                    <a:pt x="57785" y="672210"/>
                  </a:lnTo>
                  <a:lnTo>
                    <a:pt x="75057" y="716279"/>
                  </a:lnTo>
                  <a:lnTo>
                    <a:pt x="94741" y="759078"/>
                  </a:lnTo>
                  <a:lnTo>
                    <a:pt x="116077" y="800734"/>
                  </a:lnTo>
                  <a:lnTo>
                    <a:pt x="123825" y="788923"/>
                  </a:lnTo>
                  <a:lnTo>
                    <a:pt x="104266" y="749553"/>
                  </a:lnTo>
                  <a:lnTo>
                    <a:pt x="85725" y="709802"/>
                  </a:lnTo>
                  <a:lnTo>
                    <a:pt x="69723" y="669289"/>
                  </a:lnTo>
                  <a:lnTo>
                    <a:pt x="55372" y="627633"/>
                  </a:lnTo>
                  <a:lnTo>
                    <a:pt x="43434" y="585469"/>
                  </a:lnTo>
                  <a:lnTo>
                    <a:pt x="33400" y="543178"/>
                  </a:lnTo>
                  <a:lnTo>
                    <a:pt x="23240" y="499744"/>
                  </a:lnTo>
                  <a:lnTo>
                    <a:pt x="25177" y="499744"/>
                  </a:lnTo>
                  <a:lnTo>
                    <a:pt x="24384" y="495553"/>
                  </a:lnTo>
                  <a:lnTo>
                    <a:pt x="19017" y="455675"/>
                  </a:lnTo>
                  <a:lnTo>
                    <a:pt x="14859" y="455675"/>
                  </a:lnTo>
                  <a:lnTo>
                    <a:pt x="9525" y="411733"/>
                  </a:lnTo>
                  <a:lnTo>
                    <a:pt x="14722" y="411733"/>
                  </a:lnTo>
                  <a:lnTo>
                    <a:pt x="13715" y="398652"/>
                  </a:lnTo>
                  <a:lnTo>
                    <a:pt x="12883" y="367029"/>
                  </a:lnTo>
                  <a:lnTo>
                    <a:pt x="5969" y="367029"/>
                  </a:lnTo>
                  <a:lnTo>
                    <a:pt x="4825" y="322452"/>
                  </a:lnTo>
                  <a:lnTo>
                    <a:pt x="5969" y="322452"/>
                  </a:lnTo>
                  <a:lnTo>
                    <a:pt x="5969" y="246252"/>
                  </a:lnTo>
                  <a:close/>
                </a:path>
                <a:path w="123825" h="800735">
                  <a:moveTo>
                    <a:pt x="25177" y="499744"/>
                  </a:moveTo>
                  <a:lnTo>
                    <a:pt x="23240" y="499744"/>
                  </a:lnTo>
                  <a:lnTo>
                    <a:pt x="33400" y="543178"/>
                  </a:lnTo>
                  <a:lnTo>
                    <a:pt x="25177" y="499744"/>
                  </a:lnTo>
                  <a:close/>
                </a:path>
                <a:path w="123825" h="800735">
                  <a:moveTo>
                    <a:pt x="14722" y="411733"/>
                  </a:moveTo>
                  <a:lnTo>
                    <a:pt x="9525" y="411733"/>
                  </a:lnTo>
                  <a:lnTo>
                    <a:pt x="14859" y="455675"/>
                  </a:lnTo>
                  <a:lnTo>
                    <a:pt x="14859" y="413511"/>
                  </a:lnTo>
                  <a:lnTo>
                    <a:pt x="14722" y="411733"/>
                  </a:lnTo>
                  <a:close/>
                </a:path>
                <a:path w="123825" h="800735">
                  <a:moveTo>
                    <a:pt x="14859" y="413511"/>
                  </a:moveTo>
                  <a:lnTo>
                    <a:pt x="14859" y="455675"/>
                  </a:lnTo>
                  <a:lnTo>
                    <a:pt x="19017" y="455675"/>
                  </a:lnTo>
                  <a:lnTo>
                    <a:pt x="17907" y="447420"/>
                  </a:lnTo>
                  <a:lnTo>
                    <a:pt x="14859" y="413511"/>
                  </a:lnTo>
                  <a:close/>
                </a:path>
                <a:path w="123825" h="800735">
                  <a:moveTo>
                    <a:pt x="5969" y="322452"/>
                  </a:moveTo>
                  <a:lnTo>
                    <a:pt x="4825" y="322452"/>
                  </a:lnTo>
                  <a:lnTo>
                    <a:pt x="5969" y="367029"/>
                  </a:lnTo>
                  <a:lnTo>
                    <a:pt x="5969" y="322452"/>
                  </a:lnTo>
                  <a:close/>
                </a:path>
                <a:path w="123825" h="800735">
                  <a:moveTo>
                    <a:pt x="35178" y="98805"/>
                  </a:moveTo>
                  <a:lnTo>
                    <a:pt x="21971" y="148716"/>
                  </a:lnTo>
                  <a:lnTo>
                    <a:pt x="12446" y="198754"/>
                  </a:lnTo>
                  <a:lnTo>
                    <a:pt x="5969" y="246252"/>
                  </a:lnTo>
                  <a:lnTo>
                    <a:pt x="5969" y="367029"/>
                  </a:lnTo>
                  <a:lnTo>
                    <a:pt x="12883" y="367029"/>
                  </a:lnTo>
                  <a:lnTo>
                    <a:pt x="12446" y="350392"/>
                  </a:lnTo>
                  <a:lnTo>
                    <a:pt x="13715" y="305815"/>
                  </a:lnTo>
                  <a:lnTo>
                    <a:pt x="16637" y="261746"/>
                  </a:lnTo>
                  <a:lnTo>
                    <a:pt x="21971" y="217804"/>
                  </a:lnTo>
                  <a:lnTo>
                    <a:pt x="27143" y="187959"/>
                  </a:lnTo>
                  <a:lnTo>
                    <a:pt x="15494" y="187959"/>
                  </a:lnTo>
                  <a:lnTo>
                    <a:pt x="23875" y="143382"/>
                  </a:lnTo>
                  <a:lnTo>
                    <a:pt x="35178" y="98805"/>
                  </a:lnTo>
                  <a:close/>
                </a:path>
                <a:path w="123825" h="800735">
                  <a:moveTo>
                    <a:pt x="82803" y="0"/>
                  </a:moveTo>
                  <a:lnTo>
                    <a:pt x="50673" y="49402"/>
                  </a:lnTo>
                  <a:lnTo>
                    <a:pt x="35178" y="98805"/>
                  </a:lnTo>
                  <a:lnTo>
                    <a:pt x="23875" y="143382"/>
                  </a:lnTo>
                  <a:lnTo>
                    <a:pt x="15494" y="187959"/>
                  </a:lnTo>
                  <a:lnTo>
                    <a:pt x="27143" y="187959"/>
                  </a:lnTo>
                  <a:lnTo>
                    <a:pt x="29717" y="173100"/>
                  </a:lnTo>
                  <a:lnTo>
                    <a:pt x="39877" y="129666"/>
                  </a:lnTo>
                  <a:lnTo>
                    <a:pt x="51815" y="85725"/>
                  </a:lnTo>
                  <a:lnTo>
                    <a:pt x="66039" y="42799"/>
                  </a:lnTo>
                  <a:lnTo>
                    <a:pt x="82803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4199" y="5363844"/>
              <a:ext cx="150495" cy="21208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308474" y="4512944"/>
              <a:ext cx="137160" cy="854075"/>
            </a:xfrm>
            <a:custGeom>
              <a:avLst/>
              <a:gdLst/>
              <a:ahLst/>
              <a:cxnLst/>
              <a:rect l="l" t="t" r="r" b="b"/>
              <a:pathLst>
                <a:path w="137160" h="854075">
                  <a:moveTo>
                    <a:pt x="123444" y="0"/>
                  </a:moveTo>
                  <a:lnTo>
                    <a:pt x="99567" y="44069"/>
                  </a:lnTo>
                  <a:lnTo>
                    <a:pt x="78739" y="88646"/>
                  </a:lnTo>
                  <a:lnTo>
                    <a:pt x="59689" y="134366"/>
                  </a:lnTo>
                  <a:lnTo>
                    <a:pt x="44196" y="180213"/>
                  </a:lnTo>
                  <a:lnTo>
                    <a:pt x="30479" y="226568"/>
                  </a:lnTo>
                  <a:lnTo>
                    <a:pt x="19685" y="273050"/>
                  </a:lnTo>
                  <a:lnTo>
                    <a:pt x="10795" y="320040"/>
                  </a:lnTo>
                  <a:lnTo>
                    <a:pt x="4825" y="367030"/>
                  </a:lnTo>
                  <a:lnTo>
                    <a:pt x="1142" y="414020"/>
                  </a:lnTo>
                  <a:lnTo>
                    <a:pt x="0" y="461010"/>
                  </a:lnTo>
                  <a:lnTo>
                    <a:pt x="1142" y="506222"/>
                  </a:lnTo>
                  <a:lnTo>
                    <a:pt x="4190" y="550799"/>
                  </a:lnTo>
                  <a:lnTo>
                    <a:pt x="9525" y="595376"/>
                  </a:lnTo>
                  <a:lnTo>
                    <a:pt x="17272" y="639445"/>
                  </a:lnTo>
                  <a:lnTo>
                    <a:pt x="26797" y="682879"/>
                  </a:lnTo>
                  <a:lnTo>
                    <a:pt x="38735" y="726186"/>
                  </a:lnTo>
                  <a:lnTo>
                    <a:pt x="52450" y="768477"/>
                  </a:lnTo>
                  <a:lnTo>
                    <a:pt x="67945" y="810641"/>
                  </a:lnTo>
                  <a:lnTo>
                    <a:pt x="85851" y="851789"/>
                  </a:lnTo>
                  <a:lnTo>
                    <a:pt x="100837" y="854075"/>
                  </a:lnTo>
                  <a:lnTo>
                    <a:pt x="82930" y="813054"/>
                  </a:lnTo>
                  <a:lnTo>
                    <a:pt x="66166" y="770890"/>
                  </a:lnTo>
                  <a:lnTo>
                    <a:pt x="52450" y="727964"/>
                  </a:lnTo>
                  <a:lnTo>
                    <a:pt x="40004" y="684657"/>
                  </a:lnTo>
                  <a:lnTo>
                    <a:pt x="30479" y="640588"/>
                  </a:lnTo>
                  <a:lnTo>
                    <a:pt x="22605" y="596519"/>
                  </a:lnTo>
                  <a:lnTo>
                    <a:pt x="17272" y="551307"/>
                  </a:lnTo>
                  <a:lnTo>
                    <a:pt x="13715" y="506222"/>
                  </a:lnTo>
                  <a:lnTo>
                    <a:pt x="12573" y="461010"/>
                  </a:lnTo>
                  <a:lnTo>
                    <a:pt x="13715" y="414020"/>
                  </a:lnTo>
                  <a:lnTo>
                    <a:pt x="17272" y="367030"/>
                  </a:lnTo>
                  <a:lnTo>
                    <a:pt x="23240" y="320040"/>
                  </a:lnTo>
                  <a:lnTo>
                    <a:pt x="32258" y="273050"/>
                  </a:lnTo>
                  <a:lnTo>
                    <a:pt x="43561" y="226568"/>
                  </a:lnTo>
                  <a:lnTo>
                    <a:pt x="56641" y="180213"/>
                  </a:lnTo>
                  <a:lnTo>
                    <a:pt x="73405" y="134366"/>
                  </a:lnTo>
                  <a:lnTo>
                    <a:pt x="91821" y="89281"/>
                  </a:lnTo>
                  <a:lnTo>
                    <a:pt x="113284" y="44577"/>
                  </a:lnTo>
                  <a:lnTo>
                    <a:pt x="137160" y="114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58539" y="4167504"/>
              <a:ext cx="980440" cy="1420495"/>
            </a:xfrm>
            <a:custGeom>
              <a:avLst/>
              <a:gdLst/>
              <a:ahLst/>
              <a:cxnLst/>
              <a:rect l="l" t="t" r="r" b="b"/>
              <a:pathLst>
                <a:path w="980439" h="1420495">
                  <a:moveTo>
                    <a:pt x="95758" y="0"/>
                  </a:moveTo>
                  <a:lnTo>
                    <a:pt x="77343" y="43434"/>
                  </a:lnTo>
                  <a:lnTo>
                    <a:pt x="61340" y="88011"/>
                  </a:lnTo>
                  <a:lnTo>
                    <a:pt x="46989" y="132715"/>
                  </a:lnTo>
                  <a:lnTo>
                    <a:pt x="34544" y="178435"/>
                  </a:lnTo>
                  <a:lnTo>
                    <a:pt x="23749" y="224917"/>
                  </a:lnTo>
                  <a:lnTo>
                    <a:pt x="14859" y="271272"/>
                  </a:lnTo>
                  <a:lnTo>
                    <a:pt x="8382" y="318262"/>
                  </a:lnTo>
                  <a:lnTo>
                    <a:pt x="3556" y="365252"/>
                  </a:lnTo>
                  <a:lnTo>
                    <a:pt x="635" y="412242"/>
                  </a:lnTo>
                  <a:lnTo>
                    <a:pt x="0" y="459867"/>
                  </a:lnTo>
                  <a:lnTo>
                    <a:pt x="635" y="507365"/>
                  </a:lnTo>
                  <a:lnTo>
                    <a:pt x="3556" y="554990"/>
                  </a:lnTo>
                  <a:lnTo>
                    <a:pt x="8889" y="602615"/>
                  </a:lnTo>
                  <a:lnTo>
                    <a:pt x="16001" y="649605"/>
                  </a:lnTo>
                  <a:lnTo>
                    <a:pt x="25019" y="695960"/>
                  </a:lnTo>
                  <a:lnTo>
                    <a:pt x="35687" y="741807"/>
                  </a:lnTo>
                  <a:lnTo>
                    <a:pt x="48768" y="786384"/>
                  </a:lnTo>
                  <a:lnTo>
                    <a:pt x="64262" y="830453"/>
                  </a:lnTo>
                  <a:lnTo>
                    <a:pt x="81534" y="873887"/>
                  </a:lnTo>
                  <a:lnTo>
                    <a:pt x="100584" y="916051"/>
                  </a:lnTo>
                  <a:lnTo>
                    <a:pt x="121920" y="956564"/>
                  </a:lnTo>
                  <a:lnTo>
                    <a:pt x="145796" y="996442"/>
                  </a:lnTo>
                  <a:lnTo>
                    <a:pt x="170687" y="1034415"/>
                  </a:lnTo>
                  <a:lnTo>
                    <a:pt x="198755" y="1071372"/>
                  </a:lnTo>
                  <a:lnTo>
                    <a:pt x="228473" y="1106424"/>
                  </a:lnTo>
                  <a:lnTo>
                    <a:pt x="259969" y="1139698"/>
                  </a:lnTo>
                  <a:lnTo>
                    <a:pt x="293877" y="1171321"/>
                  </a:lnTo>
                  <a:lnTo>
                    <a:pt x="329564" y="1200404"/>
                  </a:lnTo>
                  <a:lnTo>
                    <a:pt x="367664" y="1227836"/>
                  </a:lnTo>
                  <a:lnTo>
                    <a:pt x="408177" y="1253363"/>
                  </a:lnTo>
                  <a:lnTo>
                    <a:pt x="457454" y="1281303"/>
                  </a:lnTo>
                  <a:lnTo>
                    <a:pt x="506349" y="1306322"/>
                  </a:lnTo>
                  <a:lnTo>
                    <a:pt x="553847" y="1328928"/>
                  </a:lnTo>
                  <a:lnTo>
                    <a:pt x="600963" y="1349121"/>
                  </a:lnTo>
                  <a:lnTo>
                    <a:pt x="646684" y="1366393"/>
                  </a:lnTo>
                  <a:lnTo>
                    <a:pt x="691896" y="1381252"/>
                  </a:lnTo>
                  <a:lnTo>
                    <a:pt x="735964" y="1393190"/>
                  </a:lnTo>
                  <a:lnTo>
                    <a:pt x="779399" y="1403223"/>
                  </a:lnTo>
                  <a:lnTo>
                    <a:pt x="821689" y="1410970"/>
                  </a:lnTo>
                  <a:lnTo>
                    <a:pt x="863219" y="1416431"/>
                  </a:lnTo>
                  <a:lnTo>
                    <a:pt x="903732" y="1419352"/>
                  </a:lnTo>
                  <a:lnTo>
                    <a:pt x="943610" y="1420495"/>
                  </a:lnTo>
                  <a:lnTo>
                    <a:pt x="953135" y="1420495"/>
                  </a:lnTo>
                  <a:lnTo>
                    <a:pt x="980439" y="1419987"/>
                  </a:lnTo>
                  <a:lnTo>
                    <a:pt x="969772" y="1407414"/>
                  </a:lnTo>
                  <a:lnTo>
                    <a:pt x="943610" y="1408049"/>
                  </a:lnTo>
                  <a:lnTo>
                    <a:pt x="904367" y="1406906"/>
                  </a:lnTo>
                  <a:lnTo>
                    <a:pt x="864488" y="1403858"/>
                  </a:lnTo>
                  <a:lnTo>
                    <a:pt x="823468" y="1398524"/>
                  </a:lnTo>
                  <a:lnTo>
                    <a:pt x="781812" y="1390777"/>
                  </a:lnTo>
                  <a:lnTo>
                    <a:pt x="738886" y="1381252"/>
                  </a:lnTo>
                  <a:lnTo>
                    <a:pt x="695451" y="1368806"/>
                  </a:lnTo>
                  <a:lnTo>
                    <a:pt x="650875" y="1354455"/>
                  </a:lnTo>
                  <a:lnTo>
                    <a:pt x="605663" y="1337310"/>
                  </a:lnTo>
                  <a:lnTo>
                    <a:pt x="559308" y="1317625"/>
                  </a:lnTo>
                  <a:lnTo>
                    <a:pt x="511683" y="1295654"/>
                  </a:lnTo>
                  <a:lnTo>
                    <a:pt x="463423" y="1270635"/>
                  </a:lnTo>
                  <a:lnTo>
                    <a:pt x="414655" y="1242695"/>
                  </a:lnTo>
                  <a:lnTo>
                    <a:pt x="374776" y="1217676"/>
                  </a:lnTo>
                  <a:lnTo>
                    <a:pt x="337312" y="1190879"/>
                  </a:lnTo>
                  <a:lnTo>
                    <a:pt x="302260" y="1161796"/>
                  </a:lnTo>
                  <a:lnTo>
                    <a:pt x="268859" y="1130808"/>
                  </a:lnTo>
                  <a:lnTo>
                    <a:pt x="237362" y="1098169"/>
                  </a:lnTo>
                  <a:lnTo>
                    <a:pt x="208280" y="1063625"/>
                  </a:lnTo>
                  <a:lnTo>
                    <a:pt x="181483" y="1027303"/>
                  </a:lnTo>
                  <a:lnTo>
                    <a:pt x="155829" y="989838"/>
                  </a:lnTo>
                  <a:lnTo>
                    <a:pt x="133223" y="950595"/>
                  </a:lnTo>
                  <a:lnTo>
                    <a:pt x="111887" y="910082"/>
                  </a:lnTo>
                  <a:lnTo>
                    <a:pt x="92837" y="869061"/>
                  </a:lnTo>
                  <a:lnTo>
                    <a:pt x="76200" y="826262"/>
                  </a:lnTo>
                  <a:lnTo>
                    <a:pt x="60706" y="782828"/>
                  </a:lnTo>
                  <a:lnTo>
                    <a:pt x="48133" y="738251"/>
                  </a:lnTo>
                  <a:lnTo>
                    <a:pt x="36830" y="693039"/>
                  </a:lnTo>
                  <a:lnTo>
                    <a:pt x="27939" y="647192"/>
                  </a:lnTo>
                  <a:lnTo>
                    <a:pt x="21462" y="600837"/>
                  </a:lnTo>
                  <a:lnTo>
                    <a:pt x="16001" y="554355"/>
                  </a:lnTo>
                  <a:lnTo>
                    <a:pt x="13081" y="506857"/>
                  </a:lnTo>
                  <a:lnTo>
                    <a:pt x="12446" y="459867"/>
                  </a:lnTo>
                  <a:lnTo>
                    <a:pt x="13081" y="413385"/>
                  </a:lnTo>
                  <a:lnTo>
                    <a:pt x="16001" y="367665"/>
                  </a:lnTo>
                  <a:lnTo>
                    <a:pt x="20827" y="321818"/>
                  </a:lnTo>
                  <a:lnTo>
                    <a:pt x="26797" y="275971"/>
                  </a:lnTo>
                  <a:lnTo>
                    <a:pt x="35051" y="230759"/>
                  </a:lnTo>
                  <a:lnTo>
                    <a:pt x="45212" y="185547"/>
                  </a:lnTo>
                  <a:lnTo>
                    <a:pt x="57658" y="140970"/>
                  </a:lnTo>
                  <a:lnTo>
                    <a:pt x="71374" y="96901"/>
                  </a:lnTo>
                  <a:lnTo>
                    <a:pt x="86868" y="53594"/>
                  </a:lnTo>
                  <a:lnTo>
                    <a:pt x="104139" y="11303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44059" y="5559424"/>
              <a:ext cx="122555" cy="27305"/>
            </a:xfrm>
            <a:custGeom>
              <a:avLst/>
              <a:gdLst/>
              <a:ahLst/>
              <a:cxnLst/>
              <a:rect l="l" t="t" r="r" b="b"/>
              <a:pathLst>
                <a:path w="122554" h="27304">
                  <a:moveTo>
                    <a:pt x="111251" y="0"/>
                  </a:moveTo>
                  <a:lnTo>
                    <a:pt x="83947" y="5334"/>
                  </a:lnTo>
                  <a:lnTo>
                    <a:pt x="56514" y="10032"/>
                  </a:lnTo>
                  <a:lnTo>
                    <a:pt x="28575" y="13081"/>
                  </a:lnTo>
                  <a:lnTo>
                    <a:pt x="0" y="15493"/>
                  </a:lnTo>
                  <a:lnTo>
                    <a:pt x="10160" y="27305"/>
                  </a:lnTo>
                  <a:lnTo>
                    <a:pt x="39242" y="24384"/>
                  </a:lnTo>
                  <a:lnTo>
                    <a:pt x="67310" y="20828"/>
                  </a:lnTo>
                  <a:lnTo>
                    <a:pt x="95250" y="16001"/>
                  </a:lnTo>
                  <a:lnTo>
                    <a:pt x="122554" y="1003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55819" y="5013324"/>
              <a:ext cx="643255" cy="556260"/>
            </a:xfrm>
            <a:custGeom>
              <a:avLst/>
              <a:gdLst/>
              <a:ahLst/>
              <a:cxnLst/>
              <a:rect l="l" t="t" r="r" b="b"/>
              <a:pathLst>
                <a:path w="643254" h="556260">
                  <a:moveTo>
                    <a:pt x="636142" y="0"/>
                  </a:moveTo>
                  <a:lnTo>
                    <a:pt x="586231" y="79756"/>
                  </a:lnTo>
                  <a:lnTo>
                    <a:pt x="559434" y="118999"/>
                  </a:lnTo>
                  <a:lnTo>
                    <a:pt x="532129" y="157099"/>
                  </a:lnTo>
                  <a:lnTo>
                    <a:pt x="504189" y="193929"/>
                  </a:lnTo>
                  <a:lnTo>
                    <a:pt x="474979" y="230250"/>
                  </a:lnTo>
                  <a:lnTo>
                    <a:pt x="444753" y="264794"/>
                  </a:lnTo>
                  <a:lnTo>
                    <a:pt x="413765" y="298704"/>
                  </a:lnTo>
                  <a:lnTo>
                    <a:pt x="381126" y="330200"/>
                  </a:lnTo>
                  <a:lnTo>
                    <a:pt x="348360" y="361188"/>
                  </a:lnTo>
                  <a:lnTo>
                    <a:pt x="313943" y="389763"/>
                  </a:lnTo>
                  <a:lnTo>
                    <a:pt x="278891" y="417068"/>
                  </a:lnTo>
                  <a:lnTo>
                    <a:pt x="241934" y="442087"/>
                  </a:lnTo>
                  <a:lnTo>
                    <a:pt x="204469" y="465328"/>
                  </a:lnTo>
                  <a:lnTo>
                    <a:pt x="165862" y="486156"/>
                  </a:lnTo>
                  <a:lnTo>
                    <a:pt x="125983" y="505079"/>
                  </a:lnTo>
                  <a:lnTo>
                    <a:pt x="85597" y="521207"/>
                  </a:lnTo>
                  <a:lnTo>
                    <a:pt x="43433" y="534924"/>
                  </a:lnTo>
                  <a:lnTo>
                    <a:pt x="0" y="546226"/>
                  </a:lnTo>
                  <a:lnTo>
                    <a:pt x="11302" y="556260"/>
                  </a:lnTo>
                  <a:lnTo>
                    <a:pt x="60070" y="543179"/>
                  </a:lnTo>
                  <a:lnTo>
                    <a:pt x="107568" y="525907"/>
                  </a:lnTo>
                  <a:lnTo>
                    <a:pt x="153415" y="506349"/>
                  </a:lnTo>
                  <a:lnTo>
                    <a:pt x="197357" y="483743"/>
                  </a:lnTo>
                  <a:lnTo>
                    <a:pt x="240156" y="458088"/>
                  </a:lnTo>
                  <a:lnTo>
                    <a:pt x="281813" y="430149"/>
                  </a:lnTo>
                  <a:lnTo>
                    <a:pt x="321690" y="399795"/>
                  </a:lnTo>
                  <a:lnTo>
                    <a:pt x="356107" y="370713"/>
                  </a:lnTo>
                  <a:lnTo>
                    <a:pt x="389381" y="340360"/>
                  </a:lnTo>
                  <a:lnTo>
                    <a:pt x="421513" y="308229"/>
                  </a:lnTo>
                  <a:lnTo>
                    <a:pt x="452500" y="274828"/>
                  </a:lnTo>
                  <a:lnTo>
                    <a:pt x="482726" y="240411"/>
                  </a:lnTo>
                  <a:lnTo>
                    <a:pt x="511937" y="204724"/>
                  </a:lnTo>
                  <a:lnTo>
                    <a:pt x="539876" y="167767"/>
                  </a:lnTo>
                  <a:lnTo>
                    <a:pt x="567181" y="129667"/>
                  </a:lnTo>
                  <a:lnTo>
                    <a:pt x="593343" y="91059"/>
                  </a:lnTo>
                  <a:lnTo>
                    <a:pt x="618870" y="51816"/>
                  </a:lnTo>
                  <a:lnTo>
                    <a:pt x="643254" y="11937"/>
                  </a:lnTo>
                  <a:lnTo>
                    <a:pt x="636142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99709" y="4986019"/>
              <a:ext cx="17145" cy="27940"/>
            </a:xfrm>
            <a:custGeom>
              <a:avLst/>
              <a:gdLst/>
              <a:ahLst/>
              <a:cxnLst/>
              <a:rect l="l" t="t" r="r" b="b"/>
              <a:pathLst>
                <a:path w="17145" h="27939">
                  <a:moveTo>
                    <a:pt x="9143" y="0"/>
                  </a:moveTo>
                  <a:lnTo>
                    <a:pt x="6095" y="4191"/>
                  </a:lnTo>
                  <a:lnTo>
                    <a:pt x="0" y="15240"/>
                  </a:lnTo>
                  <a:lnTo>
                    <a:pt x="7365" y="27940"/>
                  </a:lnTo>
                  <a:lnTo>
                    <a:pt x="17144" y="11557"/>
                  </a:lnTo>
                  <a:lnTo>
                    <a:pt x="14097" y="7874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7964" y="4309109"/>
              <a:ext cx="130810" cy="688340"/>
            </a:xfrm>
            <a:custGeom>
              <a:avLst/>
              <a:gdLst/>
              <a:ahLst/>
              <a:cxnLst/>
              <a:rect l="l" t="t" r="r" b="b"/>
              <a:pathLst>
                <a:path w="130810" h="688339">
                  <a:moveTo>
                    <a:pt x="90424" y="0"/>
                  </a:moveTo>
                  <a:lnTo>
                    <a:pt x="100457" y="44576"/>
                  </a:lnTo>
                  <a:lnTo>
                    <a:pt x="108204" y="89788"/>
                  </a:lnTo>
                  <a:lnTo>
                    <a:pt x="114173" y="135000"/>
                  </a:lnTo>
                  <a:lnTo>
                    <a:pt x="117221" y="180847"/>
                  </a:lnTo>
                  <a:lnTo>
                    <a:pt x="118363" y="226694"/>
                  </a:lnTo>
                  <a:lnTo>
                    <a:pt x="117221" y="272541"/>
                  </a:lnTo>
                  <a:lnTo>
                    <a:pt x="113664" y="318896"/>
                  </a:lnTo>
                  <a:lnTo>
                    <a:pt x="108204" y="364744"/>
                  </a:lnTo>
                  <a:lnTo>
                    <a:pt x="99949" y="410590"/>
                  </a:lnTo>
                  <a:lnTo>
                    <a:pt x="89154" y="455802"/>
                  </a:lnTo>
                  <a:lnTo>
                    <a:pt x="76073" y="501014"/>
                  </a:lnTo>
                  <a:lnTo>
                    <a:pt x="60706" y="546226"/>
                  </a:lnTo>
                  <a:lnTo>
                    <a:pt x="42799" y="590169"/>
                  </a:lnTo>
                  <a:lnTo>
                    <a:pt x="22606" y="634238"/>
                  </a:lnTo>
                  <a:lnTo>
                    <a:pt x="0" y="677037"/>
                  </a:lnTo>
                  <a:lnTo>
                    <a:pt x="7747" y="688339"/>
                  </a:lnTo>
                  <a:lnTo>
                    <a:pt x="31496" y="644397"/>
                  </a:lnTo>
                  <a:lnTo>
                    <a:pt x="52324" y="599694"/>
                  </a:lnTo>
                  <a:lnTo>
                    <a:pt x="71374" y="554482"/>
                  </a:lnTo>
                  <a:lnTo>
                    <a:pt x="86868" y="508126"/>
                  </a:lnTo>
                  <a:lnTo>
                    <a:pt x="100457" y="461644"/>
                  </a:lnTo>
                  <a:lnTo>
                    <a:pt x="111760" y="415289"/>
                  </a:lnTo>
                  <a:lnTo>
                    <a:pt x="120142" y="368300"/>
                  </a:lnTo>
                  <a:lnTo>
                    <a:pt x="126111" y="321309"/>
                  </a:lnTo>
                  <a:lnTo>
                    <a:pt x="129667" y="273684"/>
                  </a:lnTo>
                  <a:lnTo>
                    <a:pt x="130810" y="226694"/>
                  </a:lnTo>
                  <a:lnTo>
                    <a:pt x="129667" y="176149"/>
                  </a:lnTo>
                  <a:lnTo>
                    <a:pt x="125475" y="125475"/>
                  </a:lnTo>
                  <a:lnTo>
                    <a:pt x="118363" y="75564"/>
                  </a:lnTo>
                  <a:lnTo>
                    <a:pt x="108838" y="26162"/>
                  </a:lnTo>
                  <a:lnTo>
                    <a:pt x="90424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7329" y="4069714"/>
              <a:ext cx="111125" cy="26543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292089" y="5001259"/>
              <a:ext cx="14604" cy="24130"/>
            </a:xfrm>
            <a:custGeom>
              <a:avLst/>
              <a:gdLst/>
              <a:ahLst/>
              <a:cxnLst/>
              <a:rect l="l" t="t" r="r" b="b"/>
              <a:pathLst>
                <a:path w="14604" h="24129">
                  <a:moveTo>
                    <a:pt x="7365" y="0"/>
                  </a:moveTo>
                  <a:lnTo>
                    <a:pt x="0" y="12318"/>
                  </a:lnTo>
                  <a:lnTo>
                    <a:pt x="2412" y="16509"/>
                  </a:lnTo>
                  <a:lnTo>
                    <a:pt x="7365" y="24129"/>
                  </a:lnTo>
                  <a:lnTo>
                    <a:pt x="14605" y="1231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28819" y="5574664"/>
              <a:ext cx="26034" cy="13335"/>
            </a:xfrm>
            <a:custGeom>
              <a:avLst/>
              <a:gdLst/>
              <a:ahLst/>
              <a:cxnLst/>
              <a:rect l="l" t="t" r="r" b="b"/>
              <a:pathLst>
                <a:path w="26035" h="13335">
                  <a:moveTo>
                    <a:pt x="16001" y="0"/>
                  </a:moveTo>
                  <a:lnTo>
                    <a:pt x="10667" y="0"/>
                  </a:lnTo>
                  <a:lnTo>
                    <a:pt x="5333" y="635"/>
                  </a:lnTo>
                  <a:lnTo>
                    <a:pt x="0" y="635"/>
                  </a:lnTo>
                  <a:lnTo>
                    <a:pt x="3555" y="4826"/>
                  </a:lnTo>
                  <a:lnTo>
                    <a:pt x="10667" y="13335"/>
                  </a:lnTo>
                  <a:lnTo>
                    <a:pt x="16001" y="12700"/>
                  </a:lnTo>
                  <a:lnTo>
                    <a:pt x="26034" y="12065"/>
                  </a:lnTo>
                  <a:lnTo>
                    <a:pt x="22478" y="787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13454" y="2682239"/>
              <a:ext cx="918844" cy="1472565"/>
            </a:xfrm>
            <a:custGeom>
              <a:avLst/>
              <a:gdLst/>
              <a:ahLst/>
              <a:cxnLst/>
              <a:rect l="l" t="t" r="r" b="b"/>
              <a:pathLst>
                <a:path w="918845" h="1472564">
                  <a:moveTo>
                    <a:pt x="850519" y="0"/>
                  </a:moveTo>
                  <a:lnTo>
                    <a:pt x="802259" y="635"/>
                  </a:lnTo>
                  <a:lnTo>
                    <a:pt x="754126" y="3556"/>
                  </a:lnTo>
                  <a:lnTo>
                    <a:pt x="706501" y="8382"/>
                  </a:lnTo>
                  <a:lnTo>
                    <a:pt x="660146" y="14859"/>
                  </a:lnTo>
                  <a:lnTo>
                    <a:pt x="613791" y="23241"/>
                  </a:lnTo>
                  <a:lnTo>
                    <a:pt x="569214" y="33274"/>
                  </a:lnTo>
                  <a:lnTo>
                    <a:pt x="525145" y="45212"/>
                  </a:lnTo>
                  <a:lnTo>
                    <a:pt x="482346" y="59436"/>
                  </a:lnTo>
                  <a:lnTo>
                    <a:pt x="441325" y="75564"/>
                  </a:lnTo>
                  <a:lnTo>
                    <a:pt x="402082" y="93472"/>
                  </a:lnTo>
                  <a:lnTo>
                    <a:pt x="359791" y="114808"/>
                  </a:lnTo>
                  <a:lnTo>
                    <a:pt x="319913" y="139192"/>
                  </a:lnTo>
                  <a:lnTo>
                    <a:pt x="283083" y="165988"/>
                  </a:lnTo>
                  <a:lnTo>
                    <a:pt x="248031" y="195199"/>
                  </a:lnTo>
                  <a:lnTo>
                    <a:pt x="216535" y="226695"/>
                  </a:lnTo>
                  <a:lnTo>
                    <a:pt x="187960" y="259969"/>
                  </a:lnTo>
                  <a:lnTo>
                    <a:pt x="162306" y="296291"/>
                  </a:lnTo>
                  <a:lnTo>
                    <a:pt x="140335" y="334391"/>
                  </a:lnTo>
                  <a:lnTo>
                    <a:pt x="121920" y="375412"/>
                  </a:lnTo>
                  <a:lnTo>
                    <a:pt x="105918" y="417702"/>
                  </a:lnTo>
                  <a:lnTo>
                    <a:pt x="90424" y="461137"/>
                  </a:lnTo>
                  <a:lnTo>
                    <a:pt x="76073" y="505206"/>
                  </a:lnTo>
                  <a:lnTo>
                    <a:pt x="62992" y="549783"/>
                  </a:lnTo>
                  <a:lnTo>
                    <a:pt x="50546" y="595630"/>
                  </a:lnTo>
                  <a:lnTo>
                    <a:pt x="39243" y="641350"/>
                  </a:lnTo>
                  <a:lnTo>
                    <a:pt x="29083" y="687832"/>
                  </a:lnTo>
                  <a:lnTo>
                    <a:pt x="20828" y="734187"/>
                  </a:lnTo>
                  <a:lnTo>
                    <a:pt x="13081" y="781176"/>
                  </a:lnTo>
                  <a:lnTo>
                    <a:pt x="7747" y="828167"/>
                  </a:lnTo>
                  <a:lnTo>
                    <a:pt x="3556" y="875792"/>
                  </a:lnTo>
                  <a:lnTo>
                    <a:pt x="635" y="922782"/>
                  </a:lnTo>
                  <a:lnTo>
                    <a:pt x="0" y="969263"/>
                  </a:lnTo>
                  <a:lnTo>
                    <a:pt x="635" y="1018032"/>
                  </a:lnTo>
                  <a:lnTo>
                    <a:pt x="4191" y="1066164"/>
                  </a:lnTo>
                  <a:lnTo>
                    <a:pt x="8890" y="1113789"/>
                  </a:lnTo>
                  <a:lnTo>
                    <a:pt x="16637" y="1160780"/>
                  </a:lnTo>
                  <a:lnTo>
                    <a:pt x="26162" y="1207262"/>
                  </a:lnTo>
                  <a:lnTo>
                    <a:pt x="38608" y="1253109"/>
                  </a:lnTo>
                  <a:lnTo>
                    <a:pt x="53467" y="1297051"/>
                  </a:lnTo>
                  <a:lnTo>
                    <a:pt x="70739" y="1340485"/>
                  </a:lnTo>
                  <a:lnTo>
                    <a:pt x="91059" y="1382776"/>
                  </a:lnTo>
                  <a:lnTo>
                    <a:pt x="113537" y="1423162"/>
                  </a:lnTo>
                  <a:lnTo>
                    <a:pt x="137922" y="1460754"/>
                  </a:lnTo>
                  <a:lnTo>
                    <a:pt x="146939" y="1472564"/>
                  </a:lnTo>
                  <a:lnTo>
                    <a:pt x="157607" y="1449451"/>
                  </a:lnTo>
                  <a:lnTo>
                    <a:pt x="168910" y="1426845"/>
                  </a:lnTo>
                  <a:lnTo>
                    <a:pt x="193929" y="1381633"/>
                  </a:lnTo>
                  <a:lnTo>
                    <a:pt x="218821" y="1341755"/>
                  </a:lnTo>
                  <a:lnTo>
                    <a:pt x="245618" y="1303020"/>
                  </a:lnTo>
                  <a:lnTo>
                    <a:pt x="228981" y="1261999"/>
                  </a:lnTo>
                  <a:lnTo>
                    <a:pt x="214757" y="1219708"/>
                  </a:lnTo>
                  <a:lnTo>
                    <a:pt x="202184" y="1177544"/>
                  </a:lnTo>
                  <a:lnTo>
                    <a:pt x="192150" y="1134110"/>
                  </a:lnTo>
                  <a:lnTo>
                    <a:pt x="184404" y="1090676"/>
                  </a:lnTo>
                  <a:lnTo>
                    <a:pt x="178435" y="1046607"/>
                  </a:lnTo>
                  <a:lnTo>
                    <a:pt x="174879" y="1001902"/>
                  </a:lnTo>
                  <a:lnTo>
                    <a:pt x="174244" y="957326"/>
                  </a:lnTo>
                  <a:lnTo>
                    <a:pt x="174879" y="912749"/>
                  </a:lnTo>
                  <a:lnTo>
                    <a:pt x="178435" y="868045"/>
                  </a:lnTo>
                  <a:lnTo>
                    <a:pt x="184404" y="823468"/>
                  </a:lnTo>
                  <a:lnTo>
                    <a:pt x="192659" y="778891"/>
                  </a:lnTo>
                  <a:lnTo>
                    <a:pt x="203454" y="734822"/>
                  </a:lnTo>
                  <a:lnTo>
                    <a:pt x="216535" y="690752"/>
                  </a:lnTo>
                  <a:lnTo>
                    <a:pt x="231902" y="647319"/>
                  </a:lnTo>
                  <a:lnTo>
                    <a:pt x="249809" y="604520"/>
                  </a:lnTo>
                  <a:lnTo>
                    <a:pt x="270002" y="562229"/>
                  </a:lnTo>
                  <a:lnTo>
                    <a:pt x="293243" y="520573"/>
                  </a:lnTo>
                  <a:lnTo>
                    <a:pt x="318135" y="480187"/>
                  </a:lnTo>
                  <a:lnTo>
                    <a:pt x="344932" y="441451"/>
                  </a:lnTo>
                  <a:lnTo>
                    <a:pt x="374142" y="405130"/>
                  </a:lnTo>
                  <a:lnTo>
                    <a:pt x="404368" y="370713"/>
                  </a:lnTo>
                  <a:lnTo>
                    <a:pt x="435991" y="337947"/>
                  </a:lnTo>
                  <a:lnTo>
                    <a:pt x="469265" y="306959"/>
                  </a:lnTo>
                  <a:lnTo>
                    <a:pt x="504317" y="277875"/>
                  </a:lnTo>
                  <a:lnTo>
                    <a:pt x="540004" y="251079"/>
                  </a:lnTo>
                  <a:lnTo>
                    <a:pt x="577469" y="226060"/>
                  </a:lnTo>
                  <a:lnTo>
                    <a:pt x="615569" y="203454"/>
                  </a:lnTo>
                  <a:lnTo>
                    <a:pt x="654812" y="182625"/>
                  </a:lnTo>
                  <a:lnTo>
                    <a:pt x="695198" y="164211"/>
                  </a:lnTo>
                  <a:lnTo>
                    <a:pt x="736346" y="147574"/>
                  </a:lnTo>
                  <a:lnTo>
                    <a:pt x="778510" y="133223"/>
                  </a:lnTo>
                  <a:lnTo>
                    <a:pt x="820801" y="120776"/>
                  </a:lnTo>
                  <a:lnTo>
                    <a:pt x="864108" y="110617"/>
                  </a:lnTo>
                  <a:lnTo>
                    <a:pt x="872490" y="91059"/>
                  </a:lnTo>
                  <a:lnTo>
                    <a:pt x="882015" y="71374"/>
                  </a:lnTo>
                  <a:lnTo>
                    <a:pt x="891540" y="52324"/>
                  </a:lnTo>
                  <a:lnTo>
                    <a:pt x="918845" y="1777"/>
                  </a:lnTo>
                  <a:lnTo>
                    <a:pt x="884936" y="635"/>
                  </a:lnTo>
                  <a:lnTo>
                    <a:pt x="850519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87444" y="2793364"/>
              <a:ext cx="751205" cy="1192530"/>
            </a:xfrm>
            <a:custGeom>
              <a:avLst/>
              <a:gdLst/>
              <a:ahLst/>
              <a:cxnLst/>
              <a:rect l="l" t="t" r="r" b="b"/>
              <a:pathLst>
                <a:path w="751204" h="1192529">
                  <a:moveTo>
                    <a:pt x="690499" y="0"/>
                  </a:moveTo>
                  <a:lnTo>
                    <a:pt x="647064" y="10160"/>
                  </a:lnTo>
                  <a:lnTo>
                    <a:pt x="604774" y="22606"/>
                  </a:lnTo>
                  <a:lnTo>
                    <a:pt x="562482" y="36957"/>
                  </a:lnTo>
                  <a:lnTo>
                    <a:pt x="521462" y="53594"/>
                  </a:lnTo>
                  <a:lnTo>
                    <a:pt x="480949" y="72009"/>
                  </a:lnTo>
                  <a:lnTo>
                    <a:pt x="441705" y="92837"/>
                  </a:lnTo>
                  <a:lnTo>
                    <a:pt x="403605" y="115443"/>
                  </a:lnTo>
                  <a:lnTo>
                    <a:pt x="366140" y="140462"/>
                  </a:lnTo>
                  <a:lnTo>
                    <a:pt x="330326" y="167259"/>
                  </a:lnTo>
                  <a:lnTo>
                    <a:pt x="295275" y="196342"/>
                  </a:lnTo>
                  <a:lnTo>
                    <a:pt x="261874" y="227330"/>
                  </a:lnTo>
                  <a:lnTo>
                    <a:pt x="230377" y="260096"/>
                  </a:lnTo>
                  <a:lnTo>
                    <a:pt x="200025" y="294513"/>
                  </a:lnTo>
                  <a:lnTo>
                    <a:pt x="170814" y="330835"/>
                  </a:lnTo>
                  <a:lnTo>
                    <a:pt x="144017" y="369570"/>
                  </a:lnTo>
                  <a:lnTo>
                    <a:pt x="118999" y="409956"/>
                  </a:lnTo>
                  <a:lnTo>
                    <a:pt x="95884" y="451612"/>
                  </a:lnTo>
                  <a:lnTo>
                    <a:pt x="75564" y="493902"/>
                  </a:lnTo>
                  <a:lnTo>
                    <a:pt x="57784" y="536701"/>
                  </a:lnTo>
                  <a:lnTo>
                    <a:pt x="42290" y="580136"/>
                  </a:lnTo>
                  <a:lnTo>
                    <a:pt x="29209" y="624205"/>
                  </a:lnTo>
                  <a:lnTo>
                    <a:pt x="18414" y="668274"/>
                  </a:lnTo>
                  <a:lnTo>
                    <a:pt x="10159" y="712851"/>
                  </a:lnTo>
                  <a:lnTo>
                    <a:pt x="4190" y="757555"/>
                  </a:lnTo>
                  <a:lnTo>
                    <a:pt x="634" y="802132"/>
                  </a:lnTo>
                  <a:lnTo>
                    <a:pt x="0" y="846836"/>
                  </a:lnTo>
                  <a:lnTo>
                    <a:pt x="634" y="891413"/>
                  </a:lnTo>
                  <a:lnTo>
                    <a:pt x="4190" y="935989"/>
                  </a:lnTo>
                  <a:lnTo>
                    <a:pt x="10159" y="980059"/>
                  </a:lnTo>
                  <a:lnTo>
                    <a:pt x="17906" y="1023493"/>
                  </a:lnTo>
                  <a:lnTo>
                    <a:pt x="27939" y="1066927"/>
                  </a:lnTo>
                  <a:lnTo>
                    <a:pt x="40512" y="1109218"/>
                  </a:lnTo>
                  <a:lnTo>
                    <a:pt x="54737" y="1151509"/>
                  </a:lnTo>
                  <a:lnTo>
                    <a:pt x="71374" y="1192530"/>
                  </a:lnTo>
                  <a:lnTo>
                    <a:pt x="101218" y="1153795"/>
                  </a:lnTo>
                  <a:lnTo>
                    <a:pt x="132714" y="1116964"/>
                  </a:lnTo>
                  <a:lnTo>
                    <a:pt x="166115" y="1082421"/>
                  </a:lnTo>
                  <a:lnTo>
                    <a:pt x="201167" y="1049147"/>
                  </a:lnTo>
                  <a:lnTo>
                    <a:pt x="236981" y="1018794"/>
                  </a:lnTo>
                  <a:lnTo>
                    <a:pt x="275081" y="989584"/>
                  </a:lnTo>
                  <a:lnTo>
                    <a:pt x="313689" y="962787"/>
                  </a:lnTo>
                  <a:lnTo>
                    <a:pt x="353567" y="938402"/>
                  </a:lnTo>
                  <a:lnTo>
                    <a:pt x="394715" y="915797"/>
                  </a:lnTo>
                  <a:lnTo>
                    <a:pt x="436879" y="895604"/>
                  </a:lnTo>
                  <a:lnTo>
                    <a:pt x="479805" y="877188"/>
                  </a:lnTo>
                  <a:lnTo>
                    <a:pt x="523875" y="861060"/>
                  </a:lnTo>
                  <a:lnTo>
                    <a:pt x="567943" y="847344"/>
                  </a:lnTo>
                  <a:lnTo>
                    <a:pt x="613155" y="836041"/>
                  </a:lnTo>
                  <a:lnTo>
                    <a:pt x="659002" y="826516"/>
                  </a:lnTo>
                  <a:lnTo>
                    <a:pt x="704850" y="819404"/>
                  </a:lnTo>
                  <a:lnTo>
                    <a:pt x="751204" y="814705"/>
                  </a:lnTo>
                  <a:lnTo>
                    <a:pt x="728090" y="771271"/>
                  </a:lnTo>
                  <a:lnTo>
                    <a:pt x="706627" y="727201"/>
                  </a:lnTo>
                  <a:lnTo>
                    <a:pt x="688085" y="681989"/>
                  </a:lnTo>
                  <a:lnTo>
                    <a:pt x="671449" y="635508"/>
                  </a:lnTo>
                  <a:lnTo>
                    <a:pt x="657732" y="588518"/>
                  </a:lnTo>
                  <a:lnTo>
                    <a:pt x="645921" y="540893"/>
                  </a:lnTo>
                  <a:lnTo>
                    <a:pt x="636904" y="493268"/>
                  </a:lnTo>
                  <a:lnTo>
                    <a:pt x="630427" y="444500"/>
                  </a:lnTo>
                  <a:lnTo>
                    <a:pt x="626871" y="395732"/>
                  </a:lnTo>
                  <a:lnTo>
                    <a:pt x="625601" y="346329"/>
                  </a:lnTo>
                  <a:lnTo>
                    <a:pt x="625601" y="329057"/>
                  </a:lnTo>
                  <a:lnTo>
                    <a:pt x="627379" y="266573"/>
                  </a:lnTo>
                  <a:lnTo>
                    <a:pt x="631570" y="221361"/>
                  </a:lnTo>
                  <a:lnTo>
                    <a:pt x="638175" y="176149"/>
                  </a:lnTo>
                  <a:lnTo>
                    <a:pt x="647064" y="132080"/>
                  </a:lnTo>
                  <a:lnTo>
                    <a:pt x="659002" y="87502"/>
                  </a:lnTo>
                  <a:lnTo>
                    <a:pt x="673226" y="44069"/>
                  </a:lnTo>
                  <a:lnTo>
                    <a:pt x="690499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36109" y="2684779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794" y="0"/>
                  </a:moveTo>
                  <a:lnTo>
                    <a:pt x="10287" y="0"/>
                  </a:lnTo>
                  <a:lnTo>
                    <a:pt x="6603" y="6604"/>
                  </a:lnTo>
                  <a:lnTo>
                    <a:pt x="3048" y="12446"/>
                  </a:lnTo>
                  <a:lnTo>
                    <a:pt x="0" y="19050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16113" y="2684144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4">
                  <a:moveTo>
                    <a:pt x="5137" y="20550"/>
                  </a:moveTo>
                  <a:lnTo>
                    <a:pt x="3232" y="23494"/>
                  </a:lnTo>
                  <a:lnTo>
                    <a:pt x="0" y="29844"/>
                  </a:lnTo>
                  <a:lnTo>
                    <a:pt x="5137" y="20550"/>
                  </a:lnTo>
                  <a:close/>
                </a:path>
                <a:path w="30479" h="29844">
                  <a:moveTo>
                    <a:pt x="21804" y="15538"/>
                  </a:moveTo>
                  <a:lnTo>
                    <a:pt x="19361" y="19303"/>
                  </a:lnTo>
                  <a:lnTo>
                    <a:pt x="16440" y="24637"/>
                  </a:lnTo>
                  <a:lnTo>
                    <a:pt x="13392" y="29844"/>
                  </a:lnTo>
                  <a:lnTo>
                    <a:pt x="19996" y="19303"/>
                  </a:lnTo>
                  <a:lnTo>
                    <a:pt x="21804" y="15538"/>
                  </a:lnTo>
                  <a:close/>
                </a:path>
                <a:path w="30479" h="29844">
                  <a:moveTo>
                    <a:pt x="11131" y="9857"/>
                  </a:moveTo>
                  <a:lnTo>
                    <a:pt x="9316" y="12953"/>
                  </a:lnTo>
                  <a:lnTo>
                    <a:pt x="5823" y="19303"/>
                  </a:lnTo>
                  <a:lnTo>
                    <a:pt x="7423" y="17017"/>
                  </a:lnTo>
                  <a:lnTo>
                    <a:pt x="11131" y="9857"/>
                  </a:lnTo>
                  <a:close/>
                </a:path>
                <a:path w="30479" h="29844">
                  <a:moveTo>
                    <a:pt x="25188" y="9857"/>
                  </a:moveTo>
                  <a:lnTo>
                    <a:pt x="23044" y="12953"/>
                  </a:lnTo>
                  <a:lnTo>
                    <a:pt x="21804" y="15538"/>
                  </a:lnTo>
                  <a:lnTo>
                    <a:pt x="22409" y="14604"/>
                  </a:lnTo>
                  <a:lnTo>
                    <a:pt x="25188" y="9857"/>
                  </a:lnTo>
                  <a:close/>
                </a:path>
                <a:path w="30479" h="29844">
                  <a:moveTo>
                    <a:pt x="16440" y="0"/>
                  </a:moveTo>
                  <a:lnTo>
                    <a:pt x="12948" y="6349"/>
                  </a:lnTo>
                  <a:lnTo>
                    <a:pt x="11131" y="9857"/>
                  </a:lnTo>
                  <a:lnTo>
                    <a:pt x="25457" y="9397"/>
                  </a:lnTo>
                  <a:lnTo>
                    <a:pt x="26600" y="6984"/>
                  </a:lnTo>
                  <a:lnTo>
                    <a:pt x="30156" y="634"/>
                  </a:lnTo>
                  <a:lnTo>
                    <a:pt x="16440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12919" y="3105149"/>
              <a:ext cx="131445" cy="502920"/>
            </a:xfrm>
            <a:custGeom>
              <a:avLst/>
              <a:gdLst/>
              <a:ahLst/>
              <a:cxnLst/>
              <a:rect l="l" t="t" r="r" b="b"/>
              <a:pathLst>
                <a:path w="131445" h="502920">
                  <a:moveTo>
                    <a:pt x="634" y="0"/>
                  </a:moveTo>
                  <a:lnTo>
                    <a:pt x="0" y="8889"/>
                  </a:lnTo>
                  <a:lnTo>
                    <a:pt x="0" y="34544"/>
                  </a:lnTo>
                  <a:lnTo>
                    <a:pt x="1142" y="83947"/>
                  </a:lnTo>
                  <a:lnTo>
                    <a:pt x="4699" y="132714"/>
                  </a:lnTo>
                  <a:lnTo>
                    <a:pt x="11302" y="181483"/>
                  </a:lnTo>
                  <a:lnTo>
                    <a:pt x="20192" y="229108"/>
                  </a:lnTo>
                  <a:lnTo>
                    <a:pt x="32130" y="276733"/>
                  </a:lnTo>
                  <a:lnTo>
                    <a:pt x="45846" y="323723"/>
                  </a:lnTo>
                  <a:lnTo>
                    <a:pt x="62483" y="370204"/>
                  </a:lnTo>
                  <a:lnTo>
                    <a:pt x="80899" y="415416"/>
                  </a:lnTo>
                  <a:lnTo>
                    <a:pt x="102362" y="459486"/>
                  </a:lnTo>
                  <a:lnTo>
                    <a:pt x="125475" y="502920"/>
                  </a:lnTo>
                  <a:lnTo>
                    <a:pt x="131444" y="502285"/>
                  </a:lnTo>
                  <a:lnTo>
                    <a:pt x="107695" y="458342"/>
                  </a:lnTo>
                  <a:lnTo>
                    <a:pt x="85725" y="412496"/>
                  </a:lnTo>
                  <a:lnTo>
                    <a:pt x="66675" y="365378"/>
                  </a:lnTo>
                  <a:lnTo>
                    <a:pt x="50037" y="317246"/>
                  </a:lnTo>
                  <a:lnTo>
                    <a:pt x="35687" y="267208"/>
                  </a:lnTo>
                  <a:lnTo>
                    <a:pt x="25018" y="221996"/>
                  </a:lnTo>
                  <a:lnTo>
                    <a:pt x="16001" y="176784"/>
                  </a:lnTo>
                  <a:lnTo>
                    <a:pt x="8889" y="132079"/>
                  </a:lnTo>
                  <a:lnTo>
                    <a:pt x="4190" y="88137"/>
                  </a:lnTo>
                  <a:lnTo>
                    <a:pt x="1142" y="4406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8394" y="3998594"/>
              <a:ext cx="134620" cy="23622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729354" y="4072889"/>
              <a:ext cx="710565" cy="427355"/>
            </a:xfrm>
            <a:custGeom>
              <a:avLst/>
              <a:gdLst/>
              <a:ahLst/>
              <a:cxnLst/>
              <a:rect l="l" t="t" r="r" b="b"/>
              <a:pathLst>
                <a:path w="710564" h="427354">
                  <a:moveTo>
                    <a:pt x="74422" y="0"/>
                  </a:moveTo>
                  <a:lnTo>
                    <a:pt x="51816" y="39877"/>
                  </a:lnTo>
                  <a:lnTo>
                    <a:pt x="32766" y="79756"/>
                  </a:lnTo>
                  <a:lnTo>
                    <a:pt x="15494" y="120269"/>
                  </a:lnTo>
                  <a:lnTo>
                    <a:pt x="0" y="161289"/>
                  </a:lnTo>
                  <a:lnTo>
                    <a:pt x="29718" y="188722"/>
                  </a:lnTo>
                  <a:lnTo>
                    <a:pt x="61849" y="215519"/>
                  </a:lnTo>
                  <a:lnTo>
                    <a:pt x="95758" y="240538"/>
                  </a:lnTo>
                  <a:lnTo>
                    <a:pt x="132715" y="263652"/>
                  </a:lnTo>
                  <a:lnTo>
                    <a:pt x="171450" y="286258"/>
                  </a:lnTo>
                  <a:lnTo>
                    <a:pt x="212471" y="306578"/>
                  </a:lnTo>
                  <a:lnTo>
                    <a:pt x="256540" y="325628"/>
                  </a:lnTo>
                  <a:lnTo>
                    <a:pt x="302895" y="343408"/>
                  </a:lnTo>
                  <a:lnTo>
                    <a:pt x="348107" y="358394"/>
                  </a:lnTo>
                  <a:lnTo>
                    <a:pt x="393319" y="371475"/>
                  </a:lnTo>
                  <a:lnTo>
                    <a:pt x="438658" y="383921"/>
                  </a:lnTo>
                  <a:lnTo>
                    <a:pt x="483870" y="394716"/>
                  </a:lnTo>
                  <a:lnTo>
                    <a:pt x="529082" y="404241"/>
                  </a:lnTo>
                  <a:lnTo>
                    <a:pt x="574294" y="412496"/>
                  </a:lnTo>
                  <a:lnTo>
                    <a:pt x="620141" y="419100"/>
                  </a:lnTo>
                  <a:lnTo>
                    <a:pt x="664718" y="423799"/>
                  </a:lnTo>
                  <a:lnTo>
                    <a:pt x="709930" y="427355"/>
                  </a:lnTo>
                  <a:lnTo>
                    <a:pt x="710565" y="426212"/>
                  </a:lnTo>
                  <a:lnTo>
                    <a:pt x="662940" y="418465"/>
                  </a:lnTo>
                  <a:lnTo>
                    <a:pt x="615315" y="408305"/>
                  </a:lnTo>
                  <a:lnTo>
                    <a:pt x="568960" y="394716"/>
                  </a:lnTo>
                  <a:lnTo>
                    <a:pt x="521970" y="379222"/>
                  </a:lnTo>
                  <a:lnTo>
                    <a:pt x="476123" y="360172"/>
                  </a:lnTo>
                  <a:lnTo>
                    <a:pt x="430911" y="338709"/>
                  </a:lnTo>
                  <a:lnTo>
                    <a:pt x="386207" y="314325"/>
                  </a:lnTo>
                  <a:lnTo>
                    <a:pt x="346964" y="289941"/>
                  </a:lnTo>
                  <a:lnTo>
                    <a:pt x="309499" y="263652"/>
                  </a:lnTo>
                  <a:lnTo>
                    <a:pt x="273177" y="235712"/>
                  </a:lnTo>
                  <a:lnTo>
                    <a:pt x="239268" y="205994"/>
                  </a:lnTo>
                  <a:lnTo>
                    <a:pt x="207137" y="175006"/>
                  </a:lnTo>
                  <a:lnTo>
                    <a:pt x="176784" y="142239"/>
                  </a:lnTo>
                  <a:lnTo>
                    <a:pt x="148209" y="108331"/>
                  </a:lnTo>
                  <a:lnTo>
                    <a:pt x="121412" y="73279"/>
                  </a:lnTo>
                  <a:lnTo>
                    <a:pt x="97028" y="36957"/>
                  </a:lnTo>
                  <a:lnTo>
                    <a:pt x="74422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64914" y="3619499"/>
              <a:ext cx="700405" cy="454025"/>
            </a:xfrm>
            <a:custGeom>
              <a:avLst/>
              <a:gdLst/>
              <a:ahLst/>
              <a:cxnLst/>
              <a:rect l="l" t="t" r="r" b="b"/>
              <a:pathLst>
                <a:path w="700404" h="454025">
                  <a:moveTo>
                    <a:pt x="680847" y="0"/>
                  </a:moveTo>
                  <a:lnTo>
                    <a:pt x="634364" y="4699"/>
                  </a:lnTo>
                  <a:lnTo>
                    <a:pt x="588010" y="11302"/>
                  </a:lnTo>
                  <a:lnTo>
                    <a:pt x="542163" y="20827"/>
                  </a:lnTo>
                  <a:lnTo>
                    <a:pt x="496950" y="32131"/>
                  </a:lnTo>
                  <a:lnTo>
                    <a:pt x="452247" y="45847"/>
                  </a:lnTo>
                  <a:lnTo>
                    <a:pt x="408305" y="61849"/>
                  </a:lnTo>
                  <a:lnTo>
                    <a:pt x="365379" y="79756"/>
                  </a:lnTo>
                  <a:lnTo>
                    <a:pt x="323088" y="100584"/>
                  </a:lnTo>
                  <a:lnTo>
                    <a:pt x="282067" y="123189"/>
                  </a:lnTo>
                  <a:lnTo>
                    <a:pt x="241554" y="147574"/>
                  </a:lnTo>
                  <a:lnTo>
                    <a:pt x="202946" y="174371"/>
                  </a:lnTo>
                  <a:lnTo>
                    <a:pt x="165481" y="203453"/>
                  </a:lnTo>
                  <a:lnTo>
                    <a:pt x="129159" y="234441"/>
                  </a:lnTo>
                  <a:lnTo>
                    <a:pt x="93980" y="267715"/>
                  </a:lnTo>
                  <a:lnTo>
                    <a:pt x="61340" y="302895"/>
                  </a:lnTo>
                  <a:lnTo>
                    <a:pt x="29718" y="340360"/>
                  </a:lnTo>
                  <a:lnTo>
                    <a:pt x="0" y="379095"/>
                  </a:lnTo>
                  <a:lnTo>
                    <a:pt x="17907" y="417067"/>
                  </a:lnTo>
                  <a:lnTo>
                    <a:pt x="38100" y="454025"/>
                  </a:lnTo>
                  <a:lnTo>
                    <a:pt x="63119" y="413512"/>
                  </a:lnTo>
                  <a:lnTo>
                    <a:pt x="90424" y="374903"/>
                  </a:lnTo>
                  <a:lnTo>
                    <a:pt x="118999" y="337947"/>
                  </a:lnTo>
                  <a:lnTo>
                    <a:pt x="149987" y="303529"/>
                  </a:lnTo>
                  <a:lnTo>
                    <a:pt x="182118" y="270763"/>
                  </a:lnTo>
                  <a:lnTo>
                    <a:pt x="215392" y="239775"/>
                  </a:lnTo>
                  <a:lnTo>
                    <a:pt x="250571" y="211200"/>
                  </a:lnTo>
                  <a:lnTo>
                    <a:pt x="286893" y="184403"/>
                  </a:lnTo>
                  <a:lnTo>
                    <a:pt x="324358" y="159512"/>
                  </a:lnTo>
                  <a:lnTo>
                    <a:pt x="362965" y="136906"/>
                  </a:lnTo>
                  <a:lnTo>
                    <a:pt x="402336" y="116077"/>
                  </a:lnTo>
                  <a:lnTo>
                    <a:pt x="442722" y="97536"/>
                  </a:lnTo>
                  <a:lnTo>
                    <a:pt x="484377" y="80899"/>
                  </a:lnTo>
                  <a:lnTo>
                    <a:pt x="526669" y="66675"/>
                  </a:lnTo>
                  <a:lnTo>
                    <a:pt x="568960" y="54101"/>
                  </a:lnTo>
                  <a:lnTo>
                    <a:pt x="612394" y="44576"/>
                  </a:lnTo>
                  <a:lnTo>
                    <a:pt x="656463" y="36829"/>
                  </a:lnTo>
                  <a:lnTo>
                    <a:pt x="700405" y="31496"/>
                  </a:lnTo>
                  <a:lnTo>
                    <a:pt x="680847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03014" y="3650614"/>
              <a:ext cx="1261745" cy="848360"/>
            </a:xfrm>
            <a:custGeom>
              <a:avLst/>
              <a:gdLst/>
              <a:ahLst/>
              <a:cxnLst/>
              <a:rect l="l" t="t" r="r" b="b"/>
              <a:pathLst>
                <a:path w="1261745" h="848360">
                  <a:moveTo>
                    <a:pt x="662177" y="0"/>
                  </a:moveTo>
                  <a:lnTo>
                    <a:pt x="618109" y="5334"/>
                  </a:lnTo>
                  <a:lnTo>
                    <a:pt x="574039" y="13081"/>
                  </a:lnTo>
                  <a:lnTo>
                    <a:pt x="530606" y="22606"/>
                  </a:lnTo>
                  <a:lnTo>
                    <a:pt x="488442" y="35051"/>
                  </a:lnTo>
                  <a:lnTo>
                    <a:pt x="446150" y="49402"/>
                  </a:lnTo>
                  <a:lnTo>
                    <a:pt x="404495" y="66039"/>
                  </a:lnTo>
                  <a:lnTo>
                    <a:pt x="364109" y="84455"/>
                  </a:lnTo>
                  <a:lnTo>
                    <a:pt x="324865" y="105283"/>
                  </a:lnTo>
                  <a:lnTo>
                    <a:pt x="286131" y="127888"/>
                  </a:lnTo>
                  <a:lnTo>
                    <a:pt x="248665" y="152908"/>
                  </a:lnTo>
                  <a:lnTo>
                    <a:pt x="212344" y="179705"/>
                  </a:lnTo>
                  <a:lnTo>
                    <a:pt x="177292" y="208280"/>
                  </a:lnTo>
                  <a:lnTo>
                    <a:pt x="144018" y="239141"/>
                  </a:lnTo>
                  <a:lnTo>
                    <a:pt x="111887" y="271907"/>
                  </a:lnTo>
                  <a:lnTo>
                    <a:pt x="80899" y="306450"/>
                  </a:lnTo>
                  <a:lnTo>
                    <a:pt x="52324" y="343281"/>
                  </a:lnTo>
                  <a:lnTo>
                    <a:pt x="25019" y="382016"/>
                  </a:lnTo>
                  <a:lnTo>
                    <a:pt x="0" y="422401"/>
                  </a:lnTo>
                  <a:lnTo>
                    <a:pt x="22606" y="459359"/>
                  </a:lnTo>
                  <a:lnTo>
                    <a:pt x="46989" y="495554"/>
                  </a:lnTo>
                  <a:lnTo>
                    <a:pt x="73787" y="530733"/>
                  </a:lnTo>
                  <a:lnTo>
                    <a:pt x="102362" y="564642"/>
                  </a:lnTo>
                  <a:lnTo>
                    <a:pt x="132714" y="597281"/>
                  </a:lnTo>
                  <a:lnTo>
                    <a:pt x="164846" y="628269"/>
                  </a:lnTo>
                  <a:lnTo>
                    <a:pt x="198755" y="657987"/>
                  </a:lnTo>
                  <a:lnTo>
                    <a:pt x="234950" y="685927"/>
                  </a:lnTo>
                  <a:lnTo>
                    <a:pt x="272414" y="712216"/>
                  </a:lnTo>
                  <a:lnTo>
                    <a:pt x="311785" y="736600"/>
                  </a:lnTo>
                  <a:lnTo>
                    <a:pt x="356362" y="760984"/>
                  </a:lnTo>
                  <a:lnTo>
                    <a:pt x="401574" y="782320"/>
                  </a:lnTo>
                  <a:lnTo>
                    <a:pt x="447421" y="801370"/>
                  </a:lnTo>
                  <a:lnTo>
                    <a:pt x="494411" y="816864"/>
                  </a:lnTo>
                  <a:lnTo>
                    <a:pt x="540765" y="830580"/>
                  </a:lnTo>
                  <a:lnTo>
                    <a:pt x="588390" y="840613"/>
                  </a:lnTo>
                  <a:lnTo>
                    <a:pt x="635888" y="848360"/>
                  </a:lnTo>
                  <a:lnTo>
                    <a:pt x="662177" y="807339"/>
                  </a:lnTo>
                  <a:lnTo>
                    <a:pt x="689483" y="767461"/>
                  </a:lnTo>
                  <a:lnTo>
                    <a:pt x="719201" y="730631"/>
                  </a:lnTo>
                  <a:lnTo>
                    <a:pt x="750188" y="694944"/>
                  </a:lnTo>
                  <a:lnTo>
                    <a:pt x="782320" y="661035"/>
                  </a:lnTo>
                  <a:lnTo>
                    <a:pt x="816737" y="629412"/>
                  </a:lnTo>
                  <a:lnTo>
                    <a:pt x="851915" y="599694"/>
                  </a:lnTo>
                  <a:lnTo>
                    <a:pt x="888746" y="571754"/>
                  </a:lnTo>
                  <a:lnTo>
                    <a:pt x="926211" y="546226"/>
                  </a:lnTo>
                  <a:lnTo>
                    <a:pt x="965581" y="522350"/>
                  </a:lnTo>
                  <a:lnTo>
                    <a:pt x="1005332" y="500380"/>
                  </a:lnTo>
                  <a:lnTo>
                    <a:pt x="1045845" y="480695"/>
                  </a:lnTo>
                  <a:lnTo>
                    <a:pt x="1088136" y="462914"/>
                  </a:lnTo>
                  <a:lnTo>
                    <a:pt x="1130300" y="447421"/>
                  </a:lnTo>
                  <a:lnTo>
                    <a:pt x="1173734" y="433705"/>
                  </a:lnTo>
                  <a:lnTo>
                    <a:pt x="1217802" y="422401"/>
                  </a:lnTo>
                  <a:lnTo>
                    <a:pt x="1261745" y="412876"/>
                  </a:lnTo>
                  <a:lnTo>
                    <a:pt x="1217802" y="402844"/>
                  </a:lnTo>
                  <a:lnTo>
                    <a:pt x="1173734" y="389636"/>
                  </a:lnTo>
                  <a:lnTo>
                    <a:pt x="1130300" y="374269"/>
                  </a:lnTo>
                  <a:lnTo>
                    <a:pt x="1086865" y="355726"/>
                  </a:lnTo>
                  <a:lnTo>
                    <a:pt x="1044701" y="335534"/>
                  </a:lnTo>
                  <a:lnTo>
                    <a:pt x="1003046" y="312293"/>
                  </a:lnTo>
                  <a:lnTo>
                    <a:pt x="922147" y="261747"/>
                  </a:lnTo>
                  <a:lnTo>
                    <a:pt x="883412" y="234442"/>
                  </a:lnTo>
                  <a:lnTo>
                    <a:pt x="845947" y="205232"/>
                  </a:lnTo>
                  <a:lnTo>
                    <a:pt x="810895" y="174371"/>
                  </a:lnTo>
                  <a:lnTo>
                    <a:pt x="777494" y="142239"/>
                  </a:lnTo>
                  <a:lnTo>
                    <a:pt x="745363" y="108331"/>
                  </a:lnTo>
                  <a:lnTo>
                    <a:pt x="715645" y="73151"/>
                  </a:lnTo>
                  <a:lnTo>
                    <a:pt x="688339" y="37464"/>
                  </a:lnTo>
                  <a:lnTo>
                    <a:pt x="662177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6309" y="3938904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9877" y="24892"/>
                  </a:lnTo>
                  <a:lnTo>
                    <a:pt x="81534" y="48006"/>
                  </a:lnTo>
                  <a:lnTo>
                    <a:pt x="123825" y="68199"/>
                  </a:lnTo>
                  <a:lnTo>
                    <a:pt x="167259" y="86614"/>
                  </a:lnTo>
                  <a:lnTo>
                    <a:pt x="210692" y="101981"/>
                  </a:lnTo>
                  <a:lnTo>
                    <a:pt x="254762" y="115062"/>
                  </a:lnTo>
                  <a:lnTo>
                    <a:pt x="298703" y="125095"/>
                  </a:lnTo>
                  <a:lnTo>
                    <a:pt x="330835" y="120396"/>
                  </a:lnTo>
                  <a:lnTo>
                    <a:pt x="283210" y="111506"/>
                  </a:lnTo>
                  <a:lnTo>
                    <a:pt x="235712" y="99695"/>
                  </a:lnTo>
                  <a:lnTo>
                    <a:pt x="188594" y="85979"/>
                  </a:lnTo>
                  <a:lnTo>
                    <a:pt x="141604" y="69342"/>
                  </a:lnTo>
                  <a:lnTo>
                    <a:pt x="95757" y="50419"/>
                  </a:lnTo>
                  <a:lnTo>
                    <a:pt x="50545" y="28448"/>
                  </a:lnTo>
                  <a:lnTo>
                    <a:pt x="5968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6269" y="361886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>
                  <a:moveTo>
                    <a:pt x="5968" y="0"/>
                  </a:moveTo>
                  <a:lnTo>
                    <a:pt x="0" y="0"/>
                  </a:lnTo>
                  <a:lnTo>
                    <a:pt x="4699" y="7747"/>
                  </a:lnTo>
                  <a:lnTo>
                    <a:pt x="9397" y="16129"/>
                  </a:lnTo>
                  <a:lnTo>
                    <a:pt x="14731" y="24002"/>
                  </a:lnTo>
                  <a:lnTo>
                    <a:pt x="19430" y="31750"/>
                  </a:lnTo>
                  <a:lnTo>
                    <a:pt x="25400" y="31114"/>
                  </a:lnTo>
                  <a:lnTo>
                    <a:pt x="20700" y="23368"/>
                  </a:lnTo>
                  <a:lnTo>
                    <a:pt x="15366" y="15621"/>
                  </a:lnTo>
                  <a:lnTo>
                    <a:pt x="10667" y="7747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65954" y="3649979"/>
              <a:ext cx="642620" cy="408940"/>
            </a:xfrm>
            <a:custGeom>
              <a:avLst/>
              <a:gdLst/>
              <a:ahLst/>
              <a:cxnLst/>
              <a:rect l="l" t="t" r="r" b="b"/>
              <a:pathLst>
                <a:path w="642620" h="408939">
                  <a:moveTo>
                    <a:pt x="5969" y="0"/>
                  </a:moveTo>
                  <a:lnTo>
                    <a:pt x="26162" y="38100"/>
                  </a:lnTo>
                  <a:lnTo>
                    <a:pt x="53467" y="74422"/>
                  </a:lnTo>
                  <a:lnTo>
                    <a:pt x="83185" y="108966"/>
                  </a:lnTo>
                  <a:lnTo>
                    <a:pt x="115316" y="142875"/>
                  </a:lnTo>
                  <a:lnTo>
                    <a:pt x="148590" y="175006"/>
                  </a:lnTo>
                  <a:lnTo>
                    <a:pt x="183642" y="205994"/>
                  </a:lnTo>
                  <a:lnTo>
                    <a:pt x="221107" y="235077"/>
                  </a:lnTo>
                  <a:lnTo>
                    <a:pt x="259842" y="262509"/>
                  </a:lnTo>
                  <a:lnTo>
                    <a:pt x="300863" y="288163"/>
                  </a:lnTo>
                  <a:lnTo>
                    <a:pt x="351409" y="316738"/>
                  </a:lnTo>
                  <a:lnTo>
                    <a:pt x="396494" y="338709"/>
                  </a:lnTo>
                  <a:lnTo>
                    <a:pt x="442341" y="357759"/>
                  </a:lnTo>
                  <a:lnTo>
                    <a:pt x="489331" y="374396"/>
                  </a:lnTo>
                  <a:lnTo>
                    <a:pt x="536194" y="388112"/>
                  </a:lnTo>
                  <a:lnTo>
                    <a:pt x="583819" y="400050"/>
                  </a:lnTo>
                  <a:lnTo>
                    <a:pt x="631317" y="408940"/>
                  </a:lnTo>
                  <a:lnTo>
                    <a:pt x="642620" y="407162"/>
                  </a:lnTo>
                  <a:lnTo>
                    <a:pt x="593344" y="398272"/>
                  </a:lnTo>
                  <a:lnTo>
                    <a:pt x="543941" y="386334"/>
                  </a:lnTo>
                  <a:lnTo>
                    <a:pt x="495808" y="372618"/>
                  </a:lnTo>
                  <a:lnTo>
                    <a:pt x="448310" y="355346"/>
                  </a:lnTo>
                  <a:lnTo>
                    <a:pt x="401320" y="335661"/>
                  </a:lnTo>
                  <a:lnTo>
                    <a:pt x="355473" y="313690"/>
                  </a:lnTo>
                  <a:lnTo>
                    <a:pt x="310896" y="289306"/>
                  </a:lnTo>
                  <a:lnTo>
                    <a:pt x="266954" y="261874"/>
                  </a:lnTo>
                  <a:lnTo>
                    <a:pt x="225298" y="232156"/>
                  </a:lnTo>
                  <a:lnTo>
                    <a:pt x="189103" y="203581"/>
                  </a:lnTo>
                  <a:lnTo>
                    <a:pt x="153924" y="173862"/>
                  </a:lnTo>
                  <a:lnTo>
                    <a:pt x="120650" y="141732"/>
                  </a:lnTo>
                  <a:lnTo>
                    <a:pt x="89154" y="108331"/>
                  </a:lnTo>
                  <a:lnTo>
                    <a:pt x="60071" y="73787"/>
                  </a:lnTo>
                  <a:lnTo>
                    <a:pt x="32131" y="3746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52619" y="4070349"/>
              <a:ext cx="822960" cy="432434"/>
            </a:xfrm>
            <a:custGeom>
              <a:avLst/>
              <a:gdLst/>
              <a:ahLst/>
              <a:cxnLst/>
              <a:rect l="l" t="t" r="r" b="b"/>
              <a:pathLst>
                <a:path w="822960" h="432435">
                  <a:moveTo>
                    <a:pt x="273967" y="412242"/>
                  </a:moveTo>
                  <a:lnTo>
                    <a:pt x="40512" y="412242"/>
                  </a:lnTo>
                  <a:lnTo>
                    <a:pt x="29209" y="431800"/>
                  </a:lnTo>
                  <a:lnTo>
                    <a:pt x="62483" y="432435"/>
                  </a:lnTo>
                  <a:lnTo>
                    <a:pt x="109474" y="431292"/>
                  </a:lnTo>
                  <a:lnTo>
                    <a:pt x="155955" y="428879"/>
                  </a:lnTo>
                  <a:lnTo>
                    <a:pt x="202310" y="424053"/>
                  </a:lnTo>
                  <a:lnTo>
                    <a:pt x="247522" y="417575"/>
                  </a:lnTo>
                  <a:lnTo>
                    <a:pt x="273967" y="412242"/>
                  </a:lnTo>
                  <a:close/>
                </a:path>
                <a:path w="822960" h="432435">
                  <a:moveTo>
                    <a:pt x="465327" y="46482"/>
                  </a:moveTo>
                  <a:lnTo>
                    <a:pt x="422528" y="63119"/>
                  </a:lnTo>
                  <a:lnTo>
                    <a:pt x="380238" y="82169"/>
                  </a:lnTo>
                  <a:lnTo>
                    <a:pt x="339216" y="103632"/>
                  </a:lnTo>
                  <a:lnTo>
                    <a:pt x="298703" y="126873"/>
                  </a:lnTo>
                  <a:lnTo>
                    <a:pt x="260095" y="152526"/>
                  </a:lnTo>
                  <a:lnTo>
                    <a:pt x="222503" y="179832"/>
                  </a:lnTo>
                  <a:lnTo>
                    <a:pt x="185674" y="209676"/>
                  </a:lnTo>
                  <a:lnTo>
                    <a:pt x="150494" y="241173"/>
                  </a:lnTo>
                  <a:lnTo>
                    <a:pt x="117220" y="275209"/>
                  </a:lnTo>
                  <a:lnTo>
                    <a:pt x="85089" y="310895"/>
                  </a:lnTo>
                  <a:lnTo>
                    <a:pt x="55371" y="348995"/>
                  </a:lnTo>
                  <a:lnTo>
                    <a:pt x="26796" y="389000"/>
                  </a:lnTo>
                  <a:lnTo>
                    <a:pt x="0" y="430656"/>
                  </a:lnTo>
                  <a:lnTo>
                    <a:pt x="29209" y="431800"/>
                  </a:lnTo>
                  <a:lnTo>
                    <a:pt x="40512" y="412242"/>
                  </a:lnTo>
                  <a:lnTo>
                    <a:pt x="273967" y="412242"/>
                  </a:lnTo>
                  <a:lnTo>
                    <a:pt x="336168" y="397891"/>
                  </a:lnTo>
                  <a:lnTo>
                    <a:pt x="379602" y="385318"/>
                  </a:lnTo>
                  <a:lnTo>
                    <a:pt x="421893" y="370459"/>
                  </a:lnTo>
                  <a:lnTo>
                    <a:pt x="462914" y="353822"/>
                  </a:lnTo>
                  <a:lnTo>
                    <a:pt x="503427" y="334772"/>
                  </a:lnTo>
                  <a:lnTo>
                    <a:pt x="541527" y="313944"/>
                  </a:lnTo>
                  <a:lnTo>
                    <a:pt x="578992" y="291211"/>
                  </a:lnTo>
                  <a:lnTo>
                    <a:pt x="615314" y="266192"/>
                  </a:lnTo>
                  <a:lnTo>
                    <a:pt x="649858" y="238887"/>
                  </a:lnTo>
                  <a:lnTo>
                    <a:pt x="683767" y="209676"/>
                  </a:lnTo>
                  <a:lnTo>
                    <a:pt x="715899" y="178053"/>
                  </a:lnTo>
                  <a:lnTo>
                    <a:pt x="746887" y="144145"/>
                  </a:lnTo>
                  <a:lnTo>
                    <a:pt x="775969" y="107823"/>
                  </a:lnTo>
                  <a:lnTo>
                    <a:pt x="785860" y="85216"/>
                  </a:lnTo>
                  <a:lnTo>
                    <a:pt x="380872" y="85216"/>
                  </a:lnTo>
                  <a:lnTo>
                    <a:pt x="422528" y="64388"/>
                  </a:lnTo>
                  <a:lnTo>
                    <a:pt x="465327" y="46482"/>
                  </a:lnTo>
                  <a:close/>
                </a:path>
                <a:path w="822960" h="432435">
                  <a:moveTo>
                    <a:pt x="648080" y="0"/>
                  </a:moveTo>
                  <a:lnTo>
                    <a:pt x="601599" y="7747"/>
                  </a:lnTo>
                  <a:lnTo>
                    <a:pt x="555243" y="18414"/>
                  </a:lnTo>
                  <a:lnTo>
                    <a:pt x="510031" y="30987"/>
                  </a:lnTo>
                  <a:lnTo>
                    <a:pt x="465327" y="46482"/>
                  </a:lnTo>
                  <a:lnTo>
                    <a:pt x="422528" y="64388"/>
                  </a:lnTo>
                  <a:lnTo>
                    <a:pt x="380872" y="85216"/>
                  </a:lnTo>
                  <a:lnTo>
                    <a:pt x="785860" y="85216"/>
                  </a:lnTo>
                  <a:lnTo>
                    <a:pt x="786638" y="83438"/>
                  </a:lnTo>
                  <a:lnTo>
                    <a:pt x="798067" y="58927"/>
                  </a:lnTo>
                  <a:lnTo>
                    <a:pt x="810513" y="35178"/>
                  </a:lnTo>
                  <a:lnTo>
                    <a:pt x="822959" y="11302"/>
                  </a:lnTo>
                  <a:lnTo>
                    <a:pt x="755141" y="11302"/>
                  </a:lnTo>
                  <a:lnTo>
                    <a:pt x="719454" y="8889"/>
                  </a:lnTo>
                  <a:lnTo>
                    <a:pt x="683767" y="5334"/>
                  </a:lnTo>
                  <a:lnTo>
                    <a:pt x="648080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38649" y="4498974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635" y="0"/>
                  </a:moveTo>
                  <a:lnTo>
                    <a:pt x="0" y="1269"/>
                  </a:lnTo>
                  <a:lnTo>
                    <a:pt x="4699" y="1269"/>
                  </a:lnTo>
                  <a:lnTo>
                    <a:pt x="13335" y="1905"/>
                  </a:lnTo>
                  <a:lnTo>
                    <a:pt x="13970" y="1905"/>
                  </a:lnTo>
                  <a:lnTo>
                    <a:pt x="9271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8074" y="4057016"/>
              <a:ext cx="382269" cy="12191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439284" y="4063999"/>
              <a:ext cx="648335" cy="437515"/>
            </a:xfrm>
            <a:custGeom>
              <a:avLst/>
              <a:gdLst/>
              <a:ahLst/>
              <a:cxnLst/>
              <a:rect l="l" t="t" r="r" b="b"/>
              <a:pathLst>
                <a:path w="648335" h="437514">
                  <a:moveTo>
                    <a:pt x="625728" y="0"/>
                  </a:moveTo>
                  <a:lnTo>
                    <a:pt x="581660" y="9525"/>
                  </a:lnTo>
                  <a:lnTo>
                    <a:pt x="537717" y="20827"/>
                  </a:lnTo>
                  <a:lnTo>
                    <a:pt x="494284" y="34544"/>
                  </a:lnTo>
                  <a:lnTo>
                    <a:pt x="451992" y="50037"/>
                  </a:lnTo>
                  <a:lnTo>
                    <a:pt x="409828" y="67817"/>
                  </a:lnTo>
                  <a:lnTo>
                    <a:pt x="369315" y="87502"/>
                  </a:lnTo>
                  <a:lnTo>
                    <a:pt x="329564" y="109474"/>
                  </a:lnTo>
                  <a:lnTo>
                    <a:pt x="290322" y="133350"/>
                  </a:lnTo>
                  <a:lnTo>
                    <a:pt x="252729" y="158876"/>
                  </a:lnTo>
                  <a:lnTo>
                    <a:pt x="215900" y="186944"/>
                  </a:lnTo>
                  <a:lnTo>
                    <a:pt x="180848" y="216662"/>
                  </a:lnTo>
                  <a:lnTo>
                    <a:pt x="146303" y="248285"/>
                  </a:lnTo>
                  <a:lnTo>
                    <a:pt x="114173" y="282194"/>
                  </a:lnTo>
                  <a:lnTo>
                    <a:pt x="83312" y="317881"/>
                  </a:lnTo>
                  <a:lnTo>
                    <a:pt x="53593" y="354711"/>
                  </a:lnTo>
                  <a:lnTo>
                    <a:pt x="26162" y="394716"/>
                  </a:lnTo>
                  <a:lnTo>
                    <a:pt x="0" y="435737"/>
                  </a:lnTo>
                  <a:lnTo>
                    <a:pt x="13715" y="437514"/>
                  </a:lnTo>
                  <a:lnTo>
                    <a:pt x="40386" y="395859"/>
                  </a:lnTo>
                  <a:lnTo>
                    <a:pt x="68961" y="355981"/>
                  </a:lnTo>
                  <a:lnTo>
                    <a:pt x="98678" y="317881"/>
                  </a:lnTo>
                  <a:lnTo>
                    <a:pt x="130810" y="282194"/>
                  </a:lnTo>
                  <a:lnTo>
                    <a:pt x="164211" y="248285"/>
                  </a:lnTo>
                  <a:lnTo>
                    <a:pt x="199262" y="216662"/>
                  </a:lnTo>
                  <a:lnTo>
                    <a:pt x="236092" y="186944"/>
                  </a:lnTo>
                  <a:lnTo>
                    <a:pt x="273557" y="159512"/>
                  </a:lnTo>
                  <a:lnTo>
                    <a:pt x="312292" y="133985"/>
                  </a:lnTo>
                  <a:lnTo>
                    <a:pt x="352678" y="110744"/>
                  </a:lnTo>
                  <a:lnTo>
                    <a:pt x="393700" y="89281"/>
                  </a:lnTo>
                  <a:lnTo>
                    <a:pt x="435990" y="70231"/>
                  </a:lnTo>
                  <a:lnTo>
                    <a:pt x="478789" y="52959"/>
                  </a:lnTo>
                  <a:lnTo>
                    <a:pt x="520445" y="38100"/>
                  </a:lnTo>
                  <a:lnTo>
                    <a:pt x="562101" y="24384"/>
                  </a:lnTo>
                  <a:lnTo>
                    <a:pt x="604901" y="13715"/>
                  </a:lnTo>
                  <a:lnTo>
                    <a:pt x="648335" y="4699"/>
                  </a:lnTo>
                  <a:lnTo>
                    <a:pt x="625728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0139" y="3985894"/>
              <a:ext cx="105410" cy="1803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759199" y="3608069"/>
              <a:ext cx="686435" cy="390525"/>
            </a:xfrm>
            <a:custGeom>
              <a:avLst/>
              <a:gdLst/>
              <a:ahLst/>
              <a:cxnLst/>
              <a:rect l="l" t="t" r="r" b="b"/>
              <a:pathLst>
                <a:path w="686435" h="390525">
                  <a:moveTo>
                    <a:pt x="679323" y="0"/>
                  </a:moveTo>
                  <a:lnTo>
                    <a:pt x="632967" y="4699"/>
                  </a:lnTo>
                  <a:lnTo>
                    <a:pt x="587121" y="11937"/>
                  </a:lnTo>
                  <a:lnTo>
                    <a:pt x="541274" y="21462"/>
                  </a:lnTo>
                  <a:lnTo>
                    <a:pt x="496062" y="32638"/>
                  </a:lnTo>
                  <a:lnTo>
                    <a:pt x="452120" y="46354"/>
                  </a:lnTo>
                  <a:lnTo>
                    <a:pt x="408050" y="62356"/>
                  </a:lnTo>
                  <a:lnTo>
                    <a:pt x="365251" y="80899"/>
                  </a:lnTo>
                  <a:lnTo>
                    <a:pt x="322961" y="101091"/>
                  </a:lnTo>
                  <a:lnTo>
                    <a:pt x="281939" y="123697"/>
                  </a:lnTo>
                  <a:lnTo>
                    <a:pt x="242062" y="148081"/>
                  </a:lnTo>
                  <a:lnTo>
                    <a:pt x="203453" y="174751"/>
                  </a:lnTo>
                  <a:lnTo>
                    <a:pt x="165353" y="203962"/>
                  </a:lnTo>
                  <a:lnTo>
                    <a:pt x="129666" y="234187"/>
                  </a:lnTo>
                  <a:lnTo>
                    <a:pt x="94614" y="267462"/>
                  </a:lnTo>
                  <a:lnTo>
                    <a:pt x="61213" y="302005"/>
                  </a:lnTo>
                  <a:lnTo>
                    <a:pt x="29717" y="338836"/>
                  </a:lnTo>
                  <a:lnTo>
                    <a:pt x="0" y="377443"/>
                  </a:lnTo>
                  <a:lnTo>
                    <a:pt x="5969" y="390525"/>
                  </a:lnTo>
                  <a:lnTo>
                    <a:pt x="35687" y="351916"/>
                  </a:lnTo>
                  <a:lnTo>
                    <a:pt x="67183" y="314451"/>
                  </a:lnTo>
                  <a:lnTo>
                    <a:pt x="99949" y="279400"/>
                  </a:lnTo>
                  <a:lnTo>
                    <a:pt x="135000" y="246125"/>
                  </a:lnTo>
                  <a:lnTo>
                    <a:pt x="171323" y="215137"/>
                  </a:lnTo>
                  <a:lnTo>
                    <a:pt x="208787" y="186054"/>
                  </a:lnTo>
                  <a:lnTo>
                    <a:pt x="247523" y="159257"/>
                  </a:lnTo>
                  <a:lnTo>
                    <a:pt x="287909" y="135000"/>
                  </a:lnTo>
                  <a:lnTo>
                    <a:pt x="328929" y="112394"/>
                  </a:lnTo>
                  <a:lnTo>
                    <a:pt x="371221" y="91566"/>
                  </a:lnTo>
                  <a:lnTo>
                    <a:pt x="414020" y="73659"/>
                  </a:lnTo>
                  <a:lnTo>
                    <a:pt x="458088" y="57657"/>
                  </a:lnTo>
                  <a:lnTo>
                    <a:pt x="502665" y="43941"/>
                  </a:lnTo>
                  <a:lnTo>
                    <a:pt x="547877" y="32638"/>
                  </a:lnTo>
                  <a:lnTo>
                    <a:pt x="593725" y="23240"/>
                  </a:lnTo>
                  <a:lnTo>
                    <a:pt x="640079" y="16637"/>
                  </a:lnTo>
                  <a:lnTo>
                    <a:pt x="686435" y="11937"/>
                  </a:lnTo>
                  <a:lnTo>
                    <a:pt x="679323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39284" y="360743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5714" y="0"/>
                  </a:moveTo>
                  <a:lnTo>
                    <a:pt x="0" y="635"/>
                  </a:lnTo>
                  <a:lnTo>
                    <a:pt x="4572" y="8636"/>
                  </a:lnTo>
                  <a:lnTo>
                    <a:pt x="6985" y="12064"/>
                  </a:lnTo>
                  <a:lnTo>
                    <a:pt x="12700" y="12064"/>
                  </a:lnTo>
                  <a:lnTo>
                    <a:pt x="10413" y="8000"/>
                  </a:lnTo>
                  <a:lnTo>
                    <a:pt x="8127" y="4063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9664" y="4001769"/>
              <a:ext cx="228600" cy="49530"/>
            </a:xfrm>
            <a:custGeom>
              <a:avLst/>
              <a:gdLst/>
              <a:ahLst/>
              <a:cxnLst/>
              <a:rect l="l" t="t" r="r" b="b"/>
              <a:pathLst>
                <a:path w="228600" h="49529">
                  <a:moveTo>
                    <a:pt x="0" y="0"/>
                  </a:moveTo>
                  <a:lnTo>
                    <a:pt x="43307" y="14350"/>
                  </a:lnTo>
                  <a:lnTo>
                    <a:pt x="87884" y="26288"/>
                  </a:lnTo>
                  <a:lnTo>
                    <a:pt x="132969" y="36449"/>
                  </a:lnTo>
                  <a:lnTo>
                    <a:pt x="178181" y="44195"/>
                  </a:lnTo>
                  <a:lnTo>
                    <a:pt x="224409" y="49529"/>
                  </a:lnTo>
                  <a:lnTo>
                    <a:pt x="228600" y="49021"/>
                  </a:lnTo>
                  <a:lnTo>
                    <a:pt x="182880" y="44195"/>
                  </a:lnTo>
                  <a:lnTo>
                    <a:pt x="137160" y="36449"/>
                  </a:lnTo>
                  <a:lnTo>
                    <a:pt x="90805" y="26924"/>
                  </a:lnTo>
                  <a:lnTo>
                    <a:pt x="45085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68645" y="4051299"/>
              <a:ext cx="100965" cy="3810"/>
            </a:xfrm>
            <a:custGeom>
              <a:avLst/>
              <a:gdLst/>
              <a:ahLst/>
              <a:cxnLst/>
              <a:rect l="l" t="t" r="r" b="b"/>
              <a:pathLst>
                <a:path w="100964" h="3810">
                  <a:moveTo>
                    <a:pt x="34236" y="2259"/>
                  </a:moveTo>
                  <a:lnTo>
                    <a:pt x="50037" y="3301"/>
                  </a:lnTo>
                  <a:lnTo>
                    <a:pt x="85725" y="3810"/>
                  </a:lnTo>
                  <a:lnTo>
                    <a:pt x="100583" y="3810"/>
                  </a:lnTo>
                  <a:lnTo>
                    <a:pt x="100583" y="3301"/>
                  </a:lnTo>
                  <a:lnTo>
                    <a:pt x="64262" y="3301"/>
                  </a:lnTo>
                  <a:lnTo>
                    <a:pt x="42799" y="2666"/>
                  </a:lnTo>
                  <a:lnTo>
                    <a:pt x="34236" y="2259"/>
                  </a:lnTo>
                  <a:close/>
                </a:path>
                <a:path w="100964" h="3810">
                  <a:moveTo>
                    <a:pt x="0" y="0"/>
                  </a:moveTo>
                  <a:lnTo>
                    <a:pt x="21462" y="1650"/>
                  </a:lnTo>
                  <a:lnTo>
                    <a:pt x="34236" y="2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69864" y="4053839"/>
              <a:ext cx="12700" cy="1270"/>
            </a:xfrm>
            <a:custGeom>
              <a:avLst/>
              <a:gdLst/>
              <a:ahLst/>
              <a:cxnLst/>
              <a:rect l="l" t="t" r="r" b="b"/>
              <a:pathLst>
                <a:path w="12700" h="1270">
                  <a:moveTo>
                    <a:pt x="12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6" y="12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0819" y="40538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66894" y="3390899"/>
              <a:ext cx="93980" cy="215265"/>
            </a:xfrm>
            <a:custGeom>
              <a:avLst/>
              <a:gdLst/>
              <a:ahLst/>
              <a:cxnLst/>
              <a:rect l="l" t="t" r="r" b="b"/>
              <a:pathLst>
                <a:path w="93979" h="215264">
                  <a:moveTo>
                    <a:pt x="0" y="0"/>
                  </a:moveTo>
                  <a:lnTo>
                    <a:pt x="14224" y="45212"/>
                  </a:lnTo>
                  <a:lnTo>
                    <a:pt x="30352" y="89153"/>
                  </a:lnTo>
                  <a:lnTo>
                    <a:pt x="48767" y="132587"/>
                  </a:lnTo>
                  <a:lnTo>
                    <a:pt x="69595" y="174244"/>
                  </a:lnTo>
                  <a:lnTo>
                    <a:pt x="92201" y="215264"/>
                  </a:lnTo>
                  <a:lnTo>
                    <a:pt x="93979" y="215264"/>
                  </a:lnTo>
                  <a:lnTo>
                    <a:pt x="70738" y="173609"/>
                  </a:lnTo>
                  <a:lnTo>
                    <a:pt x="49910" y="130810"/>
                  </a:lnTo>
                  <a:lnTo>
                    <a:pt x="30987" y="88011"/>
                  </a:lnTo>
                  <a:lnTo>
                    <a:pt x="14858" y="44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68875" y="3618229"/>
              <a:ext cx="19050" cy="31115"/>
            </a:xfrm>
            <a:custGeom>
              <a:avLst/>
              <a:gdLst/>
              <a:ahLst/>
              <a:cxnLst/>
              <a:rect l="l" t="t" r="r" b="b"/>
              <a:pathLst>
                <a:path w="19050" h="31114">
                  <a:moveTo>
                    <a:pt x="0" y="0"/>
                  </a:moveTo>
                  <a:lnTo>
                    <a:pt x="17018" y="31115"/>
                  </a:lnTo>
                  <a:lnTo>
                    <a:pt x="18669" y="30480"/>
                  </a:lnTo>
                  <a:lnTo>
                    <a:pt x="14097" y="23368"/>
                  </a:lnTo>
                  <a:lnTo>
                    <a:pt x="9398" y="15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87417" y="3648709"/>
              <a:ext cx="62865" cy="85090"/>
            </a:xfrm>
            <a:custGeom>
              <a:avLst/>
              <a:gdLst/>
              <a:ahLst/>
              <a:cxnLst/>
              <a:rect l="l" t="t" r="r" b="b"/>
              <a:pathLst>
                <a:path w="62864" h="85089">
                  <a:moveTo>
                    <a:pt x="0" y="0"/>
                  </a:moveTo>
                  <a:lnTo>
                    <a:pt x="29083" y="43434"/>
                  </a:lnTo>
                  <a:lnTo>
                    <a:pt x="62357" y="85089"/>
                  </a:lnTo>
                  <a:lnTo>
                    <a:pt x="48641" y="66039"/>
                  </a:lnTo>
                  <a:lnTo>
                    <a:pt x="35687" y="50037"/>
                  </a:lnTo>
                  <a:lnTo>
                    <a:pt x="23749" y="33274"/>
                  </a:lnTo>
                  <a:lnTo>
                    <a:pt x="11937" y="17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35804" y="3714749"/>
              <a:ext cx="193040" cy="179705"/>
            </a:xfrm>
            <a:custGeom>
              <a:avLst/>
              <a:gdLst/>
              <a:ahLst/>
              <a:cxnLst/>
              <a:rect l="l" t="t" r="r" b="b"/>
              <a:pathLst>
                <a:path w="193039" h="179704">
                  <a:moveTo>
                    <a:pt x="153830" y="151154"/>
                  </a:moveTo>
                  <a:lnTo>
                    <a:pt x="156718" y="153542"/>
                  </a:lnTo>
                  <a:lnTo>
                    <a:pt x="193040" y="179704"/>
                  </a:lnTo>
                  <a:lnTo>
                    <a:pt x="153830" y="151154"/>
                  </a:lnTo>
                  <a:close/>
                </a:path>
                <a:path w="193039" h="179704">
                  <a:moveTo>
                    <a:pt x="31459" y="37559"/>
                  </a:moveTo>
                  <a:lnTo>
                    <a:pt x="45847" y="54737"/>
                  </a:lnTo>
                  <a:lnTo>
                    <a:pt x="79883" y="88646"/>
                  </a:lnTo>
                  <a:lnTo>
                    <a:pt x="115570" y="120776"/>
                  </a:lnTo>
                  <a:lnTo>
                    <a:pt x="151586" y="149375"/>
                  </a:lnTo>
                  <a:lnTo>
                    <a:pt x="121539" y="124967"/>
                  </a:lnTo>
                  <a:lnTo>
                    <a:pt x="88773" y="95885"/>
                  </a:lnTo>
                  <a:lnTo>
                    <a:pt x="57150" y="64897"/>
                  </a:lnTo>
                  <a:lnTo>
                    <a:pt x="31459" y="37559"/>
                  </a:lnTo>
                  <a:close/>
                </a:path>
                <a:path w="193039" h="179704">
                  <a:moveTo>
                    <a:pt x="0" y="0"/>
                  </a:moveTo>
                  <a:lnTo>
                    <a:pt x="27432" y="33274"/>
                  </a:lnTo>
                  <a:lnTo>
                    <a:pt x="31459" y="3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58969" y="360616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1650" y="0"/>
                  </a:moveTo>
                  <a:lnTo>
                    <a:pt x="0" y="0"/>
                  </a:lnTo>
                  <a:lnTo>
                    <a:pt x="2158" y="4063"/>
                  </a:lnTo>
                  <a:lnTo>
                    <a:pt x="4444" y="7493"/>
                  </a:lnTo>
                  <a:lnTo>
                    <a:pt x="6603" y="11430"/>
                  </a:lnTo>
                  <a:lnTo>
                    <a:pt x="8889" y="11430"/>
                  </a:lnTo>
                  <a:lnTo>
                    <a:pt x="6603" y="7493"/>
                  </a:lnTo>
                  <a:lnTo>
                    <a:pt x="3937" y="3429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50179" y="3655694"/>
              <a:ext cx="5080" cy="189865"/>
            </a:xfrm>
            <a:custGeom>
              <a:avLst/>
              <a:gdLst/>
              <a:ahLst/>
              <a:cxnLst/>
              <a:rect l="l" t="t" r="r" b="b"/>
              <a:pathLst>
                <a:path w="5079" h="189864">
                  <a:moveTo>
                    <a:pt x="5080" y="0"/>
                  </a:moveTo>
                  <a:lnTo>
                    <a:pt x="1143" y="48132"/>
                  </a:lnTo>
                  <a:lnTo>
                    <a:pt x="0" y="96138"/>
                  </a:lnTo>
                  <a:lnTo>
                    <a:pt x="1143" y="143637"/>
                  </a:lnTo>
                  <a:lnTo>
                    <a:pt x="3937" y="189864"/>
                  </a:lnTo>
                  <a:lnTo>
                    <a:pt x="1650" y="140588"/>
                  </a:lnTo>
                  <a:lnTo>
                    <a:pt x="1143" y="92582"/>
                  </a:lnTo>
                  <a:lnTo>
                    <a:pt x="2286" y="45084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00754" y="2669539"/>
              <a:ext cx="939165" cy="1497965"/>
            </a:xfrm>
            <a:custGeom>
              <a:avLst/>
              <a:gdLst/>
              <a:ahLst/>
              <a:cxnLst/>
              <a:rect l="l" t="t" r="r" b="b"/>
              <a:pathLst>
                <a:path w="939164" h="1497964">
                  <a:moveTo>
                    <a:pt x="882650" y="0"/>
                  </a:moveTo>
                  <a:lnTo>
                    <a:pt x="863600" y="0"/>
                  </a:lnTo>
                  <a:lnTo>
                    <a:pt x="814832" y="635"/>
                  </a:lnTo>
                  <a:lnTo>
                    <a:pt x="765937" y="3556"/>
                  </a:lnTo>
                  <a:lnTo>
                    <a:pt x="718312" y="8382"/>
                  </a:lnTo>
                  <a:lnTo>
                    <a:pt x="670687" y="14859"/>
                  </a:lnTo>
                  <a:lnTo>
                    <a:pt x="624332" y="23241"/>
                  </a:lnTo>
                  <a:lnTo>
                    <a:pt x="579120" y="33909"/>
                  </a:lnTo>
                  <a:lnTo>
                    <a:pt x="534416" y="45847"/>
                  </a:lnTo>
                  <a:lnTo>
                    <a:pt x="490982" y="60071"/>
                  </a:lnTo>
                  <a:lnTo>
                    <a:pt x="449325" y="76200"/>
                  </a:lnTo>
                  <a:lnTo>
                    <a:pt x="409448" y="94614"/>
                  </a:lnTo>
                  <a:lnTo>
                    <a:pt x="366649" y="116586"/>
                  </a:lnTo>
                  <a:lnTo>
                    <a:pt x="326136" y="141605"/>
                  </a:lnTo>
                  <a:lnTo>
                    <a:pt x="288036" y="168910"/>
                  </a:lnTo>
                  <a:lnTo>
                    <a:pt x="252349" y="198120"/>
                  </a:lnTo>
                  <a:lnTo>
                    <a:pt x="220218" y="230250"/>
                  </a:lnTo>
                  <a:lnTo>
                    <a:pt x="190500" y="264795"/>
                  </a:lnTo>
                  <a:lnTo>
                    <a:pt x="164211" y="302260"/>
                  </a:lnTo>
                  <a:lnTo>
                    <a:pt x="141605" y="341502"/>
                  </a:lnTo>
                  <a:lnTo>
                    <a:pt x="123190" y="383159"/>
                  </a:lnTo>
                  <a:lnTo>
                    <a:pt x="106553" y="425958"/>
                  </a:lnTo>
                  <a:lnTo>
                    <a:pt x="91059" y="469392"/>
                  </a:lnTo>
                  <a:lnTo>
                    <a:pt x="76835" y="513969"/>
                  </a:lnTo>
                  <a:lnTo>
                    <a:pt x="63119" y="559181"/>
                  </a:lnTo>
                  <a:lnTo>
                    <a:pt x="50546" y="605027"/>
                  </a:lnTo>
                  <a:lnTo>
                    <a:pt x="39878" y="650875"/>
                  </a:lnTo>
                  <a:lnTo>
                    <a:pt x="29718" y="697864"/>
                  </a:lnTo>
                  <a:lnTo>
                    <a:pt x="20828" y="744855"/>
                  </a:lnTo>
                  <a:lnTo>
                    <a:pt x="13716" y="791845"/>
                  </a:lnTo>
                  <a:lnTo>
                    <a:pt x="7747" y="839470"/>
                  </a:lnTo>
                  <a:lnTo>
                    <a:pt x="3556" y="886968"/>
                  </a:lnTo>
                  <a:lnTo>
                    <a:pt x="635" y="934593"/>
                  </a:lnTo>
                  <a:lnTo>
                    <a:pt x="0" y="981583"/>
                  </a:lnTo>
                  <a:lnTo>
                    <a:pt x="635" y="1030986"/>
                  </a:lnTo>
                  <a:lnTo>
                    <a:pt x="4191" y="1079754"/>
                  </a:lnTo>
                  <a:lnTo>
                    <a:pt x="8890" y="1128014"/>
                  </a:lnTo>
                  <a:lnTo>
                    <a:pt x="16637" y="1175512"/>
                  </a:lnTo>
                  <a:lnTo>
                    <a:pt x="26797" y="1222502"/>
                  </a:lnTo>
                  <a:lnTo>
                    <a:pt x="39243" y="1268984"/>
                  </a:lnTo>
                  <a:lnTo>
                    <a:pt x="54102" y="1313561"/>
                  </a:lnTo>
                  <a:lnTo>
                    <a:pt x="72009" y="1357630"/>
                  </a:lnTo>
                  <a:lnTo>
                    <a:pt x="92202" y="1400429"/>
                  </a:lnTo>
                  <a:lnTo>
                    <a:pt x="115443" y="1442085"/>
                  </a:lnTo>
                  <a:lnTo>
                    <a:pt x="143383" y="1484376"/>
                  </a:lnTo>
                  <a:lnTo>
                    <a:pt x="153543" y="1497964"/>
                  </a:lnTo>
                  <a:lnTo>
                    <a:pt x="159512" y="1484884"/>
                  </a:lnTo>
                  <a:lnTo>
                    <a:pt x="150622" y="1473073"/>
                  </a:lnTo>
                  <a:lnTo>
                    <a:pt x="142240" y="1460500"/>
                  </a:lnTo>
                  <a:lnTo>
                    <a:pt x="103505" y="1395095"/>
                  </a:lnTo>
                  <a:lnTo>
                    <a:pt x="83312" y="1352804"/>
                  </a:lnTo>
                  <a:lnTo>
                    <a:pt x="66040" y="1309370"/>
                  </a:lnTo>
                  <a:lnTo>
                    <a:pt x="51181" y="1265427"/>
                  </a:lnTo>
                  <a:lnTo>
                    <a:pt x="38735" y="1219581"/>
                  </a:lnTo>
                  <a:lnTo>
                    <a:pt x="29210" y="1173226"/>
                  </a:lnTo>
                  <a:lnTo>
                    <a:pt x="21462" y="1126236"/>
                  </a:lnTo>
                  <a:lnTo>
                    <a:pt x="16637" y="1078611"/>
                  </a:lnTo>
                  <a:lnTo>
                    <a:pt x="13081" y="1030351"/>
                  </a:lnTo>
                  <a:lnTo>
                    <a:pt x="12446" y="981583"/>
                  </a:lnTo>
                  <a:lnTo>
                    <a:pt x="13081" y="935227"/>
                  </a:lnTo>
                  <a:lnTo>
                    <a:pt x="16129" y="888238"/>
                  </a:lnTo>
                  <a:lnTo>
                    <a:pt x="20193" y="840613"/>
                  </a:lnTo>
                  <a:lnTo>
                    <a:pt x="25654" y="793623"/>
                  </a:lnTo>
                  <a:lnTo>
                    <a:pt x="33274" y="746633"/>
                  </a:lnTo>
                  <a:lnTo>
                    <a:pt x="41656" y="700277"/>
                  </a:lnTo>
                  <a:lnTo>
                    <a:pt x="51816" y="653796"/>
                  </a:lnTo>
                  <a:lnTo>
                    <a:pt x="63119" y="607949"/>
                  </a:lnTo>
                  <a:lnTo>
                    <a:pt x="75565" y="562229"/>
                  </a:lnTo>
                  <a:lnTo>
                    <a:pt x="88646" y="517525"/>
                  </a:lnTo>
                  <a:lnTo>
                    <a:pt x="102997" y="473583"/>
                  </a:lnTo>
                  <a:lnTo>
                    <a:pt x="118491" y="430149"/>
                  </a:lnTo>
                  <a:lnTo>
                    <a:pt x="134493" y="387858"/>
                  </a:lnTo>
                  <a:lnTo>
                    <a:pt x="152908" y="346837"/>
                  </a:lnTo>
                  <a:lnTo>
                    <a:pt x="175006" y="308737"/>
                  </a:lnTo>
                  <a:lnTo>
                    <a:pt x="200533" y="272414"/>
                  </a:lnTo>
                  <a:lnTo>
                    <a:pt x="229108" y="239141"/>
                  </a:lnTo>
                  <a:lnTo>
                    <a:pt x="260731" y="207645"/>
                  </a:lnTo>
                  <a:lnTo>
                    <a:pt x="295783" y="178435"/>
                  </a:lnTo>
                  <a:lnTo>
                    <a:pt x="332740" y="151764"/>
                  </a:lnTo>
                  <a:lnTo>
                    <a:pt x="372618" y="127254"/>
                  </a:lnTo>
                  <a:lnTo>
                    <a:pt x="414782" y="105918"/>
                  </a:lnTo>
                  <a:lnTo>
                    <a:pt x="454152" y="88011"/>
                  </a:lnTo>
                  <a:lnTo>
                    <a:pt x="495173" y="72009"/>
                  </a:lnTo>
                  <a:lnTo>
                    <a:pt x="537972" y="57658"/>
                  </a:lnTo>
                  <a:lnTo>
                    <a:pt x="582041" y="45847"/>
                  </a:lnTo>
                  <a:lnTo>
                    <a:pt x="626745" y="35687"/>
                  </a:lnTo>
                  <a:lnTo>
                    <a:pt x="673100" y="27305"/>
                  </a:lnTo>
                  <a:lnTo>
                    <a:pt x="719582" y="20827"/>
                  </a:lnTo>
                  <a:lnTo>
                    <a:pt x="767207" y="16001"/>
                  </a:lnTo>
                  <a:lnTo>
                    <a:pt x="815340" y="13081"/>
                  </a:lnTo>
                  <a:lnTo>
                    <a:pt x="863600" y="12446"/>
                  </a:lnTo>
                  <a:lnTo>
                    <a:pt x="898144" y="13081"/>
                  </a:lnTo>
                  <a:lnTo>
                    <a:pt x="932053" y="14224"/>
                  </a:lnTo>
                  <a:lnTo>
                    <a:pt x="939165" y="1777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46904" y="2672714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30">
                  <a:moveTo>
                    <a:pt x="7112" y="0"/>
                  </a:moveTo>
                  <a:lnTo>
                    <a:pt x="0" y="11430"/>
                  </a:lnTo>
                  <a:lnTo>
                    <a:pt x="635" y="11430"/>
                  </a:lnTo>
                  <a:lnTo>
                    <a:pt x="3556" y="6858"/>
                  </a:lnTo>
                  <a:lnTo>
                    <a:pt x="16637" y="6858"/>
                  </a:lnTo>
                  <a:lnTo>
                    <a:pt x="42799" y="5714"/>
                  </a:lnTo>
                  <a:lnTo>
                    <a:pt x="55880" y="5714"/>
                  </a:lnTo>
                  <a:lnTo>
                    <a:pt x="74930" y="6350"/>
                  </a:lnTo>
                  <a:lnTo>
                    <a:pt x="57658" y="4063"/>
                  </a:lnTo>
                  <a:lnTo>
                    <a:pt x="41021" y="2921"/>
                  </a:lnTo>
                  <a:lnTo>
                    <a:pt x="23749" y="114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9550" y="3943349"/>
              <a:ext cx="82550" cy="12636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32299" y="2672079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7238" y="0"/>
                  </a:moveTo>
                  <a:lnTo>
                    <a:pt x="4825" y="4064"/>
                  </a:lnTo>
                  <a:lnTo>
                    <a:pt x="0" y="12065"/>
                  </a:lnTo>
                  <a:lnTo>
                    <a:pt x="4825" y="12065"/>
                  </a:lnTo>
                  <a:lnTo>
                    <a:pt x="13842" y="12700"/>
                  </a:lnTo>
                  <a:lnTo>
                    <a:pt x="20954" y="1143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3314" y="4166234"/>
              <a:ext cx="66675" cy="8255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729100" y="4234814"/>
              <a:ext cx="710565" cy="278130"/>
            </a:xfrm>
            <a:custGeom>
              <a:avLst/>
              <a:gdLst/>
              <a:ahLst/>
              <a:cxnLst/>
              <a:rect l="l" t="t" r="r" b="b"/>
              <a:pathLst>
                <a:path w="710564" h="278129">
                  <a:moveTo>
                    <a:pt x="0" y="0"/>
                  </a:moveTo>
                  <a:lnTo>
                    <a:pt x="25526" y="40512"/>
                  </a:lnTo>
                  <a:lnTo>
                    <a:pt x="57785" y="66675"/>
                  </a:lnTo>
                  <a:lnTo>
                    <a:pt x="92201" y="91694"/>
                  </a:lnTo>
                  <a:lnTo>
                    <a:pt x="129159" y="114935"/>
                  </a:lnTo>
                  <a:lnTo>
                    <a:pt x="167894" y="137033"/>
                  </a:lnTo>
                  <a:lnTo>
                    <a:pt x="208914" y="157861"/>
                  </a:lnTo>
                  <a:lnTo>
                    <a:pt x="252984" y="176276"/>
                  </a:lnTo>
                  <a:lnTo>
                    <a:pt x="298831" y="193548"/>
                  </a:lnTo>
                  <a:lnTo>
                    <a:pt x="343408" y="208534"/>
                  </a:lnTo>
                  <a:lnTo>
                    <a:pt x="388112" y="222123"/>
                  </a:lnTo>
                  <a:lnTo>
                    <a:pt x="433324" y="234061"/>
                  </a:lnTo>
                  <a:lnTo>
                    <a:pt x="478663" y="245364"/>
                  </a:lnTo>
                  <a:lnTo>
                    <a:pt x="523239" y="254889"/>
                  </a:lnTo>
                  <a:lnTo>
                    <a:pt x="568451" y="262636"/>
                  </a:lnTo>
                  <a:lnTo>
                    <a:pt x="613790" y="269240"/>
                  </a:lnTo>
                  <a:lnTo>
                    <a:pt x="658368" y="274574"/>
                  </a:lnTo>
                  <a:lnTo>
                    <a:pt x="703072" y="278130"/>
                  </a:lnTo>
                  <a:lnTo>
                    <a:pt x="710184" y="266319"/>
                  </a:lnTo>
                  <a:lnTo>
                    <a:pt x="664972" y="262636"/>
                  </a:lnTo>
                  <a:lnTo>
                    <a:pt x="620268" y="257302"/>
                  </a:lnTo>
                  <a:lnTo>
                    <a:pt x="574421" y="251333"/>
                  </a:lnTo>
                  <a:lnTo>
                    <a:pt x="529209" y="243078"/>
                  </a:lnTo>
                  <a:lnTo>
                    <a:pt x="483997" y="233553"/>
                  </a:lnTo>
                  <a:lnTo>
                    <a:pt x="438658" y="222758"/>
                  </a:lnTo>
                  <a:lnTo>
                    <a:pt x="393446" y="210312"/>
                  </a:lnTo>
                  <a:lnTo>
                    <a:pt x="348234" y="197104"/>
                  </a:lnTo>
                  <a:lnTo>
                    <a:pt x="303022" y="182245"/>
                  </a:lnTo>
                  <a:lnTo>
                    <a:pt x="256539" y="164338"/>
                  </a:lnTo>
                  <a:lnTo>
                    <a:pt x="212471" y="145288"/>
                  </a:lnTo>
                  <a:lnTo>
                    <a:pt x="171450" y="125095"/>
                  </a:lnTo>
                  <a:lnTo>
                    <a:pt x="132714" y="102489"/>
                  </a:lnTo>
                  <a:lnTo>
                    <a:pt x="95758" y="79248"/>
                  </a:lnTo>
                  <a:lnTo>
                    <a:pt x="61849" y="54229"/>
                  </a:lnTo>
                  <a:lnTo>
                    <a:pt x="29718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45634" y="4501514"/>
              <a:ext cx="36195" cy="13335"/>
            </a:xfrm>
            <a:custGeom>
              <a:avLst/>
              <a:gdLst/>
              <a:ahLst/>
              <a:cxnLst/>
              <a:rect l="l" t="t" r="r" b="b"/>
              <a:pathLst>
                <a:path w="36195" h="13335">
                  <a:moveTo>
                    <a:pt x="11302" y="0"/>
                  </a:moveTo>
                  <a:lnTo>
                    <a:pt x="7112" y="0"/>
                  </a:lnTo>
                  <a:lnTo>
                    <a:pt x="0" y="12192"/>
                  </a:lnTo>
                  <a:lnTo>
                    <a:pt x="15366" y="12700"/>
                  </a:lnTo>
                  <a:lnTo>
                    <a:pt x="30225" y="13335"/>
                  </a:lnTo>
                  <a:lnTo>
                    <a:pt x="36194" y="2921"/>
                  </a:lnTo>
                  <a:lnTo>
                    <a:pt x="23749" y="1778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76114" y="4184014"/>
              <a:ext cx="751840" cy="330835"/>
            </a:xfrm>
            <a:custGeom>
              <a:avLst/>
              <a:gdLst/>
              <a:ahLst/>
              <a:cxnLst/>
              <a:rect l="l" t="t" r="r" b="b"/>
              <a:pathLst>
                <a:path w="751839" h="330835">
                  <a:moveTo>
                    <a:pt x="5969" y="319532"/>
                  </a:moveTo>
                  <a:lnTo>
                    <a:pt x="0" y="330327"/>
                  </a:lnTo>
                  <a:lnTo>
                    <a:pt x="39877" y="330835"/>
                  </a:lnTo>
                  <a:lnTo>
                    <a:pt x="87375" y="329692"/>
                  </a:lnTo>
                  <a:lnTo>
                    <a:pt x="134365" y="327279"/>
                  </a:lnTo>
                  <a:lnTo>
                    <a:pt x="180848" y="322580"/>
                  </a:lnTo>
                  <a:lnTo>
                    <a:pt x="184858" y="321945"/>
                  </a:lnTo>
                  <a:lnTo>
                    <a:pt x="59436" y="321945"/>
                  </a:lnTo>
                  <a:lnTo>
                    <a:pt x="23749" y="320802"/>
                  </a:lnTo>
                  <a:lnTo>
                    <a:pt x="5969" y="319532"/>
                  </a:lnTo>
                  <a:close/>
                </a:path>
                <a:path w="751839" h="330835">
                  <a:moveTo>
                    <a:pt x="751839" y="0"/>
                  </a:moveTo>
                  <a:lnTo>
                    <a:pt x="719709" y="36957"/>
                  </a:lnTo>
                  <a:lnTo>
                    <a:pt x="687577" y="70866"/>
                  </a:lnTo>
                  <a:lnTo>
                    <a:pt x="654304" y="102362"/>
                  </a:lnTo>
                  <a:lnTo>
                    <a:pt x="619251" y="132080"/>
                  </a:lnTo>
                  <a:lnTo>
                    <a:pt x="582930" y="159512"/>
                  </a:lnTo>
                  <a:lnTo>
                    <a:pt x="545464" y="185039"/>
                  </a:lnTo>
                  <a:lnTo>
                    <a:pt x="506730" y="208280"/>
                  </a:lnTo>
                  <a:lnTo>
                    <a:pt x="466979" y="229743"/>
                  </a:lnTo>
                  <a:lnTo>
                    <a:pt x="426465" y="248793"/>
                  </a:lnTo>
                  <a:lnTo>
                    <a:pt x="384810" y="266065"/>
                  </a:lnTo>
                  <a:lnTo>
                    <a:pt x="342646" y="280924"/>
                  </a:lnTo>
                  <a:lnTo>
                    <a:pt x="299212" y="293370"/>
                  </a:lnTo>
                  <a:lnTo>
                    <a:pt x="255777" y="303530"/>
                  </a:lnTo>
                  <a:lnTo>
                    <a:pt x="211709" y="311785"/>
                  </a:lnTo>
                  <a:lnTo>
                    <a:pt x="167132" y="317754"/>
                  </a:lnTo>
                  <a:lnTo>
                    <a:pt x="121920" y="321310"/>
                  </a:lnTo>
                  <a:lnTo>
                    <a:pt x="76708" y="321945"/>
                  </a:lnTo>
                  <a:lnTo>
                    <a:pt x="184858" y="321945"/>
                  </a:lnTo>
                  <a:lnTo>
                    <a:pt x="226568" y="315341"/>
                  </a:lnTo>
                  <a:lnTo>
                    <a:pt x="272414" y="307086"/>
                  </a:lnTo>
                  <a:lnTo>
                    <a:pt x="316484" y="296418"/>
                  </a:lnTo>
                  <a:lnTo>
                    <a:pt x="360425" y="283210"/>
                  </a:lnTo>
                  <a:lnTo>
                    <a:pt x="403225" y="268351"/>
                  </a:lnTo>
                  <a:lnTo>
                    <a:pt x="444881" y="251079"/>
                  </a:lnTo>
                  <a:lnTo>
                    <a:pt x="485901" y="232029"/>
                  </a:lnTo>
                  <a:lnTo>
                    <a:pt x="525780" y="210693"/>
                  </a:lnTo>
                  <a:lnTo>
                    <a:pt x="564514" y="186817"/>
                  </a:lnTo>
                  <a:lnTo>
                    <a:pt x="602488" y="160655"/>
                  </a:lnTo>
                  <a:lnTo>
                    <a:pt x="638175" y="132080"/>
                  </a:lnTo>
                  <a:lnTo>
                    <a:pt x="673354" y="101219"/>
                  </a:lnTo>
                  <a:lnTo>
                    <a:pt x="706627" y="67818"/>
                  </a:lnTo>
                  <a:lnTo>
                    <a:pt x="738759" y="32131"/>
                  </a:lnTo>
                  <a:lnTo>
                    <a:pt x="741172" y="24384"/>
                  </a:lnTo>
                  <a:lnTo>
                    <a:pt x="741680" y="23749"/>
                  </a:lnTo>
                  <a:lnTo>
                    <a:pt x="742123" y="23749"/>
                  </a:lnTo>
                  <a:lnTo>
                    <a:pt x="745236" y="15494"/>
                  </a:lnTo>
                  <a:lnTo>
                    <a:pt x="748919" y="7747"/>
                  </a:lnTo>
                  <a:lnTo>
                    <a:pt x="751839" y="0"/>
                  </a:lnTo>
                  <a:close/>
                </a:path>
                <a:path w="751839" h="330835">
                  <a:moveTo>
                    <a:pt x="742123" y="23749"/>
                  </a:moveTo>
                  <a:lnTo>
                    <a:pt x="741680" y="23749"/>
                  </a:lnTo>
                  <a:lnTo>
                    <a:pt x="741172" y="24384"/>
                  </a:lnTo>
                  <a:lnTo>
                    <a:pt x="738759" y="32131"/>
                  </a:lnTo>
                  <a:lnTo>
                    <a:pt x="739394" y="30987"/>
                  </a:lnTo>
                  <a:lnTo>
                    <a:pt x="742123" y="23749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7064" y="4176394"/>
              <a:ext cx="774065" cy="330200"/>
            </a:xfrm>
            <a:custGeom>
              <a:avLst/>
              <a:gdLst/>
              <a:ahLst/>
              <a:cxnLst/>
              <a:rect l="l" t="t" r="r" b="b"/>
              <a:pathLst>
                <a:path w="774064" h="330200">
                  <a:moveTo>
                    <a:pt x="0" y="324865"/>
                  </a:moveTo>
                  <a:lnTo>
                    <a:pt x="12446" y="326643"/>
                  </a:lnTo>
                  <a:lnTo>
                    <a:pt x="60706" y="329691"/>
                  </a:lnTo>
                  <a:lnTo>
                    <a:pt x="95758" y="330199"/>
                  </a:lnTo>
                  <a:lnTo>
                    <a:pt x="140970" y="329056"/>
                  </a:lnTo>
                  <a:lnTo>
                    <a:pt x="178319" y="326643"/>
                  </a:lnTo>
                  <a:lnTo>
                    <a:pt x="58927" y="326643"/>
                  </a:lnTo>
                  <a:lnTo>
                    <a:pt x="25526" y="326135"/>
                  </a:lnTo>
                  <a:lnTo>
                    <a:pt x="0" y="324865"/>
                  </a:lnTo>
                  <a:close/>
                </a:path>
                <a:path w="774064" h="330200">
                  <a:moveTo>
                    <a:pt x="610862" y="161184"/>
                  </a:moveTo>
                  <a:lnTo>
                    <a:pt x="575310" y="185673"/>
                  </a:lnTo>
                  <a:lnTo>
                    <a:pt x="537845" y="208279"/>
                  </a:lnTo>
                  <a:lnTo>
                    <a:pt x="499745" y="229107"/>
                  </a:lnTo>
                  <a:lnTo>
                    <a:pt x="459359" y="248157"/>
                  </a:lnTo>
                  <a:lnTo>
                    <a:pt x="418338" y="264794"/>
                  </a:lnTo>
                  <a:lnTo>
                    <a:pt x="375412" y="279653"/>
                  </a:lnTo>
                  <a:lnTo>
                    <a:pt x="332613" y="292099"/>
                  </a:lnTo>
                  <a:lnTo>
                    <a:pt x="288544" y="302894"/>
                  </a:lnTo>
                  <a:lnTo>
                    <a:pt x="243967" y="311784"/>
                  </a:lnTo>
                  <a:lnTo>
                    <a:pt x="198755" y="318388"/>
                  </a:lnTo>
                  <a:lnTo>
                    <a:pt x="152273" y="323087"/>
                  </a:lnTo>
                  <a:lnTo>
                    <a:pt x="105918" y="325500"/>
                  </a:lnTo>
                  <a:lnTo>
                    <a:pt x="58927" y="326643"/>
                  </a:lnTo>
                  <a:lnTo>
                    <a:pt x="178319" y="326643"/>
                  </a:lnTo>
                  <a:lnTo>
                    <a:pt x="230886" y="320166"/>
                  </a:lnTo>
                  <a:lnTo>
                    <a:pt x="274955" y="311784"/>
                  </a:lnTo>
                  <a:lnTo>
                    <a:pt x="318388" y="301624"/>
                  </a:lnTo>
                  <a:lnTo>
                    <a:pt x="361823" y="289178"/>
                  </a:lnTo>
                  <a:lnTo>
                    <a:pt x="403987" y="274319"/>
                  </a:lnTo>
                  <a:lnTo>
                    <a:pt x="445643" y="257047"/>
                  </a:lnTo>
                  <a:lnTo>
                    <a:pt x="486156" y="237997"/>
                  </a:lnTo>
                  <a:lnTo>
                    <a:pt x="526034" y="216534"/>
                  </a:lnTo>
                  <a:lnTo>
                    <a:pt x="564642" y="193420"/>
                  </a:lnTo>
                  <a:lnTo>
                    <a:pt x="602107" y="167766"/>
                  </a:lnTo>
                  <a:lnTo>
                    <a:pt x="610862" y="161184"/>
                  </a:lnTo>
                  <a:close/>
                </a:path>
                <a:path w="774064" h="330200">
                  <a:moveTo>
                    <a:pt x="772287" y="2412"/>
                  </a:moveTo>
                  <a:lnTo>
                    <a:pt x="743204" y="38734"/>
                  </a:lnTo>
                  <a:lnTo>
                    <a:pt x="712215" y="72643"/>
                  </a:lnTo>
                  <a:lnTo>
                    <a:pt x="680085" y="104139"/>
                  </a:lnTo>
                  <a:lnTo>
                    <a:pt x="646176" y="133222"/>
                  </a:lnTo>
                  <a:lnTo>
                    <a:pt x="612774" y="159747"/>
                  </a:lnTo>
                  <a:lnTo>
                    <a:pt x="638429" y="140461"/>
                  </a:lnTo>
                  <a:lnTo>
                    <a:pt x="673608" y="110616"/>
                  </a:lnTo>
                  <a:lnTo>
                    <a:pt x="706882" y="79120"/>
                  </a:lnTo>
                  <a:lnTo>
                    <a:pt x="739013" y="45212"/>
                  </a:lnTo>
                  <a:lnTo>
                    <a:pt x="769365" y="10159"/>
                  </a:lnTo>
                  <a:lnTo>
                    <a:pt x="772879" y="3555"/>
                  </a:lnTo>
                  <a:lnTo>
                    <a:pt x="772287" y="3555"/>
                  </a:lnTo>
                  <a:lnTo>
                    <a:pt x="772287" y="2412"/>
                  </a:lnTo>
                  <a:close/>
                </a:path>
                <a:path w="774064" h="330200">
                  <a:moveTo>
                    <a:pt x="774064" y="0"/>
                  </a:moveTo>
                  <a:lnTo>
                    <a:pt x="772287" y="2412"/>
                  </a:lnTo>
                  <a:lnTo>
                    <a:pt x="772287" y="3555"/>
                  </a:lnTo>
                  <a:lnTo>
                    <a:pt x="772879" y="3555"/>
                  </a:lnTo>
                  <a:lnTo>
                    <a:pt x="774064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41289" y="4101464"/>
              <a:ext cx="48260" cy="81915"/>
            </a:xfrm>
            <a:custGeom>
              <a:avLst/>
              <a:gdLst/>
              <a:ahLst/>
              <a:cxnLst/>
              <a:rect l="l" t="t" r="r" b="b"/>
              <a:pathLst>
                <a:path w="48260" h="81914">
                  <a:moveTo>
                    <a:pt x="44704" y="0"/>
                  </a:moveTo>
                  <a:lnTo>
                    <a:pt x="31623" y="20320"/>
                  </a:lnTo>
                  <a:lnTo>
                    <a:pt x="18542" y="39497"/>
                  </a:lnTo>
                  <a:lnTo>
                    <a:pt x="8889" y="60451"/>
                  </a:lnTo>
                  <a:lnTo>
                    <a:pt x="0" y="81914"/>
                  </a:lnTo>
                  <a:lnTo>
                    <a:pt x="12573" y="64516"/>
                  </a:lnTo>
                  <a:lnTo>
                    <a:pt x="25019" y="46609"/>
                  </a:lnTo>
                  <a:lnTo>
                    <a:pt x="36957" y="28701"/>
                  </a:lnTo>
                  <a:lnTo>
                    <a:pt x="48260" y="1016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0339" y="4097019"/>
              <a:ext cx="26670" cy="43815"/>
            </a:xfrm>
            <a:custGeom>
              <a:avLst/>
              <a:gdLst/>
              <a:ahLst/>
              <a:cxnLst/>
              <a:rect l="l" t="t" r="r" b="b"/>
              <a:pathLst>
                <a:path w="26670" h="43814">
                  <a:moveTo>
                    <a:pt x="24892" y="0"/>
                  </a:moveTo>
                  <a:lnTo>
                    <a:pt x="20574" y="7112"/>
                  </a:lnTo>
                  <a:lnTo>
                    <a:pt x="12064" y="20192"/>
                  </a:lnTo>
                  <a:lnTo>
                    <a:pt x="6096" y="32003"/>
                  </a:lnTo>
                  <a:lnTo>
                    <a:pt x="0" y="43814"/>
                  </a:lnTo>
                  <a:lnTo>
                    <a:pt x="13335" y="24891"/>
                  </a:lnTo>
                  <a:lnTo>
                    <a:pt x="26670" y="4699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2725" y="4070349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4" h="27939">
                  <a:moveTo>
                    <a:pt x="7620" y="0"/>
                  </a:moveTo>
                  <a:lnTo>
                    <a:pt x="5841" y="3556"/>
                  </a:lnTo>
                  <a:lnTo>
                    <a:pt x="4063" y="5969"/>
                  </a:lnTo>
                  <a:lnTo>
                    <a:pt x="2286" y="9525"/>
                  </a:lnTo>
                  <a:lnTo>
                    <a:pt x="0" y="13081"/>
                  </a:lnTo>
                  <a:lnTo>
                    <a:pt x="2286" y="18414"/>
                  </a:lnTo>
                  <a:lnTo>
                    <a:pt x="3555" y="21462"/>
                  </a:lnTo>
                  <a:lnTo>
                    <a:pt x="5841" y="27939"/>
                  </a:lnTo>
                  <a:lnTo>
                    <a:pt x="11175" y="19050"/>
                  </a:lnTo>
                  <a:lnTo>
                    <a:pt x="11175" y="18414"/>
                  </a:lnTo>
                  <a:lnTo>
                    <a:pt x="9398" y="14859"/>
                  </a:lnTo>
                  <a:lnTo>
                    <a:pt x="13115" y="14859"/>
                  </a:lnTo>
                  <a:lnTo>
                    <a:pt x="13462" y="14224"/>
                  </a:lnTo>
                  <a:lnTo>
                    <a:pt x="14196" y="13081"/>
                  </a:lnTo>
                  <a:lnTo>
                    <a:pt x="8762" y="13081"/>
                  </a:lnTo>
                  <a:lnTo>
                    <a:pt x="8581" y="12446"/>
                  </a:lnTo>
                  <a:lnTo>
                    <a:pt x="5841" y="12446"/>
                  </a:lnTo>
                  <a:lnTo>
                    <a:pt x="6476" y="11302"/>
                  </a:lnTo>
                  <a:lnTo>
                    <a:pt x="8762" y="11302"/>
                  </a:lnTo>
                  <a:lnTo>
                    <a:pt x="8762" y="9525"/>
                  </a:lnTo>
                  <a:lnTo>
                    <a:pt x="7620" y="9525"/>
                  </a:lnTo>
                  <a:lnTo>
                    <a:pt x="7620" y="0"/>
                  </a:lnTo>
                  <a:close/>
                </a:path>
                <a:path w="14604" h="27939">
                  <a:moveTo>
                    <a:pt x="13115" y="14859"/>
                  </a:moveTo>
                  <a:lnTo>
                    <a:pt x="9398" y="14859"/>
                  </a:lnTo>
                  <a:lnTo>
                    <a:pt x="11175" y="18414"/>
                  </a:lnTo>
                  <a:lnTo>
                    <a:pt x="13115" y="14859"/>
                  </a:lnTo>
                  <a:close/>
                </a:path>
                <a:path w="14604" h="27939">
                  <a:moveTo>
                    <a:pt x="8762" y="11302"/>
                  </a:moveTo>
                  <a:lnTo>
                    <a:pt x="8254" y="11302"/>
                  </a:lnTo>
                  <a:lnTo>
                    <a:pt x="8762" y="13081"/>
                  </a:lnTo>
                  <a:lnTo>
                    <a:pt x="8762" y="11302"/>
                  </a:lnTo>
                  <a:close/>
                </a:path>
                <a:path w="14604" h="27939">
                  <a:moveTo>
                    <a:pt x="8762" y="1777"/>
                  </a:moveTo>
                  <a:lnTo>
                    <a:pt x="8762" y="13081"/>
                  </a:lnTo>
                  <a:lnTo>
                    <a:pt x="14196" y="13081"/>
                  </a:lnTo>
                  <a:lnTo>
                    <a:pt x="14604" y="12446"/>
                  </a:lnTo>
                  <a:lnTo>
                    <a:pt x="14604" y="11937"/>
                  </a:lnTo>
                  <a:lnTo>
                    <a:pt x="14097" y="10667"/>
                  </a:lnTo>
                  <a:lnTo>
                    <a:pt x="12953" y="8382"/>
                  </a:lnTo>
                  <a:lnTo>
                    <a:pt x="10540" y="4190"/>
                  </a:lnTo>
                  <a:lnTo>
                    <a:pt x="8762" y="1777"/>
                  </a:lnTo>
                  <a:close/>
                </a:path>
                <a:path w="14604" h="27939">
                  <a:moveTo>
                    <a:pt x="8254" y="11302"/>
                  </a:moveTo>
                  <a:lnTo>
                    <a:pt x="6476" y="11302"/>
                  </a:lnTo>
                  <a:lnTo>
                    <a:pt x="5841" y="12446"/>
                  </a:lnTo>
                  <a:lnTo>
                    <a:pt x="8581" y="12446"/>
                  </a:lnTo>
                  <a:lnTo>
                    <a:pt x="8254" y="11302"/>
                  </a:lnTo>
                  <a:close/>
                </a:path>
                <a:path w="14604" h="27939">
                  <a:moveTo>
                    <a:pt x="8254" y="635"/>
                  </a:moveTo>
                  <a:lnTo>
                    <a:pt x="7620" y="1142"/>
                  </a:lnTo>
                  <a:lnTo>
                    <a:pt x="7620" y="9525"/>
                  </a:lnTo>
                  <a:lnTo>
                    <a:pt x="8762" y="9525"/>
                  </a:lnTo>
                  <a:lnTo>
                    <a:pt x="8762" y="1777"/>
                  </a:lnTo>
                  <a:lnTo>
                    <a:pt x="8254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84469" y="4083049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7619" y="0"/>
                  </a:moveTo>
                  <a:lnTo>
                    <a:pt x="5206" y="4699"/>
                  </a:lnTo>
                  <a:lnTo>
                    <a:pt x="0" y="13715"/>
                  </a:lnTo>
                  <a:lnTo>
                    <a:pt x="1777" y="18414"/>
                  </a:lnTo>
                  <a:lnTo>
                    <a:pt x="5206" y="28575"/>
                  </a:lnTo>
                  <a:lnTo>
                    <a:pt x="8127" y="23749"/>
                  </a:lnTo>
                  <a:lnTo>
                    <a:pt x="13334" y="14859"/>
                  </a:lnTo>
                  <a:lnTo>
                    <a:pt x="12191" y="11937"/>
                  </a:lnTo>
                  <a:lnTo>
                    <a:pt x="9905" y="533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15254" y="4117339"/>
              <a:ext cx="57150" cy="98425"/>
            </a:xfrm>
            <a:custGeom>
              <a:avLst/>
              <a:gdLst/>
              <a:ahLst/>
              <a:cxnLst/>
              <a:rect l="l" t="t" r="r" b="b"/>
              <a:pathLst>
                <a:path w="57150" h="98425">
                  <a:moveTo>
                    <a:pt x="57150" y="0"/>
                  </a:moveTo>
                  <a:lnTo>
                    <a:pt x="36957" y="30225"/>
                  </a:lnTo>
                  <a:lnTo>
                    <a:pt x="26162" y="45085"/>
                  </a:lnTo>
                  <a:lnTo>
                    <a:pt x="15494" y="59309"/>
                  </a:lnTo>
                  <a:lnTo>
                    <a:pt x="12446" y="67563"/>
                  </a:lnTo>
                  <a:lnTo>
                    <a:pt x="5969" y="83058"/>
                  </a:lnTo>
                  <a:lnTo>
                    <a:pt x="0" y="98425"/>
                  </a:lnTo>
                  <a:lnTo>
                    <a:pt x="13716" y="82423"/>
                  </a:lnTo>
                  <a:lnTo>
                    <a:pt x="26797" y="65786"/>
                  </a:lnTo>
                  <a:lnTo>
                    <a:pt x="35687" y="44450"/>
                  </a:lnTo>
                  <a:lnTo>
                    <a:pt x="45212" y="2374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31029" y="450024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7239" y="0"/>
                  </a:moveTo>
                  <a:lnTo>
                    <a:pt x="3556" y="6096"/>
                  </a:lnTo>
                  <a:lnTo>
                    <a:pt x="0" y="12065"/>
                  </a:lnTo>
                  <a:lnTo>
                    <a:pt x="4825" y="12700"/>
                  </a:lnTo>
                  <a:lnTo>
                    <a:pt x="13843" y="13335"/>
                  </a:lnTo>
                  <a:lnTo>
                    <a:pt x="20955" y="635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654424" y="4155439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70" h="24129">
                  <a:moveTo>
                    <a:pt x="5841" y="0"/>
                  </a:moveTo>
                  <a:lnTo>
                    <a:pt x="3555" y="4063"/>
                  </a:lnTo>
                  <a:lnTo>
                    <a:pt x="0" y="12954"/>
                  </a:lnTo>
                  <a:lnTo>
                    <a:pt x="2286" y="16510"/>
                  </a:lnTo>
                  <a:lnTo>
                    <a:pt x="5207" y="20574"/>
                  </a:lnTo>
                  <a:lnTo>
                    <a:pt x="8127" y="24130"/>
                  </a:lnTo>
                  <a:lnTo>
                    <a:pt x="9905" y="20066"/>
                  </a:lnTo>
                  <a:lnTo>
                    <a:pt x="13970" y="11175"/>
                  </a:lnTo>
                  <a:lnTo>
                    <a:pt x="11049" y="7620"/>
                  </a:lnTo>
                  <a:lnTo>
                    <a:pt x="8127" y="3556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02884" y="4067809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0794" y="0"/>
                  </a:moveTo>
                  <a:lnTo>
                    <a:pt x="3555" y="635"/>
                  </a:lnTo>
                  <a:lnTo>
                    <a:pt x="2412" y="2286"/>
                  </a:lnTo>
                  <a:lnTo>
                    <a:pt x="0" y="6476"/>
                  </a:lnTo>
                  <a:lnTo>
                    <a:pt x="1142" y="8762"/>
                  </a:lnTo>
                  <a:lnTo>
                    <a:pt x="3555" y="12826"/>
                  </a:lnTo>
                  <a:lnTo>
                    <a:pt x="4190" y="13969"/>
                  </a:lnTo>
                  <a:lnTo>
                    <a:pt x="4190" y="14604"/>
                  </a:lnTo>
                  <a:lnTo>
                    <a:pt x="4825" y="13969"/>
                  </a:lnTo>
                  <a:lnTo>
                    <a:pt x="5461" y="12826"/>
                  </a:lnTo>
                  <a:lnTo>
                    <a:pt x="7238" y="9398"/>
                  </a:lnTo>
                  <a:lnTo>
                    <a:pt x="11429" y="1777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00979" y="406780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50" y="0"/>
                  </a:moveTo>
                  <a:lnTo>
                    <a:pt x="1270" y="0"/>
                  </a:lnTo>
                  <a:lnTo>
                    <a:pt x="0" y="2286"/>
                  </a:lnTo>
                  <a:lnTo>
                    <a:pt x="635" y="3428"/>
                  </a:lnTo>
                  <a:lnTo>
                    <a:pt x="2540" y="5714"/>
                  </a:lnTo>
                  <a:lnTo>
                    <a:pt x="5080" y="177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02250" y="4063364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3048" y="0"/>
                  </a:moveTo>
                  <a:lnTo>
                    <a:pt x="0" y="5080"/>
                  </a:lnTo>
                  <a:lnTo>
                    <a:pt x="4825" y="5080"/>
                  </a:lnTo>
                  <a:lnTo>
                    <a:pt x="9651" y="4445"/>
                  </a:lnTo>
                  <a:lnTo>
                    <a:pt x="12064" y="4445"/>
                  </a:lnTo>
                  <a:lnTo>
                    <a:pt x="11493" y="3810"/>
                  </a:lnTo>
                  <a:lnTo>
                    <a:pt x="5461" y="3810"/>
                  </a:lnTo>
                  <a:lnTo>
                    <a:pt x="5969" y="1905"/>
                  </a:lnTo>
                  <a:lnTo>
                    <a:pt x="7238" y="635"/>
                  </a:lnTo>
                  <a:lnTo>
                    <a:pt x="3048" y="0"/>
                  </a:lnTo>
                  <a:close/>
                </a:path>
                <a:path w="12064" h="5079">
                  <a:moveTo>
                    <a:pt x="9651" y="635"/>
                  </a:moveTo>
                  <a:lnTo>
                    <a:pt x="7238" y="635"/>
                  </a:lnTo>
                  <a:lnTo>
                    <a:pt x="5461" y="3810"/>
                  </a:lnTo>
                  <a:lnTo>
                    <a:pt x="11493" y="3810"/>
                  </a:lnTo>
                  <a:lnTo>
                    <a:pt x="10922" y="3175"/>
                  </a:lnTo>
                  <a:lnTo>
                    <a:pt x="9651" y="635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04789" y="405828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921" y="0"/>
                  </a:moveTo>
                  <a:lnTo>
                    <a:pt x="2921" y="507"/>
                  </a:lnTo>
                  <a:lnTo>
                    <a:pt x="2286" y="1650"/>
                  </a:lnTo>
                  <a:lnTo>
                    <a:pt x="0" y="5206"/>
                  </a:lnTo>
                  <a:lnTo>
                    <a:pt x="4063" y="5714"/>
                  </a:lnTo>
                  <a:lnTo>
                    <a:pt x="6350" y="5714"/>
                  </a:lnTo>
                  <a:lnTo>
                    <a:pt x="5842" y="5206"/>
                  </a:lnTo>
                  <a:lnTo>
                    <a:pt x="5207" y="3937"/>
                  </a:lnTo>
                  <a:lnTo>
                    <a:pt x="5207" y="342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69559" y="332104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714" y="0"/>
                  </a:moveTo>
                  <a:lnTo>
                    <a:pt x="4063" y="2921"/>
                  </a:lnTo>
                  <a:lnTo>
                    <a:pt x="1777" y="5969"/>
                  </a:lnTo>
                  <a:lnTo>
                    <a:pt x="0" y="8889"/>
                  </a:lnTo>
                  <a:lnTo>
                    <a:pt x="1777" y="6476"/>
                  </a:lnTo>
                  <a:lnTo>
                    <a:pt x="6350" y="635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77689" y="2714624"/>
              <a:ext cx="38100" cy="78105"/>
            </a:xfrm>
            <a:custGeom>
              <a:avLst/>
              <a:gdLst/>
              <a:ahLst/>
              <a:cxnLst/>
              <a:rect l="l" t="t" r="r" b="b"/>
              <a:pathLst>
                <a:path w="38100" h="78105">
                  <a:moveTo>
                    <a:pt x="38100" y="0"/>
                  </a:moveTo>
                  <a:lnTo>
                    <a:pt x="27432" y="19685"/>
                  </a:lnTo>
                  <a:lnTo>
                    <a:pt x="17907" y="38735"/>
                  </a:lnTo>
                  <a:lnTo>
                    <a:pt x="8382" y="58420"/>
                  </a:lnTo>
                  <a:lnTo>
                    <a:pt x="0" y="78104"/>
                  </a:lnTo>
                  <a:lnTo>
                    <a:pt x="2412" y="77597"/>
                  </a:lnTo>
                  <a:lnTo>
                    <a:pt x="10668" y="57912"/>
                  </a:lnTo>
                  <a:lnTo>
                    <a:pt x="19050" y="38735"/>
                  </a:lnTo>
                  <a:lnTo>
                    <a:pt x="28575" y="190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13554" y="2792729"/>
              <a:ext cx="66675" cy="312420"/>
            </a:xfrm>
            <a:custGeom>
              <a:avLst/>
              <a:gdLst/>
              <a:ahLst/>
              <a:cxnLst/>
              <a:rect l="l" t="t" r="r" b="b"/>
              <a:pathLst>
                <a:path w="66675" h="312419">
                  <a:moveTo>
                    <a:pt x="66675" y="0"/>
                  </a:moveTo>
                  <a:lnTo>
                    <a:pt x="47117" y="44577"/>
                  </a:lnTo>
                  <a:lnTo>
                    <a:pt x="32766" y="88011"/>
                  </a:lnTo>
                  <a:lnTo>
                    <a:pt x="20828" y="132715"/>
                  </a:lnTo>
                  <a:lnTo>
                    <a:pt x="11937" y="176784"/>
                  </a:lnTo>
                  <a:lnTo>
                    <a:pt x="5334" y="221996"/>
                  </a:lnTo>
                  <a:lnTo>
                    <a:pt x="1143" y="267208"/>
                  </a:lnTo>
                  <a:lnTo>
                    <a:pt x="0" y="312420"/>
                  </a:lnTo>
                  <a:lnTo>
                    <a:pt x="2412" y="267208"/>
                  </a:lnTo>
                  <a:lnTo>
                    <a:pt x="7747" y="222504"/>
                  </a:lnTo>
                  <a:lnTo>
                    <a:pt x="14859" y="177292"/>
                  </a:lnTo>
                  <a:lnTo>
                    <a:pt x="24384" y="132715"/>
                  </a:lnTo>
                  <a:lnTo>
                    <a:pt x="36322" y="88011"/>
                  </a:lnTo>
                  <a:lnTo>
                    <a:pt x="50037" y="4406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25619" y="3088004"/>
              <a:ext cx="132715" cy="518795"/>
            </a:xfrm>
            <a:custGeom>
              <a:avLst/>
              <a:gdLst/>
              <a:ahLst/>
              <a:cxnLst/>
              <a:rect l="l" t="t" r="r" b="b"/>
              <a:pathLst>
                <a:path w="132714" h="518795">
                  <a:moveTo>
                    <a:pt x="1142" y="0"/>
                  </a:moveTo>
                  <a:lnTo>
                    <a:pt x="0" y="26162"/>
                  </a:lnTo>
                  <a:lnTo>
                    <a:pt x="0" y="51816"/>
                  </a:lnTo>
                  <a:lnTo>
                    <a:pt x="1142" y="101092"/>
                  </a:lnTo>
                  <a:lnTo>
                    <a:pt x="5333" y="149987"/>
                  </a:lnTo>
                  <a:lnTo>
                    <a:pt x="11302" y="198120"/>
                  </a:lnTo>
                  <a:lnTo>
                    <a:pt x="20700" y="246380"/>
                  </a:lnTo>
                  <a:lnTo>
                    <a:pt x="32003" y="293878"/>
                  </a:lnTo>
                  <a:lnTo>
                    <a:pt x="46227" y="340995"/>
                  </a:lnTo>
                  <a:lnTo>
                    <a:pt x="62864" y="386715"/>
                  </a:lnTo>
                  <a:lnTo>
                    <a:pt x="81787" y="431927"/>
                  </a:lnTo>
                  <a:lnTo>
                    <a:pt x="103124" y="475996"/>
                  </a:lnTo>
                  <a:lnTo>
                    <a:pt x="126872" y="518795"/>
                  </a:lnTo>
                  <a:lnTo>
                    <a:pt x="132714" y="518795"/>
                  </a:lnTo>
                  <a:lnTo>
                    <a:pt x="110235" y="477774"/>
                  </a:lnTo>
                  <a:lnTo>
                    <a:pt x="89534" y="436118"/>
                  </a:lnTo>
                  <a:lnTo>
                    <a:pt x="71119" y="392684"/>
                  </a:lnTo>
                  <a:lnTo>
                    <a:pt x="55117" y="348615"/>
                  </a:lnTo>
                  <a:lnTo>
                    <a:pt x="40893" y="303403"/>
                  </a:lnTo>
                  <a:lnTo>
                    <a:pt x="27812" y="252857"/>
                  </a:lnTo>
                  <a:lnTo>
                    <a:pt x="16637" y="202311"/>
                  </a:lnTo>
                  <a:lnTo>
                    <a:pt x="8889" y="151765"/>
                  </a:lnTo>
                  <a:lnTo>
                    <a:pt x="3555" y="100584"/>
                  </a:lnTo>
                  <a:lnTo>
                    <a:pt x="1142" y="50546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80229" y="2693669"/>
              <a:ext cx="60960" cy="9906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313554" y="2790189"/>
              <a:ext cx="139065" cy="816610"/>
            </a:xfrm>
            <a:custGeom>
              <a:avLst/>
              <a:gdLst/>
              <a:ahLst/>
              <a:cxnLst/>
              <a:rect l="l" t="t" r="r" b="b"/>
              <a:pathLst>
                <a:path w="139064" h="816610">
                  <a:moveTo>
                    <a:pt x="77216" y="0"/>
                  </a:moveTo>
                  <a:lnTo>
                    <a:pt x="49911" y="45847"/>
                  </a:lnTo>
                  <a:lnTo>
                    <a:pt x="36195" y="89916"/>
                  </a:lnTo>
                  <a:lnTo>
                    <a:pt x="24384" y="134493"/>
                  </a:lnTo>
                  <a:lnTo>
                    <a:pt x="14859" y="179197"/>
                  </a:lnTo>
                  <a:lnTo>
                    <a:pt x="7747" y="224409"/>
                  </a:lnTo>
                  <a:lnTo>
                    <a:pt x="2412" y="268986"/>
                  </a:lnTo>
                  <a:lnTo>
                    <a:pt x="0" y="314325"/>
                  </a:lnTo>
                  <a:lnTo>
                    <a:pt x="635" y="358267"/>
                  </a:lnTo>
                  <a:lnTo>
                    <a:pt x="3556" y="402336"/>
                  </a:lnTo>
                  <a:lnTo>
                    <a:pt x="8382" y="446405"/>
                  </a:lnTo>
                  <a:lnTo>
                    <a:pt x="15494" y="491109"/>
                  </a:lnTo>
                  <a:lnTo>
                    <a:pt x="24384" y="536321"/>
                  </a:lnTo>
                  <a:lnTo>
                    <a:pt x="35052" y="581533"/>
                  </a:lnTo>
                  <a:lnTo>
                    <a:pt x="49275" y="631571"/>
                  </a:lnTo>
                  <a:lnTo>
                    <a:pt x="65912" y="679704"/>
                  </a:lnTo>
                  <a:lnTo>
                    <a:pt x="84962" y="726821"/>
                  </a:lnTo>
                  <a:lnTo>
                    <a:pt x="106934" y="772541"/>
                  </a:lnTo>
                  <a:lnTo>
                    <a:pt x="130683" y="816610"/>
                  </a:lnTo>
                  <a:lnTo>
                    <a:pt x="139065" y="816101"/>
                  </a:lnTo>
                  <a:lnTo>
                    <a:pt x="115316" y="773176"/>
                  </a:lnTo>
                  <a:lnTo>
                    <a:pt x="93853" y="729107"/>
                  </a:lnTo>
                  <a:lnTo>
                    <a:pt x="74930" y="683895"/>
                  </a:lnTo>
                  <a:lnTo>
                    <a:pt x="58293" y="638048"/>
                  </a:lnTo>
                  <a:lnTo>
                    <a:pt x="43942" y="591058"/>
                  </a:lnTo>
                  <a:lnTo>
                    <a:pt x="32639" y="543433"/>
                  </a:lnTo>
                  <a:lnTo>
                    <a:pt x="23241" y="495173"/>
                  </a:lnTo>
                  <a:lnTo>
                    <a:pt x="17272" y="447039"/>
                  </a:lnTo>
                  <a:lnTo>
                    <a:pt x="13081" y="398145"/>
                  </a:lnTo>
                  <a:lnTo>
                    <a:pt x="11937" y="348742"/>
                  </a:lnTo>
                  <a:lnTo>
                    <a:pt x="11937" y="323214"/>
                  </a:lnTo>
                  <a:lnTo>
                    <a:pt x="16002" y="245237"/>
                  </a:lnTo>
                  <a:lnTo>
                    <a:pt x="22606" y="193421"/>
                  </a:lnTo>
                  <a:lnTo>
                    <a:pt x="31496" y="143510"/>
                  </a:lnTo>
                  <a:lnTo>
                    <a:pt x="43942" y="94107"/>
                  </a:lnTo>
                  <a:lnTo>
                    <a:pt x="58800" y="46482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59604" y="3618229"/>
              <a:ext cx="137795" cy="173989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49774" y="3733799"/>
              <a:ext cx="614680" cy="318770"/>
            </a:xfrm>
            <a:custGeom>
              <a:avLst/>
              <a:gdLst/>
              <a:ahLst/>
              <a:cxnLst/>
              <a:rect l="l" t="t" r="r" b="b"/>
              <a:pathLst>
                <a:path w="614679" h="318770">
                  <a:moveTo>
                    <a:pt x="0" y="0"/>
                  </a:moveTo>
                  <a:lnTo>
                    <a:pt x="46989" y="58292"/>
                  </a:lnTo>
                  <a:lnTo>
                    <a:pt x="79755" y="89281"/>
                  </a:lnTo>
                  <a:lnTo>
                    <a:pt x="114808" y="118363"/>
                  </a:lnTo>
                  <a:lnTo>
                    <a:pt x="151129" y="146303"/>
                  </a:lnTo>
                  <a:lnTo>
                    <a:pt x="189229" y="173100"/>
                  </a:lnTo>
                  <a:lnTo>
                    <a:pt x="228473" y="197485"/>
                  </a:lnTo>
                  <a:lnTo>
                    <a:pt x="273176" y="221869"/>
                  </a:lnTo>
                  <a:lnTo>
                    <a:pt x="317753" y="243839"/>
                  </a:lnTo>
                  <a:lnTo>
                    <a:pt x="362965" y="262889"/>
                  </a:lnTo>
                  <a:lnTo>
                    <a:pt x="409448" y="279019"/>
                  </a:lnTo>
                  <a:lnTo>
                    <a:pt x="455802" y="292608"/>
                  </a:lnTo>
                  <a:lnTo>
                    <a:pt x="502792" y="303911"/>
                  </a:lnTo>
                  <a:lnTo>
                    <a:pt x="549783" y="312800"/>
                  </a:lnTo>
                  <a:lnTo>
                    <a:pt x="596773" y="318770"/>
                  </a:lnTo>
                  <a:lnTo>
                    <a:pt x="614679" y="317626"/>
                  </a:lnTo>
                  <a:lnTo>
                    <a:pt x="568325" y="312292"/>
                  </a:lnTo>
                  <a:lnTo>
                    <a:pt x="522986" y="304546"/>
                  </a:lnTo>
                  <a:lnTo>
                    <a:pt x="477774" y="294386"/>
                  </a:lnTo>
                  <a:lnTo>
                    <a:pt x="433197" y="282575"/>
                  </a:lnTo>
                  <a:lnTo>
                    <a:pt x="389763" y="268224"/>
                  </a:lnTo>
                  <a:lnTo>
                    <a:pt x="349250" y="252729"/>
                  </a:lnTo>
                  <a:lnTo>
                    <a:pt x="309372" y="235585"/>
                  </a:lnTo>
                  <a:lnTo>
                    <a:pt x="269494" y="215900"/>
                  </a:lnTo>
                  <a:lnTo>
                    <a:pt x="230886" y="193928"/>
                  </a:lnTo>
                  <a:lnTo>
                    <a:pt x="191642" y="169545"/>
                  </a:lnTo>
                  <a:lnTo>
                    <a:pt x="139826" y="132079"/>
                  </a:lnTo>
                  <a:lnTo>
                    <a:pt x="101726" y="101726"/>
                  </a:lnTo>
                  <a:lnTo>
                    <a:pt x="66039" y="69596"/>
                  </a:lnTo>
                  <a:lnTo>
                    <a:pt x="32130" y="35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1984" y="3618229"/>
              <a:ext cx="239395" cy="26416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97399" y="3791584"/>
              <a:ext cx="549275" cy="265430"/>
            </a:xfrm>
            <a:custGeom>
              <a:avLst/>
              <a:gdLst/>
              <a:ahLst/>
              <a:cxnLst/>
              <a:rect l="l" t="t" r="r" b="b"/>
              <a:pathLst>
                <a:path w="549275" h="265429">
                  <a:moveTo>
                    <a:pt x="0" y="0"/>
                  </a:moveTo>
                  <a:lnTo>
                    <a:pt x="45212" y="46989"/>
                  </a:lnTo>
                  <a:lnTo>
                    <a:pt x="93979" y="90424"/>
                  </a:lnTo>
                  <a:lnTo>
                    <a:pt x="135509" y="120268"/>
                  </a:lnTo>
                  <a:lnTo>
                    <a:pt x="179577" y="147574"/>
                  </a:lnTo>
                  <a:lnTo>
                    <a:pt x="224154" y="171957"/>
                  </a:lnTo>
                  <a:lnTo>
                    <a:pt x="269875" y="194055"/>
                  </a:lnTo>
                  <a:lnTo>
                    <a:pt x="316864" y="213613"/>
                  </a:lnTo>
                  <a:lnTo>
                    <a:pt x="364489" y="230886"/>
                  </a:lnTo>
                  <a:lnTo>
                    <a:pt x="412623" y="244601"/>
                  </a:lnTo>
                  <a:lnTo>
                    <a:pt x="461899" y="256539"/>
                  </a:lnTo>
                  <a:lnTo>
                    <a:pt x="511301" y="265429"/>
                  </a:lnTo>
                  <a:lnTo>
                    <a:pt x="549275" y="260730"/>
                  </a:lnTo>
                  <a:lnTo>
                    <a:pt x="502412" y="254762"/>
                  </a:lnTo>
                  <a:lnTo>
                    <a:pt x="455422" y="245744"/>
                  </a:lnTo>
                  <a:lnTo>
                    <a:pt x="408432" y="234441"/>
                  </a:lnTo>
                  <a:lnTo>
                    <a:pt x="362076" y="220852"/>
                  </a:lnTo>
                  <a:lnTo>
                    <a:pt x="315722" y="204724"/>
                  </a:lnTo>
                  <a:lnTo>
                    <a:pt x="270510" y="185674"/>
                  </a:lnTo>
                  <a:lnTo>
                    <a:pt x="225933" y="163702"/>
                  </a:lnTo>
                  <a:lnTo>
                    <a:pt x="181355" y="139318"/>
                  </a:lnTo>
                  <a:lnTo>
                    <a:pt x="142112" y="114807"/>
                  </a:lnTo>
                  <a:lnTo>
                    <a:pt x="104012" y="88137"/>
                  </a:lnTo>
                  <a:lnTo>
                    <a:pt x="67817" y="60071"/>
                  </a:lnTo>
                  <a:lnTo>
                    <a:pt x="32638" y="30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64454" y="4061459"/>
              <a:ext cx="109855" cy="6985"/>
            </a:xfrm>
            <a:custGeom>
              <a:avLst/>
              <a:gdLst/>
              <a:ahLst/>
              <a:cxnLst/>
              <a:rect l="l" t="t" r="r" b="b"/>
              <a:pathLst>
                <a:path w="109854" h="6985">
                  <a:moveTo>
                    <a:pt x="81915" y="0"/>
                  </a:moveTo>
                  <a:lnTo>
                    <a:pt x="54610" y="0"/>
                  </a:lnTo>
                  <a:lnTo>
                    <a:pt x="36830" y="635"/>
                  </a:lnTo>
                  <a:lnTo>
                    <a:pt x="0" y="2921"/>
                  </a:lnTo>
                  <a:lnTo>
                    <a:pt x="20828" y="4699"/>
                  </a:lnTo>
                  <a:lnTo>
                    <a:pt x="41021" y="5206"/>
                  </a:lnTo>
                  <a:lnTo>
                    <a:pt x="61722" y="6350"/>
                  </a:lnTo>
                  <a:lnTo>
                    <a:pt x="109855" y="6985"/>
                  </a:lnTo>
                  <a:lnTo>
                    <a:pt x="107442" y="635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271769" y="4061459"/>
              <a:ext cx="27305" cy="6985"/>
            </a:xfrm>
            <a:custGeom>
              <a:avLst/>
              <a:gdLst/>
              <a:ahLst/>
              <a:cxnLst/>
              <a:rect l="l" t="t" r="r" b="b"/>
              <a:pathLst>
                <a:path w="27304" h="6985">
                  <a:moveTo>
                    <a:pt x="0" y="0"/>
                  </a:moveTo>
                  <a:lnTo>
                    <a:pt x="2412" y="6985"/>
                  </a:lnTo>
                  <a:lnTo>
                    <a:pt x="12445" y="6985"/>
                  </a:lnTo>
                  <a:lnTo>
                    <a:pt x="13715" y="4444"/>
                  </a:lnTo>
                  <a:lnTo>
                    <a:pt x="14224" y="3810"/>
                  </a:lnTo>
                  <a:lnTo>
                    <a:pt x="15493" y="1904"/>
                  </a:lnTo>
                  <a:lnTo>
                    <a:pt x="16001" y="635"/>
                  </a:lnTo>
                  <a:lnTo>
                    <a:pt x="8889" y="635"/>
                  </a:lnTo>
                  <a:lnTo>
                    <a:pt x="0" y="0"/>
                  </a:lnTo>
                  <a:close/>
                </a:path>
                <a:path w="27304" h="6985">
                  <a:moveTo>
                    <a:pt x="15493" y="2539"/>
                  </a:moveTo>
                  <a:lnTo>
                    <a:pt x="14224" y="3810"/>
                  </a:lnTo>
                  <a:lnTo>
                    <a:pt x="13715" y="4444"/>
                  </a:lnTo>
                  <a:lnTo>
                    <a:pt x="12445" y="6985"/>
                  </a:lnTo>
                  <a:lnTo>
                    <a:pt x="21970" y="6985"/>
                  </a:lnTo>
                  <a:lnTo>
                    <a:pt x="25018" y="6350"/>
                  </a:lnTo>
                  <a:lnTo>
                    <a:pt x="27304" y="6350"/>
                  </a:lnTo>
                  <a:lnTo>
                    <a:pt x="26796" y="5714"/>
                  </a:lnTo>
                  <a:lnTo>
                    <a:pt x="15493" y="5714"/>
                  </a:lnTo>
                  <a:lnTo>
                    <a:pt x="14858" y="5079"/>
                  </a:lnTo>
                  <a:lnTo>
                    <a:pt x="14858" y="4444"/>
                  </a:lnTo>
                  <a:lnTo>
                    <a:pt x="15493" y="4444"/>
                  </a:lnTo>
                  <a:lnTo>
                    <a:pt x="15493" y="2539"/>
                  </a:lnTo>
                  <a:close/>
                </a:path>
                <a:path w="27304" h="6985">
                  <a:moveTo>
                    <a:pt x="15493" y="4444"/>
                  </a:moveTo>
                  <a:lnTo>
                    <a:pt x="14858" y="4444"/>
                  </a:lnTo>
                  <a:lnTo>
                    <a:pt x="15493" y="5714"/>
                  </a:lnTo>
                  <a:lnTo>
                    <a:pt x="15493" y="4444"/>
                  </a:lnTo>
                  <a:close/>
                </a:path>
                <a:path w="27304" h="6985">
                  <a:moveTo>
                    <a:pt x="17271" y="635"/>
                  </a:moveTo>
                  <a:lnTo>
                    <a:pt x="16001" y="635"/>
                  </a:lnTo>
                  <a:lnTo>
                    <a:pt x="15493" y="1904"/>
                  </a:lnTo>
                  <a:lnTo>
                    <a:pt x="15493" y="5714"/>
                  </a:lnTo>
                  <a:lnTo>
                    <a:pt x="26796" y="5714"/>
                  </a:lnTo>
                  <a:lnTo>
                    <a:pt x="25273" y="3810"/>
                  </a:lnTo>
                  <a:lnTo>
                    <a:pt x="19050" y="3810"/>
                  </a:lnTo>
                  <a:lnTo>
                    <a:pt x="17779" y="2539"/>
                  </a:lnTo>
                  <a:lnTo>
                    <a:pt x="19050" y="2539"/>
                  </a:lnTo>
                  <a:lnTo>
                    <a:pt x="19050" y="1269"/>
                  </a:lnTo>
                  <a:lnTo>
                    <a:pt x="17271" y="1269"/>
                  </a:lnTo>
                  <a:lnTo>
                    <a:pt x="17271" y="635"/>
                  </a:lnTo>
                  <a:close/>
                </a:path>
                <a:path w="27304" h="6985">
                  <a:moveTo>
                    <a:pt x="19050" y="2539"/>
                  </a:moveTo>
                  <a:lnTo>
                    <a:pt x="17779" y="2539"/>
                  </a:lnTo>
                  <a:lnTo>
                    <a:pt x="19050" y="3810"/>
                  </a:lnTo>
                  <a:lnTo>
                    <a:pt x="19050" y="2539"/>
                  </a:lnTo>
                  <a:close/>
                </a:path>
                <a:path w="27304" h="6985">
                  <a:moveTo>
                    <a:pt x="23240" y="1269"/>
                  </a:moveTo>
                  <a:lnTo>
                    <a:pt x="19050" y="1269"/>
                  </a:lnTo>
                  <a:lnTo>
                    <a:pt x="19050" y="3810"/>
                  </a:lnTo>
                  <a:lnTo>
                    <a:pt x="25273" y="3810"/>
                  </a:lnTo>
                  <a:lnTo>
                    <a:pt x="23240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47309" y="4051299"/>
              <a:ext cx="122555" cy="5080"/>
            </a:xfrm>
            <a:custGeom>
              <a:avLst/>
              <a:gdLst/>
              <a:ahLst/>
              <a:cxnLst/>
              <a:rect l="l" t="t" r="r" b="b"/>
              <a:pathLst>
                <a:path w="122554" h="5079">
                  <a:moveTo>
                    <a:pt x="17779" y="0"/>
                  </a:moveTo>
                  <a:lnTo>
                    <a:pt x="11811" y="508"/>
                  </a:lnTo>
                  <a:lnTo>
                    <a:pt x="0" y="1142"/>
                  </a:lnTo>
                  <a:lnTo>
                    <a:pt x="21843" y="3428"/>
                  </a:lnTo>
                  <a:lnTo>
                    <a:pt x="33147" y="3937"/>
                  </a:lnTo>
                  <a:lnTo>
                    <a:pt x="44450" y="4572"/>
                  </a:lnTo>
                  <a:lnTo>
                    <a:pt x="55625" y="3937"/>
                  </a:lnTo>
                  <a:lnTo>
                    <a:pt x="66928" y="3937"/>
                  </a:lnTo>
                  <a:lnTo>
                    <a:pt x="78739" y="3428"/>
                  </a:lnTo>
                  <a:lnTo>
                    <a:pt x="90042" y="3428"/>
                  </a:lnTo>
                  <a:lnTo>
                    <a:pt x="53848" y="2286"/>
                  </a:lnTo>
                  <a:lnTo>
                    <a:pt x="17779" y="0"/>
                  </a:lnTo>
                  <a:close/>
                </a:path>
                <a:path w="122554" h="5079">
                  <a:moveTo>
                    <a:pt x="121919" y="3428"/>
                  </a:moveTo>
                  <a:lnTo>
                    <a:pt x="110109" y="3428"/>
                  </a:lnTo>
                  <a:lnTo>
                    <a:pt x="122554" y="3937"/>
                  </a:lnTo>
                  <a:lnTo>
                    <a:pt x="121919" y="3428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91125" y="4054474"/>
              <a:ext cx="78740" cy="3175"/>
            </a:xfrm>
            <a:custGeom>
              <a:avLst/>
              <a:gdLst/>
              <a:ahLst/>
              <a:cxnLst/>
              <a:rect l="l" t="t" r="r" b="b"/>
              <a:pathLst>
                <a:path w="78739" h="3175">
                  <a:moveTo>
                    <a:pt x="65786" y="0"/>
                  </a:moveTo>
                  <a:lnTo>
                    <a:pt x="45592" y="0"/>
                  </a:lnTo>
                  <a:lnTo>
                    <a:pt x="0" y="1270"/>
                  </a:lnTo>
                  <a:lnTo>
                    <a:pt x="37973" y="3175"/>
                  </a:lnTo>
                  <a:lnTo>
                    <a:pt x="57403" y="3175"/>
                  </a:lnTo>
                  <a:lnTo>
                    <a:pt x="78739" y="2539"/>
                  </a:lnTo>
                  <a:lnTo>
                    <a:pt x="78232" y="635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09209" y="4052569"/>
              <a:ext cx="162560" cy="11430"/>
            </a:xfrm>
            <a:custGeom>
              <a:avLst/>
              <a:gdLst/>
              <a:ahLst/>
              <a:cxnLst/>
              <a:rect l="l" t="t" r="r" b="b"/>
              <a:pathLst>
                <a:path w="162560" h="11429">
                  <a:moveTo>
                    <a:pt x="82423" y="3555"/>
                  </a:moveTo>
                  <a:lnTo>
                    <a:pt x="81914" y="3555"/>
                  </a:lnTo>
                  <a:lnTo>
                    <a:pt x="29082" y="8381"/>
                  </a:lnTo>
                  <a:lnTo>
                    <a:pt x="55117" y="11429"/>
                  </a:lnTo>
                  <a:lnTo>
                    <a:pt x="91948" y="9016"/>
                  </a:lnTo>
                  <a:lnTo>
                    <a:pt x="109727" y="8381"/>
                  </a:lnTo>
                  <a:lnTo>
                    <a:pt x="162386" y="8381"/>
                  </a:lnTo>
                  <a:lnTo>
                    <a:pt x="161590" y="5461"/>
                  </a:lnTo>
                  <a:lnTo>
                    <a:pt x="139953" y="5461"/>
                  </a:lnTo>
                  <a:lnTo>
                    <a:pt x="107950" y="4825"/>
                  </a:lnTo>
                  <a:lnTo>
                    <a:pt x="82423" y="3555"/>
                  </a:lnTo>
                  <a:close/>
                </a:path>
                <a:path w="162560" h="11429">
                  <a:moveTo>
                    <a:pt x="162386" y="8381"/>
                  </a:moveTo>
                  <a:lnTo>
                    <a:pt x="137032" y="8381"/>
                  </a:lnTo>
                  <a:lnTo>
                    <a:pt x="162560" y="9016"/>
                  </a:lnTo>
                  <a:lnTo>
                    <a:pt x="162386" y="8381"/>
                  </a:lnTo>
                  <a:close/>
                </a:path>
                <a:path w="162560" h="11429">
                  <a:moveTo>
                    <a:pt x="37973" y="0"/>
                  </a:moveTo>
                  <a:lnTo>
                    <a:pt x="0" y="4825"/>
                  </a:lnTo>
                  <a:lnTo>
                    <a:pt x="7112" y="5968"/>
                  </a:lnTo>
                  <a:lnTo>
                    <a:pt x="29082" y="8381"/>
                  </a:lnTo>
                  <a:lnTo>
                    <a:pt x="81639" y="3555"/>
                  </a:lnTo>
                  <a:lnTo>
                    <a:pt x="82423" y="3555"/>
                  </a:lnTo>
                  <a:lnTo>
                    <a:pt x="59943" y="2412"/>
                  </a:lnTo>
                  <a:lnTo>
                    <a:pt x="37973" y="0"/>
                  </a:lnTo>
                  <a:close/>
                </a:path>
                <a:path w="162560" h="11429">
                  <a:moveTo>
                    <a:pt x="161416" y="4825"/>
                  </a:moveTo>
                  <a:lnTo>
                    <a:pt x="139953" y="5461"/>
                  </a:lnTo>
                  <a:lnTo>
                    <a:pt x="161590" y="5461"/>
                  </a:lnTo>
                  <a:lnTo>
                    <a:pt x="161416" y="4825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282564" y="405383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699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143"/>
                  </a:lnTo>
                  <a:lnTo>
                    <a:pt x="635" y="1777"/>
                  </a:lnTo>
                  <a:lnTo>
                    <a:pt x="1143" y="2412"/>
                  </a:lnTo>
                  <a:lnTo>
                    <a:pt x="1777" y="4063"/>
                  </a:lnTo>
                  <a:lnTo>
                    <a:pt x="2921" y="7620"/>
                  </a:lnTo>
                  <a:lnTo>
                    <a:pt x="5969" y="7620"/>
                  </a:lnTo>
                  <a:lnTo>
                    <a:pt x="5969" y="7112"/>
                  </a:lnTo>
                  <a:lnTo>
                    <a:pt x="6942" y="5334"/>
                  </a:lnTo>
                  <a:lnTo>
                    <a:pt x="4699" y="5334"/>
                  </a:lnTo>
                  <a:lnTo>
                    <a:pt x="2921" y="2412"/>
                  </a:lnTo>
                  <a:lnTo>
                    <a:pt x="4699" y="2412"/>
                  </a:lnTo>
                  <a:lnTo>
                    <a:pt x="4699" y="0"/>
                  </a:lnTo>
                  <a:close/>
                </a:path>
                <a:path w="9525" h="7620">
                  <a:moveTo>
                    <a:pt x="4699" y="2412"/>
                  </a:moveTo>
                  <a:lnTo>
                    <a:pt x="2921" y="2412"/>
                  </a:lnTo>
                  <a:lnTo>
                    <a:pt x="4190" y="3556"/>
                  </a:lnTo>
                  <a:lnTo>
                    <a:pt x="4699" y="5334"/>
                  </a:lnTo>
                  <a:lnTo>
                    <a:pt x="4699" y="2412"/>
                  </a:lnTo>
                  <a:close/>
                </a:path>
                <a:path w="9525" h="7620">
                  <a:moveTo>
                    <a:pt x="8889" y="1777"/>
                  </a:moveTo>
                  <a:lnTo>
                    <a:pt x="4699" y="2412"/>
                  </a:lnTo>
                  <a:lnTo>
                    <a:pt x="4699" y="5334"/>
                  </a:lnTo>
                  <a:lnTo>
                    <a:pt x="6942" y="5334"/>
                  </a:lnTo>
                  <a:lnTo>
                    <a:pt x="8889" y="1777"/>
                  </a:lnTo>
                  <a:close/>
                </a:path>
                <a:path w="9525" h="7620">
                  <a:moveTo>
                    <a:pt x="8889" y="0"/>
                  </a:moveTo>
                  <a:lnTo>
                    <a:pt x="4699" y="0"/>
                  </a:lnTo>
                  <a:lnTo>
                    <a:pt x="4699" y="2412"/>
                  </a:lnTo>
                  <a:lnTo>
                    <a:pt x="8889" y="1777"/>
                  </a:lnTo>
                  <a:lnTo>
                    <a:pt x="8889" y="0"/>
                  </a:lnTo>
                  <a:close/>
                </a:path>
                <a:path w="9525" h="7620">
                  <a:moveTo>
                    <a:pt x="8889" y="0"/>
                  </a:moveTo>
                  <a:lnTo>
                    <a:pt x="8889" y="1777"/>
                  </a:lnTo>
                  <a:lnTo>
                    <a:pt x="9525" y="1777"/>
                  </a:lnTo>
                  <a:lnTo>
                    <a:pt x="9525" y="114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69864" y="4054474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4" h="8254">
                  <a:moveTo>
                    <a:pt x="13081" y="0"/>
                  </a:moveTo>
                  <a:lnTo>
                    <a:pt x="8889" y="635"/>
                  </a:lnTo>
                  <a:lnTo>
                    <a:pt x="0" y="635"/>
                  </a:lnTo>
                  <a:lnTo>
                    <a:pt x="635" y="1142"/>
                  </a:lnTo>
                  <a:lnTo>
                    <a:pt x="1143" y="2921"/>
                  </a:lnTo>
                  <a:lnTo>
                    <a:pt x="2412" y="7112"/>
                  </a:lnTo>
                  <a:lnTo>
                    <a:pt x="7112" y="7112"/>
                  </a:lnTo>
                  <a:lnTo>
                    <a:pt x="16001" y="7620"/>
                  </a:lnTo>
                  <a:lnTo>
                    <a:pt x="14397" y="2921"/>
                  </a:lnTo>
                  <a:lnTo>
                    <a:pt x="5969" y="2921"/>
                  </a:lnTo>
                  <a:lnTo>
                    <a:pt x="9525" y="2412"/>
                  </a:lnTo>
                  <a:lnTo>
                    <a:pt x="14224" y="2412"/>
                  </a:lnTo>
                  <a:lnTo>
                    <a:pt x="13588" y="1777"/>
                  </a:lnTo>
                  <a:lnTo>
                    <a:pt x="13081" y="0"/>
                  </a:lnTo>
                  <a:close/>
                </a:path>
                <a:path w="27304" h="8254">
                  <a:moveTo>
                    <a:pt x="14224" y="2412"/>
                  </a:moveTo>
                  <a:lnTo>
                    <a:pt x="5969" y="2921"/>
                  </a:lnTo>
                  <a:lnTo>
                    <a:pt x="14397" y="2921"/>
                  </a:lnTo>
                  <a:lnTo>
                    <a:pt x="14224" y="2412"/>
                  </a:lnTo>
                  <a:close/>
                </a:path>
                <a:path w="27304" h="8254">
                  <a:moveTo>
                    <a:pt x="22606" y="1142"/>
                  </a:moveTo>
                  <a:lnTo>
                    <a:pt x="22606" y="1777"/>
                  </a:lnTo>
                  <a:lnTo>
                    <a:pt x="21971" y="1777"/>
                  </a:lnTo>
                  <a:lnTo>
                    <a:pt x="19050" y="7112"/>
                  </a:lnTo>
                  <a:lnTo>
                    <a:pt x="18414" y="7620"/>
                  </a:lnTo>
                  <a:lnTo>
                    <a:pt x="19558" y="7620"/>
                  </a:lnTo>
                  <a:lnTo>
                    <a:pt x="21336" y="8254"/>
                  </a:lnTo>
                  <a:lnTo>
                    <a:pt x="27305" y="8254"/>
                  </a:lnTo>
                  <a:lnTo>
                    <a:pt x="24892" y="5334"/>
                  </a:lnTo>
                  <a:lnTo>
                    <a:pt x="23749" y="3556"/>
                  </a:lnTo>
                  <a:lnTo>
                    <a:pt x="23749" y="2412"/>
                  </a:lnTo>
                  <a:lnTo>
                    <a:pt x="23113" y="1777"/>
                  </a:lnTo>
                  <a:lnTo>
                    <a:pt x="22606" y="1142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52619" y="3606164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6095" y="0"/>
                  </a:moveTo>
                  <a:lnTo>
                    <a:pt x="0" y="0"/>
                  </a:lnTo>
                  <a:lnTo>
                    <a:pt x="4825" y="8000"/>
                  </a:lnTo>
                  <a:lnTo>
                    <a:pt x="7238" y="12064"/>
                  </a:lnTo>
                  <a:lnTo>
                    <a:pt x="13334" y="11430"/>
                  </a:lnTo>
                  <a:lnTo>
                    <a:pt x="10921" y="7493"/>
                  </a:lnTo>
                  <a:lnTo>
                    <a:pt x="8508" y="4063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44999" y="3606799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8254" y="0"/>
                  </a:moveTo>
                  <a:lnTo>
                    <a:pt x="0" y="635"/>
                  </a:lnTo>
                  <a:lnTo>
                    <a:pt x="2286" y="4572"/>
                  </a:lnTo>
                  <a:lnTo>
                    <a:pt x="4699" y="8636"/>
                  </a:lnTo>
                  <a:lnTo>
                    <a:pt x="6985" y="12700"/>
                  </a:lnTo>
                  <a:lnTo>
                    <a:pt x="9905" y="12064"/>
                  </a:lnTo>
                  <a:lnTo>
                    <a:pt x="15239" y="12064"/>
                  </a:lnTo>
                  <a:lnTo>
                    <a:pt x="12953" y="8127"/>
                  </a:lnTo>
                  <a:lnTo>
                    <a:pt x="10540" y="4063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296534" y="406272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507" y="0"/>
                  </a:moveTo>
                  <a:lnTo>
                    <a:pt x="0" y="0"/>
                  </a:lnTo>
                  <a:lnTo>
                    <a:pt x="2031" y="5080"/>
                  </a:lnTo>
                  <a:lnTo>
                    <a:pt x="1524" y="317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290819" y="405383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70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7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292089" y="40563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778"/>
                  </a:lnTo>
                  <a:lnTo>
                    <a:pt x="1905" y="3429"/>
                  </a:lnTo>
                  <a:lnTo>
                    <a:pt x="4445" y="6350"/>
                  </a:lnTo>
                  <a:lnTo>
                    <a:pt x="5080" y="6350"/>
                  </a:lnTo>
                  <a:lnTo>
                    <a:pt x="3810" y="2286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21199" y="2679064"/>
              <a:ext cx="43180" cy="5715"/>
            </a:xfrm>
            <a:custGeom>
              <a:avLst/>
              <a:gdLst/>
              <a:ahLst/>
              <a:cxnLst/>
              <a:rect l="l" t="t" r="r" b="b"/>
              <a:pathLst>
                <a:path w="43179" h="5714">
                  <a:moveTo>
                    <a:pt x="10667" y="0"/>
                  </a:moveTo>
                  <a:lnTo>
                    <a:pt x="0" y="0"/>
                  </a:lnTo>
                  <a:lnTo>
                    <a:pt x="20192" y="2286"/>
                  </a:lnTo>
                  <a:lnTo>
                    <a:pt x="40259" y="5207"/>
                  </a:lnTo>
                  <a:lnTo>
                    <a:pt x="43179" y="1777"/>
                  </a:lnTo>
                  <a:lnTo>
                    <a:pt x="21336" y="508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61839" y="2680969"/>
              <a:ext cx="812165" cy="624840"/>
            </a:xfrm>
            <a:custGeom>
              <a:avLst/>
              <a:gdLst/>
              <a:ahLst/>
              <a:cxnLst/>
              <a:rect l="l" t="t" r="r" b="b"/>
              <a:pathLst>
                <a:path w="812164" h="624839">
                  <a:moveTo>
                    <a:pt x="2921" y="0"/>
                  </a:moveTo>
                  <a:lnTo>
                    <a:pt x="0" y="3555"/>
                  </a:lnTo>
                  <a:lnTo>
                    <a:pt x="48133" y="11937"/>
                  </a:lnTo>
                  <a:lnTo>
                    <a:pt x="95758" y="21970"/>
                  </a:lnTo>
                  <a:lnTo>
                    <a:pt x="143256" y="33908"/>
                  </a:lnTo>
                  <a:lnTo>
                    <a:pt x="189611" y="47625"/>
                  </a:lnTo>
                  <a:lnTo>
                    <a:pt x="234823" y="62991"/>
                  </a:lnTo>
                  <a:lnTo>
                    <a:pt x="279400" y="80263"/>
                  </a:lnTo>
                  <a:lnTo>
                    <a:pt x="322834" y="99313"/>
                  </a:lnTo>
                  <a:lnTo>
                    <a:pt x="365125" y="120141"/>
                  </a:lnTo>
                  <a:lnTo>
                    <a:pt x="406146" y="142747"/>
                  </a:lnTo>
                  <a:lnTo>
                    <a:pt x="446532" y="167639"/>
                  </a:lnTo>
                  <a:lnTo>
                    <a:pt x="485139" y="195071"/>
                  </a:lnTo>
                  <a:lnTo>
                    <a:pt x="522605" y="223519"/>
                  </a:lnTo>
                  <a:lnTo>
                    <a:pt x="557784" y="253872"/>
                  </a:lnTo>
                  <a:lnTo>
                    <a:pt x="591565" y="285368"/>
                  </a:lnTo>
                  <a:lnTo>
                    <a:pt x="623188" y="318642"/>
                  </a:lnTo>
                  <a:lnTo>
                    <a:pt x="652907" y="353187"/>
                  </a:lnTo>
                  <a:lnTo>
                    <a:pt x="680847" y="388874"/>
                  </a:lnTo>
                  <a:lnTo>
                    <a:pt x="707009" y="425703"/>
                  </a:lnTo>
                  <a:lnTo>
                    <a:pt x="731393" y="463803"/>
                  </a:lnTo>
                  <a:lnTo>
                    <a:pt x="753363" y="502412"/>
                  </a:lnTo>
                  <a:lnTo>
                    <a:pt x="773557" y="542797"/>
                  </a:lnTo>
                  <a:lnTo>
                    <a:pt x="791972" y="583311"/>
                  </a:lnTo>
                  <a:lnTo>
                    <a:pt x="808609" y="624839"/>
                  </a:lnTo>
                  <a:lnTo>
                    <a:pt x="812164" y="619505"/>
                  </a:lnTo>
                  <a:lnTo>
                    <a:pt x="796798" y="579119"/>
                  </a:lnTo>
                  <a:lnTo>
                    <a:pt x="780161" y="538606"/>
                  </a:lnTo>
                  <a:lnTo>
                    <a:pt x="761111" y="499999"/>
                  </a:lnTo>
                  <a:lnTo>
                    <a:pt x="740918" y="461390"/>
                  </a:lnTo>
                  <a:lnTo>
                    <a:pt x="718312" y="423925"/>
                  </a:lnTo>
                  <a:lnTo>
                    <a:pt x="693927" y="387603"/>
                  </a:lnTo>
                  <a:lnTo>
                    <a:pt x="667765" y="351916"/>
                  </a:lnTo>
                  <a:lnTo>
                    <a:pt x="639190" y="317500"/>
                  </a:lnTo>
                  <a:lnTo>
                    <a:pt x="608202" y="283590"/>
                  </a:lnTo>
                  <a:lnTo>
                    <a:pt x="575563" y="251459"/>
                  </a:lnTo>
                  <a:lnTo>
                    <a:pt x="539876" y="219963"/>
                  </a:lnTo>
                  <a:lnTo>
                    <a:pt x="501269" y="189611"/>
                  </a:lnTo>
                  <a:lnTo>
                    <a:pt x="460756" y="160527"/>
                  </a:lnTo>
                  <a:lnTo>
                    <a:pt x="416813" y="132587"/>
                  </a:lnTo>
                  <a:lnTo>
                    <a:pt x="366902" y="104647"/>
                  </a:lnTo>
                  <a:lnTo>
                    <a:pt x="317500" y="79628"/>
                  </a:lnTo>
                  <a:lnTo>
                    <a:pt x="269367" y="59436"/>
                  </a:lnTo>
                  <a:lnTo>
                    <a:pt x="222376" y="42163"/>
                  </a:lnTo>
                  <a:lnTo>
                    <a:pt x="176530" y="28575"/>
                  </a:lnTo>
                  <a:lnTo>
                    <a:pt x="131952" y="17271"/>
                  </a:lnTo>
                  <a:lnTo>
                    <a:pt x="88011" y="8889"/>
                  </a:lnTo>
                  <a:lnTo>
                    <a:pt x="44576" y="355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70829" y="330072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429" y="0"/>
                  </a:moveTo>
                  <a:lnTo>
                    <a:pt x="6350" y="8255"/>
                  </a:lnTo>
                  <a:lnTo>
                    <a:pt x="4699" y="2412"/>
                  </a:lnTo>
                  <a:lnTo>
                    <a:pt x="3429" y="0"/>
                  </a:lnTo>
                  <a:close/>
                </a:path>
                <a:path w="6350" h="8254">
                  <a:moveTo>
                    <a:pt x="3429" y="0"/>
                  </a:moveTo>
                  <a:lnTo>
                    <a:pt x="0" y="5334"/>
                  </a:lnTo>
                  <a:lnTo>
                    <a:pt x="0" y="5969"/>
                  </a:lnTo>
                  <a:lnTo>
                    <a:pt x="1143" y="4191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94834" y="2684779"/>
              <a:ext cx="158114" cy="105410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98974" y="2695574"/>
              <a:ext cx="863600" cy="628015"/>
            </a:xfrm>
            <a:custGeom>
              <a:avLst/>
              <a:gdLst/>
              <a:ahLst/>
              <a:cxnLst/>
              <a:rect l="l" t="t" r="r" b="b"/>
              <a:pathLst>
                <a:path w="863600" h="628014">
                  <a:moveTo>
                    <a:pt x="54101" y="0"/>
                  </a:moveTo>
                  <a:lnTo>
                    <a:pt x="39877" y="19685"/>
                  </a:lnTo>
                  <a:lnTo>
                    <a:pt x="26162" y="39242"/>
                  </a:lnTo>
                  <a:lnTo>
                    <a:pt x="0" y="80899"/>
                  </a:lnTo>
                  <a:lnTo>
                    <a:pt x="27939" y="79756"/>
                  </a:lnTo>
                  <a:lnTo>
                    <a:pt x="55372" y="79121"/>
                  </a:lnTo>
                  <a:lnTo>
                    <a:pt x="99949" y="80390"/>
                  </a:lnTo>
                  <a:lnTo>
                    <a:pt x="145161" y="83947"/>
                  </a:lnTo>
                  <a:lnTo>
                    <a:pt x="189864" y="89281"/>
                  </a:lnTo>
                  <a:lnTo>
                    <a:pt x="233934" y="97662"/>
                  </a:lnTo>
                  <a:lnTo>
                    <a:pt x="278511" y="108331"/>
                  </a:lnTo>
                  <a:lnTo>
                    <a:pt x="322579" y="121412"/>
                  </a:lnTo>
                  <a:lnTo>
                    <a:pt x="366013" y="136906"/>
                  </a:lnTo>
                  <a:lnTo>
                    <a:pt x="408939" y="154812"/>
                  </a:lnTo>
                  <a:lnTo>
                    <a:pt x="451103" y="175640"/>
                  </a:lnTo>
                  <a:lnTo>
                    <a:pt x="492760" y="198247"/>
                  </a:lnTo>
                  <a:lnTo>
                    <a:pt x="535686" y="225044"/>
                  </a:lnTo>
                  <a:lnTo>
                    <a:pt x="576072" y="253619"/>
                  </a:lnTo>
                  <a:lnTo>
                    <a:pt x="614172" y="283972"/>
                  </a:lnTo>
                  <a:lnTo>
                    <a:pt x="650494" y="316102"/>
                  </a:lnTo>
                  <a:lnTo>
                    <a:pt x="684402" y="350647"/>
                  </a:lnTo>
                  <a:lnTo>
                    <a:pt x="716026" y="386334"/>
                  </a:lnTo>
                  <a:lnTo>
                    <a:pt x="745744" y="423290"/>
                  </a:lnTo>
                  <a:lnTo>
                    <a:pt x="773176" y="461899"/>
                  </a:lnTo>
                  <a:lnTo>
                    <a:pt x="798702" y="501776"/>
                  </a:lnTo>
                  <a:lnTo>
                    <a:pt x="821309" y="542289"/>
                  </a:lnTo>
                  <a:lnTo>
                    <a:pt x="842137" y="584581"/>
                  </a:lnTo>
                  <a:lnTo>
                    <a:pt x="860678" y="628014"/>
                  </a:lnTo>
                  <a:lnTo>
                    <a:pt x="863600" y="623315"/>
                  </a:lnTo>
                  <a:lnTo>
                    <a:pt x="847471" y="581533"/>
                  </a:lnTo>
                  <a:lnTo>
                    <a:pt x="829690" y="540512"/>
                  </a:lnTo>
                  <a:lnTo>
                    <a:pt x="809498" y="500634"/>
                  </a:lnTo>
                  <a:lnTo>
                    <a:pt x="787400" y="461390"/>
                  </a:lnTo>
                  <a:lnTo>
                    <a:pt x="763651" y="422656"/>
                  </a:lnTo>
                  <a:lnTo>
                    <a:pt x="737997" y="385699"/>
                  </a:lnTo>
                  <a:lnTo>
                    <a:pt x="710057" y="350012"/>
                  </a:lnTo>
                  <a:lnTo>
                    <a:pt x="680338" y="315467"/>
                  </a:lnTo>
                  <a:lnTo>
                    <a:pt x="648715" y="282194"/>
                  </a:lnTo>
                  <a:lnTo>
                    <a:pt x="615441" y="250062"/>
                  </a:lnTo>
                  <a:lnTo>
                    <a:pt x="579754" y="219710"/>
                  </a:lnTo>
                  <a:lnTo>
                    <a:pt x="542798" y="191135"/>
                  </a:lnTo>
                  <a:lnTo>
                    <a:pt x="503554" y="163702"/>
                  </a:lnTo>
                  <a:lnTo>
                    <a:pt x="463041" y="138684"/>
                  </a:lnTo>
                  <a:lnTo>
                    <a:pt x="422021" y="116077"/>
                  </a:lnTo>
                  <a:lnTo>
                    <a:pt x="379729" y="95250"/>
                  </a:lnTo>
                  <a:lnTo>
                    <a:pt x="336296" y="76200"/>
                  </a:lnTo>
                  <a:lnTo>
                    <a:pt x="291084" y="58927"/>
                  </a:lnTo>
                  <a:lnTo>
                    <a:pt x="245237" y="43434"/>
                  </a:lnTo>
                  <a:lnTo>
                    <a:pt x="198754" y="29717"/>
                  </a:lnTo>
                  <a:lnTo>
                    <a:pt x="151129" y="17907"/>
                  </a:lnTo>
                  <a:lnTo>
                    <a:pt x="102997" y="8382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27524" y="2776854"/>
              <a:ext cx="171450" cy="829310"/>
            </a:xfrm>
            <a:custGeom>
              <a:avLst/>
              <a:gdLst/>
              <a:ahLst/>
              <a:cxnLst/>
              <a:rect l="l" t="t" r="r" b="b"/>
              <a:pathLst>
                <a:path w="171450" h="829310">
                  <a:moveTo>
                    <a:pt x="171450" y="0"/>
                  </a:moveTo>
                  <a:lnTo>
                    <a:pt x="119634" y="4699"/>
                  </a:lnTo>
                  <a:lnTo>
                    <a:pt x="67945" y="13081"/>
                  </a:lnTo>
                  <a:lnTo>
                    <a:pt x="51815" y="54102"/>
                  </a:lnTo>
                  <a:lnTo>
                    <a:pt x="37464" y="96393"/>
                  </a:lnTo>
                  <a:lnTo>
                    <a:pt x="25653" y="138557"/>
                  </a:lnTo>
                  <a:lnTo>
                    <a:pt x="16128" y="180848"/>
                  </a:lnTo>
                  <a:lnTo>
                    <a:pt x="8382" y="223647"/>
                  </a:lnTo>
                  <a:lnTo>
                    <a:pt x="2921" y="266573"/>
                  </a:lnTo>
                  <a:lnTo>
                    <a:pt x="635" y="312293"/>
                  </a:lnTo>
                  <a:lnTo>
                    <a:pt x="0" y="358140"/>
                  </a:lnTo>
                  <a:lnTo>
                    <a:pt x="2412" y="404495"/>
                  </a:lnTo>
                  <a:lnTo>
                    <a:pt x="7112" y="450977"/>
                  </a:lnTo>
                  <a:lnTo>
                    <a:pt x="13715" y="497967"/>
                  </a:lnTo>
                  <a:lnTo>
                    <a:pt x="22605" y="544957"/>
                  </a:lnTo>
                  <a:lnTo>
                    <a:pt x="33909" y="591947"/>
                  </a:lnTo>
                  <a:lnTo>
                    <a:pt x="54228" y="657987"/>
                  </a:lnTo>
                  <a:lnTo>
                    <a:pt x="70230" y="702056"/>
                  </a:lnTo>
                  <a:lnTo>
                    <a:pt x="89280" y="744855"/>
                  </a:lnTo>
                  <a:lnTo>
                    <a:pt x="110109" y="787654"/>
                  </a:lnTo>
                  <a:lnTo>
                    <a:pt x="133350" y="829310"/>
                  </a:lnTo>
                  <a:lnTo>
                    <a:pt x="143510" y="828675"/>
                  </a:lnTo>
                  <a:lnTo>
                    <a:pt x="124460" y="788289"/>
                  </a:lnTo>
                  <a:lnTo>
                    <a:pt x="107823" y="746633"/>
                  </a:lnTo>
                  <a:lnTo>
                    <a:pt x="92837" y="704342"/>
                  </a:lnTo>
                  <a:lnTo>
                    <a:pt x="80390" y="662178"/>
                  </a:lnTo>
                  <a:lnTo>
                    <a:pt x="70230" y="618744"/>
                  </a:lnTo>
                  <a:lnTo>
                    <a:pt x="61975" y="574675"/>
                  </a:lnTo>
                  <a:lnTo>
                    <a:pt x="56007" y="530606"/>
                  </a:lnTo>
                  <a:lnTo>
                    <a:pt x="52450" y="486029"/>
                  </a:lnTo>
                  <a:lnTo>
                    <a:pt x="51180" y="440817"/>
                  </a:lnTo>
                  <a:lnTo>
                    <a:pt x="52450" y="396240"/>
                  </a:lnTo>
                  <a:lnTo>
                    <a:pt x="56007" y="351028"/>
                  </a:lnTo>
                  <a:lnTo>
                    <a:pt x="61340" y="306324"/>
                  </a:lnTo>
                  <a:lnTo>
                    <a:pt x="69723" y="261747"/>
                  </a:lnTo>
                  <a:lnTo>
                    <a:pt x="80390" y="217170"/>
                  </a:lnTo>
                  <a:lnTo>
                    <a:pt x="93472" y="173101"/>
                  </a:lnTo>
                  <a:lnTo>
                    <a:pt x="108965" y="129159"/>
                  </a:lnTo>
                  <a:lnTo>
                    <a:pt x="126873" y="86233"/>
                  </a:lnTo>
                  <a:lnTo>
                    <a:pt x="147700" y="4343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78959" y="2774949"/>
              <a:ext cx="980440" cy="1189355"/>
            </a:xfrm>
            <a:custGeom>
              <a:avLst/>
              <a:gdLst/>
              <a:ahLst/>
              <a:cxnLst/>
              <a:rect l="l" t="t" r="r" b="b"/>
              <a:pathLst>
                <a:path w="980439" h="1189354">
                  <a:moveTo>
                    <a:pt x="175513" y="0"/>
                  </a:moveTo>
                  <a:lnTo>
                    <a:pt x="120141" y="1777"/>
                  </a:lnTo>
                  <a:lnTo>
                    <a:pt x="96392" y="45212"/>
                  </a:lnTo>
                  <a:lnTo>
                    <a:pt x="75564" y="88011"/>
                  </a:lnTo>
                  <a:lnTo>
                    <a:pt x="57657" y="130937"/>
                  </a:lnTo>
                  <a:lnTo>
                    <a:pt x="42290" y="174878"/>
                  </a:lnTo>
                  <a:lnTo>
                    <a:pt x="29210" y="218948"/>
                  </a:lnTo>
                  <a:lnTo>
                    <a:pt x="18414" y="263525"/>
                  </a:lnTo>
                  <a:lnTo>
                    <a:pt x="10160" y="308228"/>
                  </a:lnTo>
                  <a:lnTo>
                    <a:pt x="4699" y="352806"/>
                  </a:lnTo>
                  <a:lnTo>
                    <a:pt x="1142" y="398017"/>
                  </a:lnTo>
                  <a:lnTo>
                    <a:pt x="0" y="442722"/>
                  </a:lnTo>
                  <a:lnTo>
                    <a:pt x="1142" y="487934"/>
                  </a:lnTo>
                  <a:lnTo>
                    <a:pt x="4699" y="532511"/>
                  </a:lnTo>
                  <a:lnTo>
                    <a:pt x="10667" y="576579"/>
                  </a:lnTo>
                  <a:lnTo>
                    <a:pt x="19050" y="620522"/>
                  </a:lnTo>
                  <a:lnTo>
                    <a:pt x="29210" y="663956"/>
                  </a:lnTo>
                  <a:lnTo>
                    <a:pt x="41655" y="706247"/>
                  </a:lnTo>
                  <a:lnTo>
                    <a:pt x="56514" y="748538"/>
                  </a:lnTo>
                  <a:lnTo>
                    <a:pt x="73151" y="790194"/>
                  </a:lnTo>
                  <a:lnTo>
                    <a:pt x="92201" y="830579"/>
                  </a:lnTo>
                  <a:lnTo>
                    <a:pt x="102362" y="830072"/>
                  </a:lnTo>
                  <a:lnTo>
                    <a:pt x="131444" y="829437"/>
                  </a:lnTo>
                  <a:lnTo>
                    <a:pt x="179704" y="830579"/>
                  </a:lnTo>
                  <a:lnTo>
                    <a:pt x="227837" y="834771"/>
                  </a:lnTo>
                  <a:lnTo>
                    <a:pt x="276098" y="840739"/>
                  </a:lnTo>
                  <a:lnTo>
                    <a:pt x="323595" y="849629"/>
                  </a:lnTo>
                  <a:lnTo>
                    <a:pt x="371220" y="860933"/>
                  </a:lnTo>
                  <a:lnTo>
                    <a:pt x="418211" y="875284"/>
                  </a:lnTo>
                  <a:lnTo>
                    <a:pt x="465200" y="891921"/>
                  </a:lnTo>
                  <a:lnTo>
                    <a:pt x="511048" y="910971"/>
                  </a:lnTo>
                  <a:lnTo>
                    <a:pt x="556894" y="932941"/>
                  </a:lnTo>
                  <a:lnTo>
                    <a:pt x="601472" y="957961"/>
                  </a:lnTo>
                  <a:lnTo>
                    <a:pt x="645540" y="985265"/>
                  </a:lnTo>
                  <a:lnTo>
                    <a:pt x="687704" y="1015111"/>
                  </a:lnTo>
                  <a:lnTo>
                    <a:pt x="727582" y="1045972"/>
                  </a:lnTo>
                  <a:lnTo>
                    <a:pt x="765048" y="1079373"/>
                  </a:lnTo>
                  <a:lnTo>
                    <a:pt x="800735" y="1114425"/>
                  </a:lnTo>
                  <a:lnTo>
                    <a:pt x="834136" y="1151254"/>
                  </a:lnTo>
                  <a:lnTo>
                    <a:pt x="865631" y="1189354"/>
                  </a:lnTo>
                  <a:lnTo>
                    <a:pt x="856106" y="1141222"/>
                  </a:lnTo>
                  <a:lnTo>
                    <a:pt x="849502" y="1092962"/>
                  </a:lnTo>
                  <a:lnTo>
                    <a:pt x="845438" y="1044828"/>
                  </a:lnTo>
                  <a:lnTo>
                    <a:pt x="843661" y="996061"/>
                  </a:lnTo>
                  <a:lnTo>
                    <a:pt x="845438" y="949578"/>
                  </a:lnTo>
                  <a:lnTo>
                    <a:pt x="848994" y="903224"/>
                  </a:lnTo>
                  <a:lnTo>
                    <a:pt x="855472" y="856741"/>
                  </a:lnTo>
                  <a:lnTo>
                    <a:pt x="864997" y="811022"/>
                  </a:lnTo>
                  <a:lnTo>
                    <a:pt x="876935" y="765175"/>
                  </a:lnTo>
                  <a:lnTo>
                    <a:pt x="891793" y="720598"/>
                  </a:lnTo>
                  <a:lnTo>
                    <a:pt x="909701" y="675894"/>
                  </a:lnTo>
                  <a:lnTo>
                    <a:pt x="929893" y="632460"/>
                  </a:lnTo>
                  <a:lnTo>
                    <a:pt x="953642" y="590296"/>
                  </a:lnTo>
                  <a:lnTo>
                    <a:pt x="980439" y="548639"/>
                  </a:lnTo>
                  <a:lnTo>
                    <a:pt x="962025" y="505206"/>
                  </a:lnTo>
                  <a:lnTo>
                    <a:pt x="941197" y="463550"/>
                  </a:lnTo>
                  <a:lnTo>
                    <a:pt x="918590" y="422401"/>
                  </a:lnTo>
                  <a:lnTo>
                    <a:pt x="892937" y="382524"/>
                  </a:lnTo>
                  <a:lnTo>
                    <a:pt x="865631" y="343915"/>
                  </a:lnTo>
                  <a:lnTo>
                    <a:pt x="835913" y="306959"/>
                  </a:lnTo>
                  <a:lnTo>
                    <a:pt x="804290" y="271272"/>
                  </a:lnTo>
                  <a:lnTo>
                    <a:pt x="770381" y="236854"/>
                  </a:lnTo>
                  <a:lnTo>
                    <a:pt x="734187" y="204724"/>
                  </a:lnTo>
                  <a:lnTo>
                    <a:pt x="696087" y="174371"/>
                  </a:lnTo>
                  <a:lnTo>
                    <a:pt x="655574" y="145796"/>
                  </a:lnTo>
                  <a:lnTo>
                    <a:pt x="612775" y="118999"/>
                  </a:lnTo>
                  <a:lnTo>
                    <a:pt x="571118" y="96392"/>
                  </a:lnTo>
                  <a:lnTo>
                    <a:pt x="528827" y="75564"/>
                  </a:lnTo>
                  <a:lnTo>
                    <a:pt x="486028" y="57658"/>
                  </a:lnTo>
                  <a:lnTo>
                    <a:pt x="442594" y="42290"/>
                  </a:lnTo>
                  <a:lnTo>
                    <a:pt x="398652" y="29210"/>
                  </a:lnTo>
                  <a:lnTo>
                    <a:pt x="353949" y="18414"/>
                  </a:lnTo>
                  <a:lnTo>
                    <a:pt x="310006" y="10160"/>
                  </a:lnTo>
                  <a:lnTo>
                    <a:pt x="265302" y="4699"/>
                  </a:lnTo>
                  <a:lnTo>
                    <a:pt x="220090" y="1142"/>
                  </a:lnTo>
                  <a:lnTo>
                    <a:pt x="175513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30699" y="2703194"/>
              <a:ext cx="105410" cy="33972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234939" y="3470909"/>
              <a:ext cx="59055" cy="548640"/>
            </a:xfrm>
            <a:custGeom>
              <a:avLst/>
              <a:gdLst/>
              <a:ahLst/>
              <a:cxnLst/>
              <a:rect l="l" t="t" r="r" b="b"/>
              <a:pathLst>
                <a:path w="59054" h="548639">
                  <a:moveTo>
                    <a:pt x="59055" y="0"/>
                  </a:moveTo>
                  <a:lnTo>
                    <a:pt x="42925" y="41655"/>
                  </a:lnTo>
                  <a:lnTo>
                    <a:pt x="29845" y="83947"/>
                  </a:lnTo>
                  <a:lnTo>
                    <a:pt x="19050" y="126746"/>
                  </a:lnTo>
                  <a:lnTo>
                    <a:pt x="10795" y="169544"/>
                  </a:lnTo>
                  <a:lnTo>
                    <a:pt x="4825" y="212978"/>
                  </a:lnTo>
                  <a:lnTo>
                    <a:pt x="1143" y="257048"/>
                  </a:lnTo>
                  <a:lnTo>
                    <a:pt x="0" y="300481"/>
                  </a:lnTo>
                  <a:lnTo>
                    <a:pt x="1143" y="344550"/>
                  </a:lnTo>
                  <a:lnTo>
                    <a:pt x="4825" y="388619"/>
                  </a:lnTo>
                  <a:lnTo>
                    <a:pt x="10795" y="432562"/>
                  </a:lnTo>
                  <a:lnTo>
                    <a:pt x="18542" y="475996"/>
                  </a:lnTo>
                  <a:lnTo>
                    <a:pt x="28575" y="518922"/>
                  </a:lnTo>
                  <a:lnTo>
                    <a:pt x="47117" y="545718"/>
                  </a:lnTo>
                  <a:lnTo>
                    <a:pt x="48895" y="548639"/>
                  </a:lnTo>
                  <a:lnTo>
                    <a:pt x="42925" y="525399"/>
                  </a:lnTo>
                  <a:lnTo>
                    <a:pt x="37592" y="501650"/>
                  </a:lnTo>
                  <a:lnTo>
                    <a:pt x="32765" y="477265"/>
                  </a:lnTo>
                  <a:lnTo>
                    <a:pt x="32547" y="475996"/>
                  </a:lnTo>
                  <a:lnTo>
                    <a:pt x="32258" y="475996"/>
                  </a:lnTo>
                  <a:lnTo>
                    <a:pt x="25654" y="433197"/>
                  </a:lnTo>
                  <a:lnTo>
                    <a:pt x="21462" y="395097"/>
                  </a:lnTo>
                  <a:lnTo>
                    <a:pt x="16763" y="329056"/>
                  </a:lnTo>
                  <a:lnTo>
                    <a:pt x="15494" y="281431"/>
                  </a:lnTo>
                  <a:lnTo>
                    <a:pt x="16763" y="233299"/>
                  </a:lnTo>
                  <a:lnTo>
                    <a:pt x="20827" y="185038"/>
                  </a:lnTo>
                  <a:lnTo>
                    <a:pt x="26288" y="138049"/>
                  </a:lnTo>
                  <a:lnTo>
                    <a:pt x="34036" y="91059"/>
                  </a:lnTo>
                  <a:lnTo>
                    <a:pt x="45338" y="45212"/>
                  </a:lnTo>
                  <a:lnTo>
                    <a:pt x="59055" y="0"/>
                  </a:lnTo>
                  <a:close/>
                </a:path>
                <a:path w="59054" h="548639">
                  <a:moveTo>
                    <a:pt x="29713" y="459508"/>
                  </a:moveTo>
                  <a:lnTo>
                    <a:pt x="32258" y="475996"/>
                  </a:lnTo>
                  <a:lnTo>
                    <a:pt x="32547" y="475996"/>
                  </a:lnTo>
                  <a:lnTo>
                    <a:pt x="29713" y="4595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58764" y="331914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175" y="0"/>
                  </a:moveTo>
                  <a:lnTo>
                    <a:pt x="0" y="4571"/>
                  </a:lnTo>
                  <a:lnTo>
                    <a:pt x="635" y="6350"/>
                  </a:lnTo>
                  <a:lnTo>
                    <a:pt x="1270" y="4571"/>
                  </a:lnTo>
                  <a:lnTo>
                    <a:pt x="3810" y="177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22875" y="3323589"/>
              <a:ext cx="137160" cy="665480"/>
            </a:xfrm>
            <a:custGeom>
              <a:avLst/>
              <a:gdLst/>
              <a:ahLst/>
              <a:cxnLst/>
              <a:rect l="l" t="t" r="r" b="b"/>
              <a:pathLst>
                <a:path w="137160" h="665479">
                  <a:moveTo>
                    <a:pt x="136525" y="0"/>
                  </a:moveTo>
                  <a:lnTo>
                    <a:pt x="109854" y="41656"/>
                  </a:lnTo>
                  <a:lnTo>
                    <a:pt x="86105" y="83820"/>
                  </a:lnTo>
                  <a:lnTo>
                    <a:pt x="65912" y="127254"/>
                  </a:lnTo>
                  <a:lnTo>
                    <a:pt x="48133" y="171831"/>
                  </a:lnTo>
                  <a:lnTo>
                    <a:pt x="33274" y="216535"/>
                  </a:lnTo>
                  <a:lnTo>
                    <a:pt x="21336" y="262255"/>
                  </a:lnTo>
                  <a:lnTo>
                    <a:pt x="11937" y="308101"/>
                  </a:lnTo>
                  <a:lnTo>
                    <a:pt x="5334" y="354457"/>
                  </a:lnTo>
                  <a:lnTo>
                    <a:pt x="1777" y="400812"/>
                  </a:lnTo>
                  <a:lnTo>
                    <a:pt x="0" y="447294"/>
                  </a:lnTo>
                  <a:lnTo>
                    <a:pt x="1777" y="496062"/>
                  </a:lnTo>
                  <a:lnTo>
                    <a:pt x="5969" y="544195"/>
                  </a:lnTo>
                  <a:lnTo>
                    <a:pt x="12446" y="592327"/>
                  </a:lnTo>
                  <a:lnTo>
                    <a:pt x="21971" y="640588"/>
                  </a:lnTo>
                  <a:lnTo>
                    <a:pt x="41021" y="665480"/>
                  </a:lnTo>
                  <a:lnTo>
                    <a:pt x="30861" y="622681"/>
                  </a:lnTo>
                  <a:lnTo>
                    <a:pt x="23113" y="579247"/>
                  </a:lnTo>
                  <a:lnTo>
                    <a:pt x="17272" y="535305"/>
                  </a:lnTo>
                  <a:lnTo>
                    <a:pt x="13715" y="491236"/>
                  </a:lnTo>
                  <a:lnTo>
                    <a:pt x="12446" y="447294"/>
                  </a:lnTo>
                  <a:lnTo>
                    <a:pt x="13715" y="403860"/>
                  </a:lnTo>
                  <a:lnTo>
                    <a:pt x="17272" y="359791"/>
                  </a:lnTo>
                  <a:lnTo>
                    <a:pt x="23113" y="316357"/>
                  </a:lnTo>
                  <a:lnTo>
                    <a:pt x="31496" y="273558"/>
                  </a:lnTo>
                  <a:lnTo>
                    <a:pt x="42163" y="230759"/>
                  </a:lnTo>
                  <a:lnTo>
                    <a:pt x="55245" y="188595"/>
                  </a:lnTo>
                  <a:lnTo>
                    <a:pt x="71247" y="146938"/>
                  </a:lnTo>
                  <a:lnTo>
                    <a:pt x="84962" y="108838"/>
                  </a:lnTo>
                  <a:lnTo>
                    <a:pt x="100964" y="71374"/>
                  </a:lnTo>
                  <a:lnTo>
                    <a:pt x="118110" y="35687"/>
                  </a:lnTo>
                  <a:lnTo>
                    <a:pt x="137160" y="1777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467859" y="3617594"/>
              <a:ext cx="799465" cy="433705"/>
            </a:xfrm>
            <a:custGeom>
              <a:avLst/>
              <a:gdLst/>
              <a:ahLst/>
              <a:cxnLst/>
              <a:rect l="l" t="t" r="r" b="b"/>
              <a:pathLst>
                <a:path w="799464" h="433704">
                  <a:moveTo>
                    <a:pt x="41655" y="0"/>
                  </a:moveTo>
                  <a:lnTo>
                    <a:pt x="8889" y="634"/>
                  </a:lnTo>
                  <a:lnTo>
                    <a:pt x="0" y="1142"/>
                  </a:lnTo>
                  <a:lnTo>
                    <a:pt x="4699" y="8889"/>
                  </a:lnTo>
                  <a:lnTo>
                    <a:pt x="30987" y="48767"/>
                  </a:lnTo>
                  <a:lnTo>
                    <a:pt x="54737" y="81533"/>
                  </a:lnTo>
                  <a:lnTo>
                    <a:pt x="95250" y="130937"/>
                  </a:lnTo>
                  <a:lnTo>
                    <a:pt x="124967" y="162432"/>
                  </a:lnTo>
                  <a:lnTo>
                    <a:pt x="156590" y="193293"/>
                  </a:lnTo>
                  <a:lnTo>
                    <a:pt x="189356" y="222503"/>
                  </a:lnTo>
                  <a:lnTo>
                    <a:pt x="224409" y="251078"/>
                  </a:lnTo>
                  <a:lnTo>
                    <a:pt x="260730" y="277240"/>
                  </a:lnTo>
                  <a:lnTo>
                    <a:pt x="300609" y="303402"/>
                  </a:lnTo>
                  <a:lnTo>
                    <a:pt x="352425" y="332613"/>
                  </a:lnTo>
                  <a:lnTo>
                    <a:pt x="391667" y="352170"/>
                  </a:lnTo>
                  <a:lnTo>
                    <a:pt x="431038" y="369442"/>
                  </a:lnTo>
                  <a:lnTo>
                    <a:pt x="471424" y="384937"/>
                  </a:lnTo>
                  <a:lnTo>
                    <a:pt x="516763" y="399161"/>
                  </a:lnTo>
                  <a:lnTo>
                    <a:pt x="562610" y="411733"/>
                  </a:lnTo>
                  <a:lnTo>
                    <a:pt x="608964" y="421258"/>
                  </a:lnTo>
                  <a:lnTo>
                    <a:pt x="654812" y="429005"/>
                  </a:lnTo>
                  <a:lnTo>
                    <a:pt x="700659" y="433704"/>
                  </a:lnTo>
                  <a:lnTo>
                    <a:pt x="717295" y="432562"/>
                  </a:lnTo>
                  <a:lnTo>
                    <a:pt x="751839" y="431291"/>
                  </a:lnTo>
                  <a:lnTo>
                    <a:pt x="799256" y="431291"/>
                  </a:lnTo>
                  <a:lnTo>
                    <a:pt x="796543" y="423037"/>
                  </a:lnTo>
                  <a:lnTo>
                    <a:pt x="788162" y="395604"/>
                  </a:lnTo>
                  <a:lnTo>
                    <a:pt x="783463" y="378332"/>
                  </a:lnTo>
                  <a:lnTo>
                    <a:pt x="755395" y="341502"/>
                  </a:lnTo>
                  <a:lnTo>
                    <a:pt x="741360" y="324865"/>
                  </a:lnTo>
                  <a:lnTo>
                    <a:pt x="732789" y="324865"/>
                  </a:lnTo>
                  <a:lnTo>
                    <a:pt x="701928" y="291464"/>
                  </a:lnTo>
                  <a:lnTo>
                    <a:pt x="711477" y="291464"/>
                  </a:lnTo>
                  <a:lnTo>
                    <a:pt x="693547" y="272541"/>
                  </a:lnTo>
                  <a:lnTo>
                    <a:pt x="660145" y="239775"/>
                  </a:lnTo>
                  <a:lnTo>
                    <a:pt x="648062" y="229615"/>
                  </a:lnTo>
                  <a:lnTo>
                    <a:pt x="634618" y="229615"/>
                  </a:lnTo>
                  <a:lnTo>
                    <a:pt x="598297" y="200532"/>
                  </a:lnTo>
                  <a:lnTo>
                    <a:pt x="612393" y="200532"/>
                  </a:lnTo>
                  <a:lnTo>
                    <a:pt x="586359" y="179704"/>
                  </a:lnTo>
                  <a:lnTo>
                    <a:pt x="547115" y="152272"/>
                  </a:lnTo>
                  <a:lnTo>
                    <a:pt x="505967" y="126745"/>
                  </a:lnTo>
                  <a:lnTo>
                    <a:pt x="461390" y="102362"/>
                  </a:lnTo>
                  <a:lnTo>
                    <a:pt x="419256" y="81533"/>
                  </a:lnTo>
                  <a:lnTo>
                    <a:pt x="56514" y="81533"/>
                  </a:lnTo>
                  <a:lnTo>
                    <a:pt x="45847" y="64896"/>
                  </a:lnTo>
                  <a:lnTo>
                    <a:pt x="43697" y="61340"/>
                  </a:lnTo>
                  <a:lnTo>
                    <a:pt x="35178" y="48132"/>
                  </a:lnTo>
                  <a:lnTo>
                    <a:pt x="12445" y="8381"/>
                  </a:lnTo>
                  <a:lnTo>
                    <a:pt x="56514" y="8381"/>
                  </a:lnTo>
                  <a:lnTo>
                    <a:pt x="56514" y="634"/>
                  </a:lnTo>
                  <a:lnTo>
                    <a:pt x="41655" y="0"/>
                  </a:lnTo>
                  <a:close/>
                </a:path>
                <a:path w="799464" h="433704">
                  <a:moveTo>
                    <a:pt x="799256" y="431291"/>
                  </a:moveTo>
                  <a:lnTo>
                    <a:pt x="769112" y="431291"/>
                  </a:lnTo>
                  <a:lnTo>
                    <a:pt x="799464" y="431926"/>
                  </a:lnTo>
                  <a:lnTo>
                    <a:pt x="799256" y="431291"/>
                  </a:lnTo>
                  <a:close/>
                </a:path>
                <a:path w="799464" h="433704">
                  <a:moveTo>
                    <a:pt x="711477" y="291464"/>
                  </a:moveTo>
                  <a:lnTo>
                    <a:pt x="701928" y="291464"/>
                  </a:lnTo>
                  <a:lnTo>
                    <a:pt x="732789" y="324865"/>
                  </a:lnTo>
                  <a:lnTo>
                    <a:pt x="732789" y="314705"/>
                  </a:lnTo>
                  <a:lnTo>
                    <a:pt x="725677" y="306450"/>
                  </a:lnTo>
                  <a:lnTo>
                    <a:pt x="711477" y="291464"/>
                  </a:lnTo>
                  <a:close/>
                </a:path>
                <a:path w="799464" h="433704">
                  <a:moveTo>
                    <a:pt x="732789" y="314705"/>
                  </a:moveTo>
                  <a:lnTo>
                    <a:pt x="732789" y="324865"/>
                  </a:lnTo>
                  <a:lnTo>
                    <a:pt x="741360" y="324865"/>
                  </a:lnTo>
                  <a:lnTo>
                    <a:pt x="732789" y="314705"/>
                  </a:lnTo>
                  <a:close/>
                </a:path>
                <a:path w="799464" h="433704">
                  <a:moveTo>
                    <a:pt x="612393" y="200532"/>
                  </a:moveTo>
                  <a:lnTo>
                    <a:pt x="598297" y="200532"/>
                  </a:lnTo>
                  <a:lnTo>
                    <a:pt x="634618" y="229615"/>
                  </a:lnTo>
                  <a:lnTo>
                    <a:pt x="634618" y="218312"/>
                  </a:lnTo>
                  <a:lnTo>
                    <a:pt x="612393" y="200532"/>
                  </a:lnTo>
                  <a:close/>
                </a:path>
                <a:path w="799464" h="433704">
                  <a:moveTo>
                    <a:pt x="634618" y="218312"/>
                  </a:moveTo>
                  <a:lnTo>
                    <a:pt x="634618" y="229615"/>
                  </a:lnTo>
                  <a:lnTo>
                    <a:pt x="648062" y="229615"/>
                  </a:lnTo>
                  <a:lnTo>
                    <a:pt x="634618" y="218312"/>
                  </a:lnTo>
                  <a:close/>
                </a:path>
                <a:path w="799464" h="433704">
                  <a:moveTo>
                    <a:pt x="56514" y="8381"/>
                  </a:moveTo>
                  <a:lnTo>
                    <a:pt x="12445" y="8381"/>
                  </a:lnTo>
                  <a:lnTo>
                    <a:pt x="25849" y="31818"/>
                  </a:lnTo>
                  <a:lnTo>
                    <a:pt x="36096" y="48767"/>
                  </a:lnTo>
                  <a:lnTo>
                    <a:pt x="43584" y="61340"/>
                  </a:lnTo>
                  <a:lnTo>
                    <a:pt x="56514" y="81533"/>
                  </a:lnTo>
                  <a:lnTo>
                    <a:pt x="56514" y="8381"/>
                  </a:lnTo>
                  <a:close/>
                </a:path>
                <a:path w="799464" h="433704">
                  <a:moveTo>
                    <a:pt x="56514" y="634"/>
                  </a:moveTo>
                  <a:lnTo>
                    <a:pt x="56514" y="81533"/>
                  </a:lnTo>
                  <a:lnTo>
                    <a:pt x="419256" y="81533"/>
                  </a:lnTo>
                  <a:lnTo>
                    <a:pt x="370839" y="61340"/>
                  </a:lnTo>
                  <a:lnTo>
                    <a:pt x="324992" y="45212"/>
                  </a:lnTo>
                  <a:lnTo>
                    <a:pt x="278002" y="31495"/>
                  </a:lnTo>
                  <a:lnTo>
                    <a:pt x="231520" y="20192"/>
                  </a:lnTo>
                  <a:lnTo>
                    <a:pt x="183895" y="11302"/>
                  </a:lnTo>
                  <a:lnTo>
                    <a:pt x="136905" y="5333"/>
                  </a:lnTo>
                  <a:lnTo>
                    <a:pt x="89280" y="1142"/>
                  </a:lnTo>
                  <a:lnTo>
                    <a:pt x="56514" y="634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68264" y="3995419"/>
              <a:ext cx="123189" cy="5968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4460874" y="3604894"/>
              <a:ext cx="790575" cy="390525"/>
            </a:xfrm>
            <a:custGeom>
              <a:avLst/>
              <a:gdLst/>
              <a:ahLst/>
              <a:cxnLst/>
              <a:rect l="l" t="t" r="r" b="b"/>
              <a:pathLst>
                <a:path w="790575" h="390525">
                  <a:moveTo>
                    <a:pt x="200052" y="12445"/>
                  </a:moveTo>
                  <a:lnTo>
                    <a:pt x="49402" y="12445"/>
                  </a:lnTo>
                  <a:lnTo>
                    <a:pt x="97027" y="13715"/>
                  </a:lnTo>
                  <a:lnTo>
                    <a:pt x="144525" y="17779"/>
                  </a:lnTo>
                  <a:lnTo>
                    <a:pt x="191515" y="23749"/>
                  </a:lnTo>
                  <a:lnTo>
                    <a:pt x="239140" y="32638"/>
                  </a:lnTo>
                  <a:lnTo>
                    <a:pt x="285496" y="43941"/>
                  </a:lnTo>
                  <a:lnTo>
                    <a:pt x="332486" y="57657"/>
                  </a:lnTo>
                  <a:lnTo>
                    <a:pt x="378333" y="73659"/>
                  </a:lnTo>
                  <a:lnTo>
                    <a:pt x="424179" y="92709"/>
                  </a:lnTo>
                  <a:lnTo>
                    <a:pt x="468757" y="114680"/>
                  </a:lnTo>
                  <a:lnTo>
                    <a:pt x="513334" y="139064"/>
                  </a:lnTo>
                  <a:lnTo>
                    <a:pt x="554482" y="164591"/>
                  </a:lnTo>
                  <a:lnTo>
                    <a:pt x="593725" y="192024"/>
                  </a:lnTo>
                  <a:lnTo>
                    <a:pt x="631189" y="221106"/>
                  </a:lnTo>
                  <a:lnTo>
                    <a:pt x="667512" y="251967"/>
                  </a:lnTo>
                  <a:lnTo>
                    <a:pt x="700786" y="284733"/>
                  </a:lnTo>
                  <a:lnTo>
                    <a:pt x="732916" y="318642"/>
                  </a:lnTo>
                  <a:lnTo>
                    <a:pt x="762635" y="353694"/>
                  </a:lnTo>
                  <a:lnTo>
                    <a:pt x="790575" y="390525"/>
                  </a:lnTo>
                  <a:lnTo>
                    <a:pt x="783463" y="359663"/>
                  </a:lnTo>
                  <a:lnTo>
                    <a:pt x="751966" y="321563"/>
                  </a:lnTo>
                  <a:lnTo>
                    <a:pt x="718692" y="284733"/>
                  </a:lnTo>
                  <a:lnTo>
                    <a:pt x="682878" y="249681"/>
                  </a:lnTo>
                  <a:lnTo>
                    <a:pt x="645413" y="216407"/>
                  </a:lnTo>
                  <a:lnTo>
                    <a:pt x="605663" y="185419"/>
                  </a:lnTo>
                  <a:lnTo>
                    <a:pt x="563372" y="155701"/>
                  </a:lnTo>
                  <a:lnTo>
                    <a:pt x="519302" y="128396"/>
                  </a:lnTo>
                  <a:lnTo>
                    <a:pt x="474725" y="103377"/>
                  </a:lnTo>
                  <a:lnTo>
                    <a:pt x="428878" y="81406"/>
                  </a:lnTo>
                  <a:lnTo>
                    <a:pt x="383159" y="62356"/>
                  </a:lnTo>
                  <a:lnTo>
                    <a:pt x="336169" y="45719"/>
                  </a:lnTo>
                  <a:lnTo>
                    <a:pt x="289178" y="31495"/>
                  </a:lnTo>
                  <a:lnTo>
                    <a:pt x="241553" y="20192"/>
                  </a:lnTo>
                  <a:lnTo>
                    <a:pt x="200052" y="12445"/>
                  </a:lnTo>
                  <a:close/>
                </a:path>
                <a:path w="790575" h="390525">
                  <a:moveTo>
                    <a:pt x="10160" y="1142"/>
                  </a:moveTo>
                  <a:lnTo>
                    <a:pt x="0" y="1777"/>
                  </a:lnTo>
                  <a:lnTo>
                    <a:pt x="2412" y="5333"/>
                  </a:lnTo>
                  <a:lnTo>
                    <a:pt x="7747" y="13715"/>
                  </a:lnTo>
                  <a:lnTo>
                    <a:pt x="10667" y="13715"/>
                  </a:lnTo>
                  <a:lnTo>
                    <a:pt x="16637" y="13080"/>
                  </a:lnTo>
                  <a:lnTo>
                    <a:pt x="14224" y="9525"/>
                  </a:lnTo>
                  <a:lnTo>
                    <a:pt x="10160" y="1142"/>
                  </a:lnTo>
                  <a:close/>
                </a:path>
                <a:path w="790575" h="390525">
                  <a:moveTo>
                    <a:pt x="49402" y="0"/>
                  </a:moveTo>
                  <a:lnTo>
                    <a:pt x="39877" y="0"/>
                  </a:lnTo>
                  <a:lnTo>
                    <a:pt x="10160" y="1142"/>
                  </a:lnTo>
                  <a:lnTo>
                    <a:pt x="16637" y="13080"/>
                  </a:lnTo>
                  <a:lnTo>
                    <a:pt x="49402" y="12445"/>
                  </a:lnTo>
                  <a:lnTo>
                    <a:pt x="200052" y="12445"/>
                  </a:lnTo>
                  <a:lnTo>
                    <a:pt x="193928" y="11302"/>
                  </a:lnTo>
                  <a:lnTo>
                    <a:pt x="145796" y="5333"/>
                  </a:lnTo>
                  <a:lnTo>
                    <a:pt x="97536" y="1142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262879" y="3989704"/>
              <a:ext cx="29845" cy="60960"/>
            </a:xfrm>
            <a:custGeom>
              <a:avLst/>
              <a:gdLst/>
              <a:ahLst/>
              <a:cxnLst/>
              <a:rect l="l" t="t" r="r" b="b"/>
              <a:pathLst>
                <a:path w="29845" h="60960">
                  <a:moveTo>
                    <a:pt x="0" y="0"/>
                  </a:moveTo>
                  <a:lnTo>
                    <a:pt x="4825" y="19177"/>
                  </a:lnTo>
                  <a:lnTo>
                    <a:pt x="10160" y="37084"/>
                  </a:lnTo>
                  <a:lnTo>
                    <a:pt x="14350" y="43053"/>
                  </a:lnTo>
                  <a:lnTo>
                    <a:pt x="25146" y="60325"/>
                  </a:lnTo>
                  <a:lnTo>
                    <a:pt x="27432" y="60960"/>
                  </a:lnTo>
                  <a:lnTo>
                    <a:pt x="29845" y="60960"/>
                  </a:lnTo>
                  <a:lnTo>
                    <a:pt x="28702" y="56769"/>
                  </a:lnTo>
                  <a:lnTo>
                    <a:pt x="27432" y="54991"/>
                  </a:lnTo>
                  <a:lnTo>
                    <a:pt x="26924" y="53212"/>
                  </a:lnTo>
                  <a:lnTo>
                    <a:pt x="26924" y="51435"/>
                  </a:lnTo>
                  <a:lnTo>
                    <a:pt x="24511" y="44196"/>
                  </a:lnTo>
                  <a:lnTo>
                    <a:pt x="22733" y="37084"/>
                  </a:lnTo>
                  <a:lnTo>
                    <a:pt x="20320" y="29845"/>
                  </a:lnTo>
                  <a:lnTo>
                    <a:pt x="20010" y="29337"/>
                  </a:lnTo>
                  <a:lnTo>
                    <a:pt x="19177" y="29337"/>
                  </a:lnTo>
                  <a:lnTo>
                    <a:pt x="18542" y="26924"/>
                  </a:lnTo>
                  <a:lnTo>
                    <a:pt x="9525" y="13716"/>
                  </a:lnTo>
                  <a:lnTo>
                    <a:pt x="0" y="0"/>
                  </a:lnTo>
                  <a:close/>
                </a:path>
                <a:path w="29845" h="60960">
                  <a:moveTo>
                    <a:pt x="18542" y="26924"/>
                  </a:moveTo>
                  <a:lnTo>
                    <a:pt x="19177" y="29337"/>
                  </a:lnTo>
                  <a:lnTo>
                    <a:pt x="20010" y="29337"/>
                  </a:lnTo>
                  <a:lnTo>
                    <a:pt x="18542" y="26924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43829" y="3964304"/>
              <a:ext cx="29209" cy="61594"/>
            </a:xfrm>
            <a:custGeom>
              <a:avLst/>
              <a:gdLst/>
              <a:ahLst/>
              <a:cxnLst/>
              <a:rect l="l" t="t" r="r" b="b"/>
              <a:pathLst>
                <a:path w="29210" h="61595">
                  <a:moveTo>
                    <a:pt x="0" y="0"/>
                  </a:moveTo>
                  <a:lnTo>
                    <a:pt x="7112" y="30861"/>
                  </a:lnTo>
                  <a:lnTo>
                    <a:pt x="18542" y="46228"/>
                  </a:lnTo>
                  <a:lnTo>
                    <a:pt x="29210" y="61595"/>
                  </a:lnTo>
                  <a:lnTo>
                    <a:pt x="23875" y="43815"/>
                  </a:lnTo>
                  <a:lnTo>
                    <a:pt x="19050" y="2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88914" y="405002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0" y="0"/>
                  </a:moveTo>
                  <a:lnTo>
                    <a:pt x="2794" y="3937"/>
                  </a:lnTo>
                  <a:lnTo>
                    <a:pt x="4063" y="3937"/>
                  </a:lnTo>
                  <a:lnTo>
                    <a:pt x="4572" y="3302"/>
                  </a:lnTo>
                  <a:lnTo>
                    <a:pt x="5207" y="2286"/>
                  </a:lnTo>
                  <a:lnTo>
                    <a:pt x="4572" y="508"/>
                  </a:lnTo>
                  <a:lnTo>
                    <a:pt x="1650" y="508"/>
                  </a:lnTo>
                  <a:lnTo>
                    <a:pt x="0" y="0"/>
                  </a:lnTo>
                  <a:close/>
                </a:path>
                <a:path w="5714" h="4445">
                  <a:moveTo>
                    <a:pt x="5207" y="2794"/>
                  </a:moveTo>
                  <a:lnTo>
                    <a:pt x="4572" y="3302"/>
                  </a:lnTo>
                  <a:lnTo>
                    <a:pt x="4063" y="3937"/>
                  </a:lnTo>
                  <a:lnTo>
                    <a:pt x="5714" y="3937"/>
                  </a:lnTo>
                  <a:lnTo>
                    <a:pt x="5714" y="3302"/>
                  </a:lnTo>
                  <a:lnTo>
                    <a:pt x="5207" y="279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447539" y="2679064"/>
              <a:ext cx="114935" cy="17145"/>
            </a:xfrm>
            <a:custGeom>
              <a:avLst/>
              <a:gdLst/>
              <a:ahLst/>
              <a:cxnLst/>
              <a:rect l="l" t="t" r="r" b="b"/>
              <a:pathLst>
                <a:path w="114935" h="17144">
                  <a:moveTo>
                    <a:pt x="67945" y="0"/>
                  </a:moveTo>
                  <a:lnTo>
                    <a:pt x="61340" y="0"/>
                  </a:lnTo>
                  <a:lnTo>
                    <a:pt x="42290" y="0"/>
                  </a:lnTo>
                  <a:lnTo>
                    <a:pt x="16129" y="1143"/>
                  </a:lnTo>
                  <a:lnTo>
                    <a:pt x="2921" y="1143"/>
                  </a:lnTo>
                  <a:lnTo>
                    <a:pt x="0" y="5969"/>
                  </a:lnTo>
                  <a:lnTo>
                    <a:pt x="52959" y="10668"/>
                  </a:lnTo>
                  <a:lnTo>
                    <a:pt x="79756" y="13588"/>
                  </a:lnTo>
                  <a:lnTo>
                    <a:pt x="106045" y="17145"/>
                  </a:lnTo>
                  <a:lnTo>
                    <a:pt x="108965" y="13588"/>
                  </a:lnTo>
                  <a:lnTo>
                    <a:pt x="112013" y="9398"/>
                  </a:lnTo>
                  <a:lnTo>
                    <a:pt x="114935" y="5969"/>
                  </a:lnTo>
                  <a:lnTo>
                    <a:pt x="94742" y="2921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52949" y="2684144"/>
              <a:ext cx="818515" cy="634365"/>
            </a:xfrm>
            <a:custGeom>
              <a:avLst/>
              <a:gdLst/>
              <a:ahLst/>
              <a:cxnLst/>
              <a:rect l="l" t="t" r="r" b="b"/>
              <a:pathLst>
                <a:path w="818514" h="634364">
                  <a:moveTo>
                    <a:pt x="8889" y="0"/>
                  </a:moveTo>
                  <a:lnTo>
                    <a:pt x="0" y="11302"/>
                  </a:lnTo>
                  <a:lnTo>
                    <a:pt x="48767" y="19684"/>
                  </a:lnTo>
                  <a:lnTo>
                    <a:pt x="97027" y="29209"/>
                  </a:lnTo>
                  <a:lnTo>
                    <a:pt x="144652" y="41020"/>
                  </a:lnTo>
                  <a:lnTo>
                    <a:pt x="191135" y="54737"/>
                  </a:lnTo>
                  <a:lnTo>
                    <a:pt x="236982" y="70230"/>
                  </a:lnTo>
                  <a:lnTo>
                    <a:pt x="282194" y="87502"/>
                  </a:lnTo>
                  <a:lnTo>
                    <a:pt x="325627" y="106552"/>
                  </a:lnTo>
                  <a:lnTo>
                    <a:pt x="367919" y="127380"/>
                  </a:lnTo>
                  <a:lnTo>
                    <a:pt x="408939" y="149987"/>
                  </a:lnTo>
                  <a:lnTo>
                    <a:pt x="449452" y="175005"/>
                  </a:lnTo>
                  <a:lnTo>
                    <a:pt x="488696" y="202311"/>
                  </a:lnTo>
                  <a:lnTo>
                    <a:pt x="525652" y="230886"/>
                  </a:lnTo>
                  <a:lnTo>
                    <a:pt x="561339" y="261238"/>
                  </a:lnTo>
                  <a:lnTo>
                    <a:pt x="594740" y="293369"/>
                  </a:lnTo>
                  <a:lnTo>
                    <a:pt x="626237" y="326770"/>
                  </a:lnTo>
                  <a:lnTo>
                    <a:pt x="655954" y="361188"/>
                  </a:lnTo>
                  <a:lnTo>
                    <a:pt x="684022" y="397001"/>
                  </a:lnTo>
                  <a:lnTo>
                    <a:pt x="709549" y="433831"/>
                  </a:lnTo>
                  <a:lnTo>
                    <a:pt x="733425" y="472566"/>
                  </a:lnTo>
                  <a:lnTo>
                    <a:pt x="755396" y="511809"/>
                  </a:lnTo>
                  <a:lnTo>
                    <a:pt x="775715" y="551688"/>
                  </a:lnTo>
                  <a:lnTo>
                    <a:pt x="793496" y="592708"/>
                  </a:lnTo>
                  <a:lnTo>
                    <a:pt x="809625" y="634364"/>
                  </a:lnTo>
                  <a:lnTo>
                    <a:pt x="818514" y="621918"/>
                  </a:lnTo>
                  <a:lnTo>
                    <a:pt x="801877" y="580263"/>
                  </a:lnTo>
                  <a:lnTo>
                    <a:pt x="783336" y="539750"/>
                  </a:lnTo>
                  <a:lnTo>
                    <a:pt x="763142" y="499363"/>
                  </a:lnTo>
                  <a:lnTo>
                    <a:pt x="741172" y="460628"/>
                  </a:lnTo>
                  <a:lnTo>
                    <a:pt x="716661" y="422528"/>
                  </a:lnTo>
                  <a:lnTo>
                    <a:pt x="690499" y="385699"/>
                  </a:lnTo>
                  <a:lnTo>
                    <a:pt x="662559" y="349884"/>
                  </a:lnTo>
                  <a:lnTo>
                    <a:pt x="632840" y="315467"/>
                  </a:lnTo>
                  <a:lnTo>
                    <a:pt x="601217" y="282066"/>
                  </a:lnTo>
                  <a:lnTo>
                    <a:pt x="567309" y="250570"/>
                  </a:lnTo>
                  <a:lnTo>
                    <a:pt x="532129" y="220217"/>
                  </a:lnTo>
                  <a:lnTo>
                    <a:pt x="494664" y="191642"/>
                  </a:lnTo>
                  <a:lnTo>
                    <a:pt x="455929" y="164211"/>
                  </a:lnTo>
                  <a:lnTo>
                    <a:pt x="415544" y="139318"/>
                  </a:lnTo>
                  <a:lnTo>
                    <a:pt x="374396" y="116586"/>
                  </a:lnTo>
                  <a:lnTo>
                    <a:pt x="332104" y="95757"/>
                  </a:lnTo>
                  <a:lnTo>
                    <a:pt x="288671" y="76707"/>
                  </a:lnTo>
                  <a:lnTo>
                    <a:pt x="244094" y="59562"/>
                  </a:lnTo>
                  <a:lnTo>
                    <a:pt x="198882" y="44068"/>
                  </a:lnTo>
                  <a:lnTo>
                    <a:pt x="152400" y="30352"/>
                  </a:lnTo>
                  <a:lnTo>
                    <a:pt x="104775" y="18414"/>
                  </a:lnTo>
                  <a:lnTo>
                    <a:pt x="57150" y="83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361939" y="3306444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8889" y="0"/>
                  </a:moveTo>
                  <a:lnTo>
                    <a:pt x="3556" y="7874"/>
                  </a:lnTo>
                  <a:lnTo>
                    <a:pt x="0" y="12826"/>
                  </a:lnTo>
                  <a:lnTo>
                    <a:pt x="635" y="14604"/>
                  </a:lnTo>
                  <a:lnTo>
                    <a:pt x="2921" y="9778"/>
                  </a:lnTo>
                  <a:lnTo>
                    <a:pt x="5969" y="4825"/>
                  </a:lnTo>
                  <a:lnTo>
                    <a:pt x="8889" y="6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479" y="3894454"/>
              <a:ext cx="210185" cy="10795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4326889" y="3043554"/>
              <a:ext cx="37465" cy="339090"/>
            </a:xfrm>
            <a:custGeom>
              <a:avLst/>
              <a:gdLst/>
              <a:ahLst/>
              <a:cxnLst/>
              <a:rect l="l" t="t" r="r" b="b"/>
              <a:pathLst>
                <a:path w="37464" h="339089">
                  <a:moveTo>
                    <a:pt x="34162" y="326517"/>
                  </a:moveTo>
                  <a:lnTo>
                    <a:pt x="37211" y="339084"/>
                  </a:lnTo>
                  <a:lnTo>
                    <a:pt x="35940" y="333121"/>
                  </a:lnTo>
                  <a:lnTo>
                    <a:pt x="34162" y="326517"/>
                  </a:lnTo>
                  <a:close/>
                </a:path>
                <a:path w="37464" h="339089">
                  <a:moveTo>
                    <a:pt x="3556" y="0"/>
                  </a:moveTo>
                  <a:lnTo>
                    <a:pt x="2412" y="11303"/>
                  </a:lnTo>
                  <a:lnTo>
                    <a:pt x="1777" y="22098"/>
                  </a:lnTo>
                  <a:lnTo>
                    <a:pt x="635" y="33401"/>
                  </a:lnTo>
                  <a:lnTo>
                    <a:pt x="0" y="44069"/>
                  </a:lnTo>
                  <a:lnTo>
                    <a:pt x="0" y="94742"/>
                  </a:lnTo>
                  <a:lnTo>
                    <a:pt x="2412" y="144780"/>
                  </a:lnTo>
                  <a:lnTo>
                    <a:pt x="7620" y="196087"/>
                  </a:lnTo>
                  <a:lnTo>
                    <a:pt x="15239" y="246634"/>
                  </a:lnTo>
                  <a:lnTo>
                    <a:pt x="26415" y="297307"/>
                  </a:lnTo>
                  <a:lnTo>
                    <a:pt x="34162" y="326517"/>
                  </a:lnTo>
                  <a:lnTo>
                    <a:pt x="22987" y="278892"/>
                  </a:lnTo>
                  <a:lnTo>
                    <a:pt x="14097" y="231775"/>
                  </a:lnTo>
                  <a:lnTo>
                    <a:pt x="7620" y="184658"/>
                  </a:lnTo>
                  <a:lnTo>
                    <a:pt x="2921" y="138176"/>
                  </a:lnTo>
                  <a:lnTo>
                    <a:pt x="635" y="91821"/>
                  </a:lnTo>
                  <a:lnTo>
                    <a:pt x="1143" y="4584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391024" y="2714624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38735" y="0"/>
                  </a:moveTo>
                  <a:lnTo>
                    <a:pt x="28066" y="18414"/>
                  </a:lnTo>
                  <a:lnTo>
                    <a:pt x="17907" y="37464"/>
                  </a:lnTo>
                  <a:lnTo>
                    <a:pt x="8889" y="56514"/>
                  </a:lnTo>
                  <a:lnTo>
                    <a:pt x="0" y="76200"/>
                  </a:lnTo>
                  <a:lnTo>
                    <a:pt x="2412" y="75564"/>
                  </a:lnTo>
                  <a:lnTo>
                    <a:pt x="19050" y="37464"/>
                  </a:lnTo>
                  <a:lnTo>
                    <a:pt x="28575" y="19050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26889" y="2790189"/>
              <a:ext cx="66675" cy="297815"/>
            </a:xfrm>
            <a:custGeom>
              <a:avLst/>
              <a:gdLst/>
              <a:ahLst/>
              <a:cxnLst/>
              <a:rect l="l" t="t" r="r" b="b"/>
              <a:pathLst>
                <a:path w="66675" h="297814">
                  <a:moveTo>
                    <a:pt x="66675" y="0"/>
                  </a:moveTo>
                  <a:lnTo>
                    <a:pt x="45847" y="47117"/>
                  </a:lnTo>
                  <a:lnTo>
                    <a:pt x="30987" y="94742"/>
                  </a:lnTo>
                  <a:lnTo>
                    <a:pt x="18414" y="144145"/>
                  </a:lnTo>
                  <a:lnTo>
                    <a:pt x="9525" y="194183"/>
                  </a:lnTo>
                  <a:lnTo>
                    <a:pt x="2921" y="245999"/>
                  </a:lnTo>
                  <a:lnTo>
                    <a:pt x="0" y="297814"/>
                  </a:lnTo>
                  <a:lnTo>
                    <a:pt x="635" y="287147"/>
                  </a:lnTo>
                  <a:lnTo>
                    <a:pt x="2412" y="265049"/>
                  </a:lnTo>
                  <a:lnTo>
                    <a:pt x="8382" y="210820"/>
                  </a:lnTo>
                  <a:lnTo>
                    <a:pt x="15494" y="168021"/>
                  </a:lnTo>
                  <a:lnTo>
                    <a:pt x="24384" y="125730"/>
                  </a:lnTo>
                  <a:lnTo>
                    <a:pt x="36322" y="83438"/>
                  </a:lnTo>
                  <a:lnTo>
                    <a:pt x="50037" y="41656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399785" y="3384803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0" y="0"/>
                  </a:moveTo>
                  <a:lnTo>
                    <a:pt x="9526" y="43946"/>
                  </a:lnTo>
                  <a:lnTo>
                    <a:pt x="9525" y="43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372100" y="3517899"/>
              <a:ext cx="55880" cy="423545"/>
            </a:xfrm>
            <a:custGeom>
              <a:avLst/>
              <a:gdLst/>
              <a:ahLst/>
              <a:cxnLst/>
              <a:rect l="l" t="t" r="r" b="b"/>
              <a:pathLst>
                <a:path w="55879" h="423545">
                  <a:moveTo>
                    <a:pt x="54737" y="67046"/>
                  </a:moveTo>
                  <a:lnTo>
                    <a:pt x="54737" y="87502"/>
                  </a:lnTo>
                  <a:lnTo>
                    <a:pt x="55372" y="93979"/>
                  </a:lnTo>
                  <a:lnTo>
                    <a:pt x="55372" y="108331"/>
                  </a:lnTo>
                  <a:lnTo>
                    <a:pt x="54101" y="153542"/>
                  </a:lnTo>
                  <a:lnTo>
                    <a:pt x="50546" y="199262"/>
                  </a:lnTo>
                  <a:lnTo>
                    <a:pt x="45212" y="244475"/>
                  </a:lnTo>
                  <a:lnTo>
                    <a:pt x="37464" y="289687"/>
                  </a:lnTo>
                  <a:lnTo>
                    <a:pt x="27304" y="334899"/>
                  </a:lnTo>
                  <a:lnTo>
                    <a:pt x="14859" y="379602"/>
                  </a:lnTo>
                  <a:lnTo>
                    <a:pt x="0" y="423545"/>
                  </a:lnTo>
                  <a:lnTo>
                    <a:pt x="14859" y="381381"/>
                  </a:lnTo>
                  <a:lnTo>
                    <a:pt x="27304" y="337947"/>
                  </a:lnTo>
                  <a:lnTo>
                    <a:pt x="38100" y="292100"/>
                  </a:lnTo>
                  <a:lnTo>
                    <a:pt x="45847" y="245110"/>
                  </a:lnTo>
                  <a:lnTo>
                    <a:pt x="51815" y="196976"/>
                  </a:lnTo>
                  <a:lnTo>
                    <a:pt x="54737" y="148082"/>
                  </a:lnTo>
                  <a:lnTo>
                    <a:pt x="55879" y="98806"/>
                  </a:lnTo>
                  <a:lnTo>
                    <a:pt x="54737" y="67046"/>
                  </a:lnTo>
                  <a:close/>
                </a:path>
                <a:path w="55879" h="423545">
                  <a:moveTo>
                    <a:pt x="53626" y="43431"/>
                  </a:moveTo>
                  <a:lnTo>
                    <a:pt x="53904" y="49402"/>
                  </a:lnTo>
                  <a:lnTo>
                    <a:pt x="54545" y="61719"/>
                  </a:lnTo>
                  <a:lnTo>
                    <a:pt x="54101" y="49402"/>
                  </a:lnTo>
                  <a:lnTo>
                    <a:pt x="53626" y="43431"/>
                  </a:lnTo>
                  <a:close/>
                </a:path>
                <a:path w="55879" h="423545">
                  <a:moveTo>
                    <a:pt x="50546" y="0"/>
                  </a:moveTo>
                  <a:lnTo>
                    <a:pt x="52959" y="35051"/>
                  </a:lnTo>
                  <a:lnTo>
                    <a:pt x="52324" y="21462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332729" y="3969384"/>
              <a:ext cx="15240" cy="24130"/>
            </a:xfrm>
            <a:custGeom>
              <a:avLst/>
              <a:gdLst/>
              <a:ahLst/>
              <a:cxnLst/>
              <a:rect l="l" t="t" r="r" b="b"/>
              <a:pathLst>
                <a:path w="15239" h="24129">
                  <a:moveTo>
                    <a:pt x="15240" y="0"/>
                  </a:moveTo>
                  <a:lnTo>
                    <a:pt x="11175" y="6096"/>
                  </a:lnTo>
                  <a:lnTo>
                    <a:pt x="7112" y="12064"/>
                  </a:lnTo>
                  <a:lnTo>
                    <a:pt x="3556" y="18161"/>
                  </a:lnTo>
                  <a:lnTo>
                    <a:pt x="0" y="24129"/>
                  </a:lnTo>
                  <a:lnTo>
                    <a:pt x="4064" y="18161"/>
                  </a:lnTo>
                  <a:lnTo>
                    <a:pt x="8762" y="12064"/>
                  </a:lnTo>
                  <a:lnTo>
                    <a:pt x="12954" y="6096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09234" y="404240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714" y="0"/>
                  </a:moveTo>
                  <a:lnTo>
                    <a:pt x="3810" y="2921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4444" y="2921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03519" y="3975734"/>
              <a:ext cx="41275" cy="75565"/>
            </a:xfrm>
            <a:custGeom>
              <a:avLst/>
              <a:gdLst/>
              <a:ahLst/>
              <a:cxnLst/>
              <a:rect l="l" t="t" r="r" b="b"/>
              <a:pathLst>
                <a:path w="41275" h="75564">
                  <a:moveTo>
                    <a:pt x="39033" y="4716"/>
                  </a:moveTo>
                  <a:lnTo>
                    <a:pt x="36628" y="7984"/>
                  </a:lnTo>
                  <a:lnTo>
                    <a:pt x="32512" y="13715"/>
                  </a:lnTo>
                  <a:lnTo>
                    <a:pt x="29325" y="17906"/>
                  </a:lnTo>
                  <a:lnTo>
                    <a:pt x="25400" y="23240"/>
                  </a:lnTo>
                  <a:lnTo>
                    <a:pt x="17652" y="36829"/>
                  </a:lnTo>
                  <a:lnTo>
                    <a:pt x="5333" y="61340"/>
                  </a:lnTo>
                  <a:lnTo>
                    <a:pt x="0" y="71374"/>
                  </a:lnTo>
                  <a:lnTo>
                    <a:pt x="634" y="74929"/>
                  </a:lnTo>
                  <a:lnTo>
                    <a:pt x="5333" y="75564"/>
                  </a:lnTo>
                  <a:lnTo>
                    <a:pt x="10667" y="66675"/>
                  </a:lnTo>
                  <a:lnTo>
                    <a:pt x="18287" y="51815"/>
                  </a:lnTo>
                  <a:lnTo>
                    <a:pt x="23621" y="39242"/>
                  </a:lnTo>
                  <a:lnTo>
                    <a:pt x="27177" y="32765"/>
                  </a:lnTo>
                  <a:lnTo>
                    <a:pt x="30733" y="25526"/>
                  </a:lnTo>
                  <a:lnTo>
                    <a:pt x="39033" y="4716"/>
                  </a:lnTo>
                  <a:close/>
                </a:path>
                <a:path w="41275" h="75564">
                  <a:moveTo>
                    <a:pt x="41275" y="0"/>
                  </a:moveTo>
                  <a:lnTo>
                    <a:pt x="37210" y="5968"/>
                  </a:lnTo>
                  <a:lnTo>
                    <a:pt x="32512" y="11937"/>
                  </a:lnTo>
                  <a:lnTo>
                    <a:pt x="28320" y="17906"/>
                  </a:lnTo>
                  <a:lnTo>
                    <a:pt x="25400" y="23240"/>
                  </a:lnTo>
                  <a:lnTo>
                    <a:pt x="29382" y="17906"/>
                  </a:lnTo>
                  <a:lnTo>
                    <a:pt x="32410" y="13715"/>
                  </a:lnTo>
                  <a:lnTo>
                    <a:pt x="36628" y="7984"/>
                  </a:lnTo>
                  <a:lnTo>
                    <a:pt x="39106" y="4535"/>
                  </a:lnTo>
                  <a:lnTo>
                    <a:pt x="39496" y="355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06694" y="405129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75" y="0"/>
                  </a:moveTo>
                  <a:lnTo>
                    <a:pt x="2158" y="0"/>
                  </a:lnTo>
                  <a:lnTo>
                    <a:pt x="1524" y="1142"/>
                  </a:lnTo>
                  <a:lnTo>
                    <a:pt x="507" y="2286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507" y="5079"/>
                  </a:lnTo>
                  <a:lnTo>
                    <a:pt x="1015" y="393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04790" y="4051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952" y="3175"/>
                  </a:moveTo>
                  <a:lnTo>
                    <a:pt x="635" y="1905"/>
                  </a:lnTo>
                  <a:lnTo>
                    <a:pt x="635" y="3175"/>
                  </a:lnTo>
                  <a:lnTo>
                    <a:pt x="952" y="3175"/>
                  </a:lnTo>
                  <a:close/>
                </a:path>
                <a:path w="4445" h="4445">
                  <a:moveTo>
                    <a:pt x="4445" y="508"/>
                  </a:moveTo>
                  <a:lnTo>
                    <a:pt x="0" y="0"/>
                  </a:lnTo>
                  <a:lnTo>
                    <a:pt x="1143" y="2159"/>
                  </a:lnTo>
                  <a:lnTo>
                    <a:pt x="2286" y="4445"/>
                  </a:lnTo>
                  <a:lnTo>
                    <a:pt x="4445" y="508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09869" y="4039234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350" y="0"/>
                  </a:moveTo>
                  <a:lnTo>
                    <a:pt x="4063" y="3682"/>
                  </a:lnTo>
                  <a:lnTo>
                    <a:pt x="2920" y="6603"/>
                  </a:lnTo>
                  <a:lnTo>
                    <a:pt x="0" y="12700"/>
                  </a:lnTo>
                  <a:lnTo>
                    <a:pt x="634" y="1270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14950" y="403354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990" y="0"/>
                  </a:moveTo>
                  <a:lnTo>
                    <a:pt x="2286" y="4169"/>
                  </a:lnTo>
                  <a:lnTo>
                    <a:pt x="0" y="8868"/>
                  </a:lnTo>
                  <a:lnTo>
                    <a:pt x="2286" y="5312"/>
                  </a:lnTo>
                  <a:lnTo>
                    <a:pt x="4990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07330" y="405129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75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508" y="3810"/>
                  </a:lnTo>
                  <a:lnTo>
                    <a:pt x="0" y="4445"/>
                  </a:lnTo>
                  <a:lnTo>
                    <a:pt x="0" y="5715"/>
                  </a:lnTo>
                  <a:lnTo>
                    <a:pt x="508" y="5715"/>
                  </a:lnTo>
                  <a:lnTo>
                    <a:pt x="508" y="6350"/>
                  </a:lnTo>
                  <a:lnTo>
                    <a:pt x="889" y="5715"/>
                  </a:lnTo>
                  <a:lnTo>
                    <a:pt x="889" y="5080"/>
                  </a:lnTo>
                  <a:lnTo>
                    <a:pt x="1397" y="4445"/>
                  </a:lnTo>
                  <a:lnTo>
                    <a:pt x="1397" y="3810"/>
                  </a:lnTo>
                  <a:lnTo>
                    <a:pt x="1270" y="3810"/>
                  </a:lnTo>
                  <a:lnTo>
                    <a:pt x="1905" y="2159"/>
                  </a:lnTo>
                  <a:lnTo>
                    <a:pt x="2540" y="114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06694" y="405637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380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380" y="3175"/>
                  </a:lnTo>
                  <a:lnTo>
                    <a:pt x="888" y="1905"/>
                  </a:lnTo>
                  <a:lnTo>
                    <a:pt x="888" y="1270"/>
                  </a:lnTo>
                  <a:lnTo>
                    <a:pt x="888" y="635"/>
                  </a:lnTo>
                  <a:lnTo>
                    <a:pt x="380" y="63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45429" y="3605529"/>
              <a:ext cx="82550" cy="370205"/>
            </a:xfrm>
            <a:custGeom>
              <a:avLst/>
              <a:gdLst/>
              <a:ahLst/>
              <a:cxnLst/>
              <a:rect l="l" t="t" r="r" b="b"/>
              <a:pathLst>
                <a:path w="82550" h="370204">
                  <a:moveTo>
                    <a:pt x="81915" y="0"/>
                  </a:moveTo>
                  <a:lnTo>
                    <a:pt x="81407" y="50037"/>
                  </a:lnTo>
                  <a:lnTo>
                    <a:pt x="77216" y="99949"/>
                  </a:lnTo>
                  <a:lnTo>
                    <a:pt x="71247" y="149987"/>
                  </a:lnTo>
                  <a:lnTo>
                    <a:pt x="61595" y="199390"/>
                  </a:lnTo>
                  <a:lnTo>
                    <a:pt x="50292" y="248158"/>
                  </a:lnTo>
                  <a:lnTo>
                    <a:pt x="35306" y="295783"/>
                  </a:lnTo>
                  <a:lnTo>
                    <a:pt x="16764" y="345186"/>
                  </a:lnTo>
                  <a:lnTo>
                    <a:pt x="2412" y="364236"/>
                  </a:lnTo>
                  <a:lnTo>
                    <a:pt x="0" y="370205"/>
                  </a:lnTo>
                  <a:lnTo>
                    <a:pt x="4825" y="364236"/>
                  </a:lnTo>
                  <a:lnTo>
                    <a:pt x="9017" y="358394"/>
                  </a:lnTo>
                  <a:lnTo>
                    <a:pt x="26924" y="336296"/>
                  </a:lnTo>
                  <a:lnTo>
                    <a:pt x="41910" y="292227"/>
                  </a:lnTo>
                  <a:lnTo>
                    <a:pt x="54483" y="247650"/>
                  </a:lnTo>
                  <a:lnTo>
                    <a:pt x="64643" y="202437"/>
                  </a:lnTo>
                  <a:lnTo>
                    <a:pt x="72390" y="157099"/>
                  </a:lnTo>
                  <a:lnTo>
                    <a:pt x="77724" y="111887"/>
                  </a:lnTo>
                  <a:lnTo>
                    <a:pt x="81407" y="66040"/>
                  </a:lnTo>
                  <a:lnTo>
                    <a:pt x="82550" y="20828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1459" y="3942079"/>
              <a:ext cx="41275" cy="66675"/>
            </a:xfrm>
            <a:custGeom>
              <a:avLst/>
              <a:gdLst/>
              <a:ahLst/>
              <a:cxnLst/>
              <a:rect l="l" t="t" r="r" b="b"/>
              <a:pathLst>
                <a:path w="41275" h="66675">
                  <a:moveTo>
                    <a:pt x="19176" y="27940"/>
                  </a:moveTo>
                  <a:lnTo>
                    <a:pt x="14350" y="33909"/>
                  </a:lnTo>
                  <a:lnTo>
                    <a:pt x="12573" y="37465"/>
                  </a:lnTo>
                  <a:lnTo>
                    <a:pt x="6603" y="52324"/>
                  </a:lnTo>
                  <a:lnTo>
                    <a:pt x="0" y="66675"/>
                  </a:lnTo>
                  <a:lnTo>
                    <a:pt x="16029" y="36322"/>
                  </a:lnTo>
                  <a:lnTo>
                    <a:pt x="13715" y="36322"/>
                  </a:lnTo>
                  <a:lnTo>
                    <a:pt x="19176" y="29210"/>
                  </a:lnTo>
                  <a:lnTo>
                    <a:pt x="19176" y="27940"/>
                  </a:lnTo>
                  <a:close/>
                </a:path>
                <a:path w="41275" h="66675">
                  <a:moveTo>
                    <a:pt x="41275" y="0"/>
                  </a:moveTo>
                  <a:lnTo>
                    <a:pt x="36449" y="5334"/>
                  </a:lnTo>
                  <a:lnTo>
                    <a:pt x="32257" y="10668"/>
                  </a:lnTo>
                  <a:lnTo>
                    <a:pt x="28066" y="16129"/>
                  </a:lnTo>
                  <a:lnTo>
                    <a:pt x="23367" y="21971"/>
                  </a:lnTo>
                  <a:lnTo>
                    <a:pt x="19176" y="27432"/>
                  </a:lnTo>
                  <a:lnTo>
                    <a:pt x="19176" y="29210"/>
                  </a:lnTo>
                  <a:lnTo>
                    <a:pt x="16763" y="32766"/>
                  </a:lnTo>
                  <a:lnTo>
                    <a:pt x="13715" y="36322"/>
                  </a:lnTo>
                  <a:lnTo>
                    <a:pt x="16029" y="36322"/>
                  </a:lnTo>
                  <a:lnTo>
                    <a:pt x="17906" y="32766"/>
                  </a:lnTo>
                  <a:lnTo>
                    <a:pt x="25145" y="21971"/>
                  </a:lnTo>
                  <a:lnTo>
                    <a:pt x="26924" y="19685"/>
                  </a:lnTo>
                  <a:lnTo>
                    <a:pt x="31114" y="13081"/>
                  </a:lnTo>
                  <a:lnTo>
                    <a:pt x="35940" y="7112"/>
                  </a:lnTo>
                  <a:lnTo>
                    <a:pt x="40639" y="1778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75909" y="3317239"/>
              <a:ext cx="11430" cy="29845"/>
            </a:xfrm>
            <a:custGeom>
              <a:avLst/>
              <a:gdLst/>
              <a:ahLst/>
              <a:cxnLst/>
              <a:rect l="l" t="t" r="r" b="b"/>
              <a:pathLst>
                <a:path w="11429" h="29845">
                  <a:moveTo>
                    <a:pt x="3555" y="0"/>
                  </a:moveTo>
                  <a:lnTo>
                    <a:pt x="2412" y="1777"/>
                  </a:lnTo>
                  <a:lnTo>
                    <a:pt x="1142" y="3556"/>
                  </a:lnTo>
                  <a:lnTo>
                    <a:pt x="0" y="4825"/>
                  </a:lnTo>
                  <a:lnTo>
                    <a:pt x="4190" y="17272"/>
                  </a:lnTo>
                  <a:lnTo>
                    <a:pt x="8509" y="29845"/>
                  </a:lnTo>
                  <a:lnTo>
                    <a:pt x="11429" y="25019"/>
                  </a:lnTo>
                  <a:lnTo>
                    <a:pt x="9651" y="18542"/>
                  </a:lnTo>
                  <a:lnTo>
                    <a:pt x="5461" y="6604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84164" y="3342004"/>
              <a:ext cx="42545" cy="263525"/>
            </a:xfrm>
            <a:custGeom>
              <a:avLst/>
              <a:gdLst/>
              <a:ahLst/>
              <a:cxnLst/>
              <a:rect l="l" t="t" r="r" b="b"/>
              <a:pathLst>
                <a:path w="42545" h="263525">
                  <a:moveTo>
                    <a:pt x="3048" y="0"/>
                  </a:moveTo>
                  <a:lnTo>
                    <a:pt x="0" y="4699"/>
                  </a:lnTo>
                  <a:lnTo>
                    <a:pt x="11937" y="46990"/>
                  </a:lnTo>
                  <a:lnTo>
                    <a:pt x="22225" y="89281"/>
                  </a:lnTo>
                  <a:lnTo>
                    <a:pt x="30607" y="132715"/>
                  </a:lnTo>
                  <a:lnTo>
                    <a:pt x="36575" y="176022"/>
                  </a:lnTo>
                  <a:lnTo>
                    <a:pt x="40767" y="219456"/>
                  </a:lnTo>
                  <a:lnTo>
                    <a:pt x="42545" y="263525"/>
                  </a:lnTo>
                  <a:lnTo>
                    <a:pt x="42545" y="241554"/>
                  </a:lnTo>
                  <a:lnTo>
                    <a:pt x="40132" y="197485"/>
                  </a:lnTo>
                  <a:lnTo>
                    <a:pt x="32385" y="130810"/>
                  </a:lnTo>
                  <a:lnTo>
                    <a:pt x="24637" y="86233"/>
                  </a:lnTo>
                  <a:lnTo>
                    <a:pt x="14986" y="4279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266054" y="3334384"/>
              <a:ext cx="149225" cy="706120"/>
            </a:xfrm>
            <a:custGeom>
              <a:avLst/>
              <a:gdLst/>
              <a:ahLst/>
              <a:cxnLst/>
              <a:rect l="l" t="t" r="r" b="b"/>
              <a:pathLst>
                <a:path w="149225" h="706120">
                  <a:moveTo>
                    <a:pt x="85598" y="27304"/>
                  </a:moveTo>
                  <a:lnTo>
                    <a:pt x="57658" y="85089"/>
                  </a:lnTo>
                  <a:lnTo>
                    <a:pt x="41021" y="130810"/>
                  </a:lnTo>
                  <a:lnTo>
                    <a:pt x="27305" y="180848"/>
                  </a:lnTo>
                  <a:lnTo>
                    <a:pt x="16637" y="232537"/>
                  </a:lnTo>
                  <a:lnTo>
                    <a:pt x="8382" y="286765"/>
                  </a:lnTo>
                  <a:lnTo>
                    <a:pt x="3556" y="333121"/>
                  </a:lnTo>
                  <a:lnTo>
                    <a:pt x="1143" y="380111"/>
                  </a:lnTo>
                  <a:lnTo>
                    <a:pt x="0" y="427736"/>
                  </a:lnTo>
                  <a:lnTo>
                    <a:pt x="1143" y="475361"/>
                  </a:lnTo>
                  <a:lnTo>
                    <a:pt x="4191" y="522859"/>
                  </a:lnTo>
                  <a:lnTo>
                    <a:pt x="9525" y="569849"/>
                  </a:lnTo>
                  <a:lnTo>
                    <a:pt x="16002" y="616330"/>
                  </a:lnTo>
                  <a:lnTo>
                    <a:pt x="25019" y="661542"/>
                  </a:lnTo>
                  <a:lnTo>
                    <a:pt x="35687" y="706119"/>
                  </a:lnTo>
                  <a:lnTo>
                    <a:pt x="51181" y="682371"/>
                  </a:lnTo>
                  <a:lnTo>
                    <a:pt x="66548" y="659764"/>
                  </a:lnTo>
                  <a:lnTo>
                    <a:pt x="73660" y="647826"/>
                  </a:lnTo>
                  <a:lnTo>
                    <a:pt x="82042" y="635888"/>
                  </a:lnTo>
                  <a:lnTo>
                    <a:pt x="99822" y="587755"/>
                  </a:lnTo>
                  <a:lnTo>
                    <a:pt x="115316" y="538988"/>
                  </a:lnTo>
                  <a:lnTo>
                    <a:pt x="127254" y="490219"/>
                  </a:lnTo>
                  <a:lnTo>
                    <a:pt x="136779" y="440816"/>
                  </a:lnTo>
                  <a:lnTo>
                    <a:pt x="143891" y="391413"/>
                  </a:lnTo>
                  <a:lnTo>
                    <a:pt x="147447" y="342011"/>
                  </a:lnTo>
                  <a:lnTo>
                    <a:pt x="149225" y="292735"/>
                  </a:lnTo>
                  <a:lnTo>
                    <a:pt x="148082" y="247523"/>
                  </a:lnTo>
                  <a:lnTo>
                    <a:pt x="144525" y="202311"/>
                  </a:lnTo>
                  <a:lnTo>
                    <a:pt x="139065" y="157099"/>
                  </a:lnTo>
                  <a:lnTo>
                    <a:pt x="138956" y="156463"/>
                  </a:lnTo>
                  <a:lnTo>
                    <a:pt x="47625" y="156463"/>
                  </a:lnTo>
                  <a:lnTo>
                    <a:pt x="65405" y="114173"/>
                  </a:lnTo>
                  <a:lnTo>
                    <a:pt x="85598" y="72009"/>
                  </a:lnTo>
                  <a:lnTo>
                    <a:pt x="85598" y="27304"/>
                  </a:lnTo>
                  <a:close/>
                </a:path>
                <a:path w="149225" h="706120">
                  <a:moveTo>
                    <a:pt x="98679" y="4190"/>
                  </a:moveTo>
                  <a:lnTo>
                    <a:pt x="85598" y="27304"/>
                  </a:lnTo>
                  <a:lnTo>
                    <a:pt x="85598" y="72009"/>
                  </a:lnTo>
                  <a:lnTo>
                    <a:pt x="65405" y="114173"/>
                  </a:lnTo>
                  <a:lnTo>
                    <a:pt x="47625" y="156463"/>
                  </a:lnTo>
                  <a:lnTo>
                    <a:pt x="138956" y="156463"/>
                  </a:lnTo>
                  <a:lnTo>
                    <a:pt x="131445" y="112394"/>
                  </a:lnTo>
                  <a:lnTo>
                    <a:pt x="126619" y="91059"/>
                  </a:lnTo>
                  <a:lnTo>
                    <a:pt x="121920" y="69596"/>
                  </a:lnTo>
                  <a:lnTo>
                    <a:pt x="115950" y="48767"/>
                  </a:lnTo>
                  <a:lnTo>
                    <a:pt x="111006" y="30987"/>
                  </a:lnTo>
                  <a:lnTo>
                    <a:pt x="108204" y="30987"/>
                  </a:lnTo>
                  <a:lnTo>
                    <a:pt x="106942" y="27304"/>
                  </a:lnTo>
                  <a:lnTo>
                    <a:pt x="103328" y="17272"/>
                  </a:lnTo>
                  <a:lnTo>
                    <a:pt x="98679" y="4190"/>
                  </a:lnTo>
                  <a:close/>
                </a:path>
                <a:path w="149225" h="706120">
                  <a:moveTo>
                    <a:pt x="101092" y="0"/>
                  </a:moveTo>
                  <a:lnTo>
                    <a:pt x="98679" y="4190"/>
                  </a:lnTo>
                  <a:lnTo>
                    <a:pt x="103505" y="17272"/>
                  </a:lnTo>
                  <a:lnTo>
                    <a:pt x="106894" y="27304"/>
                  </a:lnTo>
                  <a:lnTo>
                    <a:pt x="108204" y="30987"/>
                  </a:lnTo>
                  <a:lnTo>
                    <a:pt x="109982" y="27304"/>
                  </a:lnTo>
                  <a:lnTo>
                    <a:pt x="105791" y="13715"/>
                  </a:lnTo>
                  <a:lnTo>
                    <a:pt x="101092" y="0"/>
                  </a:lnTo>
                  <a:close/>
                </a:path>
                <a:path w="149225" h="706120">
                  <a:moveTo>
                    <a:pt x="109982" y="27304"/>
                  </a:moveTo>
                  <a:lnTo>
                    <a:pt x="108204" y="30987"/>
                  </a:lnTo>
                  <a:lnTo>
                    <a:pt x="111006" y="30987"/>
                  </a:lnTo>
                  <a:lnTo>
                    <a:pt x="109982" y="27304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01614" y="3993514"/>
              <a:ext cx="31115" cy="53340"/>
            </a:xfrm>
            <a:custGeom>
              <a:avLst/>
              <a:gdLst/>
              <a:ahLst/>
              <a:cxnLst/>
              <a:rect l="l" t="t" r="r" b="b"/>
              <a:pathLst>
                <a:path w="31114" h="53339">
                  <a:moveTo>
                    <a:pt x="31114" y="0"/>
                  </a:moveTo>
                  <a:lnTo>
                    <a:pt x="7747" y="34417"/>
                  </a:lnTo>
                  <a:lnTo>
                    <a:pt x="0" y="46227"/>
                  </a:lnTo>
                  <a:lnTo>
                    <a:pt x="2412" y="53339"/>
                  </a:lnTo>
                  <a:lnTo>
                    <a:pt x="7747" y="43307"/>
                  </a:lnTo>
                  <a:lnTo>
                    <a:pt x="13715" y="32004"/>
                  </a:lnTo>
                  <a:lnTo>
                    <a:pt x="20320" y="18923"/>
                  </a:lnTo>
                  <a:lnTo>
                    <a:pt x="22347" y="15367"/>
                  </a:lnTo>
                  <a:lnTo>
                    <a:pt x="20955" y="15367"/>
                  </a:lnTo>
                  <a:lnTo>
                    <a:pt x="28067" y="5334"/>
                  </a:lnTo>
                  <a:lnTo>
                    <a:pt x="31114" y="0"/>
                  </a:lnTo>
                  <a:close/>
                </a:path>
                <a:path w="31114" h="53339">
                  <a:moveTo>
                    <a:pt x="28067" y="5334"/>
                  </a:moveTo>
                  <a:lnTo>
                    <a:pt x="20955" y="15367"/>
                  </a:lnTo>
                  <a:lnTo>
                    <a:pt x="22347" y="15367"/>
                  </a:lnTo>
                  <a:lnTo>
                    <a:pt x="28067" y="533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63209" y="3322319"/>
              <a:ext cx="63500" cy="625475"/>
            </a:xfrm>
            <a:custGeom>
              <a:avLst/>
              <a:gdLst/>
              <a:ahLst/>
              <a:cxnLst/>
              <a:rect l="l" t="t" r="r" b="b"/>
              <a:pathLst>
                <a:path w="63500" h="625475">
                  <a:moveTo>
                    <a:pt x="21336" y="25018"/>
                  </a:moveTo>
                  <a:lnTo>
                    <a:pt x="12445" y="39242"/>
                  </a:lnTo>
                  <a:lnTo>
                    <a:pt x="18414" y="60705"/>
                  </a:lnTo>
                  <a:lnTo>
                    <a:pt x="24384" y="81406"/>
                  </a:lnTo>
                  <a:lnTo>
                    <a:pt x="29082" y="102869"/>
                  </a:lnTo>
                  <a:lnTo>
                    <a:pt x="42799" y="168909"/>
                  </a:lnTo>
                  <a:lnTo>
                    <a:pt x="49275" y="214629"/>
                  </a:lnTo>
                  <a:lnTo>
                    <a:pt x="54101" y="259841"/>
                  </a:lnTo>
                  <a:lnTo>
                    <a:pt x="55879" y="305562"/>
                  </a:lnTo>
                  <a:lnTo>
                    <a:pt x="55244" y="351916"/>
                  </a:lnTo>
                  <a:lnTo>
                    <a:pt x="52197" y="397763"/>
                  </a:lnTo>
                  <a:lnTo>
                    <a:pt x="46862" y="443483"/>
                  </a:lnTo>
                  <a:lnTo>
                    <a:pt x="39242" y="489965"/>
                  </a:lnTo>
                  <a:lnTo>
                    <a:pt x="28448" y="535051"/>
                  </a:lnTo>
                  <a:lnTo>
                    <a:pt x="15493" y="580897"/>
                  </a:lnTo>
                  <a:lnTo>
                    <a:pt x="0" y="625475"/>
                  </a:lnTo>
                  <a:lnTo>
                    <a:pt x="17272" y="579119"/>
                  </a:lnTo>
                  <a:lnTo>
                    <a:pt x="32130" y="531494"/>
                  </a:lnTo>
                  <a:lnTo>
                    <a:pt x="43306" y="482726"/>
                  </a:lnTo>
                  <a:lnTo>
                    <a:pt x="52831" y="433450"/>
                  </a:lnTo>
                  <a:lnTo>
                    <a:pt x="58800" y="383539"/>
                  </a:lnTo>
                  <a:lnTo>
                    <a:pt x="62991" y="333501"/>
                  </a:lnTo>
                  <a:lnTo>
                    <a:pt x="63500" y="283590"/>
                  </a:lnTo>
                  <a:lnTo>
                    <a:pt x="61722" y="239649"/>
                  </a:lnTo>
                  <a:lnTo>
                    <a:pt x="57657" y="196214"/>
                  </a:lnTo>
                  <a:lnTo>
                    <a:pt x="51688" y="152780"/>
                  </a:lnTo>
                  <a:lnTo>
                    <a:pt x="43306" y="109346"/>
                  </a:lnTo>
                  <a:lnTo>
                    <a:pt x="33274" y="67182"/>
                  </a:lnTo>
                  <a:lnTo>
                    <a:pt x="21336" y="25018"/>
                  </a:lnTo>
                  <a:close/>
                </a:path>
                <a:path w="63500" h="625475">
                  <a:moveTo>
                    <a:pt x="13080" y="0"/>
                  </a:moveTo>
                  <a:lnTo>
                    <a:pt x="10667" y="2920"/>
                  </a:lnTo>
                  <a:lnTo>
                    <a:pt x="8254" y="5968"/>
                  </a:lnTo>
                  <a:lnTo>
                    <a:pt x="6476" y="8381"/>
                  </a:lnTo>
                  <a:lnTo>
                    <a:pt x="3555" y="11937"/>
                  </a:lnTo>
                  <a:lnTo>
                    <a:pt x="8254" y="25526"/>
                  </a:lnTo>
                  <a:lnTo>
                    <a:pt x="12445" y="39242"/>
                  </a:lnTo>
                  <a:lnTo>
                    <a:pt x="15493" y="34543"/>
                  </a:lnTo>
                  <a:lnTo>
                    <a:pt x="21336" y="25018"/>
                  </a:lnTo>
                  <a:lnTo>
                    <a:pt x="17272" y="12445"/>
                  </a:lnTo>
                  <a:lnTo>
                    <a:pt x="1308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47969" y="3446779"/>
              <a:ext cx="71755" cy="523240"/>
            </a:xfrm>
            <a:custGeom>
              <a:avLst/>
              <a:gdLst/>
              <a:ahLst/>
              <a:cxnLst/>
              <a:rect l="l" t="t" r="r" b="b"/>
              <a:pathLst>
                <a:path w="71754" h="523239">
                  <a:moveTo>
                    <a:pt x="49656" y="0"/>
                  </a:moveTo>
                  <a:lnTo>
                    <a:pt x="57403" y="44577"/>
                  </a:lnTo>
                  <a:lnTo>
                    <a:pt x="62737" y="89789"/>
                  </a:lnTo>
                  <a:lnTo>
                    <a:pt x="66420" y="135001"/>
                  </a:lnTo>
                  <a:lnTo>
                    <a:pt x="67563" y="180212"/>
                  </a:lnTo>
                  <a:lnTo>
                    <a:pt x="65785" y="229489"/>
                  </a:lnTo>
                  <a:lnTo>
                    <a:pt x="62229" y="278892"/>
                  </a:lnTo>
                  <a:lnTo>
                    <a:pt x="54990" y="328803"/>
                  </a:lnTo>
                  <a:lnTo>
                    <a:pt x="45465" y="377571"/>
                  </a:lnTo>
                  <a:lnTo>
                    <a:pt x="33527" y="426339"/>
                  </a:lnTo>
                  <a:lnTo>
                    <a:pt x="17906" y="475107"/>
                  </a:lnTo>
                  <a:lnTo>
                    <a:pt x="0" y="523240"/>
                  </a:lnTo>
                  <a:lnTo>
                    <a:pt x="8381" y="512572"/>
                  </a:lnTo>
                  <a:lnTo>
                    <a:pt x="31114" y="456057"/>
                  </a:lnTo>
                  <a:lnTo>
                    <a:pt x="44195" y="410845"/>
                  </a:lnTo>
                  <a:lnTo>
                    <a:pt x="54990" y="365633"/>
                  </a:lnTo>
                  <a:lnTo>
                    <a:pt x="62737" y="319278"/>
                  </a:lnTo>
                  <a:lnTo>
                    <a:pt x="68199" y="273558"/>
                  </a:lnTo>
                  <a:lnTo>
                    <a:pt x="71119" y="227711"/>
                  </a:lnTo>
                  <a:lnTo>
                    <a:pt x="71754" y="181356"/>
                  </a:lnTo>
                  <a:lnTo>
                    <a:pt x="69976" y="135509"/>
                  </a:lnTo>
                  <a:lnTo>
                    <a:pt x="65150" y="90424"/>
                  </a:lnTo>
                  <a:lnTo>
                    <a:pt x="58546" y="44577"/>
                  </a:lnTo>
                  <a:lnTo>
                    <a:pt x="49656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75909" y="331596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4444" y="0"/>
                  </a:moveTo>
                  <a:lnTo>
                    <a:pt x="3175" y="1142"/>
                  </a:lnTo>
                  <a:lnTo>
                    <a:pt x="0" y="5079"/>
                  </a:lnTo>
                  <a:lnTo>
                    <a:pt x="0" y="5714"/>
                  </a:lnTo>
                  <a:lnTo>
                    <a:pt x="1904" y="3937"/>
                  </a:lnTo>
                  <a:lnTo>
                    <a:pt x="4444" y="507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74004" y="330898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3810" y="0"/>
                  </a:moveTo>
                  <a:lnTo>
                    <a:pt x="0" y="5968"/>
                  </a:lnTo>
                  <a:lnTo>
                    <a:pt x="1905" y="11429"/>
                  </a:lnTo>
                  <a:lnTo>
                    <a:pt x="6350" y="596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299075" y="40678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70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63844" y="33348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904" y="0"/>
                  </a:moveTo>
                  <a:lnTo>
                    <a:pt x="634" y="1524"/>
                  </a:lnTo>
                  <a:lnTo>
                    <a:pt x="0" y="266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50814" y="3337559"/>
              <a:ext cx="113030" cy="705485"/>
            </a:xfrm>
            <a:custGeom>
              <a:avLst/>
              <a:gdLst/>
              <a:ahLst/>
              <a:cxnLst/>
              <a:rect l="l" t="t" r="r" b="b"/>
              <a:pathLst>
                <a:path w="113029" h="705485">
                  <a:moveTo>
                    <a:pt x="113030" y="0"/>
                  </a:moveTo>
                  <a:lnTo>
                    <a:pt x="89915" y="36829"/>
                  </a:lnTo>
                  <a:lnTo>
                    <a:pt x="69087" y="74929"/>
                  </a:lnTo>
                  <a:lnTo>
                    <a:pt x="49402" y="123189"/>
                  </a:lnTo>
                  <a:lnTo>
                    <a:pt x="32765" y="171957"/>
                  </a:lnTo>
                  <a:lnTo>
                    <a:pt x="20193" y="220725"/>
                  </a:lnTo>
                  <a:lnTo>
                    <a:pt x="10668" y="269493"/>
                  </a:lnTo>
                  <a:lnTo>
                    <a:pt x="4190" y="317626"/>
                  </a:lnTo>
                  <a:lnTo>
                    <a:pt x="1143" y="362838"/>
                  </a:lnTo>
                  <a:lnTo>
                    <a:pt x="0" y="410463"/>
                  </a:lnTo>
                  <a:lnTo>
                    <a:pt x="635" y="458597"/>
                  </a:lnTo>
                  <a:lnTo>
                    <a:pt x="2921" y="508000"/>
                  </a:lnTo>
                  <a:lnTo>
                    <a:pt x="11937" y="577596"/>
                  </a:lnTo>
                  <a:lnTo>
                    <a:pt x="26162" y="650239"/>
                  </a:lnTo>
                  <a:lnTo>
                    <a:pt x="47625" y="705485"/>
                  </a:lnTo>
                  <a:lnTo>
                    <a:pt x="50037" y="701928"/>
                  </a:lnTo>
                  <a:lnTo>
                    <a:pt x="37464" y="654303"/>
                  </a:lnTo>
                  <a:lnTo>
                    <a:pt x="27432" y="606171"/>
                  </a:lnTo>
                  <a:lnTo>
                    <a:pt x="20193" y="557402"/>
                  </a:lnTo>
                  <a:lnTo>
                    <a:pt x="14859" y="508635"/>
                  </a:lnTo>
                  <a:lnTo>
                    <a:pt x="11937" y="459866"/>
                  </a:lnTo>
                  <a:lnTo>
                    <a:pt x="11302" y="411099"/>
                  </a:lnTo>
                  <a:lnTo>
                    <a:pt x="12446" y="363474"/>
                  </a:lnTo>
                  <a:lnTo>
                    <a:pt x="16129" y="316484"/>
                  </a:lnTo>
                  <a:lnTo>
                    <a:pt x="22606" y="263525"/>
                  </a:lnTo>
                  <a:lnTo>
                    <a:pt x="32131" y="211836"/>
                  </a:lnTo>
                  <a:lnTo>
                    <a:pt x="43434" y="162940"/>
                  </a:lnTo>
                  <a:lnTo>
                    <a:pt x="57785" y="117221"/>
                  </a:lnTo>
                  <a:lnTo>
                    <a:pt x="73787" y="74422"/>
                  </a:lnTo>
                  <a:lnTo>
                    <a:pt x="92201" y="35051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99075" y="40398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0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63209" y="332930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4">
                  <a:moveTo>
                    <a:pt x="2159" y="0"/>
                  </a:moveTo>
                  <a:lnTo>
                    <a:pt x="0" y="4191"/>
                  </a:lnTo>
                  <a:lnTo>
                    <a:pt x="507" y="6477"/>
                  </a:lnTo>
                  <a:lnTo>
                    <a:pt x="1142" y="8255"/>
                  </a:lnTo>
                  <a:lnTo>
                    <a:pt x="1650" y="6477"/>
                  </a:lnTo>
                  <a:lnTo>
                    <a:pt x="3301" y="419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20029" y="3334384"/>
              <a:ext cx="43815" cy="78740"/>
            </a:xfrm>
            <a:custGeom>
              <a:avLst/>
              <a:gdLst/>
              <a:ahLst/>
              <a:cxnLst/>
              <a:rect l="l" t="t" r="r" b="b"/>
              <a:pathLst>
                <a:path w="43814" h="78739">
                  <a:moveTo>
                    <a:pt x="42672" y="0"/>
                  </a:moveTo>
                  <a:lnTo>
                    <a:pt x="23114" y="32512"/>
                  </a:lnTo>
                  <a:lnTo>
                    <a:pt x="12446" y="51562"/>
                  </a:lnTo>
                  <a:lnTo>
                    <a:pt x="0" y="78739"/>
                  </a:lnTo>
                  <a:lnTo>
                    <a:pt x="10033" y="59816"/>
                  </a:lnTo>
                  <a:lnTo>
                    <a:pt x="20700" y="40893"/>
                  </a:lnTo>
                  <a:lnTo>
                    <a:pt x="32004" y="22478"/>
                  </a:lnTo>
                  <a:lnTo>
                    <a:pt x="43815" y="4190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299075" y="4039869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2539" y="0"/>
                  </a:moveTo>
                  <a:lnTo>
                    <a:pt x="0" y="3555"/>
                  </a:lnTo>
                  <a:lnTo>
                    <a:pt x="1904" y="5968"/>
                  </a:lnTo>
                  <a:lnTo>
                    <a:pt x="5079" y="10794"/>
                  </a:lnTo>
                  <a:lnTo>
                    <a:pt x="5714" y="10794"/>
                  </a:lnTo>
                  <a:lnTo>
                    <a:pt x="4445" y="6603"/>
                  </a:lnTo>
                  <a:lnTo>
                    <a:pt x="3810" y="419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03519" y="40512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4" y="0"/>
                  </a:moveTo>
                  <a:lnTo>
                    <a:pt x="0" y="0"/>
                  </a:lnTo>
                  <a:lnTo>
                    <a:pt x="634" y="508"/>
                  </a:lnTo>
                  <a:lnTo>
                    <a:pt x="1269" y="1524"/>
                  </a:lnTo>
                  <a:lnTo>
                    <a:pt x="1904" y="203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286375" y="4023359"/>
              <a:ext cx="12065" cy="27305"/>
            </a:xfrm>
            <a:custGeom>
              <a:avLst/>
              <a:gdLst/>
              <a:ahLst/>
              <a:cxnLst/>
              <a:rect l="l" t="t" r="r" b="b"/>
              <a:pathLst>
                <a:path w="12064" h="27304">
                  <a:moveTo>
                    <a:pt x="0" y="0"/>
                  </a:moveTo>
                  <a:lnTo>
                    <a:pt x="1142" y="5461"/>
                  </a:lnTo>
                  <a:lnTo>
                    <a:pt x="4063" y="15112"/>
                  </a:lnTo>
                  <a:lnTo>
                    <a:pt x="3428" y="15748"/>
                  </a:lnTo>
                  <a:lnTo>
                    <a:pt x="3428" y="17652"/>
                  </a:lnTo>
                  <a:lnTo>
                    <a:pt x="8127" y="27304"/>
                  </a:lnTo>
                  <a:lnTo>
                    <a:pt x="9778" y="24891"/>
                  </a:lnTo>
                  <a:lnTo>
                    <a:pt x="12064" y="20574"/>
                  </a:lnTo>
                  <a:lnTo>
                    <a:pt x="8127" y="13335"/>
                  </a:lnTo>
                  <a:lnTo>
                    <a:pt x="4063" y="6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295264" y="404304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4190" y="0"/>
                  </a:moveTo>
                  <a:lnTo>
                    <a:pt x="1777" y="4444"/>
                  </a:lnTo>
                  <a:lnTo>
                    <a:pt x="0" y="6984"/>
                  </a:lnTo>
                  <a:lnTo>
                    <a:pt x="2921" y="6984"/>
                  </a:lnTo>
                  <a:lnTo>
                    <a:pt x="8889" y="761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00979" y="40627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40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00979" y="40627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294629" y="405066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065" y="6350"/>
                  </a:moveTo>
                  <a:lnTo>
                    <a:pt x="11430" y="6350"/>
                  </a:lnTo>
                  <a:lnTo>
                    <a:pt x="11430" y="6985"/>
                  </a:lnTo>
                  <a:lnTo>
                    <a:pt x="9017" y="11049"/>
                  </a:lnTo>
                  <a:lnTo>
                    <a:pt x="7874" y="12700"/>
                  </a:lnTo>
                  <a:lnTo>
                    <a:pt x="9652" y="12700"/>
                  </a:lnTo>
                  <a:lnTo>
                    <a:pt x="12700" y="7493"/>
                  </a:lnTo>
                  <a:lnTo>
                    <a:pt x="12065" y="6985"/>
                  </a:lnTo>
                  <a:lnTo>
                    <a:pt x="12065" y="6350"/>
                  </a:lnTo>
                  <a:close/>
                </a:path>
                <a:path w="12700" h="1270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777"/>
                  </a:lnTo>
                  <a:lnTo>
                    <a:pt x="3048" y="3429"/>
                  </a:lnTo>
                  <a:lnTo>
                    <a:pt x="3683" y="5842"/>
                  </a:lnTo>
                  <a:lnTo>
                    <a:pt x="6604" y="5842"/>
                  </a:lnTo>
                  <a:lnTo>
                    <a:pt x="12065" y="5207"/>
                  </a:lnTo>
                  <a:lnTo>
                    <a:pt x="11430" y="2921"/>
                  </a:lnTo>
                  <a:lnTo>
                    <a:pt x="9652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297804" y="405510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890" y="0"/>
                  </a:moveTo>
                  <a:lnTo>
                    <a:pt x="5715" y="0"/>
                  </a:lnTo>
                  <a:lnTo>
                    <a:pt x="0" y="635"/>
                  </a:lnTo>
                  <a:lnTo>
                    <a:pt x="635" y="1142"/>
                  </a:lnTo>
                  <a:lnTo>
                    <a:pt x="3175" y="7619"/>
                  </a:lnTo>
                  <a:lnTo>
                    <a:pt x="4445" y="7619"/>
                  </a:lnTo>
                  <a:lnTo>
                    <a:pt x="6985" y="3555"/>
                  </a:lnTo>
                  <a:lnTo>
                    <a:pt x="8255" y="1777"/>
                  </a:lnTo>
                  <a:lnTo>
                    <a:pt x="8890" y="63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00344" y="40684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904" y="0"/>
                  </a:moveTo>
                  <a:lnTo>
                    <a:pt x="634" y="507"/>
                  </a:lnTo>
                  <a:lnTo>
                    <a:pt x="0" y="888"/>
                  </a:lnTo>
                  <a:lnTo>
                    <a:pt x="0" y="1396"/>
                  </a:lnTo>
                  <a:lnTo>
                    <a:pt x="634" y="1396"/>
                  </a:lnTo>
                  <a:lnTo>
                    <a:pt x="634" y="1904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00979" y="40633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5"/>
                  </a:moveTo>
                  <a:lnTo>
                    <a:pt x="635" y="4445"/>
                  </a:lnTo>
                  <a:lnTo>
                    <a:pt x="0" y="5714"/>
                  </a:lnTo>
                  <a:lnTo>
                    <a:pt x="1270" y="5080"/>
                  </a:lnTo>
                  <a:lnTo>
                    <a:pt x="1666" y="4445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40" y="1270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03519" y="405764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175" y="0"/>
                  </a:moveTo>
                  <a:lnTo>
                    <a:pt x="634" y="3428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3809" y="1650"/>
                  </a:lnTo>
                  <a:lnTo>
                    <a:pt x="3175" y="50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67019" y="3321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8889" y="0"/>
                  </a:moveTo>
                  <a:lnTo>
                    <a:pt x="5968" y="4190"/>
                  </a:lnTo>
                  <a:lnTo>
                    <a:pt x="2920" y="9144"/>
                  </a:lnTo>
                  <a:lnTo>
                    <a:pt x="0" y="13335"/>
                  </a:lnTo>
                  <a:lnTo>
                    <a:pt x="2920" y="9651"/>
                  </a:lnTo>
                  <a:lnTo>
                    <a:pt x="4825" y="6603"/>
                  </a:lnTo>
                  <a:lnTo>
                    <a:pt x="7112" y="3683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365750" y="3315969"/>
              <a:ext cx="10160" cy="18415"/>
            </a:xfrm>
            <a:custGeom>
              <a:avLst/>
              <a:gdLst/>
              <a:ahLst/>
              <a:cxnLst/>
              <a:rect l="l" t="t" r="r" b="b"/>
              <a:pathLst>
                <a:path w="10160" h="18414">
                  <a:moveTo>
                    <a:pt x="8382" y="0"/>
                  </a:moveTo>
                  <a:lnTo>
                    <a:pt x="0" y="14224"/>
                  </a:lnTo>
                  <a:lnTo>
                    <a:pt x="1142" y="18414"/>
                  </a:lnTo>
                  <a:lnTo>
                    <a:pt x="4190" y="14224"/>
                  </a:lnTo>
                  <a:lnTo>
                    <a:pt x="7238" y="9525"/>
                  </a:lnTo>
                  <a:lnTo>
                    <a:pt x="10160" y="5333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297804" y="406272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143" y="0"/>
                  </a:moveTo>
                  <a:lnTo>
                    <a:pt x="0" y="0"/>
                  </a:lnTo>
                  <a:lnTo>
                    <a:pt x="508" y="1905"/>
                  </a:lnTo>
                  <a:lnTo>
                    <a:pt x="1143" y="3175"/>
                  </a:lnTo>
                  <a:lnTo>
                    <a:pt x="1650" y="5080"/>
                  </a:lnTo>
                  <a:lnTo>
                    <a:pt x="3937" y="5080"/>
                  </a:lnTo>
                  <a:lnTo>
                    <a:pt x="3937" y="4445"/>
                  </a:lnTo>
                  <a:lnTo>
                    <a:pt x="4445" y="3810"/>
                  </a:lnTo>
                  <a:lnTo>
                    <a:pt x="3937" y="1905"/>
                  </a:lnTo>
                  <a:lnTo>
                    <a:pt x="3302" y="635"/>
                  </a:lnTo>
                  <a:lnTo>
                    <a:pt x="2159" y="63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294629" y="405383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921" y="0"/>
                  </a:moveTo>
                  <a:lnTo>
                    <a:pt x="0" y="0"/>
                  </a:lnTo>
                  <a:lnTo>
                    <a:pt x="635" y="1143"/>
                  </a:lnTo>
                  <a:lnTo>
                    <a:pt x="635" y="2412"/>
                  </a:lnTo>
                  <a:lnTo>
                    <a:pt x="1143" y="2921"/>
                  </a:lnTo>
                  <a:lnTo>
                    <a:pt x="2286" y="7112"/>
                  </a:lnTo>
                  <a:lnTo>
                    <a:pt x="2921" y="8889"/>
                  </a:lnTo>
                  <a:lnTo>
                    <a:pt x="6350" y="9525"/>
                  </a:lnTo>
                  <a:lnTo>
                    <a:pt x="4064" y="2921"/>
                  </a:lnTo>
                  <a:lnTo>
                    <a:pt x="3429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00979" y="40659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70829" y="3300729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29" y="0"/>
                  </a:moveTo>
                  <a:lnTo>
                    <a:pt x="2286" y="1778"/>
                  </a:lnTo>
                  <a:lnTo>
                    <a:pt x="0" y="6096"/>
                  </a:lnTo>
                  <a:lnTo>
                    <a:pt x="1143" y="9144"/>
                  </a:lnTo>
                  <a:lnTo>
                    <a:pt x="2921" y="14605"/>
                  </a:lnTo>
                  <a:lnTo>
                    <a:pt x="6350" y="8509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91454" y="404621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69"/>
                  </a:lnTo>
                  <a:lnTo>
                    <a:pt x="1270" y="4444"/>
                  </a:lnTo>
                  <a:lnTo>
                    <a:pt x="2540" y="4444"/>
                  </a:lnTo>
                  <a:lnTo>
                    <a:pt x="1905" y="3175"/>
                  </a:lnTo>
                  <a:lnTo>
                    <a:pt x="635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92725" y="405002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651"/>
                  </a:lnTo>
                  <a:lnTo>
                    <a:pt x="635" y="2159"/>
                  </a:lnTo>
                  <a:lnTo>
                    <a:pt x="1270" y="2667"/>
                  </a:lnTo>
                  <a:lnTo>
                    <a:pt x="1270" y="3302"/>
                  </a:lnTo>
                  <a:lnTo>
                    <a:pt x="4445" y="3302"/>
                  </a:lnTo>
                  <a:lnTo>
                    <a:pt x="3810" y="2667"/>
                  </a:lnTo>
                  <a:lnTo>
                    <a:pt x="2539" y="1651"/>
                  </a:lnTo>
                  <a:lnTo>
                    <a:pt x="1904" y="508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54625" y="3846194"/>
              <a:ext cx="32384" cy="177165"/>
            </a:xfrm>
            <a:custGeom>
              <a:avLst/>
              <a:gdLst/>
              <a:ahLst/>
              <a:cxnLst/>
              <a:rect l="l" t="t" r="r" b="b"/>
              <a:pathLst>
                <a:path w="32385" h="177164">
                  <a:moveTo>
                    <a:pt x="6851" y="54737"/>
                  </a:moveTo>
                  <a:lnTo>
                    <a:pt x="5969" y="54737"/>
                  </a:lnTo>
                  <a:lnTo>
                    <a:pt x="9016" y="77342"/>
                  </a:lnTo>
                  <a:lnTo>
                    <a:pt x="18034" y="125983"/>
                  </a:lnTo>
                  <a:lnTo>
                    <a:pt x="29337" y="172974"/>
                  </a:lnTo>
                  <a:lnTo>
                    <a:pt x="32385" y="177164"/>
                  </a:lnTo>
                  <a:lnTo>
                    <a:pt x="23367" y="142112"/>
                  </a:lnTo>
                  <a:lnTo>
                    <a:pt x="15621" y="105790"/>
                  </a:lnTo>
                  <a:lnTo>
                    <a:pt x="9016" y="69595"/>
                  </a:lnTo>
                  <a:lnTo>
                    <a:pt x="6851" y="54737"/>
                  </a:lnTo>
                  <a:close/>
                </a:path>
                <a:path w="32385" h="177164">
                  <a:moveTo>
                    <a:pt x="0" y="0"/>
                  </a:moveTo>
                  <a:lnTo>
                    <a:pt x="1777" y="19557"/>
                  </a:lnTo>
                  <a:lnTo>
                    <a:pt x="3555" y="38607"/>
                  </a:lnTo>
                  <a:lnTo>
                    <a:pt x="5969" y="57657"/>
                  </a:lnTo>
                  <a:lnTo>
                    <a:pt x="9016" y="77342"/>
                  </a:lnTo>
                  <a:lnTo>
                    <a:pt x="5969" y="54737"/>
                  </a:lnTo>
                  <a:lnTo>
                    <a:pt x="6851" y="54737"/>
                  </a:lnTo>
                  <a:lnTo>
                    <a:pt x="3555" y="32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018914"/>
              <a:ext cx="6985" cy="21590"/>
            </a:xfrm>
            <a:custGeom>
              <a:avLst/>
              <a:gdLst/>
              <a:ahLst/>
              <a:cxnLst/>
              <a:rect l="l" t="t" r="r" b="b"/>
              <a:pathLst>
                <a:path w="6985" h="21589">
                  <a:moveTo>
                    <a:pt x="0" y="0"/>
                  </a:moveTo>
                  <a:lnTo>
                    <a:pt x="1777" y="7238"/>
                  </a:lnTo>
                  <a:lnTo>
                    <a:pt x="6350" y="21589"/>
                  </a:lnTo>
                  <a:lnTo>
                    <a:pt x="6350" y="19812"/>
                  </a:lnTo>
                  <a:lnTo>
                    <a:pt x="6985" y="19176"/>
                  </a:lnTo>
                  <a:lnTo>
                    <a:pt x="5206" y="14350"/>
                  </a:lnTo>
                  <a:lnTo>
                    <a:pt x="2920" y="4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55259" y="3412489"/>
              <a:ext cx="64769" cy="243204"/>
            </a:xfrm>
            <a:custGeom>
              <a:avLst/>
              <a:gdLst/>
              <a:ahLst/>
              <a:cxnLst/>
              <a:rect l="l" t="t" r="r" b="b"/>
              <a:pathLst>
                <a:path w="64770" h="243204">
                  <a:moveTo>
                    <a:pt x="64769" y="0"/>
                  </a:moveTo>
                  <a:lnTo>
                    <a:pt x="43941" y="43561"/>
                  </a:lnTo>
                  <a:lnTo>
                    <a:pt x="24384" y="103124"/>
                  </a:lnTo>
                  <a:lnTo>
                    <a:pt x="13080" y="148971"/>
                  </a:lnTo>
                  <a:lnTo>
                    <a:pt x="5334" y="196087"/>
                  </a:lnTo>
                  <a:lnTo>
                    <a:pt x="0" y="243205"/>
                  </a:lnTo>
                  <a:lnTo>
                    <a:pt x="6603" y="194945"/>
                  </a:lnTo>
                  <a:lnTo>
                    <a:pt x="16001" y="146050"/>
                  </a:lnTo>
                  <a:lnTo>
                    <a:pt x="28575" y="97155"/>
                  </a:lnTo>
                  <a:lnTo>
                    <a:pt x="45212" y="4826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93359" y="3306444"/>
              <a:ext cx="80645" cy="164464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62244" y="3337559"/>
              <a:ext cx="101600" cy="702310"/>
            </a:xfrm>
            <a:custGeom>
              <a:avLst/>
              <a:gdLst/>
              <a:ahLst/>
              <a:cxnLst/>
              <a:rect l="l" t="t" r="r" b="b"/>
              <a:pathLst>
                <a:path w="101600" h="702310">
                  <a:moveTo>
                    <a:pt x="101600" y="0"/>
                  </a:moveTo>
                  <a:lnTo>
                    <a:pt x="80899" y="35051"/>
                  </a:lnTo>
                  <a:lnTo>
                    <a:pt x="62356" y="74422"/>
                  </a:lnTo>
                  <a:lnTo>
                    <a:pt x="46354" y="117221"/>
                  </a:lnTo>
                  <a:lnTo>
                    <a:pt x="32130" y="163067"/>
                  </a:lnTo>
                  <a:lnTo>
                    <a:pt x="20827" y="211836"/>
                  </a:lnTo>
                  <a:lnTo>
                    <a:pt x="11302" y="263651"/>
                  </a:lnTo>
                  <a:lnTo>
                    <a:pt x="4699" y="316611"/>
                  </a:lnTo>
                  <a:lnTo>
                    <a:pt x="1142" y="363600"/>
                  </a:lnTo>
                  <a:lnTo>
                    <a:pt x="0" y="411225"/>
                  </a:lnTo>
                  <a:lnTo>
                    <a:pt x="634" y="460121"/>
                  </a:lnTo>
                  <a:lnTo>
                    <a:pt x="3555" y="508888"/>
                  </a:lnTo>
                  <a:lnTo>
                    <a:pt x="8889" y="557656"/>
                  </a:lnTo>
                  <a:lnTo>
                    <a:pt x="16001" y="606425"/>
                  </a:lnTo>
                  <a:lnTo>
                    <a:pt x="26162" y="654685"/>
                  </a:lnTo>
                  <a:lnTo>
                    <a:pt x="38607" y="702310"/>
                  </a:lnTo>
                  <a:lnTo>
                    <a:pt x="27304" y="657098"/>
                  </a:lnTo>
                  <a:lnTo>
                    <a:pt x="18414" y="611886"/>
                  </a:lnTo>
                  <a:lnTo>
                    <a:pt x="11302" y="565403"/>
                  </a:lnTo>
                  <a:lnTo>
                    <a:pt x="6476" y="519049"/>
                  </a:lnTo>
                  <a:lnTo>
                    <a:pt x="2920" y="473201"/>
                  </a:lnTo>
                  <a:lnTo>
                    <a:pt x="1777" y="426719"/>
                  </a:lnTo>
                  <a:lnTo>
                    <a:pt x="2412" y="380873"/>
                  </a:lnTo>
                  <a:lnTo>
                    <a:pt x="5333" y="336296"/>
                  </a:lnTo>
                  <a:lnTo>
                    <a:pt x="9525" y="292226"/>
                  </a:lnTo>
                  <a:lnTo>
                    <a:pt x="16001" y="242824"/>
                  </a:lnTo>
                  <a:lnTo>
                    <a:pt x="25526" y="195834"/>
                  </a:lnTo>
                  <a:lnTo>
                    <a:pt x="36829" y="151129"/>
                  </a:lnTo>
                  <a:lnTo>
                    <a:pt x="49910" y="108330"/>
                  </a:lnTo>
                  <a:lnTo>
                    <a:pt x="65404" y="69087"/>
                  </a:lnTo>
                  <a:lnTo>
                    <a:pt x="82676" y="32765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03519" y="404621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40" y="1777"/>
                  </a:moveTo>
                  <a:lnTo>
                    <a:pt x="969" y="3047"/>
                  </a:lnTo>
                  <a:lnTo>
                    <a:pt x="1269" y="4190"/>
                  </a:lnTo>
                  <a:lnTo>
                    <a:pt x="1269" y="3047"/>
                  </a:lnTo>
                  <a:lnTo>
                    <a:pt x="740" y="1777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740" y="1777"/>
                  </a:lnTo>
                  <a:lnTo>
                    <a:pt x="634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06694" y="405764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0" y="0"/>
                  </a:moveTo>
                  <a:lnTo>
                    <a:pt x="634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68925" y="33299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64784" y="3334384"/>
              <a:ext cx="102235" cy="706120"/>
            </a:xfrm>
            <a:custGeom>
              <a:avLst/>
              <a:gdLst/>
              <a:ahLst/>
              <a:cxnLst/>
              <a:rect l="l" t="t" r="r" b="b"/>
              <a:pathLst>
                <a:path w="102235" h="706120">
                  <a:moveTo>
                    <a:pt x="9525" y="286765"/>
                  </a:moveTo>
                  <a:lnTo>
                    <a:pt x="8889" y="290322"/>
                  </a:lnTo>
                  <a:lnTo>
                    <a:pt x="7747" y="296290"/>
                  </a:lnTo>
                  <a:lnTo>
                    <a:pt x="3555" y="340232"/>
                  </a:lnTo>
                  <a:lnTo>
                    <a:pt x="635" y="384937"/>
                  </a:lnTo>
                  <a:lnTo>
                    <a:pt x="40" y="427736"/>
                  </a:lnTo>
                  <a:lnTo>
                    <a:pt x="0" y="430656"/>
                  </a:lnTo>
                  <a:lnTo>
                    <a:pt x="1099" y="475361"/>
                  </a:lnTo>
                  <a:lnTo>
                    <a:pt x="4699" y="522859"/>
                  </a:lnTo>
                  <a:lnTo>
                    <a:pt x="9525" y="569340"/>
                  </a:lnTo>
                  <a:lnTo>
                    <a:pt x="16637" y="615696"/>
                  </a:lnTo>
                  <a:lnTo>
                    <a:pt x="25526" y="660907"/>
                  </a:lnTo>
                  <a:lnTo>
                    <a:pt x="36829" y="706119"/>
                  </a:lnTo>
                  <a:lnTo>
                    <a:pt x="26162" y="662051"/>
                  </a:lnTo>
                  <a:lnTo>
                    <a:pt x="17272" y="616330"/>
                  </a:lnTo>
                  <a:lnTo>
                    <a:pt x="10667" y="569849"/>
                  </a:lnTo>
                  <a:lnTo>
                    <a:pt x="5334" y="522859"/>
                  </a:lnTo>
                  <a:lnTo>
                    <a:pt x="2522" y="477138"/>
                  </a:lnTo>
                  <a:lnTo>
                    <a:pt x="1220" y="430656"/>
                  </a:lnTo>
                  <a:lnTo>
                    <a:pt x="1142" y="427736"/>
                  </a:lnTo>
                  <a:lnTo>
                    <a:pt x="2412" y="380111"/>
                  </a:lnTo>
                  <a:lnTo>
                    <a:pt x="4699" y="333121"/>
                  </a:lnTo>
                  <a:lnTo>
                    <a:pt x="9525" y="286765"/>
                  </a:lnTo>
                  <a:close/>
                </a:path>
                <a:path w="102235" h="706120">
                  <a:moveTo>
                    <a:pt x="28554" y="180945"/>
                  </a:moveTo>
                  <a:lnTo>
                    <a:pt x="23749" y="199898"/>
                  </a:lnTo>
                  <a:lnTo>
                    <a:pt x="14224" y="246887"/>
                  </a:lnTo>
                  <a:lnTo>
                    <a:pt x="7747" y="296290"/>
                  </a:lnTo>
                  <a:lnTo>
                    <a:pt x="9525" y="286765"/>
                  </a:lnTo>
                  <a:lnTo>
                    <a:pt x="17779" y="232537"/>
                  </a:lnTo>
                  <a:lnTo>
                    <a:pt x="28554" y="180945"/>
                  </a:lnTo>
                  <a:close/>
                </a:path>
                <a:path w="102235" h="706120">
                  <a:moveTo>
                    <a:pt x="41020" y="136271"/>
                  </a:moveTo>
                  <a:lnTo>
                    <a:pt x="35051" y="155321"/>
                  </a:lnTo>
                  <a:lnTo>
                    <a:pt x="28622" y="180678"/>
                  </a:lnTo>
                  <a:lnTo>
                    <a:pt x="41020" y="136271"/>
                  </a:lnTo>
                  <a:close/>
                </a:path>
                <a:path w="102235" h="706120">
                  <a:moveTo>
                    <a:pt x="43941" y="126746"/>
                  </a:moveTo>
                  <a:lnTo>
                    <a:pt x="42163" y="130810"/>
                  </a:lnTo>
                  <a:lnTo>
                    <a:pt x="41020" y="136271"/>
                  </a:lnTo>
                  <a:lnTo>
                    <a:pt x="43941" y="126746"/>
                  </a:lnTo>
                  <a:close/>
                </a:path>
                <a:path w="102235" h="706120">
                  <a:moveTo>
                    <a:pt x="55244" y="93979"/>
                  </a:moveTo>
                  <a:lnTo>
                    <a:pt x="48132" y="112394"/>
                  </a:lnTo>
                  <a:lnTo>
                    <a:pt x="43941" y="126746"/>
                  </a:lnTo>
                  <a:lnTo>
                    <a:pt x="55244" y="93979"/>
                  </a:lnTo>
                  <a:close/>
                </a:path>
                <a:path w="102235" h="706120">
                  <a:moveTo>
                    <a:pt x="60705" y="80263"/>
                  </a:moveTo>
                  <a:lnTo>
                    <a:pt x="55244" y="93979"/>
                  </a:lnTo>
                  <a:lnTo>
                    <a:pt x="58927" y="85089"/>
                  </a:lnTo>
                  <a:lnTo>
                    <a:pt x="60705" y="80263"/>
                  </a:lnTo>
                  <a:close/>
                </a:path>
                <a:path w="102235" h="706120">
                  <a:moveTo>
                    <a:pt x="73787" y="52324"/>
                  </a:moveTo>
                  <a:lnTo>
                    <a:pt x="63626" y="73151"/>
                  </a:lnTo>
                  <a:lnTo>
                    <a:pt x="60705" y="80263"/>
                  </a:lnTo>
                  <a:lnTo>
                    <a:pt x="73787" y="52324"/>
                  </a:lnTo>
                  <a:close/>
                </a:path>
                <a:path w="102235" h="706120">
                  <a:moveTo>
                    <a:pt x="79120" y="39877"/>
                  </a:moveTo>
                  <a:lnTo>
                    <a:pt x="77850" y="42290"/>
                  </a:lnTo>
                  <a:lnTo>
                    <a:pt x="73787" y="52324"/>
                  </a:lnTo>
                  <a:lnTo>
                    <a:pt x="79120" y="39877"/>
                  </a:lnTo>
                  <a:close/>
                </a:path>
                <a:path w="102235" h="706120">
                  <a:moveTo>
                    <a:pt x="102235" y="0"/>
                  </a:moveTo>
                  <a:lnTo>
                    <a:pt x="100456" y="2921"/>
                  </a:lnTo>
                  <a:lnTo>
                    <a:pt x="99949" y="4190"/>
                  </a:lnTo>
                  <a:lnTo>
                    <a:pt x="101726" y="1142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01614" y="403986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0" y="0"/>
                  </a:moveTo>
                  <a:lnTo>
                    <a:pt x="1270" y="4699"/>
                  </a:lnTo>
                  <a:lnTo>
                    <a:pt x="2257" y="6476"/>
                  </a:lnTo>
                  <a:lnTo>
                    <a:pt x="1905" y="6476"/>
                  </a:lnTo>
                  <a:lnTo>
                    <a:pt x="1270" y="4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67019" y="332993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69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integritet?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5470" y="1699260"/>
            <a:ext cx="4527550" cy="4735830"/>
            <a:chOff x="3125470" y="1699260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828290"/>
              <a:ext cx="2159634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865" y="4686935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470" y="4519295"/>
              <a:ext cx="110488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2070" y="3995420"/>
              <a:ext cx="1555750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585" y="455168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115" y="4686300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8115" y="455168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345" y="455168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8115" y="467613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1470" y="455168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1470" y="457771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470" y="4617720"/>
              <a:ext cx="240029" cy="5930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8115" y="455168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4330" y="468122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40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5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90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40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90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5" y="42545"/>
                  </a:lnTo>
                  <a:lnTo>
                    <a:pt x="31115" y="88265"/>
                  </a:lnTo>
                  <a:lnTo>
                    <a:pt x="24765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835" y="5191760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19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4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69" y="535939"/>
                  </a:lnTo>
                  <a:lnTo>
                    <a:pt x="3810" y="636269"/>
                  </a:lnTo>
                  <a:lnTo>
                    <a:pt x="1269" y="646429"/>
                  </a:lnTo>
                  <a:lnTo>
                    <a:pt x="0" y="656589"/>
                  </a:lnTo>
                  <a:lnTo>
                    <a:pt x="4444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4"/>
                  </a:lnTo>
                  <a:lnTo>
                    <a:pt x="39369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39"/>
                  </a:lnTo>
                  <a:lnTo>
                    <a:pt x="106044" y="128904"/>
                  </a:lnTo>
                  <a:lnTo>
                    <a:pt x="107314" y="95884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6605" y="619696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40" y="0"/>
                  </a:lnTo>
                  <a:lnTo>
                    <a:pt x="860425" y="7620"/>
                  </a:lnTo>
                  <a:lnTo>
                    <a:pt x="26035" y="33655"/>
                  </a:lnTo>
                  <a:lnTo>
                    <a:pt x="3175" y="76200"/>
                  </a:lnTo>
                  <a:lnTo>
                    <a:pt x="0" y="111125"/>
                  </a:lnTo>
                  <a:lnTo>
                    <a:pt x="1905" y="128270"/>
                  </a:lnTo>
                  <a:lnTo>
                    <a:pt x="25400" y="171450"/>
                  </a:lnTo>
                  <a:lnTo>
                    <a:pt x="62865" y="195580"/>
                  </a:lnTo>
                  <a:lnTo>
                    <a:pt x="107950" y="205740"/>
                  </a:lnTo>
                  <a:lnTo>
                    <a:pt x="156210" y="210820"/>
                  </a:lnTo>
                  <a:lnTo>
                    <a:pt x="208280" y="213360"/>
                  </a:lnTo>
                  <a:lnTo>
                    <a:pt x="260985" y="215265"/>
                  </a:lnTo>
                  <a:lnTo>
                    <a:pt x="631825" y="222885"/>
                  </a:lnTo>
                  <a:lnTo>
                    <a:pt x="788670" y="228600"/>
                  </a:lnTo>
                  <a:lnTo>
                    <a:pt x="1097915" y="236855"/>
                  </a:lnTo>
                  <a:lnTo>
                    <a:pt x="1252855" y="238125"/>
                  </a:lnTo>
                  <a:lnTo>
                    <a:pt x="1356360" y="236855"/>
                  </a:lnTo>
                  <a:lnTo>
                    <a:pt x="1459230" y="234315"/>
                  </a:lnTo>
                  <a:lnTo>
                    <a:pt x="1543050" y="231140"/>
                  </a:lnTo>
                  <a:lnTo>
                    <a:pt x="1640205" y="225425"/>
                  </a:lnTo>
                  <a:lnTo>
                    <a:pt x="1688465" y="220980"/>
                  </a:lnTo>
                  <a:lnTo>
                    <a:pt x="1736725" y="214630"/>
                  </a:lnTo>
                  <a:lnTo>
                    <a:pt x="1781810" y="207010"/>
                  </a:lnTo>
                  <a:lnTo>
                    <a:pt x="1854200" y="192405"/>
                  </a:lnTo>
                  <a:lnTo>
                    <a:pt x="1898015" y="182880"/>
                  </a:lnTo>
                  <a:lnTo>
                    <a:pt x="1939290" y="171450"/>
                  </a:lnTo>
                  <a:lnTo>
                    <a:pt x="1988820" y="151130"/>
                  </a:lnTo>
                  <a:lnTo>
                    <a:pt x="2024379" y="40640"/>
                  </a:lnTo>
                  <a:lnTo>
                    <a:pt x="2025015" y="36195"/>
                  </a:lnTo>
                  <a:lnTo>
                    <a:pt x="2025015" y="34925"/>
                  </a:lnTo>
                  <a:lnTo>
                    <a:pt x="2025650" y="32385"/>
                  </a:lnTo>
                  <a:lnTo>
                    <a:pt x="1473200" y="635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743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2345" y="1904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4225" y="48894"/>
                  </a:lnTo>
                  <a:lnTo>
                    <a:pt x="747395" y="64769"/>
                  </a:lnTo>
                  <a:lnTo>
                    <a:pt x="702310" y="91439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779" y="73025"/>
                  </a:lnTo>
                  <a:lnTo>
                    <a:pt x="603885" y="58419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4"/>
                  </a:lnTo>
                  <a:lnTo>
                    <a:pt x="431165" y="94614"/>
                  </a:lnTo>
                  <a:lnTo>
                    <a:pt x="275590" y="147319"/>
                  </a:lnTo>
                  <a:lnTo>
                    <a:pt x="219075" y="165735"/>
                  </a:lnTo>
                  <a:lnTo>
                    <a:pt x="161290" y="184150"/>
                  </a:lnTo>
                  <a:lnTo>
                    <a:pt x="103505" y="201929"/>
                  </a:lnTo>
                  <a:lnTo>
                    <a:pt x="66040" y="218439"/>
                  </a:lnTo>
                  <a:lnTo>
                    <a:pt x="18415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90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5" y="859154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80" y="992504"/>
                  </a:lnTo>
                  <a:lnTo>
                    <a:pt x="119380" y="1035050"/>
                  </a:lnTo>
                  <a:lnTo>
                    <a:pt x="151130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5" y="1213485"/>
                  </a:lnTo>
                  <a:lnTo>
                    <a:pt x="347980" y="1239519"/>
                  </a:lnTo>
                  <a:lnTo>
                    <a:pt x="391160" y="1263014"/>
                  </a:lnTo>
                  <a:lnTo>
                    <a:pt x="435610" y="1284604"/>
                  </a:lnTo>
                  <a:lnTo>
                    <a:pt x="481965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4" y="1372869"/>
                  </a:lnTo>
                  <a:lnTo>
                    <a:pt x="810895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20" y="1388744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9345" y="1365885"/>
                  </a:lnTo>
                  <a:lnTo>
                    <a:pt x="1148715" y="1351279"/>
                  </a:lnTo>
                  <a:lnTo>
                    <a:pt x="1184910" y="1332864"/>
                  </a:lnTo>
                  <a:lnTo>
                    <a:pt x="1217929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10" y="1123950"/>
                  </a:lnTo>
                  <a:lnTo>
                    <a:pt x="1449704" y="1092835"/>
                  </a:lnTo>
                  <a:lnTo>
                    <a:pt x="1482725" y="1062354"/>
                  </a:lnTo>
                  <a:lnTo>
                    <a:pt x="1510665" y="1031239"/>
                  </a:lnTo>
                  <a:lnTo>
                    <a:pt x="1543685" y="967104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5" y="803275"/>
                  </a:lnTo>
                  <a:lnTo>
                    <a:pt x="1501140" y="757554"/>
                  </a:lnTo>
                  <a:lnTo>
                    <a:pt x="1499870" y="713104"/>
                  </a:lnTo>
                  <a:lnTo>
                    <a:pt x="1502410" y="624204"/>
                  </a:lnTo>
                  <a:lnTo>
                    <a:pt x="1501775" y="579754"/>
                  </a:lnTo>
                  <a:lnTo>
                    <a:pt x="1496695" y="534669"/>
                  </a:lnTo>
                  <a:lnTo>
                    <a:pt x="1475104" y="463550"/>
                  </a:lnTo>
                  <a:lnTo>
                    <a:pt x="1457325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39"/>
                  </a:lnTo>
                  <a:lnTo>
                    <a:pt x="1283970" y="160019"/>
                  </a:lnTo>
                  <a:lnTo>
                    <a:pt x="1248410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4"/>
                  </a:lnTo>
                  <a:lnTo>
                    <a:pt x="1087120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441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1710" y="1904"/>
                  </a:lnTo>
                  <a:lnTo>
                    <a:pt x="928369" y="8889"/>
                  </a:lnTo>
                  <a:lnTo>
                    <a:pt x="876299" y="19685"/>
                  </a:lnTo>
                  <a:lnTo>
                    <a:pt x="827405" y="33654"/>
                  </a:lnTo>
                  <a:lnTo>
                    <a:pt x="783589" y="48894"/>
                  </a:lnTo>
                  <a:lnTo>
                    <a:pt x="747394" y="64769"/>
                  </a:lnTo>
                  <a:lnTo>
                    <a:pt x="702310" y="91439"/>
                  </a:lnTo>
                  <a:lnTo>
                    <a:pt x="697230" y="100964"/>
                  </a:lnTo>
                  <a:lnTo>
                    <a:pt x="685164" y="91439"/>
                  </a:lnTo>
                  <a:lnTo>
                    <a:pt x="652780" y="73025"/>
                  </a:lnTo>
                  <a:lnTo>
                    <a:pt x="603885" y="58419"/>
                  </a:lnTo>
                  <a:lnTo>
                    <a:pt x="544830" y="60325"/>
                  </a:lnTo>
                  <a:lnTo>
                    <a:pt x="513080" y="69214"/>
                  </a:lnTo>
                  <a:lnTo>
                    <a:pt x="474980" y="80644"/>
                  </a:lnTo>
                  <a:lnTo>
                    <a:pt x="431164" y="94614"/>
                  </a:lnTo>
                  <a:lnTo>
                    <a:pt x="275589" y="147319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29"/>
                  </a:lnTo>
                  <a:lnTo>
                    <a:pt x="66039" y="218439"/>
                  </a:lnTo>
                  <a:lnTo>
                    <a:pt x="18414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89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19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4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979" y="992504"/>
                  </a:lnTo>
                  <a:lnTo>
                    <a:pt x="118744" y="1035050"/>
                  </a:lnTo>
                  <a:lnTo>
                    <a:pt x="151129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4" y="1213485"/>
                  </a:lnTo>
                  <a:lnTo>
                    <a:pt x="347979" y="1239519"/>
                  </a:lnTo>
                  <a:lnTo>
                    <a:pt x="390525" y="1263014"/>
                  </a:lnTo>
                  <a:lnTo>
                    <a:pt x="435610" y="1284604"/>
                  </a:lnTo>
                  <a:lnTo>
                    <a:pt x="481964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49" y="1362075"/>
                  </a:lnTo>
                  <a:lnTo>
                    <a:pt x="751205" y="1372869"/>
                  </a:lnTo>
                  <a:lnTo>
                    <a:pt x="810894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19" y="1388744"/>
                  </a:lnTo>
                  <a:lnTo>
                    <a:pt x="1021080" y="1384300"/>
                  </a:lnTo>
                  <a:lnTo>
                    <a:pt x="1066799" y="1376679"/>
                  </a:lnTo>
                  <a:lnTo>
                    <a:pt x="1109344" y="1365885"/>
                  </a:lnTo>
                  <a:lnTo>
                    <a:pt x="1148714" y="1351279"/>
                  </a:lnTo>
                  <a:lnTo>
                    <a:pt x="1184910" y="1332864"/>
                  </a:lnTo>
                  <a:lnTo>
                    <a:pt x="1217930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49" y="1187450"/>
                  </a:lnTo>
                  <a:lnTo>
                    <a:pt x="1376680" y="1155064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4" y="1062354"/>
                  </a:lnTo>
                  <a:lnTo>
                    <a:pt x="1510030" y="1031239"/>
                  </a:lnTo>
                  <a:lnTo>
                    <a:pt x="1543685" y="967104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4"/>
                  </a:lnTo>
                  <a:lnTo>
                    <a:pt x="1505585" y="803275"/>
                  </a:lnTo>
                  <a:lnTo>
                    <a:pt x="1500505" y="757554"/>
                  </a:lnTo>
                  <a:lnTo>
                    <a:pt x="1499869" y="713104"/>
                  </a:lnTo>
                  <a:lnTo>
                    <a:pt x="1502410" y="624204"/>
                  </a:lnTo>
                  <a:lnTo>
                    <a:pt x="1501774" y="579754"/>
                  </a:lnTo>
                  <a:lnTo>
                    <a:pt x="1496694" y="534669"/>
                  </a:lnTo>
                  <a:lnTo>
                    <a:pt x="1475105" y="463550"/>
                  </a:lnTo>
                  <a:lnTo>
                    <a:pt x="1457324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39"/>
                  </a:lnTo>
                  <a:lnTo>
                    <a:pt x="1283969" y="160019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4"/>
                  </a:lnTo>
                  <a:lnTo>
                    <a:pt x="1087119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885" y="1877060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5">
                  <a:moveTo>
                    <a:pt x="785494" y="0"/>
                  </a:moveTo>
                  <a:lnTo>
                    <a:pt x="736599" y="1904"/>
                  </a:lnTo>
                  <a:lnTo>
                    <a:pt x="694055" y="6985"/>
                  </a:lnTo>
                  <a:lnTo>
                    <a:pt x="639444" y="22860"/>
                  </a:lnTo>
                  <a:lnTo>
                    <a:pt x="633094" y="31114"/>
                  </a:lnTo>
                  <a:lnTo>
                    <a:pt x="616585" y="36829"/>
                  </a:lnTo>
                  <a:lnTo>
                    <a:pt x="574039" y="50164"/>
                  </a:lnTo>
                  <a:lnTo>
                    <a:pt x="518160" y="67310"/>
                  </a:lnTo>
                  <a:lnTo>
                    <a:pt x="431164" y="90804"/>
                  </a:lnTo>
                  <a:lnTo>
                    <a:pt x="393699" y="102235"/>
                  </a:lnTo>
                  <a:lnTo>
                    <a:pt x="350519" y="116839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4"/>
                  </a:lnTo>
                  <a:lnTo>
                    <a:pt x="50164" y="219710"/>
                  </a:lnTo>
                  <a:lnTo>
                    <a:pt x="8889" y="278764"/>
                  </a:lnTo>
                  <a:lnTo>
                    <a:pt x="1269" y="317500"/>
                  </a:lnTo>
                  <a:lnTo>
                    <a:pt x="0" y="360679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19"/>
                  </a:lnTo>
                  <a:lnTo>
                    <a:pt x="23494" y="550544"/>
                  </a:lnTo>
                  <a:lnTo>
                    <a:pt x="27939" y="595629"/>
                  </a:lnTo>
                  <a:lnTo>
                    <a:pt x="30479" y="643254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4"/>
                  </a:lnTo>
                  <a:lnTo>
                    <a:pt x="57150" y="818514"/>
                  </a:lnTo>
                  <a:lnTo>
                    <a:pt x="73660" y="859789"/>
                  </a:lnTo>
                  <a:lnTo>
                    <a:pt x="95250" y="900429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850" y="1011554"/>
                  </a:lnTo>
                  <a:lnTo>
                    <a:pt x="232410" y="1040129"/>
                  </a:lnTo>
                  <a:lnTo>
                    <a:pt x="269239" y="1066164"/>
                  </a:lnTo>
                  <a:lnTo>
                    <a:pt x="307975" y="1089025"/>
                  </a:lnTo>
                  <a:lnTo>
                    <a:pt x="347980" y="1109979"/>
                  </a:lnTo>
                  <a:lnTo>
                    <a:pt x="389889" y="1128394"/>
                  </a:lnTo>
                  <a:lnTo>
                    <a:pt x="434339" y="1145539"/>
                  </a:lnTo>
                  <a:lnTo>
                    <a:pt x="480694" y="1160144"/>
                  </a:lnTo>
                  <a:lnTo>
                    <a:pt x="530224" y="1172844"/>
                  </a:lnTo>
                  <a:lnTo>
                    <a:pt x="581660" y="1184275"/>
                  </a:lnTo>
                  <a:lnTo>
                    <a:pt x="636269" y="1194435"/>
                  </a:lnTo>
                  <a:lnTo>
                    <a:pt x="696594" y="1202689"/>
                  </a:lnTo>
                  <a:lnTo>
                    <a:pt x="753744" y="1207769"/>
                  </a:lnTo>
                  <a:lnTo>
                    <a:pt x="807085" y="1208404"/>
                  </a:lnTo>
                  <a:lnTo>
                    <a:pt x="857249" y="1205229"/>
                  </a:lnTo>
                  <a:lnTo>
                    <a:pt x="903605" y="1198244"/>
                  </a:lnTo>
                  <a:lnTo>
                    <a:pt x="946785" y="1186179"/>
                  </a:lnTo>
                  <a:lnTo>
                    <a:pt x="985519" y="1170304"/>
                  </a:lnTo>
                  <a:lnTo>
                    <a:pt x="1021080" y="1149985"/>
                  </a:lnTo>
                  <a:lnTo>
                    <a:pt x="1052830" y="1124585"/>
                  </a:lnTo>
                  <a:lnTo>
                    <a:pt x="1080135" y="1094104"/>
                  </a:lnTo>
                  <a:lnTo>
                    <a:pt x="1111885" y="1059179"/>
                  </a:lnTo>
                  <a:lnTo>
                    <a:pt x="1148714" y="1025525"/>
                  </a:lnTo>
                  <a:lnTo>
                    <a:pt x="1224914" y="960119"/>
                  </a:lnTo>
                  <a:lnTo>
                    <a:pt x="1259205" y="928369"/>
                  </a:lnTo>
                  <a:lnTo>
                    <a:pt x="1286510" y="895985"/>
                  </a:lnTo>
                  <a:lnTo>
                    <a:pt x="1310005" y="828675"/>
                  </a:lnTo>
                  <a:lnTo>
                    <a:pt x="1300480" y="792479"/>
                  </a:lnTo>
                  <a:lnTo>
                    <a:pt x="1280794" y="738504"/>
                  </a:lnTo>
                  <a:lnTo>
                    <a:pt x="1272539" y="685800"/>
                  </a:lnTo>
                  <a:lnTo>
                    <a:pt x="1271269" y="635000"/>
                  </a:lnTo>
                  <a:lnTo>
                    <a:pt x="1272539" y="585469"/>
                  </a:lnTo>
                  <a:lnTo>
                    <a:pt x="1272539" y="535304"/>
                  </a:lnTo>
                  <a:lnTo>
                    <a:pt x="1268094" y="484504"/>
                  </a:lnTo>
                  <a:lnTo>
                    <a:pt x="1243330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399" y="277494"/>
                  </a:lnTo>
                  <a:lnTo>
                    <a:pt x="1136014" y="231139"/>
                  </a:lnTo>
                  <a:lnTo>
                    <a:pt x="1101089" y="184150"/>
                  </a:lnTo>
                  <a:lnTo>
                    <a:pt x="1064894" y="137160"/>
                  </a:lnTo>
                  <a:lnTo>
                    <a:pt x="1027430" y="91439"/>
                  </a:lnTo>
                  <a:lnTo>
                    <a:pt x="988694" y="55244"/>
                  </a:lnTo>
                  <a:lnTo>
                    <a:pt x="942339" y="29844"/>
                  </a:lnTo>
                  <a:lnTo>
                    <a:pt x="890905" y="12700"/>
                  </a:lnTo>
                  <a:lnTo>
                    <a:pt x="838199" y="3810"/>
                  </a:lnTo>
                  <a:lnTo>
                    <a:pt x="785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655" y="2320290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70"/>
                  </a:moveTo>
                  <a:lnTo>
                    <a:pt x="47625" y="255905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20"/>
                  </a:lnTo>
                  <a:lnTo>
                    <a:pt x="19685" y="426720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90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80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30"/>
                  </a:lnTo>
                  <a:lnTo>
                    <a:pt x="74930" y="255270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30"/>
                  </a:lnTo>
                  <a:lnTo>
                    <a:pt x="316865" y="45720"/>
                  </a:lnTo>
                  <a:lnTo>
                    <a:pt x="305435" y="81280"/>
                  </a:lnTo>
                  <a:lnTo>
                    <a:pt x="306030" y="119380"/>
                  </a:lnTo>
                  <a:lnTo>
                    <a:pt x="320675" y="160655"/>
                  </a:lnTo>
                  <a:lnTo>
                    <a:pt x="349250" y="188595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20"/>
                  </a:lnTo>
                  <a:lnTo>
                    <a:pt x="552450" y="119380"/>
                  </a:lnTo>
                  <a:lnTo>
                    <a:pt x="529590" y="83185"/>
                  </a:lnTo>
                  <a:lnTo>
                    <a:pt x="471170" y="24130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4495" y="2288540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5"/>
                  </a:moveTo>
                  <a:lnTo>
                    <a:pt x="68579" y="275589"/>
                  </a:lnTo>
                  <a:lnTo>
                    <a:pt x="35559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4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5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30"/>
                  </a:lnTo>
                  <a:lnTo>
                    <a:pt x="215264" y="387350"/>
                  </a:lnTo>
                  <a:lnTo>
                    <a:pt x="226059" y="355600"/>
                  </a:lnTo>
                  <a:lnTo>
                    <a:pt x="213359" y="323850"/>
                  </a:lnTo>
                  <a:lnTo>
                    <a:pt x="184784" y="295910"/>
                  </a:lnTo>
                  <a:lnTo>
                    <a:pt x="147954" y="275589"/>
                  </a:lnTo>
                  <a:lnTo>
                    <a:pt x="109854" y="268605"/>
                  </a:lnTo>
                  <a:close/>
                </a:path>
                <a:path w="563245" h="465455">
                  <a:moveTo>
                    <a:pt x="419734" y="0"/>
                  </a:moveTo>
                  <a:lnTo>
                    <a:pt x="386714" y="8889"/>
                  </a:lnTo>
                  <a:lnTo>
                    <a:pt x="351154" y="23495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4" y="160655"/>
                  </a:lnTo>
                  <a:lnTo>
                    <a:pt x="359409" y="188595"/>
                  </a:lnTo>
                  <a:lnTo>
                    <a:pt x="398779" y="207010"/>
                  </a:lnTo>
                  <a:lnTo>
                    <a:pt x="432434" y="209550"/>
                  </a:lnTo>
                  <a:lnTo>
                    <a:pt x="467994" y="195580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4" y="71755"/>
                  </a:lnTo>
                  <a:lnTo>
                    <a:pt x="481329" y="23495"/>
                  </a:lnTo>
                  <a:lnTo>
                    <a:pt x="451484" y="2539"/>
                  </a:lnTo>
                  <a:lnTo>
                    <a:pt x="4197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5470" y="1899920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69"/>
                  </a:lnTo>
                  <a:lnTo>
                    <a:pt x="521334" y="4444"/>
                  </a:lnTo>
                  <a:lnTo>
                    <a:pt x="480694" y="10159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09"/>
                  </a:lnTo>
                  <a:lnTo>
                    <a:pt x="289559" y="70484"/>
                  </a:lnTo>
                  <a:lnTo>
                    <a:pt x="254634" y="88900"/>
                  </a:lnTo>
                  <a:lnTo>
                    <a:pt x="221615" y="108584"/>
                  </a:lnTo>
                  <a:lnTo>
                    <a:pt x="190500" y="130809"/>
                  </a:lnTo>
                  <a:lnTo>
                    <a:pt x="133350" y="179704"/>
                  </a:lnTo>
                  <a:lnTo>
                    <a:pt x="84455" y="235584"/>
                  </a:lnTo>
                  <a:lnTo>
                    <a:pt x="45719" y="297814"/>
                  </a:lnTo>
                  <a:lnTo>
                    <a:pt x="18415" y="366394"/>
                  </a:lnTo>
                  <a:lnTo>
                    <a:pt x="2540" y="440689"/>
                  </a:lnTo>
                  <a:lnTo>
                    <a:pt x="0" y="480059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5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80" y="900429"/>
                  </a:lnTo>
                  <a:lnTo>
                    <a:pt x="219709" y="936625"/>
                  </a:lnTo>
                  <a:lnTo>
                    <a:pt x="257809" y="970279"/>
                  </a:lnTo>
                  <a:lnTo>
                    <a:pt x="298450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4"/>
                  </a:lnTo>
                  <a:lnTo>
                    <a:pt x="476250" y="1115694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4"/>
                  </a:lnTo>
                  <a:lnTo>
                    <a:pt x="664209" y="1200150"/>
                  </a:lnTo>
                  <a:lnTo>
                    <a:pt x="711200" y="1216659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59"/>
                  </a:lnTo>
                  <a:lnTo>
                    <a:pt x="889000" y="1263650"/>
                  </a:lnTo>
                  <a:lnTo>
                    <a:pt x="929640" y="1270634"/>
                  </a:lnTo>
                  <a:lnTo>
                    <a:pt x="969009" y="1275079"/>
                  </a:lnTo>
                  <a:lnTo>
                    <a:pt x="1039494" y="1278889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59"/>
                  </a:lnTo>
                  <a:lnTo>
                    <a:pt x="1459865" y="1164589"/>
                  </a:lnTo>
                  <a:lnTo>
                    <a:pt x="1578609" y="1159509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59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4"/>
                  </a:lnTo>
                  <a:lnTo>
                    <a:pt x="1352550" y="581659"/>
                  </a:lnTo>
                  <a:lnTo>
                    <a:pt x="1343025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4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5" y="248284"/>
                  </a:lnTo>
                  <a:lnTo>
                    <a:pt x="1123315" y="208279"/>
                  </a:lnTo>
                  <a:lnTo>
                    <a:pt x="1069340" y="165734"/>
                  </a:lnTo>
                  <a:lnTo>
                    <a:pt x="1007109" y="120650"/>
                  </a:lnTo>
                  <a:lnTo>
                    <a:pt x="970280" y="97154"/>
                  </a:lnTo>
                  <a:lnTo>
                    <a:pt x="932180" y="76200"/>
                  </a:lnTo>
                  <a:lnTo>
                    <a:pt x="892809" y="57784"/>
                  </a:lnTo>
                  <a:lnTo>
                    <a:pt x="853440" y="41909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59"/>
                  </a:lnTo>
                  <a:lnTo>
                    <a:pt x="688340" y="4444"/>
                  </a:lnTo>
                  <a:lnTo>
                    <a:pt x="646430" y="634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725" y="1861185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69"/>
                  </a:lnTo>
                  <a:lnTo>
                    <a:pt x="521335" y="4444"/>
                  </a:lnTo>
                  <a:lnTo>
                    <a:pt x="480695" y="10160"/>
                  </a:lnTo>
                  <a:lnTo>
                    <a:pt x="440689" y="18414"/>
                  </a:lnTo>
                  <a:lnTo>
                    <a:pt x="401320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1119"/>
                  </a:lnTo>
                  <a:lnTo>
                    <a:pt x="254635" y="88900"/>
                  </a:lnTo>
                  <a:lnTo>
                    <a:pt x="221614" y="109219"/>
                  </a:lnTo>
                  <a:lnTo>
                    <a:pt x="133350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4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4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79" y="900429"/>
                  </a:lnTo>
                  <a:lnTo>
                    <a:pt x="219710" y="936625"/>
                  </a:lnTo>
                  <a:lnTo>
                    <a:pt x="257810" y="970279"/>
                  </a:lnTo>
                  <a:lnTo>
                    <a:pt x="298450" y="1003300"/>
                  </a:lnTo>
                  <a:lnTo>
                    <a:pt x="340995" y="1033779"/>
                  </a:lnTo>
                  <a:lnTo>
                    <a:pt x="384810" y="1062989"/>
                  </a:lnTo>
                  <a:lnTo>
                    <a:pt x="429895" y="1090294"/>
                  </a:lnTo>
                  <a:lnTo>
                    <a:pt x="476250" y="1115694"/>
                  </a:lnTo>
                  <a:lnTo>
                    <a:pt x="522604" y="1139825"/>
                  </a:lnTo>
                  <a:lnTo>
                    <a:pt x="569595" y="1161414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79"/>
                  </a:lnTo>
                  <a:lnTo>
                    <a:pt x="1039495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70000"/>
                  </a:lnTo>
                  <a:lnTo>
                    <a:pt x="1146810" y="1262379"/>
                  </a:lnTo>
                  <a:lnTo>
                    <a:pt x="1164589" y="1252854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70" y="1160779"/>
                  </a:lnTo>
                  <a:lnTo>
                    <a:pt x="1515110" y="1106804"/>
                  </a:lnTo>
                  <a:lnTo>
                    <a:pt x="1451610" y="1051560"/>
                  </a:lnTo>
                  <a:lnTo>
                    <a:pt x="1414145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4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89"/>
                  </a:lnTo>
                  <a:lnTo>
                    <a:pt x="1270635" y="356869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79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4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4"/>
                  </a:lnTo>
                  <a:lnTo>
                    <a:pt x="646429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785" y="1922780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69" y="18415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4" y="74295"/>
                  </a:lnTo>
                  <a:lnTo>
                    <a:pt x="212089" y="93980"/>
                  </a:lnTo>
                  <a:lnTo>
                    <a:pt x="179704" y="115570"/>
                  </a:lnTo>
                  <a:lnTo>
                    <a:pt x="121919" y="163830"/>
                  </a:lnTo>
                  <a:lnTo>
                    <a:pt x="73660" y="220345"/>
                  </a:lnTo>
                  <a:lnTo>
                    <a:pt x="36194" y="283210"/>
                  </a:lnTo>
                  <a:lnTo>
                    <a:pt x="11429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09" y="511175"/>
                  </a:lnTo>
                  <a:lnTo>
                    <a:pt x="11429" y="554355"/>
                  </a:lnTo>
                  <a:lnTo>
                    <a:pt x="25400" y="601980"/>
                  </a:lnTo>
                  <a:lnTo>
                    <a:pt x="43179" y="647700"/>
                  </a:lnTo>
                  <a:lnTo>
                    <a:pt x="66039" y="691515"/>
                  </a:lnTo>
                  <a:lnTo>
                    <a:pt x="92075" y="733425"/>
                  </a:lnTo>
                  <a:lnTo>
                    <a:pt x="121919" y="774065"/>
                  </a:lnTo>
                  <a:lnTo>
                    <a:pt x="154939" y="812165"/>
                  </a:lnTo>
                  <a:lnTo>
                    <a:pt x="191135" y="848995"/>
                  </a:lnTo>
                  <a:lnTo>
                    <a:pt x="229869" y="883920"/>
                  </a:lnTo>
                  <a:lnTo>
                    <a:pt x="270510" y="916940"/>
                  </a:lnTo>
                  <a:lnTo>
                    <a:pt x="313689" y="948055"/>
                  </a:lnTo>
                  <a:lnTo>
                    <a:pt x="358139" y="977900"/>
                  </a:lnTo>
                  <a:lnTo>
                    <a:pt x="403860" y="1005205"/>
                  </a:lnTo>
                  <a:lnTo>
                    <a:pt x="450214" y="1029970"/>
                  </a:lnTo>
                  <a:lnTo>
                    <a:pt x="497839" y="1053465"/>
                  </a:lnTo>
                  <a:lnTo>
                    <a:pt x="545464" y="1075055"/>
                  </a:lnTo>
                  <a:lnTo>
                    <a:pt x="593089" y="1094105"/>
                  </a:lnTo>
                  <a:lnTo>
                    <a:pt x="640714" y="1111250"/>
                  </a:lnTo>
                  <a:lnTo>
                    <a:pt x="687069" y="1126490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29" y="1170305"/>
                  </a:lnTo>
                  <a:lnTo>
                    <a:pt x="935989" y="1172210"/>
                  </a:lnTo>
                  <a:lnTo>
                    <a:pt x="969644" y="1172210"/>
                  </a:lnTo>
                  <a:lnTo>
                    <a:pt x="999489" y="1169670"/>
                  </a:lnTo>
                  <a:lnTo>
                    <a:pt x="1026160" y="1164590"/>
                  </a:lnTo>
                  <a:lnTo>
                    <a:pt x="1048385" y="1157605"/>
                  </a:lnTo>
                  <a:lnTo>
                    <a:pt x="1066800" y="1148080"/>
                  </a:lnTo>
                  <a:lnTo>
                    <a:pt x="1198879" y="1091565"/>
                  </a:lnTo>
                  <a:lnTo>
                    <a:pt x="1336675" y="1067435"/>
                  </a:lnTo>
                  <a:lnTo>
                    <a:pt x="1445894" y="1062355"/>
                  </a:lnTo>
                  <a:lnTo>
                    <a:pt x="1490344" y="1063625"/>
                  </a:lnTo>
                  <a:lnTo>
                    <a:pt x="1387475" y="1014095"/>
                  </a:lnTo>
                  <a:lnTo>
                    <a:pt x="1329689" y="963930"/>
                  </a:lnTo>
                  <a:lnTo>
                    <a:pt x="1295400" y="881380"/>
                  </a:lnTo>
                  <a:lnTo>
                    <a:pt x="1263014" y="735965"/>
                  </a:lnTo>
                  <a:lnTo>
                    <a:pt x="1255394" y="693420"/>
                  </a:lnTo>
                  <a:lnTo>
                    <a:pt x="1249679" y="653415"/>
                  </a:lnTo>
                  <a:lnTo>
                    <a:pt x="1240154" y="545465"/>
                  </a:lnTo>
                  <a:lnTo>
                    <a:pt x="1236344" y="511810"/>
                  </a:lnTo>
                  <a:lnTo>
                    <a:pt x="1223010" y="447040"/>
                  </a:lnTo>
                  <a:lnTo>
                    <a:pt x="1197610" y="381635"/>
                  </a:lnTo>
                  <a:lnTo>
                    <a:pt x="1178560" y="348615"/>
                  </a:lnTo>
                  <a:lnTo>
                    <a:pt x="1153794" y="313690"/>
                  </a:lnTo>
                  <a:lnTo>
                    <a:pt x="1122679" y="277495"/>
                  </a:lnTo>
                  <a:lnTo>
                    <a:pt x="1085214" y="240030"/>
                  </a:lnTo>
                  <a:lnTo>
                    <a:pt x="1039494" y="199390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19" y="48895"/>
                  </a:lnTo>
                  <a:lnTo>
                    <a:pt x="767714" y="33655"/>
                  </a:lnTo>
                  <a:lnTo>
                    <a:pt x="726439" y="21590"/>
                  </a:lnTo>
                  <a:lnTo>
                    <a:pt x="685164" y="12065"/>
                  </a:lnTo>
                  <a:lnTo>
                    <a:pt x="643254" y="5715"/>
                  </a:lnTo>
                  <a:lnTo>
                    <a:pt x="601344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5175" y="621474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5" y="132714"/>
                  </a:moveTo>
                  <a:lnTo>
                    <a:pt x="2021204" y="120649"/>
                  </a:lnTo>
                  <a:lnTo>
                    <a:pt x="2028825" y="96519"/>
                  </a:lnTo>
                  <a:lnTo>
                    <a:pt x="2032634" y="59689"/>
                  </a:lnTo>
                  <a:lnTo>
                    <a:pt x="2034540" y="10794"/>
                  </a:lnTo>
                </a:path>
                <a:path w="2034540" h="144145">
                  <a:moveTo>
                    <a:pt x="22860" y="144144"/>
                  </a:moveTo>
                  <a:lnTo>
                    <a:pt x="15239" y="126364"/>
                  </a:lnTo>
                  <a:lnTo>
                    <a:pt x="9525" y="100964"/>
                  </a:lnTo>
                  <a:lnTo>
                    <a:pt x="5079" y="61594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492032"/>
            <a:ext cx="82403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Å</a:t>
            </a:r>
            <a:r>
              <a:rPr spc="-85" dirty="0"/>
              <a:t> </a:t>
            </a:r>
            <a:r>
              <a:rPr dirty="0" err="1"/>
              <a:t>fortel</a:t>
            </a:r>
            <a:r>
              <a:rPr lang="nb-NO" dirty="0" err="1"/>
              <a:t>je</a:t>
            </a:r>
            <a:r>
              <a:rPr lang="nb-NO" dirty="0"/>
              <a:t> </a:t>
            </a:r>
            <a:r>
              <a:rPr dirty="0"/>
              <a:t>om</a:t>
            </a:r>
            <a:r>
              <a:rPr spc="-85" dirty="0"/>
              <a:t> </a:t>
            </a:r>
            <a:r>
              <a:rPr dirty="0"/>
              <a:t>seg</a:t>
            </a:r>
            <a:r>
              <a:rPr spc="-85" dirty="0"/>
              <a:t> </a:t>
            </a:r>
            <a:r>
              <a:rPr spc="-20" dirty="0"/>
              <a:t>s</a:t>
            </a:r>
            <a:r>
              <a:rPr lang="nb-NO" spc="-20" dirty="0" err="1"/>
              <a:t>jølv</a:t>
            </a:r>
            <a:endParaRPr spc="-2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6478" y="1346200"/>
            <a:ext cx="5434622" cy="6134628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sam</a:t>
            </a:r>
            <a:r>
              <a:rPr lang="nb-NO"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lang="nb-NO" sz="2400" b="1" spc="-10" dirty="0">
                <a:latin typeface="Arial"/>
                <a:cs typeface="Arial"/>
              </a:rPr>
              <a:t>døme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42570" marR="82423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det vere å fortelje nokon om seg sjølv for første gong? </a:t>
            </a:r>
          </a:p>
          <a:p>
            <a:pPr marL="242570" marR="82423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du hjelpe nokon som er uvant, sjenert eller skammar seg over å fortelje meir om seg sjølv? </a:t>
            </a:r>
          </a:p>
          <a:p>
            <a:pPr marL="242570" marR="82423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du seie stopp på ein fin måte viss du ikkje vil fortelje om deg sjølv? </a:t>
            </a:r>
          </a:p>
          <a:p>
            <a:pPr marL="242570" marR="82423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du fortelje om vanskelege ting på ein måte som kjennest trygt?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73725" y="2486660"/>
            <a:ext cx="4739005" cy="4867275"/>
            <a:chOff x="5673725" y="2486660"/>
            <a:chExt cx="4739005" cy="4867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8479" y="6560819"/>
              <a:ext cx="942975" cy="7931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0579" y="5541010"/>
              <a:ext cx="73026" cy="170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715" y="5440045"/>
              <a:ext cx="69848" cy="1733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3725" y="2486660"/>
              <a:ext cx="4010025" cy="4166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7050" y="6527495"/>
              <a:ext cx="995679" cy="815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Naturen</a:t>
            </a:r>
            <a:r>
              <a:rPr spc="-105" dirty="0"/>
              <a:t> </a:t>
            </a:r>
            <a:r>
              <a:rPr dirty="0" err="1"/>
              <a:t>som</a:t>
            </a:r>
            <a:r>
              <a:rPr spc="-100" dirty="0"/>
              <a:t> </a:t>
            </a:r>
            <a:r>
              <a:rPr dirty="0"/>
              <a:t>e</a:t>
            </a:r>
            <a:r>
              <a:rPr lang="nb-NO" dirty="0"/>
              <a:t>in trygg stad</a:t>
            </a:r>
            <a:endParaRPr spc="-2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3289" y="1576044"/>
            <a:ext cx="8585835" cy="4836160"/>
            <a:chOff x="923289" y="1576044"/>
            <a:chExt cx="8585835" cy="4836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89" y="1580514"/>
              <a:ext cx="8582025" cy="48272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970" y="6294756"/>
              <a:ext cx="194309" cy="112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5" y="5563869"/>
              <a:ext cx="542925" cy="732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9709" y="2374264"/>
              <a:ext cx="393065" cy="32778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44155" y="2374264"/>
              <a:ext cx="393065" cy="3277870"/>
            </a:xfrm>
            <a:custGeom>
              <a:avLst/>
              <a:gdLst/>
              <a:ahLst/>
              <a:cxnLst/>
              <a:rect l="l" t="t" r="r" b="b"/>
              <a:pathLst>
                <a:path w="393065" h="3277870">
                  <a:moveTo>
                    <a:pt x="38735" y="3277235"/>
                  </a:moveTo>
                  <a:lnTo>
                    <a:pt x="24129" y="3277870"/>
                  </a:lnTo>
                  <a:lnTo>
                    <a:pt x="10795" y="3272154"/>
                  </a:lnTo>
                  <a:lnTo>
                    <a:pt x="2540" y="3260725"/>
                  </a:lnTo>
                  <a:lnTo>
                    <a:pt x="0" y="3246120"/>
                  </a:lnTo>
                  <a:lnTo>
                    <a:pt x="297815" y="12700"/>
                  </a:lnTo>
                  <a:lnTo>
                    <a:pt x="388620" y="0"/>
                  </a:lnTo>
                  <a:lnTo>
                    <a:pt x="207645" y="2068830"/>
                  </a:lnTo>
                  <a:lnTo>
                    <a:pt x="212090" y="2081530"/>
                  </a:lnTo>
                  <a:lnTo>
                    <a:pt x="222250" y="2089150"/>
                  </a:lnTo>
                  <a:lnTo>
                    <a:pt x="234315" y="2089150"/>
                  </a:lnTo>
                  <a:lnTo>
                    <a:pt x="245745" y="2081530"/>
                  </a:lnTo>
                  <a:lnTo>
                    <a:pt x="366395" y="1920875"/>
                  </a:lnTo>
                  <a:lnTo>
                    <a:pt x="371475" y="1916430"/>
                  </a:lnTo>
                  <a:lnTo>
                    <a:pt x="377825" y="1915160"/>
                  </a:lnTo>
                  <a:lnTo>
                    <a:pt x="384175" y="1916430"/>
                  </a:lnTo>
                  <a:lnTo>
                    <a:pt x="389890" y="1920239"/>
                  </a:lnTo>
                  <a:lnTo>
                    <a:pt x="392429" y="1923414"/>
                  </a:lnTo>
                  <a:lnTo>
                    <a:pt x="393065" y="1927860"/>
                  </a:lnTo>
                  <a:lnTo>
                    <a:pt x="391160" y="1931670"/>
                  </a:lnTo>
                  <a:lnTo>
                    <a:pt x="265429" y="2150745"/>
                  </a:lnTo>
                  <a:lnTo>
                    <a:pt x="243840" y="2194560"/>
                  </a:lnTo>
                  <a:lnTo>
                    <a:pt x="228600" y="2239645"/>
                  </a:lnTo>
                  <a:lnTo>
                    <a:pt x="219075" y="2287270"/>
                  </a:lnTo>
                  <a:lnTo>
                    <a:pt x="215900" y="2335530"/>
                  </a:lnTo>
                  <a:lnTo>
                    <a:pt x="215900" y="2828290"/>
                  </a:lnTo>
                  <a:lnTo>
                    <a:pt x="217170" y="2872740"/>
                  </a:lnTo>
                  <a:lnTo>
                    <a:pt x="219710" y="2917190"/>
                  </a:lnTo>
                  <a:lnTo>
                    <a:pt x="223520" y="2961005"/>
                  </a:lnTo>
                  <a:lnTo>
                    <a:pt x="229235" y="3005455"/>
                  </a:lnTo>
                  <a:lnTo>
                    <a:pt x="254635" y="3171190"/>
                  </a:lnTo>
                  <a:lnTo>
                    <a:pt x="254000" y="3189605"/>
                  </a:lnTo>
                  <a:lnTo>
                    <a:pt x="252729" y="3199130"/>
                  </a:lnTo>
                  <a:lnTo>
                    <a:pt x="249554" y="3204210"/>
                  </a:lnTo>
                  <a:lnTo>
                    <a:pt x="243204" y="320738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5719" y="1768474"/>
              <a:ext cx="8189595" cy="1473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4089" y="2971799"/>
              <a:ext cx="158750" cy="1041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7230" y="6295390"/>
              <a:ext cx="358775" cy="112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605" y="5526404"/>
              <a:ext cx="143509" cy="171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7235" y="5533390"/>
              <a:ext cx="662304" cy="763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014" y="6301741"/>
              <a:ext cx="323850" cy="1060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6210" y="5696584"/>
              <a:ext cx="518159" cy="6121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0714" y="6354444"/>
              <a:ext cx="588644" cy="533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0400" y="5807709"/>
              <a:ext cx="1124585" cy="6000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4119" y="6153149"/>
              <a:ext cx="567055" cy="2546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59" y="6243319"/>
              <a:ext cx="69850" cy="118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89910" y="6340474"/>
              <a:ext cx="2294255" cy="673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1014" y="6140449"/>
              <a:ext cx="2739390" cy="2673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289" y="5879465"/>
              <a:ext cx="243840" cy="1511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3289" y="6331584"/>
              <a:ext cx="205104" cy="76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3289" y="5984240"/>
              <a:ext cx="243840" cy="3536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0819" y="5349874"/>
              <a:ext cx="151765" cy="448309"/>
            </a:xfrm>
            <a:custGeom>
              <a:avLst/>
              <a:gdLst/>
              <a:ahLst/>
              <a:cxnLst/>
              <a:rect l="l" t="t" r="r" b="b"/>
              <a:pathLst>
                <a:path w="151765" h="448310">
                  <a:moveTo>
                    <a:pt x="29845" y="0"/>
                  </a:moveTo>
                  <a:lnTo>
                    <a:pt x="51434" y="304164"/>
                  </a:lnTo>
                  <a:lnTo>
                    <a:pt x="50800" y="311785"/>
                  </a:lnTo>
                  <a:lnTo>
                    <a:pt x="45084" y="299085"/>
                  </a:lnTo>
                  <a:lnTo>
                    <a:pt x="29845" y="253364"/>
                  </a:lnTo>
                  <a:lnTo>
                    <a:pt x="0" y="161289"/>
                  </a:lnTo>
                  <a:lnTo>
                    <a:pt x="6984" y="218439"/>
                  </a:lnTo>
                  <a:lnTo>
                    <a:pt x="29209" y="336550"/>
                  </a:lnTo>
                  <a:lnTo>
                    <a:pt x="71120" y="439419"/>
                  </a:lnTo>
                  <a:lnTo>
                    <a:pt x="135889" y="448310"/>
                  </a:lnTo>
                  <a:lnTo>
                    <a:pt x="149225" y="435610"/>
                  </a:lnTo>
                  <a:lnTo>
                    <a:pt x="151764" y="421639"/>
                  </a:lnTo>
                  <a:lnTo>
                    <a:pt x="142239" y="395605"/>
                  </a:lnTo>
                  <a:lnTo>
                    <a:pt x="120014" y="348614"/>
                  </a:lnTo>
                  <a:lnTo>
                    <a:pt x="120650" y="311785"/>
                  </a:lnTo>
                  <a:lnTo>
                    <a:pt x="120650" y="229235"/>
                  </a:lnTo>
                  <a:lnTo>
                    <a:pt x="120014" y="144144"/>
                  </a:lnTo>
                  <a:lnTo>
                    <a:pt x="115570" y="99694"/>
                  </a:lnTo>
                  <a:lnTo>
                    <a:pt x="110489" y="116205"/>
                  </a:lnTo>
                  <a:lnTo>
                    <a:pt x="106045" y="166369"/>
                  </a:lnTo>
                  <a:lnTo>
                    <a:pt x="100964" y="231775"/>
                  </a:lnTo>
                  <a:lnTo>
                    <a:pt x="96520" y="292735"/>
                  </a:lnTo>
                  <a:lnTo>
                    <a:pt x="91439" y="329564"/>
                  </a:lnTo>
                  <a:lnTo>
                    <a:pt x="85725" y="340994"/>
                  </a:lnTo>
                  <a:lnTo>
                    <a:pt x="77470" y="310514"/>
                  </a:lnTo>
                  <a:lnTo>
                    <a:pt x="60959" y="207010"/>
                  </a:lnTo>
                  <a:lnTo>
                    <a:pt x="2984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7494" y="5358765"/>
              <a:ext cx="168910" cy="455930"/>
            </a:xfrm>
            <a:custGeom>
              <a:avLst/>
              <a:gdLst/>
              <a:ahLst/>
              <a:cxnLst/>
              <a:rect l="l" t="t" r="r" b="b"/>
              <a:pathLst>
                <a:path w="168909" h="455929">
                  <a:moveTo>
                    <a:pt x="0" y="0"/>
                  </a:moveTo>
                  <a:lnTo>
                    <a:pt x="1270" y="64770"/>
                  </a:lnTo>
                  <a:lnTo>
                    <a:pt x="5079" y="208280"/>
                  </a:lnTo>
                  <a:lnTo>
                    <a:pt x="12700" y="357505"/>
                  </a:lnTo>
                  <a:lnTo>
                    <a:pt x="26670" y="437515"/>
                  </a:lnTo>
                  <a:lnTo>
                    <a:pt x="55245" y="455930"/>
                  </a:lnTo>
                  <a:lnTo>
                    <a:pt x="78104" y="445770"/>
                  </a:lnTo>
                  <a:lnTo>
                    <a:pt x="118109" y="419100"/>
                  </a:lnTo>
                  <a:lnTo>
                    <a:pt x="86995" y="379730"/>
                  </a:lnTo>
                  <a:lnTo>
                    <a:pt x="81914" y="351155"/>
                  </a:lnTo>
                  <a:lnTo>
                    <a:pt x="107950" y="318135"/>
                  </a:lnTo>
                  <a:lnTo>
                    <a:pt x="168909" y="267970"/>
                  </a:lnTo>
                  <a:lnTo>
                    <a:pt x="146050" y="271780"/>
                  </a:lnTo>
                  <a:lnTo>
                    <a:pt x="117475" y="300990"/>
                  </a:lnTo>
                  <a:lnTo>
                    <a:pt x="91439" y="336550"/>
                  </a:lnTo>
                  <a:lnTo>
                    <a:pt x="75564" y="360680"/>
                  </a:lnTo>
                  <a:lnTo>
                    <a:pt x="72389" y="347980"/>
                  </a:lnTo>
                  <a:lnTo>
                    <a:pt x="72389" y="304165"/>
                  </a:lnTo>
                  <a:lnTo>
                    <a:pt x="73659" y="247015"/>
                  </a:lnTo>
                  <a:lnTo>
                    <a:pt x="74295" y="192405"/>
                  </a:lnTo>
                  <a:lnTo>
                    <a:pt x="72389" y="158750"/>
                  </a:lnTo>
                  <a:lnTo>
                    <a:pt x="67945" y="144780"/>
                  </a:lnTo>
                  <a:lnTo>
                    <a:pt x="64770" y="158750"/>
                  </a:lnTo>
                  <a:lnTo>
                    <a:pt x="60325" y="218440"/>
                  </a:lnTo>
                  <a:lnTo>
                    <a:pt x="53339" y="33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6544" y="5459094"/>
              <a:ext cx="123825" cy="394970"/>
            </a:xfrm>
            <a:custGeom>
              <a:avLst/>
              <a:gdLst/>
              <a:ahLst/>
              <a:cxnLst/>
              <a:rect l="l" t="t" r="r" b="b"/>
              <a:pathLst>
                <a:path w="123825" h="394970">
                  <a:moveTo>
                    <a:pt x="64770" y="0"/>
                  </a:moveTo>
                  <a:lnTo>
                    <a:pt x="70484" y="179070"/>
                  </a:lnTo>
                  <a:lnTo>
                    <a:pt x="71754" y="268605"/>
                  </a:lnTo>
                  <a:lnTo>
                    <a:pt x="68579" y="295275"/>
                  </a:lnTo>
                  <a:lnTo>
                    <a:pt x="61595" y="287020"/>
                  </a:lnTo>
                  <a:lnTo>
                    <a:pt x="47625" y="246380"/>
                  </a:lnTo>
                  <a:lnTo>
                    <a:pt x="10159" y="120650"/>
                  </a:lnTo>
                  <a:lnTo>
                    <a:pt x="0" y="99695"/>
                  </a:lnTo>
                  <a:lnTo>
                    <a:pt x="3175" y="137795"/>
                  </a:lnTo>
                  <a:lnTo>
                    <a:pt x="16509" y="208915"/>
                  </a:lnTo>
                  <a:lnTo>
                    <a:pt x="31114" y="277495"/>
                  </a:lnTo>
                  <a:lnTo>
                    <a:pt x="37464" y="308610"/>
                  </a:lnTo>
                  <a:lnTo>
                    <a:pt x="24129" y="351790"/>
                  </a:lnTo>
                  <a:lnTo>
                    <a:pt x="19684" y="375285"/>
                  </a:lnTo>
                  <a:lnTo>
                    <a:pt x="24764" y="387350"/>
                  </a:lnTo>
                  <a:lnTo>
                    <a:pt x="38734" y="394970"/>
                  </a:lnTo>
                  <a:lnTo>
                    <a:pt x="99695" y="374650"/>
                  </a:lnTo>
                  <a:lnTo>
                    <a:pt x="122554" y="281305"/>
                  </a:lnTo>
                  <a:lnTo>
                    <a:pt x="123825" y="177800"/>
                  </a:lnTo>
                  <a:lnTo>
                    <a:pt x="120650" y="128905"/>
                  </a:lnTo>
                  <a:lnTo>
                    <a:pt x="107950" y="211455"/>
                  </a:lnTo>
                  <a:lnTo>
                    <a:pt x="100964" y="252730"/>
                  </a:lnTo>
                  <a:lnTo>
                    <a:pt x="97789" y="264160"/>
                  </a:lnTo>
                  <a:lnTo>
                    <a:pt x="95884" y="25781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62089" y="5473699"/>
              <a:ext cx="164465" cy="382270"/>
            </a:xfrm>
            <a:custGeom>
              <a:avLst/>
              <a:gdLst/>
              <a:ahLst/>
              <a:cxnLst/>
              <a:rect l="l" t="t" r="r" b="b"/>
              <a:pathLst>
                <a:path w="164465" h="382270">
                  <a:moveTo>
                    <a:pt x="116204" y="0"/>
                  </a:moveTo>
                  <a:lnTo>
                    <a:pt x="122554" y="294005"/>
                  </a:lnTo>
                  <a:lnTo>
                    <a:pt x="95884" y="193675"/>
                  </a:lnTo>
                  <a:lnTo>
                    <a:pt x="81914" y="145414"/>
                  </a:lnTo>
                  <a:lnTo>
                    <a:pt x="76200" y="133985"/>
                  </a:lnTo>
                  <a:lnTo>
                    <a:pt x="74294" y="146050"/>
                  </a:lnTo>
                  <a:lnTo>
                    <a:pt x="80009" y="185419"/>
                  </a:lnTo>
                  <a:lnTo>
                    <a:pt x="104775" y="297180"/>
                  </a:lnTo>
                  <a:lnTo>
                    <a:pt x="104775" y="315594"/>
                  </a:lnTo>
                  <a:lnTo>
                    <a:pt x="85725" y="299085"/>
                  </a:lnTo>
                  <a:lnTo>
                    <a:pt x="55244" y="274319"/>
                  </a:lnTo>
                  <a:lnTo>
                    <a:pt x="22859" y="255269"/>
                  </a:lnTo>
                  <a:lnTo>
                    <a:pt x="0" y="256539"/>
                  </a:lnTo>
                  <a:lnTo>
                    <a:pt x="40004" y="274319"/>
                  </a:lnTo>
                  <a:lnTo>
                    <a:pt x="62229" y="288289"/>
                  </a:lnTo>
                  <a:lnTo>
                    <a:pt x="73025" y="304164"/>
                  </a:lnTo>
                  <a:lnTo>
                    <a:pt x="81914" y="330200"/>
                  </a:lnTo>
                  <a:lnTo>
                    <a:pt x="92709" y="354964"/>
                  </a:lnTo>
                  <a:lnTo>
                    <a:pt x="109219" y="372744"/>
                  </a:lnTo>
                  <a:lnTo>
                    <a:pt x="128904" y="382269"/>
                  </a:lnTo>
                  <a:lnTo>
                    <a:pt x="149859" y="381000"/>
                  </a:lnTo>
                  <a:lnTo>
                    <a:pt x="156209" y="379094"/>
                  </a:lnTo>
                  <a:lnTo>
                    <a:pt x="161289" y="375919"/>
                  </a:lnTo>
                  <a:lnTo>
                    <a:pt x="164464" y="370205"/>
                  </a:lnTo>
                  <a:lnTo>
                    <a:pt x="164464" y="300989"/>
                  </a:lnTo>
                  <a:lnTo>
                    <a:pt x="146684" y="174625"/>
                  </a:lnTo>
                  <a:lnTo>
                    <a:pt x="126364" y="53975"/>
                  </a:lnTo>
                  <a:lnTo>
                    <a:pt x="1162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2594" y="1635124"/>
              <a:ext cx="965834" cy="40849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91960" y="1634489"/>
              <a:ext cx="969010" cy="4085590"/>
            </a:xfrm>
            <a:custGeom>
              <a:avLst/>
              <a:gdLst/>
              <a:ahLst/>
              <a:cxnLst/>
              <a:rect l="l" t="t" r="r" b="b"/>
              <a:pathLst>
                <a:path w="969009" h="4085590">
                  <a:moveTo>
                    <a:pt x="521335" y="4085590"/>
                  </a:moveTo>
                  <a:lnTo>
                    <a:pt x="504825" y="4073525"/>
                  </a:lnTo>
                  <a:lnTo>
                    <a:pt x="499745" y="4044950"/>
                  </a:lnTo>
                  <a:lnTo>
                    <a:pt x="499745" y="4015740"/>
                  </a:lnTo>
                  <a:lnTo>
                    <a:pt x="501015" y="4002404"/>
                  </a:lnTo>
                  <a:lnTo>
                    <a:pt x="356235" y="981075"/>
                  </a:lnTo>
                  <a:lnTo>
                    <a:pt x="353060" y="933450"/>
                  </a:lnTo>
                  <a:lnTo>
                    <a:pt x="347980" y="886460"/>
                  </a:lnTo>
                  <a:lnTo>
                    <a:pt x="340360" y="840105"/>
                  </a:lnTo>
                  <a:lnTo>
                    <a:pt x="330835" y="793750"/>
                  </a:lnTo>
                  <a:lnTo>
                    <a:pt x="319405" y="748030"/>
                  </a:lnTo>
                  <a:lnTo>
                    <a:pt x="305435" y="702310"/>
                  </a:lnTo>
                  <a:lnTo>
                    <a:pt x="290195" y="657860"/>
                  </a:lnTo>
                  <a:lnTo>
                    <a:pt x="0" y="0"/>
                  </a:lnTo>
                  <a:lnTo>
                    <a:pt x="90170" y="59689"/>
                  </a:lnTo>
                  <a:lnTo>
                    <a:pt x="274320" y="548005"/>
                  </a:lnTo>
                  <a:lnTo>
                    <a:pt x="323215" y="469264"/>
                  </a:lnTo>
                  <a:lnTo>
                    <a:pt x="394335" y="210185"/>
                  </a:lnTo>
                  <a:lnTo>
                    <a:pt x="412750" y="207010"/>
                  </a:lnTo>
                  <a:lnTo>
                    <a:pt x="335915" y="480695"/>
                  </a:lnTo>
                  <a:lnTo>
                    <a:pt x="328295" y="525145"/>
                  </a:lnTo>
                  <a:lnTo>
                    <a:pt x="328930" y="569595"/>
                  </a:lnTo>
                  <a:lnTo>
                    <a:pt x="338455" y="613410"/>
                  </a:lnTo>
                  <a:lnTo>
                    <a:pt x="356235" y="654685"/>
                  </a:lnTo>
                  <a:lnTo>
                    <a:pt x="374650" y="672464"/>
                  </a:lnTo>
                  <a:lnTo>
                    <a:pt x="397510" y="676275"/>
                  </a:lnTo>
                  <a:lnTo>
                    <a:pt x="419100" y="666114"/>
                  </a:lnTo>
                  <a:lnTo>
                    <a:pt x="431800" y="644525"/>
                  </a:lnTo>
                  <a:lnTo>
                    <a:pt x="527685" y="210185"/>
                  </a:lnTo>
                  <a:lnTo>
                    <a:pt x="622300" y="210185"/>
                  </a:lnTo>
                  <a:lnTo>
                    <a:pt x="551180" y="610235"/>
                  </a:lnTo>
                  <a:lnTo>
                    <a:pt x="542925" y="662939"/>
                  </a:lnTo>
                  <a:lnTo>
                    <a:pt x="537210" y="716280"/>
                  </a:lnTo>
                  <a:lnTo>
                    <a:pt x="534035" y="769620"/>
                  </a:lnTo>
                  <a:lnTo>
                    <a:pt x="532765" y="823595"/>
                  </a:lnTo>
                  <a:lnTo>
                    <a:pt x="534670" y="876935"/>
                  </a:lnTo>
                  <a:lnTo>
                    <a:pt x="538480" y="930910"/>
                  </a:lnTo>
                  <a:lnTo>
                    <a:pt x="661670" y="2167890"/>
                  </a:lnTo>
                  <a:lnTo>
                    <a:pt x="667385" y="2180590"/>
                  </a:lnTo>
                  <a:lnTo>
                    <a:pt x="678815" y="2188210"/>
                  </a:lnTo>
                  <a:lnTo>
                    <a:pt x="692150" y="2188210"/>
                  </a:lnTo>
                  <a:lnTo>
                    <a:pt x="704215" y="2179955"/>
                  </a:lnTo>
                  <a:lnTo>
                    <a:pt x="735330" y="2139315"/>
                  </a:lnTo>
                  <a:lnTo>
                    <a:pt x="742315" y="2133600"/>
                  </a:lnTo>
                  <a:lnTo>
                    <a:pt x="751205" y="2131695"/>
                  </a:lnTo>
                  <a:lnTo>
                    <a:pt x="759460" y="2134235"/>
                  </a:lnTo>
                  <a:lnTo>
                    <a:pt x="765810" y="2139950"/>
                  </a:lnTo>
                  <a:lnTo>
                    <a:pt x="718820" y="2315845"/>
                  </a:lnTo>
                  <a:lnTo>
                    <a:pt x="715645" y="2331085"/>
                  </a:lnTo>
                  <a:lnTo>
                    <a:pt x="713740" y="2346960"/>
                  </a:lnTo>
                  <a:lnTo>
                    <a:pt x="713105" y="2362200"/>
                  </a:lnTo>
                  <a:lnTo>
                    <a:pt x="715010" y="2378075"/>
                  </a:lnTo>
                  <a:lnTo>
                    <a:pt x="965200" y="3956050"/>
                  </a:lnTo>
                  <a:lnTo>
                    <a:pt x="969010" y="3971290"/>
                  </a:lnTo>
                  <a:lnTo>
                    <a:pt x="966470" y="3978910"/>
                  </a:lnTo>
                  <a:lnTo>
                    <a:pt x="955675" y="3982085"/>
                  </a:lnTo>
                  <a:lnTo>
                    <a:pt x="932180" y="398272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5635" y="5319394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93980" y="0"/>
                  </a:moveTo>
                  <a:lnTo>
                    <a:pt x="71120" y="200660"/>
                  </a:lnTo>
                  <a:lnTo>
                    <a:pt x="58420" y="300990"/>
                  </a:lnTo>
                  <a:lnTo>
                    <a:pt x="52070" y="330200"/>
                  </a:lnTo>
                  <a:lnTo>
                    <a:pt x="47625" y="318770"/>
                  </a:lnTo>
                  <a:lnTo>
                    <a:pt x="43180" y="282575"/>
                  </a:lnTo>
                  <a:lnTo>
                    <a:pt x="38735" y="222885"/>
                  </a:lnTo>
                  <a:lnTo>
                    <a:pt x="34925" y="158750"/>
                  </a:lnTo>
                  <a:lnTo>
                    <a:pt x="30480" y="109220"/>
                  </a:lnTo>
                  <a:lnTo>
                    <a:pt x="26670" y="93345"/>
                  </a:lnTo>
                  <a:lnTo>
                    <a:pt x="23495" y="136525"/>
                  </a:lnTo>
                  <a:lnTo>
                    <a:pt x="22860" y="219075"/>
                  </a:lnTo>
                  <a:lnTo>
                    <a:pt x="24765" y="336550"/>
                  </a:lnTo>
                  <a:lnTo>
                    <a:pt x="6985" y="381000"/>
                  </a:lnTo>
                  <a:lnTo>
                    <a:pt x="0" y="405765"/>
                  </a:lnTo>
                  <a:lnTo>
                    <a:pt x="1905" y="420370"/>
                  </a:lnTo>
                  <a:lnTo>
                    <a:pt x="12065" y="433070"/>
                  </a:lnTo>
                  <a:lnTo>
                    <a:pt x="64135" y="427355"/>
                  </a:lnTo>
                  <a:lnTo>
                    <a:pt x="97155" y="328930"/>
                  </a:lnTo>
                  <a:lnTo>
                    <a:pt x="114300" y="213995"/>
                  </a:lnTo>
                  <a:lnTo>
                    <a:pt x="119380" y="159385"/>
                  </a:lnTo>
                  <a:lnTo>
                    <a:pt x="96520" y="247650"/>
                  </a:lnTo>
                  <a:lnTo>
                    <a:pt x="84455" y="291465"/>
                  </a:lnTo>
                  <a:lnTo>
                    <a:pt x="80010" y="303530"/>
                  </a:lnTo>
                  <a:lnTo>
                    <a:pt x="79375" y="29591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7689" y="5326379"/>
              <a:ext cx="133350" cy="457200"/>
            </a:xfrm>
            <a:custGeom>
              <a:avLst/>
              <a:gdLst/>
              <a:ahLst/>
              <a:cxnLst/>
              <a:rect l="l" t="t" r="r" b="b"/>
              <a:pathLst>
                <a:path w="133350" h="457200">
                  <a:moveTo>
                    <a:pt x="133350" y="0"/>
                  </a:moveTo>
                  <a:lnTo>
                    <a:pt x="93344" y="329564"/>
                  </a:lnTo>
                  <a:lnTo>
                    <a:pt x="86994" y="210184"/>
                  </a:lnTo>
                  <a:lnTo>
                    <a:pt x="83184" y="151764"/>
                  </a:lnTo>
                  <a:lnTo>
                    <a:pt x="80009" y="137794"/>
                  </a:lnTo>
                  <a:lnTo>
                    <a:pt x="76834" y="151129"/>
                  </a:lnTo>
                  <a:lnTo>
                    <a:pt x="75564" y="184149"/>
                  </a:lnTo>
                  <a:lnTo>
                    <a:pt x="76200" y="237489"/>
                  </a:lnTo>
                  <a:lnTo>
                    <a:pt x="77469" y="294004"/>
                  </a:lnTo>
                  <a:lnTo>
                    <a:pt x="78104" y="336549"/>
                  </a:lnTo>
                  <a:lnTo>
                    <a:pt x="75564" y="348614"/>
                  </a:lnTo>
                  <a:lnTo>
                    <a:pt x="62864" y="324484"/>
                  </a:lnTo>
                  <a:lnTo>
                    <a:pt x="41909" y="288289"/>
                  </a:lnTo>
                  <a:lnTo>
                    <a:pt x="18414" y="258444"/>
                  </a:lnTo>
                  <a:lnTo>
                    <a:pt x="0" y="253364"/>
                  </a:lnTo>
                  <a:lnTo>
                    <a:pt x="49529" y="306069"/>
                  </a:lnTo>
                  <a:lnTo>
                    <a:pt x="70484" y="339089"/>
                  </a:lnTo>
                  <a:lnTo>
                    <a:pt x="66039" y="367029"/>
                  </a:lnTo>
                  <a:lnTo>
                    <a:pt x="41909" y="403859"/>
                  </a:lnTo>
                  <a:lnTo>
                    <a:pt x="76200" y="441324"/>
                  </a:lnTo>
                  <a:lnTo>
                    <a:pt x="94614" y="457199"/>
                  </a:lnTo>
                  <a:lnTo>
                    <a:pt x="104139" y="455294"/>
                  </a:lnTo>
                  <a:lnTo>
                    <a:pt x="111125" y="438784"/>
                  </a:lnTo>
                  <a:lnTo>
                    <a:pt x="117475" y="372744"/>
                  </a:lnTo>
                  <a:lnTo>
                    <a:pt x="120650" y="313689"/>
                  </a:lnTo>
                  <a:lnTo>
                    <a:pt x="130809" y="52069"/>
                  </a:lnTo>
                  <a:lnTo>
                    <a:pt x="132079" y="13969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9719" y="1580514"/>
              <a:ext cx="377825" cy="429323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45910" y="1580514"/>
              <a:ext cx="377825" cy="4227830"/>
            </a:xfrm>
            <a:custGeom>
              <a:avLst/>
              <a:gdLst/>
              <a:ahLst/>
              <a:cxnLst/>
              <a:rect l="l" t="t" r="r" b="b"/>
              <a:pathLst>
                <a:path w="377825" h="4227830">
                  <a:moveTo>
                    <a:pt x="0" y="4226560"/>
                  </a:moveTo>
                  <a:lnTo>
                    <a:pt x="93980" y="2801620"/>
                  </a:lnTo>
                  <a:lnTo>
                    <a:pt x="97155" y="2749550"/>
                  </a:lnTo>
                  <a:lnTo>
                    <a:pt x="99060" y="2698115"/>
                  </a:lnTo>
                  <a:lnTo>
                    <a:pt x="100965" y="2646045"/>
                  </a:lnTo>
                  <a:lnTo>
                    <a:pt x="101600" y="2593975"/>
                  </a:lnTo>
                  <a:lnTo>
                    <a:pt x="101600" y="2541905"/>
                  </a:lnTo>
                  <a:lnTo>
                    <a:pt x="100965" y="2489835"/>
                  </a:lnTo>
                  <a:lnTo>
                    <a:pt x="51435" y="368300"/>
                  </a:lnTo>
                  <a:lnTo>
                    <a:pt x="51435" y="365125"/>
                  </a:lnTo>
                  <a:lnTo>
                    <a:pt x="50165" y="358139"/>
                  </a:lnTo>
                  <a:lnTo>
                    <a:pt x="48895" y="346075"/>
                  </a:lnTo>
                  <a:lnTo>
                    <a:pt x="47625" y="330835"/>
                  </a:lnTo>
                  <a:lnTo>
                    <a:pt x="45720" y="312420"/>
                  </a:lnTo>
                  <a:lnTo>
                    <a:pt x="43180" y="291464"/>
                  </a:lnTo>
                  <a:lnTo>
                    <a:pt x="40640" y="268605"/>
                  </a:lnTo>
                  <a:lnTo>
                    <a:pt x="38100" y="243839"/>
                  </a:lnTo>
                  <a:lnTo>
                    <a:pt x="35560" y="218439"/>
                  </a:lnTo>
                  <a:lnTo>
                    <a:pt x="33020" y="193039"/>
                  </a:lnTo>
                  <a:lnTo>
                    <a:pt x="30480" y="167639"/>
                  </a:lnTo>
                  <a:lnTo>
                    <a:pt x="27940" y="142875"/>
                  </a:lnTo>
                  <a:lnTo>
                    <a:pt x="25400" y="119380"/>
                  </a:lnTo>
                  <a:lnTo>
                    <a:pt x="22860" y="97789"/>
                  </a:lnTo>
                  <a:lnTo>
                    <a:pt x="20955" y="78105"/>
                  </a:lnTo>
                  <a:lnTo>
                    <a:pt x="19685" y="61595"/>
                  </a:lnTo>
                  <a:lnTo>
                    <a:pt x="18415" y="48895"/>
                  </a:lnTo>
                  <a:lnTo>
                    <a:pt x="17780" y="40005"/>
                  </a:lnTo>
                  <a:lnTo>
                    <a:pt x="17145" y="35560"/>
                  </a:lnTo>
                  <a:lnTo>
                    <a:pt x="17780" y="36830"/>
                  </a:lnTo>
                  <a:lnTo>
                    <a:pt x="18415" y="43180"/>
                  </a:lnTo>
                  <a:lnTo>
                    <a:pt x="20320" y="55880"/>
                  </a:lnTo>
                  <a:lnTo>
                    <a:pt x="22225" y="74930"/>
                  </a:lnTo>
                  <a:lnTo>
                    <a:pt x="25400" y="101600"/>
                  </a:lnTo>
                  <a:lnTo>
                    <a:pt x="29845" y="136525"/>
                  </a:lnTo>
                  <a:lnTo>
                    <a:pt x="34290" y="179070"/>
                  </a:lnTo>
                  <a:lnTo>
                    <a:pt x="40640" y="231139"/>
                  </a:lnTo>
                  <a:lnTo>
                    <a:pt x="47625" y="292735"/>
                  </a:lnTo>
                  <a:lnTo>
                    <a:pt x="55880" y="363855"/>
                  </a:lnTo>
                  <a:lnTo>
                    <a:pt x="10160" y="0"/>
                  </a:lnTo>
                </a:path>
                <a:path w="377825" h="4227830">
                  <a:moveTo>
                    <a:pt x="169545" y="0"/>
                  </a:moveTo>
                  <a:lnTo>
                    <a:pt x="203200" y="1501775"/>
                  </a:lnTo>
                  <a:lnTo>
                    <a:pt x="208915" y="1557020"/>
                  </a:lnTo>
                  <a:lnTo>
                    <a:pt x="212725" y="1574800"/>
                  </a:lnTo>
                  <a:lnTo>
                    <a:pt x="242570" y="1724025"/>
                  </a:lnTo>
                  <a:lnTo>
                    <a:pt x="245745" y="1729739"/>
                  </a:lnTo>
                  <a:lnTo>
                    <a:pt x="250825" y="1732914"/>
                  </a:lnTo>
                  <a:lnTo>
                    <a:pt x="257175" y="1733550"/>
                  </a:lnTo>
                  <a:lnTo>
                    <a:pt x="262890" y="1730375"/>
                  </a:lnTo>
                  <a:lnTo>
                    <a:pt x="352425" y="1653539"/>
                  </a:lnTo>
                  <a:lnTo>
                    <a:pt x="358140" y="1650364"/>
                  </a:lnTo>
                  <a:lnTo>
                    <a:pt x="364490" y="1649730"/>
                  </a:lnTo>
                  <a:lnTo>
                    <a:pt x="370205" y="1651000"/>
                  </a:lnTo>
                  <a:lnTo>
                    <a:pt x="375285" y="1654810"/>
                  </a:lnTo>
                  <a:lnTo>
                    <a:pt x="377190" y="1656080"/>
                  </a:lnTo>
                  <a:lnTo>
                    <a:pt x="377190" y="1658620"/>
                  </a:lnTo>
                  <a:lnTo>
                    <a:pt x="375920" y="1659889"/>
                  </a:lnTo>
                  <a:lnTo>
                    <a:pt x="347980" y="1703070"/>
                  </a:lnTo>
                  <a:lnTo>
                    <a:pt x="323850" y="1748789"/>
                  </a:lnTo>
                  <a:lnTo>
                    <a:pt x="304800" y="1796414"/>
                  </a:lnTo>
                  <a:lnTo>
                    <a:pt x="290195" y="1845310"/>
                  </a:lnTo>
                  <a:lnTo>
                    <a:pt x="280035" y="1895475"/>
                  </a:lnTo>
                  <a:lnTo>
                    <a:pt x="275590" y="1946275"/>
                  </a:lnTo>
                  <a:lnTo>
                    <a:pt x="275590" y="1997710"/>
                  </a:lnTo>
                  <a:lnTo>
                    <a:pt x="326390" y="3070225"/>
                  </a:lnTo>
                  <a:lnTo>
                    <a:pt x="374015" y="4149090"/>
                  </a:lnTo>
                  <a:lnTo>
                    <a:pt x="377825" y="4173854"/>
                  </a:lnTo>
                  <a:lnTo>
                    <a:pt x="376555" y="4190365"/>
                  </a:lnTo>
                  <a:lnTo>
                    <a:pt x="366395" y="4205605"/>
                  </a:lnTo>
                  <a:lnTo>
                    <a:pt x="344170" y="42278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289" y="1580514"/>
              <a:ext cx="8582025" cy="16687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70244" y="2304414"/>
              <a:ext cx="2846705" cy="117475"/>
            </a:xfrm>
            <a:custGeom>
              <a:avLst/>
              <a:gdLst/>
              <a:ahLst/>
              <a:cxnLst/>
              <a:rect l="l" t="t" r="r" b="b"/>
              <a:pathLst>
                <a:path w="2846704" h="117475">
                  <a:moveTo>
                    <a:pt x="16509" y="0"/>
                  </a:moveTo>
                  <a:lnTo>
                    <a:pt x="11429" y="1905"/>
                  </a:lnTo>
                  <a:lnTo>
                    <a:pt x="0" y="6350"/>
                  </a:lnTo>
                  <a:lnTo>
                    <a:pt x="11429" y="11430"/>
                  </a:lnTo>
                  <a:lnTo>
                    <a:pt x="17144" y="12064"/>
                  </a:lnTo>
                  <a:lnTo>
                    <a:pt x="26034" y="12700"/>
                  </a:lnTo>
                  <a:lnTo>
                    <a:pt x="12700" y="9525"/>
                  </a:lnTo>
                  <a:lnTo>
                    <a:pt x="33654" y="9525"/>
                  </a:lnTo>
                  <a:lnTo>
                    <a:pt x="34184" y="6350"/>
                  </a:lnTo>
                  <a:lnTo>
                    <a:pt x="34289" y="5714"/>
                  </a:lnTo>
                  <a:lnTo>
                    <a:pt x="28575" y="2539"/>
                  </a:lnTo>
                  <a:lnTo>
                    <a:pt x="16509" y="0"/>
                  </a:lnTo>
                  <a:close/>
                </a:path>
                <a:path w="2846704" h="117475">
                  <a:moveTo>
                    <a:pt x="28575" y="9525"/>
                  </a:moveTo>
                  <a:lnTo>
                    <a:pt x="12700" y="9525"/>
                  </a:lnTo>
                  <a:lnTo>
                    <a:pt x="21589" y="10795"/>
                  </a:lnTo>
                  <a:lnTo>
                    <a:pt x="26034" y="10795"/>
                  </a:lnTo>
                  <a:lnTo>
                    <a:pt x="28575" y="9525"/>
                  </a:lnTo>
                  <a:close/>
                </a:path>
                <a:path w="2846704" h="117475">
                  <a:moveTo>
                    <a:pt x="2822575" y="93345"/>
                  </a:moveTo>
                  <a:lnTo>
                    <a:pt x="2817495" y="99060"/>
                  </a:lnTo>
                  <a:lnTo>
                    <a:pt x="2813684" y="104775"/>
                  </a:lnTo>
                  <a:lnTo>
                    <a:pt x="2811145" y="111125"/>
                  </a:lnTo>
                  <a:lnTo>
                    <a:pt x="2809875" y="115570"/>
                  </a:lnTo>
                  <a:lnTo>
                    <a:pt x="2814954" y="116839"/>
                  </a:lnTo>
                  <a:lnTo>
                    <a:pt x="2821304" y="117475"/>
                  </a:lnTo>
                  <a:lnTo>
                    <a:pt x="2827654" y="117475"/>
                  </a:lnTo>
                  <a:lnTo>
                    <a:pt x="2830195" y="116839"/>
                  </a:lnTo>
                  <a:lnTo>
                    <a:pt x="2839084" y="114300"/>
                  </a:lnTo>
                  <a:lnTo>
                    <a:pt x="2837814" y="113664"/>
                  </a:lnTo>
                  <a:lnTo>
                    <a:pt x="2841625" y="109855"/>
                  </a:lnTo>
                  <a:lnTo>
                    <a:pt x="2844800" y="108585"/>
                  </a:lnTo>
                  <a:lnTo>
                    <a:pt x="2846704" y="104139"/>
                  </a:lnTo>
                  <a:lnTo>
                    <a:pt x="2844164" y="103505"/>
                  </a:lnTo>
                  <a:lnTo>
                    <a:pt x="2842895" y="101600"/>
                  </a:lnTo>
                  <a:lnTo>
                    <a:pt x="2840354" y="99695"/>
                  </a:lnTo>
                  <a:lnTo>
                    <a:pt x="2840989" y="99060"/>
                  </a:lnTo>
                  <a:lnTo>
                    <a:pt x="2830829" y="95885"/>
                  </a:lnTo>
                  <a:lnTo>
                    <a:pt x="2825750" y="95885"/>
                  </a:lnTo>
                  <a:lnTo>
                    <a:pt x="2822575" y="93345"/>
                  </a:lnTo>
                  <a:close/>
                </a:path>
                <a:path w="2846704" h="117475">
                  <a:moveTo>
                    <a:pt x="2809875" y="115570"/>
                  </a:moveTo>
                  <a:lnTo>
                    <a:pt x="2806700" y="115570"/>
                  </a:lnTo>
                  <a:lnTo>
                    <a:pt x="2809239" y="116839"/>
                  </a:lnTo>
                  <a:lnTo>
                    <a:pt x="2809875" y="115570"/>
                  </a:lnTo>
                  <a:close/>
                </a:path>
                <a:path w="2846704" h="117475">
                  <a:moveTo>
                    <a:pt x="2800350" y="111760"/>
                  </a:moveTo>
                  <a:lnTo>
                    <a:pt x="2801620" y="113664"/>
                  </a:lnTo>
                  <a:lnTo>
                    <a:pt x="2806700" y="115570"/>
                  </a:lnTo>
                  <a:lnTo>
                    <a:pt x="2800350" y="111760"/>
                  </a:lnTo>
                  <a:close/>
                </a:path>
              </a:pathLst>
            </a:custGeom>
            <a:solidFill>
              <a:srgbClr val="938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0830" y="5463540"/>
              <a:ext cx="110489" cy="371475"/>
            </a:xfrm>
            <a:custGeom>
              <a:avLst/>
              <a:gdLst/>
              <a:ahLst/>
              <a:cxnLst/>
              <a:rect l="l" t="t" r="r" b="b"/>
              <a:pathLst>
                <a:path w="110490" h="371475">
                  <a:moveTo>
                    <a:pt x="70485" y="0"/>
                  </a:moveTo>
                  <a:lnTo>
                    <a:pt x="60960" y="170180"/>
                  </a:lnTo>
                  <a:lnTo>
                    <a:pt x="55245" y="255270"/>
                  </a:lnTo>
                  <a:lnTo>
                    <a:pt x="50800" y="280670"/>
                  </a:lnTo>
                  <a:lnTo>
                    <a:pt x="45085" y="271780"/>
                  </a:lnTo>
                  <a:lnTo>
                    <a:pt x="35560" y="231140"/>
                  </a:lnTo>
                  <a:lnTo>
                    <a:pt x="23495" y="167005"/>
                  </a:lnTo>
                  <a:lnTo>
                    <a:pt x="12065" y="108585"/>
                  </a:lnTo>
                  <a:lnTo>
                    <a:pt x="4445" y="87630"/>
                  </a:lnTo>
                  <a:lnTo>
                    <a:pt x="4445" y="123825"/>
                  </a:lnTo>
                  <a:lnTo>
                    <a:pt x="10795" y="192405"/>
                  </a:lnTo>
                  <a:lnTo>
                    <a:pt x="17779" y="259715"/>
                  </a:lnTo>
                  <a:lnTo>
                    <a:pt x="21590" y="289560"/>
                  </a:lnTo>
                  <a:lnTo>
                    <a:pt x="6350" y="328930"/>
                  </a:lnTo>
                  <a:lnTo>
                    <a:pt x="0" y="351155"/>
                  </a:lnTo>
                  <a:lnTo>
                    <a:pt x="3810" y="362585"/>
                  </a:lnTo>
                  <a:lnTo>
                    <a:pt x="15875" y="371475"/>
                  </a:lnTo>
                  <a:lnTo>
                    <a:pt x="72390" y="358775"/>
                  </a:lnTo>
                  <a:lnTo>
                    <a:pt x="99695" y="272415"/>
                  </a:lnTo>
                  <a:lnTo>
                    <a:pt x="109220" y="175260"/>
                  </a:lnTo>
                  <a:lnTo>
                    <a:pt x="110490" y="128270"/>
                  </a:lnTo>
                  <a:lnTo>
                    <a:pt x="92710" y="205105"/>
                  </a:lnTo>
                  <a:lnTo>
                    <a:pt x="83185" y="243205"/>
                  </a:lnTo>
                  <a:lnTo>
                    <a:pt x="79375" y="254000"/>
                  </a:lnTo>
                  <a:lnTo>
                    <a:pt x="78104" y="248285"/>
                  </a:lnTo>
                  <a:lnTo>
                    <a:pt x="76200" y="203200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5105" y="5473699"/>
              <a:ext cx="144145" cy="373380"/>
            </a:xfrm>
            <a:custGeom>
              <a:avLst/>
              <a:gdLst/>
              <a:ahLst/>
              <a:cxnLst/>
              <a:rect l="l" t="t" r="r" b="b"/>
              <a:pathLst>
                <a:path w="144145" h="373379">
                  <a:moveTo>
                    <a:pt x="124460" y="0"/>
                  </a:moveTo>
                  <a:lnTo>
                    <a:pt x="107315" y="279400"/>
                  </a:lnTo>
                  <a:lnTo>
                    <a:pt x="90804" y="181610"/>
                  </a:lnTo>
                  <a:lnTo>
                    <a:pt x="81915" y="133985"/>
                  </a:lnTo>
                  <a:lnTo>
                    <a:pt x="78104" y="122555"/>
                  </a:lnTo>
                  <a:lnTo>
                    <a:pt x="75565" y="133985"/>
                  </a:lnTo>
                  <a:lnTo>
                    <a:pt x="77470" y="171450"/>
                  </a:lnTo>
                  <a:lnTo>
                    <a:pt x="90804" y="280669"/>
                  </a:lnTo>
                  <a:lnTo>
                    <a:pt x="89535" y="297814"/>
                  </a:lnTo>
                  <a:lnTo>
                    <a:pt x="73660" y="280035"/>
                  </a:lnTo>
                  <a:lnTo>
                    <a:pt x="48260" y="253364"/>
                  </a:lnTo>
                  <a:lnTo>
                    <a:pt x="20320" y="231775"/>
                  </a:lnTo>
                  <a:lnTo>
                    <a:pt x="0" y="230505"/>
                  </a:lnTo>
                  <a:lnTo>
                    <a:pt x="57785" y="266064"/>
                  </a:lnTo>
                  <a:lnTo>
                    <a:pt x="83185" y="290830"/>
                  </a:lnTo>
                  <a:lnTo>
                    <a:pt x="81279" y="314325"/>
                  </a:lnTo>
                  <a:lnTo>
                    <a:pt x="57785" y="348614"/>
                  </a:lnTo>
                  <a:lnTo>
                    <a:pt x="94615" y="367030"/>
                  </a:lnTo>
                  <a:lnTo>
                    <a:pt x="115570" y="373380"/>
                  </a:lnTo>
                  <a:lnTo>
                    <a:pt x="127635" y="370205"/>
                  </a:lnTo>
                  <a:lnTo>
                    <a:pt x="139065" y="356235"/>
                  </a:lnTo>
                  <a:lnTo>
                    <a:pt x="144145" y="290194"/>
                  </a:lnTo>
                  <a:lnTo>
                    <a:pt x="138429" y="168910"/>
                  </a:lnTo>
                  <a:lnTo>
                    <a:pt x="129540" y="52069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76694" y="5561965"/>
              <a:ext cx="109855" cy="318135"/>
            </a:xfrm>
            <a:custGeom>
              <a:avLst/>
              <a:gdLst/>
              <a:ahLst/>
              <a:cxnLst/>
              <a:rect l="l" t="t" r="r" b="b"/>
              <a:pathLst>
                <a:path w="109854" h="318135">
                  <a:moveTo>
                    <a:pt x="38100" y="0"/>
                  </a:moveTo>
                  <a:lnTo>
                    <a:pt x="34289" y="173355"/>
                  </a:lnTo>
                  <a:lnTo>
                    <a:pt x="33020" y="211455"/>
                  </a:lnTo>
                  <a:lnTo>
                    <a:pt x="31750" y="216535"/>
                  </a:lnTo>
                  <a:lnTo>
                    <a:pt x="27939" y="207645"/>
                  </a:lnTo>
                  <a:lnTo>
                    <a:pt x="18414" y="174625"/>
                  </a:lnTo>
                  <a:lnTo>
                    <a:pt x="0" y="109220"/>
                  </a:lnTo>
                  <a:lnTo>
                    <a:pt x="1904" y="148590"/>
                  </a:lnTo>
                  <a:lnTo>
                    <a:pt x="12064" y="232410"/>
                  </a:lnTo>
                  <a:lnTo>
                    <a:pt x="40004" y="306070"/>
                  </a:lnTo>
                  <a:lnTo>
                    <a:pt x="94614" y="318135"/>
                  </a:lnTo>
                  <a:lnTo>
                    <a:pt x="106679" y="310515"/>
                  </a:lnTo>
                  <a:lnTo>
                    <a:pt x="109854" y="300355"/>
                  </a:lnTo>
                  <a:lnTo>
                    <a:pt x="104139" y="281940"/>
                  </a:lnTo>
                  <a:lnTo>
                    <a:pt x="88264" y="247650"/>
                  </a:lnTo>
                  <a:lnTo>
                    <a:pt x="98425" y="165735"/>
                  </a:lnTo>
                  <a:lnTo>
                    <a:pt x="103504" y="106680"/>
                  </a:lnTo>
                  <a:lnTo>
                    <a:pt x="103504" y="76200"/>
                  </a:lnTo>
                  <a:lnTo>
                    <a:pt x="95884" y="93345"/>
                  </a:lnTo>
                  <a:lnTo>
                    <a:pt x="74295" y="198120"/>
                  </a:lnTo>
                  <a:lnTo>
                    <a:pt x="65404" y="232410"/>
                  </a:lnTo>
                  <a:lnTo>
                    <a:pt x="59689" y="239395"/>
                  </a:lnTo>
                  <a:lnTo>
                    <a:pt x="55245" y="217805"/>
                  </a:lnTo>
                  <a:lnTo>
                    <a:pt x="48895" y="14541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0669" y="5570854"/>
              <a:ext cx="138430" cy="318770"/>
            </a:xfrm>
            <a:custGeom>
              <a:avLst/>
              <a:gdLst/>
              <a:ahLst/>
              <a:cxnLst/>
              <a:rect l="l" t="t" r="r" b="b"/>
              <a:pathLst>
                <a:path w="138429" h="318770">
                  <a:moveTo>
                    <a:pt x="14604" y="0"/>
                  </a:moveTo>
                  <a:lnTo>
                    <a:pt x="10795" y="45719"/>
                  </a:lnTo>
                  <a:lnTo>
                    <a:pt x="3809" y="148589"/>
                  </a:lnTo>
                  <a:lnTo>
                    <a:pt x="0" y="255269"/>
                  </a:lnTo>
                  <a:lnTo>
                    <a:pt x="6350" y="313054"/>
                  </a:lnTo>
                  <a:lnTo>
                    <a:pt x="9525" y="316864"/>
                  </a:lnTo>
                  <a:lnTo>
                    <a:pt x="23495" y="317499"/>
                  </a:lnTo>
                  <a:lnTo>
                    <a:pt x="29209" y="318769"/>
                  </a:lnTo>
                  <a:lnTo>
                    <a:pt x="67309" y="286384"/>
                  </a:lnTo>
                  <a:lnTo>
                    <a:pt x="78739" y="242569"/>
                  </a:lnTo>
                  <a:lnTo>
                    <a:pt x="86995" y="228599"/>
                  </a:lnTo>
                  <a:lnTo>
                    <a:pt x="104775" y="215899"/>
                  </a:lnTo>
                  <a:lnTo>
                    <a:pt x="138429" y="198119"/>
                  </a:lnTo>
                  <a:lnTo>
                    <a:pt x="118745" y="199389"/>
                  </a:lnTo>
                  <a:lnTo>
                    <a:pt x="92075" y="217169"/>
                  </a:lnTo>
                  <a:lnTo>
                    <a:pt x="67309" y="239394"/>
                  </a:lnTo>
                  <a:lnTo>
                    <a:pt x="52070" y="254634"/>
                  </a:lnTo>
                  <a:lnTo>
                    <a:pt x="50800" y="239394"/>
                  </a:lnTo>
                  <a:lnTo>
                    <a:pt x="55879" y="196214"/>
                  </a:lnTo>
                  <a:lnTo>
                    <a:pt x="62864" y="146684"/>
                  </a:lnTo>
                  <a:lnTo>
                    <a:pt x="64134" y="114934"/>
                  </a:lnTo>
                  <a:lnTo>
                    <a:pt x="61595" y="104774"/>
                  </a:lnTo>
                  <a:lnTo>
                    <a:pt x="57784" y="114299"/>
                  </a:lnTo>
                  <a:lnTo>
                    <a:pt x="49529" y="154939"/>
                  </a:lnTo>
                  <a:lnTo>
                    <a:pt x="34289" y="238124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73579" y="5319394"/>
              <a:ext cx="144780" cy="589280"/>
            </a:xfrm>
            <a:custGeom>
              <a:avLst/>
              <a:gdLst/>
              <a:ahLst/>
              <a:cxnLst/>
              <a:rect l="l" t="t" r="r" b="b"/>
              <a:pathLst>
                <a:path w="144780" h="589279">
                  <a:moveTo>
                    <a:pt x="52705" y="0"/>
                  </a:moveTo>
                  <a:lnTo>
                    <a:pt x="42544" y="393065"/>
                  </a:lnTo>
                  <a:lnTo>
                    <a:pt x="40639" y="402590"/>
                  </a:lnTo>
                  <a:lnTo>
                    <a:pt x="36194" y="386080"/>
                  </a:lnTo>
                  <a:lnTo>
                    <a:pt x="23494" y="325755"/>
                  </a:lnTo>
                  <a:lnTo>
                    <a:pt x="0" y="203835"/>
                  </a:lnTo>
                  <a:lnTo>
                    <a:pt x="1269" y="277495"/>
                  </a:lnTo>
                  <a:lnTo>
                    <a:pt x="13969" y="432435"/>
                  </a:lnTo>
                  <a:lnTo>
                    <a:pt x="50164" y="569595"/>
                  </a:lnTo>
                  <a:lnTo>
                    <a:pt x="123825" y="589280"/>
                  </a:lnTo>
                  <a:lnTo>
                    <a:pt x="139700" y="574675"/>
                  </a:lnTo>
                  <a:lnTo>
                    <a:pt x="144780" y="556895"/>
                  </a:lnTo>
                  <a:lnTo>
                    <a:pt x="137159" y="521970"/>
                  </a:lnTo>
                  <a:lnTo>
                    <a:pt x="116205" y="459105"/>
                  </a:lnTo>
                  <a:lnTo>
                    <a:pt x="121284" y="411480"/>
                  </a:lnTo>
                  <a:lnTo>
                    <a:pt x="130809" y="305435"/>
                  </a:lnTo>
                  <a:lnTo>
                    <a:pt x="139064" y="196215"/>
                  </a:lnTo>
                  <a:lnTo>
                    <a:pt x="139700" y="139065"/>
                  </a:lnTo>
                  <a:lnTo>
                    <a:pt x="134619" y="147320"/>
                  </a:lnTo>
                  <a:lnTo>
                    <a:pt x="127634" y="182880"/>
                  </a:lnTo>
                  <a:lnTo>
                    <a:pt x="118744" y="234950"/>
                  </a:lnTo>
                  <a:lnTo>
                    <a:pt x="92709" y="401955"/>
                  </a:lnTo>
                  <a:lnTo>
                    <a:pt x="85725" y="430530"/>
                  </a:lnTo>
                  <a:lnTo>
                    <a:pt x="78105" y="444500"/>
                  </a:lnTo>
                  <a:lnTo>
                    <a:pt x="72389" y="404495"/>
                  </a:lnTo>
                  <a:lnTo>
                    <a:pt x="64769" y="26987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41525" y="5335269"/>
              <a:ext cx="189230" cy="593090"/>
            </a:xfrm>
            <a:custGeom>
              <a:avLst/>
              <a:gdLst/>
              <a:ahLst/>
              <a:cxnLst/>
              <a:rect l="l" t="t" r="r" b="b"/>
              <a:pathLst>
                <a:path w="189230" h="593089">
                  <a:moveTo>
                    <a:pt x="26035" y="0"/>
                  </a:moveTo>
                  <a:lnTo>
                    <a:pt x="19685" y="83185"/>
                  </a:lnTo>
                  <a:lnTo>
                    <a:pt x="7619" y="267970"/>
                  </a:lnTo>
                  <a:lnTo>
                    <a:pt x="0" y="461010"/>
                  </a:lnTo>
                  <a:lnTo>
                    <a:pt x="6985" y="565785"/>
                  </a:lnTo>
                  <a:lnTo>
                    <a:pt x="21589" y="587375"/>
                  </a:lnTo>
                  <a:lnTo>
                    <a:pt x="38100" y="593090"/>
                  </a:lnTo>
                  <a:lnTo>
                    <a:pt x="65405" y="582295"/>
                  </a:lnTo>
                  <a:lnTo>
                    <a:pt x="114300" y="553720"/>
                  </a:lnTo>
                  <a:lnTo>
                    <a:pt x="82550" y="499110"/>
                  </a:lnTo>
                  <a:lnTo>
                    <a:pt x="80644" y="461645"/>
                  </a:lnTo>
                  <a:lnTo>
                    <a:pt x="113664" y="422910"/>
                  </a:lnTo>
                  <a:lnTo>
                    <a:pt x="189230" y="365125"/>
                  </a:lnTo>
                  <a:lnTo>
                    <a:pt x="162560" y="367665"/>
                  </a:lnTo>
                  <a:lnTo>
                    <a:pt x="126364" y="401955"/>
                  </a:lnTo>
                  <a:lnTo>
                    <a:pt x="92710" y="444500"/>
                  </a:lnTo>
                  <a:lnTo>
                    <a:pt x="71755" y="472440"/>
                  </a:lnTo>
                  <a:lnTo>
                    <a:pt x="69214" y="462280"/>
                  </a:lnTo>
                  <a:lnTo>
                    <a:pt x="72389" y="422275"/>
                  </a:lnTo>
                  <a:lnTo>
                    <a:pt x="85089" y="301625"/>
                  </a:lnTo>
                  <a:lnTo>
                    <a:pt x="90169" y="247015"/>
                  </a:lnTo>
                  <a:lnTo>
                    <a:pt x="90805" y="212725"/>
                  </a:lnTo>
                  <a:lnTo>
                    <a:pt x="87630" y="194310"/>
                  </a:lnTo>
                  <a:lnTo>
                    <a:pt x="81914" y="212090"/>
                  </a:lnTo>
                  <a:lnTo>
                    <a:pt x="70485" y="288290"/>
                  </a:lnTo>
                  <a:lnTo>
                    <a:pt x="48260" y="44323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8034" y="5475604"/>
              <a:ext cx="144145" cy="504190"/>
            </a:xfrm>
            <a:custGeom>
              <a:avLst/>
              <a:gdLst/>
              <a:ahLst/>
              <a:cxnLst/>
              <a:rect l="l" t="t" r="r" b="b"/>
              <a:pathLst>
                <a:path w="144144" h="504189">
                  <a:moveTo>
                    <a:pt x="94614" y="0"/>
                  </a:moveTo>
                  <a:lnTo>
                    <a:pt x="80009" y="230504"/>
                  </a:lnTo>
                  <a:lnTo>
                    <a:pt x="71754" y="345439"/>
                  </a:lnTo>
                  <a:lnTo>
                    <a:pt x="65404" y="380364"/>
                  </a:lnTo>
                  <a:lnTo>
                    <a:pt x="58419" y="368299"/>
                  </a:lnTo>
                  <a:lnTo>
                    <a:pt x="50800" y="337819"/>
                  </a:lnTo>
                  <a:lnTo>
                    <a:pt x="22225" y="170814"/>
                  </a:lnTo>
                  <a:lnTo>
                    <a:pt x="13969" y="131444"/>
                  </a:lnTo>
                  <a:lnTo>
                    <a:pt x="8254" y="120014"/>
                  </a:lnTo>
                  <a:lnTo>
                    <a:pt x="8254" y="168909"/>
                  </a:lnTo>
                  <a:lnTo>
                    <a:pt x="15239" y="262254"/>
                  </a:lnTo>
                  <a:lnTo>
                    <a:pt x="24129" y="352424"/>
                  </a:lnTo>
                  <a:lnTo>
                    <a:pt x="27939" y="393064"/>
                  </a:lnTo>
                  <a:lnTo>
                    <a:pt x="7619" y="447039"/>
                  </a:lnTo>
                  <a:lnTo>
                    <a:pt x="0" y="476884"/>
                  </a:lnTo>
                  <a:lnTo>
                    <a:pt x="4444" y="492124"/>
                  </a:lnTo>
                  <a:lnTo>
                    <a:pt x="19684" y="504189"/>
                  </a:lnTo>
                  <a:lnTo>
                    <a:pt x="91439" y="485774"/>
                  </a:lnTo>
                  <a:lnTo>
                    <a:pt x="128269" y="368299"/>
                  </a:lnTo>
                  <a:lnTo>
                    <a:pt x="142239" y="235584"/>
                  </a:lnTo>
                  <a:lnTo>
                    <a:pt x="144144" y="172719"/>
                  </a:lnTo>
                  <a:lnTo>
                    <a:pt x="120014" y="277494"/>
                  </a:lnTo>
                  <a:lnTo>
                    <a:pt x="107314" y="328929"/>
                  </a:lnTo>
                  <a:lnTo>
                    <a:pt x="102234" y="343534"/>
                  </a:lnTo>
                  <a:lnTo>
                    <a:pt x="100964" y="335279"/>
                  </a:lnTo>
                  <a:lnTo>
                    <a:pt x="99059" y="274954"/>
                  </a:lnTo>
                  <a:lnTo>
                    <a:pt x="946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50084" y="5490209"/>
              <a:ext cx="183515" cy="494665"/>
            </a:xfrm>
            <a:custGeom>
              <a:avLst/>
              <a:gdLst/>
              <a:ahLst/>
              <a:cxnLst/>
              <a:rect l="l" t="t" r="r" b="b"/>
              <a:pathLst>
                <a:path w="183514" h="494664">
                  <a:moveTo>
                    <a:pt x="162559" y="0"/>
                  </a:moveTo>
                  <a:lnTo>
                    <a:pt x="136525" y="379094"/>
                  </a:lnTo>
                  <a:lnTo>
                    <a:pt x="116839" y="247014"/>
                  </a:lnTo>
                  <a:lnTo>
                    <a:pt x="106044" y="182879"/>
                  </a:lnTo>
                  <a:lnTo>
                    <a:pt x="100964" y="167639"/>
                  </a:lnTo>
                  <a:lnTo>
                    <a:pt x="97789" y="183514"/>
                  </a:lnTo>
                  <a:lnTo>
                    <a:pt x="98425" y="220344"/>
                  </a:lnTo>
                  <a:lnTo>
                    <a:pt x="104775" y="280034"/>
                  </a:lnTo>
                  <a:lnTo>
                    <a:pt x="111759" y="342900"/>
                  </a:lnTo>
                  <a:lnTo>
                    <a:pt x="116204" y="390525"/>
                  </a:lnTo>
                  <a:lnTo>
                    <a:pt x="113664" y="404494"/>
                  </a:lnTo>
                  <a:lnTo>
                    <a:pt x="93979" y="381000"/>
                  </a:lnTo>
                  <a:lnTo>
                    <a:pt x="60959" y="345439"/>
                  </a:lnTo>
                  <a:lnTo>
                    <a:pt x="26034" y="316864"/>
                  </a:lnTo>
                  <a:lnTo>
                    <a:pt x="0" y="315594"/>
                  </a:lnTo>
                  <a:lnTo>
                    <a:pt x="43814" y="343534"/>
                  </a:lnTo>
                  <a:lnTo>
                    <a:pt x="67309" y="363854"/>
                  </a:lnTo>
                  <a:lnTo>
                    <a:pt x="78739" y="386079"/>
                  </a:lnTo>
                  <a:lnTo>
                    <a:pt x="85089" y="420369"/>
                  </a:lnTo>
                  <a:lnTo>
                    <a:pt x="95250" y="453389"/>
                  </a:lnTo>
                  <a:lnTo>
                    <a:pt x="111759" y="478789"/>
                  </a:lnTo>
                  <a:lnTo>
                    <a:pt x="133350" y="492759"/>
                  </a:lnTo>
                  <a:lnTo>
                    <a:pt x="157479" y="494664"/>
                  </a:lnTo>
                  <a:lnTo>
                    <a:pt x="165100" y="492759"/>
                  </a:lnTo>
                  <a:lnTo>
                    <a:pt x="171450" y="488949"/>
                  </a:lnTo>
                  <a:lnTo>
                    <a:pt x="175894" y="482599"/>
                  </a:lnTo>
                  <a:lnTo>
                    <a:pt x="183514" y="393064"/>
                  </a:lnTo>
                  <a:lnTo>
                    <a:pt x="177800" y="229234"/>
                  </a:lnTo>
                  <a:lnTo>
                    <a:pt x="168275" y="71119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1144" y="1580514"/>
              <a:ext cx="1254760" cy="36391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4764" y="1580514"/>
              <a:ext cx="1510030" cy="4605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4625" y="1580514"/>
              <a:ext cx="2780029" cy="46170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714625" y="1580514"/>
              <a:ext cx="2779395" cy="4640580"/>
            </a:xfrm>
            <a:custGeom>
              <a:avLst/>
              <a:gdLst/>
              <a:ahLst/>
              <a:cxnLst/>
              <a:rect l="l" t="t" r="r" b="b"/>
              <a:pathLst>
                <a:path w="2779395" h="4640580">
                  <a:moveTo>
                    <a:pt x="1544954" y="781050"/>
                  </a:moveTo>
                  <a:lnTo>
                    <a:pt x="1753235" y="720089"/>
                  </a:lnTo>
                  <a:lnTo>
                    <a:pt x="1790064" y="697230"/>
                  </a:lnTo>
                  <a:lnTo>
                    <a:pt x="2353945" y="86995"/>
                  </a:lnTo>
                  <a:lnTo>
                    <a:pt x="2381250" y="50800"/>
                  </a:lnTo>
                  <a:lnTo>
                    <a:pt x="2402204" y="10160"/>
                  </a:lnTo>
                  <a:lnTo>
                    <a:pt x="2406650" y="0"/>
                  </a:lnTo>
                </a:path>
                <a:path w="2779395" h="4640580">
                  <a:moveTo>
                    <a:pt x="2477135" y="0"/>
                  </a:moveTo>
                  <a:lnTo>
                    <a:pt x="2478404" y="2539"/>
                  </a:lnTo>
                  <a:lnTo>
                    <a:pt x="2493010" y="10795"/>
                  </a:lnTo>
                  <a:lnTo>
                    <a:pt x="2510790" y="11430"/>
                  </a:lnTo>
                  <a:lnTo>
                    <a:pt x="2558415" y="0"/>
                  </a:lnTo>
                </a:path>
                <a:path w="2779395" h="4640580">
                  <a:moveTo>
                    <a:pt x="2779395" y="0"/>
                  </a:moveTo>
                  <a:lnTo>
                    <a:pt x="2646679" y="38735"/>
                  </a:lnTo>
                  <a:lnTo>
                    <a:pt x="2600325" y="53975"/>
                  </a:lnTo>
                  <a:lnTo>
                    <a:pt x="2555875" y="73025"/>
                  </a:lnTo>
                  <a:lnTo>
                    <a:pt x="2512695" y="95250"/>
                  </a:lnTo>
                  <a:lnTo>
                    <a:pt x="2472054" y="120650"/>
                  </a:lnTo>
                  <a:lnTo>
                    <a:pt x="2433320" y="149860"/>
                  </a:lnTo>
                  <a:lnTo>
                    <a:pt x="2396490" y="180975"/>
                  </a:lnTo>
                  <a:lnTo>
                    <a:pt x="2362200" y="215264"/>
                  </a:lnTo>
                  <a:lnTo>
                    <a:pt x="2331085" y="252730"/>
                  </a:lnTo>
                  <a:lnTo>
                    <a:pt x="1831339" y="892810"/>
                  </a:lnTo>
                  <a:lnTo>
                    <a:pt x="1821179" y="903605"/>
                  </a:lnTo>
                  <a:lnTo>
                    <a:pt x="1809750" y="913130"/>
                  </a:lnTo>
                  <a:lnTo>
                    <a:pt x="1796414" y="920750"/>
                  </a:lnTo>
                  <a:lnTo>
                    <a:pt x="1782445" y="926464"/>
                  </a:lnTo>
                  <a:lnTo>
                    <a:pt x="1737360" y="942339"/>
                  </a:lnTo>
                  <a:lnTo>
                    <a:pt x="1694179" y="962660"/>
                  </a:lnTo>
                  <a:lnTo>
                    <a:pt x="1653539" y="986155"/>
                  </a:lnTo>
                  <a:lnTo>
                    <a:pt x="1614804" y="1013460"/>
                  </a:lnTo>
                  <a:lnTo>
                    <a:pt x="1578610" y="1044575"/>
                  </a:lnTo>
                  <a:lnTo>
                    <a:pt x="1546225" y="1078864"/>
                  </a:lnTo>
                  <a:lnTo>
                    <a:pt x="1516379" y="1115695"/>
                  </a:lnTo>
                  <a:lnTo>
                    <a:pt x="1489710" y="1155700"/>
                  </a:lnTo>
                  <a:lnTo>
                    <a:pt x="1169035" y="1694180"/>
                  </a:lnTo>
                  <a:lnTo>
                    <a:pt x="1143635" y="1738630"/>
                  </a:lnTo>
                  <a:lnTo>
                    <a:pt x="1120775" y="1784350"/>
                  </a:lnTo>
                  <a:lnTo>
                    <a:pt x="1099185" y="1831339"/>
                  </a:lnTo>
                  <a:lnTo>
                    <a:pt x="1080135" y="1878330"/>
                  </a:lnTo>
                  <a:lnTo>
                    <a:pt x="1062989" y="1926589"/>
                  </a:lnTo>
                  <a:lnTo>
                    <a:pt x="1047750" y="1975485"/>
                  </a:lnTo>
                  <a:lnTo>
                    <a:pt x="1035050" y="2025014"/>
                  </a:lnTo>
                  <a:lnTo>
                    <a:pt x="1024254" y="2075180"/>
                  </a:lnTo>
                  <a:lnTo>
                    <a:pt x="1016000" y="2125345"/>
                  </a:lnTo>
                  <a:lnTo>
                    <a:pt x="1009014" y="2176145"/>
                  </a:lnTo>
                  <a:lnTo>
                    <a:pt x="1005204" y="2227580"/>
                  </a:lnTo>
                  <a:lnTo>
                    <a:pt x="1000760" y="2303780"/>
                  </a:lnTo>
                  <a:lnTo>
                    <a:pt x="998220" y="2344420"/>
                  </a:lnTo>
                  <a:lnTo>
                    <a:pt x="995679" y="2386965"/>
                  </a:lnTo>
                  <a:lnTo>
                    <a:pt x="993775" y="2431415"/>
                  </a:lnTo>
                  <a:lnTo>
                    <a:pt x="991235" y="2476500"/>
                  </a:lnTo>
                  <a:lnTo>
                    <a:pt x="988695" y="2523490"/>
                  </a:lnTo>
                  <a:lnTo>
                    <a:pt x="986154" y="2571750"/>
                  </a:lnTo>
                  <a:lnTo>
                    <a:pt x="983614" y="2620645"/>
                  </a:lnTo>
                  <a:lnTo>
                    <a:pt x="981075" y="2671445"/>
                  </a:lnTo>
                  <a:lnTo>
                    <a:pt x="978535" y="2722880"/>
                  </a:lnTo>
                  <a:lnTo>
                    <a:pt x="976629" y="2775585"/>
                  </a:lnTo>
                  <a:lnTo>
                    <a:pt x="974089" y="2828925"/>
                  </a:lnTo>
                  <a:lnTo>
                    <a:pt x="971550" y="2882900"/>
                  </a:lnTo>
                  <a:lnTo>
                    <a:pt x="969645" y="2938145"/>
                  </a:lnTo>
                  <a:lnTo>
                    <a:pt x="967104" y="2994025"/>
                  </a:lnTo>
                  <a:lnTo>
                    <a:pt x="965200" y="3049905"/>
                  </a:lnTo>
                  <a:lnTo>
                    <a:pt x="963295" y="3106420"/>
                  </a:lnTo>
                  <a:lnTo>
                    <a:pt x="961389" y="3163570"/>
                  </a:lnTo>
                  <a:lnTo>
                    <a:pt x="959485" y="3221355"/>
                  </a:lnTo>
                  <a:lnTo>
                    <a:pt x="957579" y="3278504"/>
                  </a:lnTo>
                  <a:lnTo>
                    <a:pt x="956310" y="3336925"/>
                  </a:lnTo>
                  <a:lnTo>
                    <a:pt x="954404" y="3394710"/>
                  </a:lnTo>
                  <a:lnTo>
                    <a:pt x="953135" y="3452495"/>
                  </a:lnTo>
                  <a:lnTo>
                    <a:pt x="952500" y="3510279"/>
                  </a:lnTo>
                  <a:lnTo>
                    <a:pt x="951229" y="3568065"/>
                  </a:lnTo>
                  <a:lnTo>
                    <a:pt x="950595" y="3625215"/>
                  </a:lnTo>
                  <a:lnTo>
                    <a:pt x="949960" y="3682365"/>
                  </a:lnTo>
                  <a:lnTo>
                    <a:pt x="949325" y="3738879"/>
                  </a:lnTo>
                  <a:lnTo>
                    <a:pt x="949325" y="3795395"/>
                  </a:lnTo>
                  <a:lnTo>
                    <a:pt x="949325" y="3850640"/>
                  </a:lnTo>
                  <a:lnTo>
                    <a:pt x="949325" y="3905885"/>
                  </a:lnTo>
                  <a:lnTo>
                    <a:pt x="949960" y="3959860"/>
                  </a:lnTo>
                  <a:lnTo>
                    <a:pt x="950595" y="4013835"/>
                  </a:lnTo>
                  <a:lnTo>
                    <a:pt x="951864" y="4065904"/>
                  </a:lnTo>
                  <a:lnTo>
                    <a:pt x="953135" y="4117975"/>
                  </a:lnTo>
                  <a:lnTo>
                    <a:pt x="954404" y="4168140"/>
                  </a:lnTo>
                  <a:lnTo>
                    <a:pt x="956310" y="4217670"/>
                  </a:lnTo>
                  <a:lnTo>
                    <a:pt x="958214" y="4265930"/>
                  </a:lnTo>
                  <a:lnTo>
                    <a:pt x="960754" y="4312285"/>
                  </a:lnTo>
                  <a:lnTo>
                    <a:pt x="963295" y="4358005"/>
                  </a:lnTo>
                  <a:lnTo>
                    <a:pt x="966470" y="4401820"/>
                  </a:lnTo>
                  <a:lnTo>
                    <a:pt x="969645" y="4444365"/>
                  </a:lnTo>
                  <a:lnTo>
                    <a:pt x="973454" y="4485005"/>
                  </a:lnTo>
                  <a:lnTo>
                    <a:pt x="977264" y="4524375"/>
                  </a:lnTo>
                  <a:lnTo>
                    <a:pt x="981710" y="4561205"/>
                  </a:lnTo>
                  <a:lnTo>
                    <a:pt x="786764" y="4618355"/>
                  </a:lnTo>
                  <a:lnTo>
                    <a:pt x="619125" y="4640580"/>
                  </a:lnTo>
                  <a:lnTo>
                    <a:pt x="387985" y="4631055"/>
                  </a:lnTo>
                  <a:lnTo>
                    <a:pt x="0" y="4592320"/>
                  </a:lnTo>
                  <a:lnTo>
                    <a:pt x="66675" y="3651885"/>
                  </a:lnTo>
                  <a:lnTo>
                    <a:pt x="106680" y="3110865"/>
                  </a:lnTo>
                  <a:lnTo>
                    <a:pt x="137794" y="2764155"/>
                  </a:lnTo>
                  <a:lnTo>
                    <a:pt x="175894" y="2406650"/>
                  </a:lnTo>
                  <a:lnTo>
                    <a:pt x="288925" y="1771014"/>
                  </a:lnTo>
                  <a:lnTo>
                    <a:pt x="476250" y="932180"/>
                  </a:lnTo>
                  <a:lnTo>
                    <a:pt x="651510" y="201930"/>
                  </a:lnTo>
                  <a:lnTo>
                    <a:pt x="701675" y="0"/>
                  </a:lnTo>
                </a:path>
                <a:path w="2779395" h="4640580">
                  <a:moveTo>
                    <a:pt x="1400175" y="0"/>
                  </a:moveTo>
                  <a:lnTo>
                    <a:pt x="1099820" y="1164589"/>
                  </a:lnTo>
                  <a:lnTo>
                    <a:pt x="1101725" y="1187450"/>
                  </a:lnTo>
                  <a:lnTo>
                    <a:pt x="1116329" y="1202055"/>
                  </a:lnTo>
                  <a:lnTo>
                    <a:pt x="1137285" y="1205230"/>
                  </a:lnTo>
                  <a:lnTo>
                    <a:pt x="1156335" y="1193800"/>
                  </a:lnTo>
                  <a:lnTo>
                    <a:pt x="1416050" y="871855"/>
                  </a:lnTo>
                  <a:lnTo>
                    <a:pt x="1439545" y="849630"/>
                  </a:lnTo>
                  <a:lnTo>
                    <a:pt x="1478279" y="817880"/>
                  </a:lnTo>
                  <a:lnTo>
                    <a:pt x="1518285" y="790575"/>
                  </a:lnTo>
                  <a:lnTo>
                    <a:pt x="1544954" y="78105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19169" y="564197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10159" y="635"/>
                  </a:moveTo>
                  <a:lnTo>
                    <a:pt x="7619" y="1905"/>
                  </a:lnTo>
                  <a:lnTo>
                    <a:pt x="5714" y="2539"/>
                  </a:lnTo>
                  <a:lnTo>
                    <a:pt x="634" y="8255"/>
                  </a:lnTo>
                  <a:lnTo>
                    <a:pt x="0" y="14605"/>
                  </a:lnTo>
                  <a:lnTo>
                    <a:pt x="0" y="17144"/>
                  </a:lnTo>
                  <a:lnTo>
                    <a:pt x="634" y="31114"/>
                  </a:lnTo>
                  <a:lnTo>
                    <a:pt x="6350" y="36830"/>
                  </a:lnTo>
                  <a:lnTo>
                    <a:pt x="17144" y="40005"/>
                  </a:lnTo>
                  <a:lnTo>
                    <a:pt x="20954" y="40639"/>
                  </a:lnTo>
                  <a:lnTo>
                    <a:pt x="26669" y="38100"/>
                  </a:lnTo>
                  <a:lnTo>
                    <a:pt x="28575" y="36830"/>
                  </a:lnTo>
                  <a:lnTo>
                    <a:pt x="32384" y="33019"/>
                  </a:lnTo>
                  <a:lnTo>
                    <a:pt x="32384" y="31114"/>
                  </a:lnTo>
                  <a:lnTo>
                    <a:pt x="34925" y="23494"/>
                  </a:lnTo>
                  <a:lnTo>
                    <a:pt x="33019" y="23494"/>
                  </a:lnTo>
                  <a:lnTo>
                    <a:pt x="27939" y="17144"/>
                  </a:lnTo>
                  <a:lnTo>
                    <a:pt x="25400" y="17144"/>
                  </a:lnTo>
                  <a:lnTo>
                    <a:pt x="26669" y="14605"/>
                  </a:lnTo>
                  <a:lnTo>
                    <a:pt x="23494" y="11430"/>
                  </a:lnTo>
                  <a:lnTo>
                    <a:pt x="19050" y="5714"/>
                  </a:lnTo>
                  <a:lnTo>
                    <a:pt x="15239" y="1269"/>
                  </a:lnTo>
                  <a:lnTo>
                    <a:pt x="13969" y="1269"/>
                  </a:lnTo>
                  <a:lnTo>
                    <a:pt x="10159" y="635"/>
                  </a:lnTo>
                  <a:close/>
                </a:path>
                <a:path w="36829" h="40639">
                  <a:moveTo>
                    <a:pt x="31114" y="10160"/>
                  </a:moveTo>
                  <a:lnTo>
                    <a:pt x="27939" y="12064"/>
                  </a:lnTo>
                  <a:lnTo>
                    <a:pt x="26669" y="14605"/>
                  </a:lnTo>
                  <a:lnTo>
                    <a:pt x="27939" y="16510"/>
                  </a:lnTo>
                  <a:lnTo>
                    <a:pt x="28575" y="16510"/>
                  </a:lnTo>
                  <a:lnTo>
                    <a:pt x="33019" y="23494"/>
                  </a:lnTo>
                  <a:lnTo>
                    <a:pt x="34925" y="23494"/>
                  </a:lnTo>
                  <a:lnTo>
                    <a:pt x="36829" y="17144"/>
                  </a:lnTo>
                  <a:lnTo>
                    <a:pt x="36194" y="16510"/>
                  </a:lnTo>
                  <a:lnTo>
                    <a:pt x="33654" y="12064"/>
                  </a:lnTo>
                  <a:lnTo>
                    <a:pt x="31114" y="10160"/>
                  </a:lnTo>
                  <a:close/>
                </a:path>
                <a:path w="36829" h="40639">
                  <a:moveTo>
                    <a:pt x="27939" y="16510"/>
                  </a:moveTo>
                  <a:lnTo>
                    <a:pt x="25400" y="17144"/>
                  </a:lnTo>
                  <a:lnTo>
                    <a:pt x="27939" y="17144"/>
                  </a:lnTo>
                  <a:lnTo>
                    <a:pt x="27939" y="16510"/>
                  </a:lnTo>
                  <a:close/>
                </a:path>
                <a:path w="36829" h="40639">
                  <a:moveTo>
                    <a:pt x="13969" y="0"/>
                  </a:moveTo>
                  <a:lnTo>
                    <a:pt x="13969" y="1269"/>
                  </a:lnTo>
                  <a:lnTo>
                    <a:pt x="15239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19169" y="564197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33019" y="23494"/>
                  </a:moveTo>
                  <a:lnTo>
                    <a:pt x="28575" y="17144"/>
                  </a:lnTo>
                  <a:lnTo>
                    <a:pt x="23494" y="11430"/>
                  </a:lnTo>
                  <a:lnTo>
                    <a:pt x="19050" y="5714"/>
                  </a:lnTo>
                  <a:lnTo>
                    <a:pt x="13969" y="0"/>
                  </a:lnTo>
                  <a:lnTo>
                    <a:pt x="13969" y="1269"/>
                  </a:lnTo>
                  <a:lnTo>
                    <a:pt x="10159" y="635"/>
                  </a:lnTo>
                  <a:lnTo>
                    <a:pt x="8889" y="1269"/>
                  </a:lnTo>
                  <a:lnTo>
                    <a:pt x="7619" y="1905"/>
                  </a:lnTo>
                  <a:lnTo>
                    <a:pt x="5714" y="2539"/>
                  </a:lnTo>
                  <a:lnTo>
                    <a:pt x="4444" y="4444"/>
                  </a:lnTo>
                  <a:lnTo>
                    <a:pt x="634" y="8255"/>
                  </a:lnTo>
                  <a:lnTo>
                    <a:pt x="0" y="16510"/>
                  </a:lnTo>
                  <a:lnTo>
                    <a:pt x="0" y="20955"/>
                  </a:lnTo>
                  <a:lnTo>
                    <a:pt x="20954" y="40639"/>
                  </a:lnTo>
                  <a:lnTo>
                    <a:pt x="24764" y="38735"/>
                  </a:lnTo>
                  <a:lnTo>
                    <a:pt x="32384" y="31114"/>
                  </a:lnTo>
                  <a:lnTo>
                    <a:pt x="33654" y="27939"/>
                  </a:lnTo>
                  <a:lnTo>
                    <a:pt x="34925" y="23494"/>
                  </a:lnTo>
                  <a:lnTo>
                    <a:pt x="36829" y="17144"/>
                  </a:lnTo>
                  <a:lnTo>
                    <a:pt x="34289" y="13335"/>
                  </a:lnTo>
                  <a:lnTo>
                    <a:pt x="33654" y="12064"/>
                  </a:lnTo>
                  <a:lnTo>
                    <a:pt x="31114" y="10160"/>
                  </a:lnTo>
                  <a:lnTo>
                    <a:pt x="29209" y="11430"/>
                  </a:lnTo>
                  <a:lnTo>
                    <a:pt x="27939" y="12064"/>
                  </a:lnTo>
                  <a:lnTo>
                    <a:pt x="25400" y="17144"/>
                  </a:lnTo>
                  <a:lnTo>
                    <a:pt x="28575" y="16510"/>
                  </a:lnTo>
                  <a:lnTo>
                    <a:pt x="33019" y="23494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99154" y="572007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3495" y="0"/>
                  </a:moveTo>
                  <a:lnTo>
                    <a:pt x="15875" y="1269"/>
                  </a:lnTo>
                  <a:lnTo>
                    <a:pt x="8890" y="5714"/>
                  </a:lnTo>
                  <a:lnTo>
                    <a:pt x="3175" y="13334"/>
                  </a:lnTo>
                  <a:lnTo>
                    <a:pt x="0" y="22224"/>
                  </a:lnTo>
                  <a:lnTo>
                    <a:pt x="0" y="22859"/>
                  </a:lnTo>
                  <a:lnTo>
                    <a:pt x="635" y="24129"/>
                  </a:lnTo>
                  <a:lnTo>
                    <a:pt x="1905" y="26034"/>
                  </a:lnTo>
                  <a:lnTo>
                    <a:pt x="2540" y="26034"/>
                  </a:lnTo>
                  <a:lnTo>
                    <a:pt x="10160" y="25399"/>
                  </a:lnTo>
                  <a:lnTo>
                    <a:pt x="17145" y="20954"/>
                  </a:lnTo>
                  <a:lnTo>
                    <a:pt x="21590" y="14604"/>
                  </a:lnTo>
                  <a:lnTo>
                    <a:pt x="22860" y="14604"/>
                  </a:lnTo>
                  <a:lnTo>
                    <a:pt x="25400" y="12064"/>
                  </a:lnTo>
                  <a:lnTo>
                    <a:pt x="26670" y="952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5714"/>
                  </a:lnTo>
                  <a:lnTo>
                    <a:pt x="26035" y="5079"/>
                  </a:lnTo>
                  <a:lnTo>
                    <a:pt x="26670" y="2539"/>
                  </a:lnTo>
                  <a:lnTo>
                    <a:pt x="26035" y="63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9154" y="572007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0" y="22224"/>
                  </a:moveTo>
                  <a:lnTo>
                    <a:pt x="2540" y="26034"/>
                  </a:lnTo>
                  <a:lnTo>
                    <a:pt x="3810" y="26034"/>
                  </a:lnTo>
                  <a:lnTo>
                    <a:pt x="10160" y="25399"/>
                  </a:lnTo>
                  <a:lnTo>
                    <a:pt x="17145" y="20954"/>
                  </a:lnTo>
                  <a:lnTo>
                    <a:pt x="21590" y="14604"/>
                  </a:lnTo>
                  <a:lnTo>
                    <a:pt x="22225" y="14604"/>
                  </a:lnTo>
                  <a:lnTo>
                    <a:pt x="22860" y="14604"/>
                  </a:lnTo>
                  <a:lnTo>
                    <a:pt x="23495" y="13969"/>
                  </a:lnTo>
                  <a:lnTo>
                    <a:pt x="25400" y="12064"/>
                  </a:lnTo>
                  <a:lnTo>
                    <a:pt x="26670" y="952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7619"/>
                  </a:lnTo>
                  <a:lnTo>
                    <a:pt x="25400" y="6984"/>
                  </a:lnTo>
                  <a:lnTo>
                    <a:pt x="26035" y="5714"/>
                  </a:lnTo>
                  <a:lnTo>
                    <a:pt x="26035" y="5079"/>
                  </a:lnTo>
                  <a:lnTo>
                    <a:pt x="26670" y="2539"/>
                  </a:lnTo>
                  <a:lnTo>
                    <a:pt x="26035" y="634"/>
                  </a:lnTo>
                  <a:lnTo>
                    <a:pt x="23495" y="0"/>
                  </a:lnTo>
                  <a:lnTo>
                    <a:pt x="15875" y="1269"/>
                  </a:lnTo>
                  <a:lnTo>
                    <a:pt x="8890" y="5714"/>
                  </a:lnTo>
                  <a:lnTo>
                    <a:pt x="3175" y="13334"/>
                  </a:lnTo>
                  <a:lnTo>
                    <a:pt x="0" y="22224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35350" y="590232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19685" y="0"/>
                  </a:moveTo>
                  <a:lnTo>
                    <a:pt x="13335" y="0"/>
                  </a:lnTo>
                  <a:lnTo>
                    <a:pt x="1904" y="38100"/>
                  </a:lnTo>
                  <a:lnTo>
                    <a:pt x="0" y="62230"/>
                  </a:lnTo>
                  <a:lnTo>
                    <a:pt x="1270" y="71120"/>
                  </a:lnTo>
                  <a:lnTo>
                    <a:pt x="5714" y="73659"/>
                  </a:lnTo>
                  <a:lnTo>
                    <a:pt x="6985" y="73659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4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5350" y="590232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635" y="53975"/>
                  </a:moveTo>
                  <a:lnTo>
                    <a:pt x="0" y="62230"/>
                  </a:lnTo>
                  <a:lnTo>
                    <a:pt x="1270" y="71120"/>
                  </a:lnTo>
                  <a:lnTo>
                    <a:pt x="4445" y="73025"/>
                  </a:lnTo>
                  <a:lnTo>
                    <a:pt x="5714" y="73659"/>
                  </a:lnTo>
                  <a:lnTo>
                    <a:pt x="6985" y="73659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4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lnTo>
                    <a:pt x="16510" y="0"/>
                  </a:lnTo>
                  <a:lnTo>
                    <a:pt x="13335" y="0"/>
                  </a:lnTo>
                  <a:lnTo>
                    <a:pt x="1904" y="38100"/>
                  </a:lnTo>
                  <a:lnTo>
                    <a:pt x="635" y="46355"/>
                  </a:lnTo>
                  <a:lnTo>
                    <a:pt x="635" y="5397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91229" y="596137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17145" y="0"/>
                  </a:moveTo>
                  <a:lnTo>
                    <a:pt x="0" y="40639"/>
                  </a:lnTo>
                  <a:lnTo>
                    <a:pt x="0" y="53974"/>
                  </a:lnTo>
                  <a:lnTo>
                    <a:pt x="1270" y="61594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19050" y="3809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91229" y="596137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0" y="46989"/>
                  </a:moveTo>
                  <a:lnTo>
                    <a:pt x="0" y="53974"/>
                  </a:lnTo>
                  <a:lnTo>
                    <a:pt x="1270" y="61594"/>
                  </a:lnTo>
                  <a:lnTo>
                    <a:pt x="3810" y="63499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20320" y="8889"/>
                  </a:lnTo>
                  <a:lnTo>
                    <a:pt x="19050" y="3809"/>
                  </a:lnTo>
                  <a:lnTo>
                    <a:pt x="17145" y="0"/>
                  </a:lnTo>
                  <a:lnTo>
                    <a:pt x="13970" y="0"/>
                  </a:lnTo>
                  <a:lnTo>
                    <a:pt x="11430" y="0"/>
                  </a:lnTo>
                  <a:lnTo>
                    <a:pt x="0" y="40639"/>
                  </a:lnTo>
                  <a:lnTo>
                    <a:pt x="0" y="4698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3910" y="5586094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1904" y="229870"/>
                  </a:moveTo>
                  <a:lnTo>
                    <a:pt x="1269" y="231775"/>
                  </a:lnTo>
                  <a:lnTo>
                    <a:pt x="635" y="232410"/>
                  </a:lnTo>
                  <a:lnTo>
                    <a:pt x="635" y="235585"/>
                  </a:lnTo>
                  <a:lnTo>
                    <a:pt x="0" y="236855"/>
                  </a:lnTo>
                  <a:lnTo>
                    <a:pt x="0" y="241300"/>
                  </a:lnTo>
                  <a:lnTo>
                    <a:pt x="635" y="243840"/>
                  </a:lnTo>
                  <a:lnTo>
                    <a:pt x="1904" y="246380"/>
                  </a:lnTo>
                  <a:lnTo>
                    <a:pt x="3175" y="248285"/>
                  </a:lnTo>
                  <a:lnTo>
                    <a:pt x="3175" y="241300"/>
                  </a:lnTo>
                  <a:lnTo>
                    <a:pt x="3810" y="238125"/>
                  </a:lnTo>
                  <a:lnTo>
                    <a:pt x="2539" y="236855"/>
                  </a:lnTo>
                  <a:lnTo>
                    <a:pt x="1904" y="233680"/>
                  </a:lnTo>
                  <a:lnTo>
                    <a:pt x="1904" y="229870"/>
                  </a:lnTo>
                  <a:close/>
                </a:path>
                <a:path w="304164" h="248285">
                  <a:moveTo>
                    <a:pt x="275589" y="1905"/>
                  </a:moveTo>
                  <a:lnTo>
                    <a:pt x="273685" y="1905"/>
                  </a:lnTo>
                  <a:lnTo>
                    <a:pt x="271779" y="3175"/>
                  </a:lnTo>
                  <a:lnTo>
                    <a:pt x="271144" y="6350"/>
                  </a:lnTo>
                  <a:lnTo>
                    <a:pt x="270510" y="7620"/>
                  </a:lnTo>
                  <a:lnTo>
                    <a:pt x="270510" y="8255"/>
                  </a:lnTo>
                  <a:lnTo>
                    <a:pt x="266700" y="13335"/>
                  </a:lnTo>
                  <a:lnTo>
                    <a:pt x="264794" y="20320"/>
                  </a:lnTo>
                  <a:lnTo>
                    <a:pt x="261619" y="34925"/>
                  </a:lnTo>
                  <a:lnTo>
                    <a:pt x="261619" y="42545"/>
                  </a:lnTo>
                  <a:lnTo>
                    <a:pt x="263525" y="50165"/>
                  </a:lnTo>
                  <a:lnTo>
                    <a:pt x="263525" y="53340"/>
                  </a:lnTo>
                  <a:lnTo>
                    <a:pt x="264794" y="54610"/>
                  </a:lnTo>
                  <a:lnTo>
                    <a:pt x="266064" y="58420"/>
                  </a:lnTo>
                  <a:lnTo>
                    <a:pt x="267969" y="61595"/>
                  </a:lnTo>
                  <a:lnTo>
                    <a:pt x="270510" y="62865"/>
                  </a:lnTo>
                  <a:lnTo>
                    <a:pt x="269875" y="64770"/>
                  </a:lnTo>
                  <a:lnTo>
                    <a:pt x="270510" y="66040"/>
                  </a:lnTo>
                  <a:lnTo>
                    <a:pt x="271144" y="66040"/>
                  </a:lnTo>
                  <a:lnTo>
                    <a:pt x="278129" y="67310"/>
                  </a:lnTo>
                  <a:lnTo>
                    <a:pt x="285114" y="64770"/>
                  </a:lnTo>
                  <a:lnTo>
                    <a:pt x="292100" y="58420"/>
                  </a:lnTo>
                  <a:lnTo>
                    <a:pt x="295275" y="53975"/>
                  </a:lnTo>
                  <a:lnTo>
                    <a:pt x="271779" y="53975"/>
                  </a:lnTo>
                  <a:lnTo>
                    <a:pt x="270510" y="52070"/>
                  </a:lnTo>
                  <a:lnTo>
                    <a:pt x="269239" y="46990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5"/>
                  </a:lnTo>
                  <a:lnTo>
                    <a:pt x="271144" y="35560"/>
                  </a:lnTo>
                  <a:lnTo>
                    <a:pt x="302894" y="35560"/>
                  </a:lnTo>
                  <a:lnTo>
                    <a:pt x="304164" y="27940"/>
                  </a:lnTo>
                  <a:lnTo>
                    <a:pt x="303529" y="17780"/>
                  </a:lnTo>
                  <a:lnTo>
                    <a:pt x="300354" y="9525"/>
                  </a:lnTo>
                  <a:lnTo>
                    <a:pt x="297814" y="4445"/>
                  </a:lnTo>
                  <a:lnTo>
                    <a:pt x="295910" y="3175"/>
                  </a:lnTo>
                  <a:lnTo>
                    <a:pt x="276225" y="3175"/>
                  </a:lnTo>
                  <a:lnTo>
                    <a:pt x="276225" y="2540"/>
                  </a:lnTo>
                  <a:lnTo>
                    <a:pt x="275589" y="1905"/>
                  </a:lnTo>
                  <a:close/>
                </a:path>
                <a:path w="304164" h="248285">
                  <a:moveTo>
                    <a:pt x="302894" y="35560"/>
                  </a:moveTo>
                  <a:lnTo>
                    <a:pt x="271144" y="35560"/>
                  </a:lnTo>
                  <a:lnTo>
                    <a:pt x="271144" y="42545"/>
                  </a:lnTo>
                  <a:lnTo>
                    <a:pt x="272414" y="43815"/>
                  </a:lnTo>
                  <a:lnTo>
                    <a:pt x="272414" y="46990"/>
                  </a:lnTo>
                  <a:lnTo>
                    <a:pt x="271953" y="52070"/>
                  </a:lnTo>
                  <a:lnTo>
                    <a:pt x="271837" y="53340"/>
                  </a:lnTo>
                  <a:lnTo>
                    <a:pt x="271779" y="53975"/>
                  </a:lnTo>
                  <a:lnTo>
                    <a:pt x="295275" y="53975"/>
                  </a:lnTo>
                  <a:lnTo>
                    <a:pt x="297814" y="50165"/>
                  </a:lnTo>
                  <a:lnTo>
                    <a:pt x="302260" y="39370"/>
                  </a:lnTo>
                  <a:lnTo>
                    <a:pt x="302894" y="35560"/>
                  </a:lnTo>
                  <a:close/>
                </a:path>
                <a:path w="304164" h="248285">
                  <a:moveTo>
                    <a:pt x="285114" y="0"/>
                  </a:moveTo>
                  <a:lnTo>
                    <a:pt x="280669" y="635"/>
                  </a:lnTo>
                  <a:lnTo>
                    <a:pt x="276225" y="3175"/>
                  </a:lnTo>
                  <a:lnTo>
                    <a:pt x="295910" y="3175"/>
                  </a:lnTo>
                  <a:lnTo>
                    <a:pt x="293369" y="1905"/>
                  </a:lnTo>
                  <a:lnTo>
                    <a:pt x="285114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3910" y="5586094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0" y="241300"/>
                  </a:moveTo>
                  <a:lnTo>
                    <a:pt x="0" y="238125"/>
                  </a:lnTo>
                  <a:lnTo>
                    <a:pt x="635" y="235585"/>
                  </a:lnTo>
                  <a:lnTo>
                    <a:pt x="635" y="232410"/>
                  </a:lnTo>
                  <a:lnTo>
                    <a:pt x="1269" y="231775"/>
                  </a:lnTo>
                  <a:lnTo>
                    <a:pt x="1904" y="230505"/>
                  </a:lnTo>
                  <a:lnTo>
                    <a:pt x="1904" y="229870"/>
                  </a:lnTo>
                  <a:lnTo>
                    <a:pt x="1904" y="231775"/>
                  </a:lnTo>
                  <a:lnTo>
                    <a:pt x="1904" y="233680"/>
                  </a:lnTo>
                  <a:lnTo>
                    <a:pt x="2539" y="235585"/>
                  </a:lnTo>
                  <a:lnTo>
                    <a:pt x="2539" y="236855"/>
                  </a:lnTo>
                  <a:lnTo>
                    <a:pt x="3175" y="237490"/>
                  </a:lnTo>
                  <a:lnTo>
                    <a:pt x="3810" y="238125"/>
                  </a:lnTo>
                  <a:lnTo>
                    <a:pt x="3175" y="241300"/>
                  </a:lnTo>
                  <a:lnTo>
                    <a:pt x="3175" y="244475"/>
                  </a:lnTo>
                  <a:lnTo>
                    <a:pt x="3175" y="248285"/>
                  </a:lnTo>
                  <a:lnTo>
                    <a:pt x="1904" y="246380"/>
                  </a:lnTo>
                  <a:lnTo>
                    <a:pt x="635" y="243840"/>
                  </a:lnTo>
                  <a:lnTo>
                    <a:pt x="0" y="241300"/>
                  </a:lnTo>
                  <a:close/>
                </a:path>
                <a:path w="304164" h="248285">
                  <a:moveTo>
                    <a:pt x="269239" y="46990"/>
                  </a:moveTo>
                  <a:lnTo>
                    <a:pt x="269239" y="43815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5"/>
                  </a:lnTo>
                  <a:lnTo>
                    <a:pt x="270510" y="36195"/>
                  </a:lnTo>
                  <a:lnTo>
                    <a:pt x="271144" y="35560"/>
                  </a:lnTo>
                  <a:lnTo>
                    <a:pt x="271144" y="37465"/>
                  </a:lnTo>
                  <a:lnTo>
                    <a:pt x="271144" y="39370"/>
                  </a:lnTo>
                  <a:lnTo>
                    <a:pt x="271144" y="41275"/>
                  </a:lnTo>
                  <a:lnTo>
                    <a:pt x="271144" y="42545"/>
                  </a:lnTo>
                  <a:lnTo>
                    <a:pt x="271779" y="43180"/>
                  </a:lnTo>
                  <a:lnTo>
                    <a:pt x="272414" y="43815"/>
                  </a:lnTo>
                  <a:lnTo>
                    <a:pt x="272414" y="46990"/>
                  </a:lnTo>
                  <a:lnTo>
                    <a:pt x="271779" y="50165"/>
                  </a:lnTo>
                  <a:lnTo>
                    <a:pt x="271779" y="53975"/>
                  </a:lnTo>
                  <a:lnTo>
                    <a:pt x="270510" y="52070"/>
                  </a:lnTo>
                  <a:lnTo>
                    <a:pt x="269875" y="49530"/>
                  </a:lnTo>
                  <a:lnTo>
                    <a:pt x="269239" y="46990"/>
                  </a:lnTo>
                  <a:close/>
                </a:path>
                <a:path w="304164" h="248285">
                  <a:moveTo>
                    <a:pt x="263525" y="26670"/>
                  </a:moveTo>
                  <a:lnTo>
                    <a:pt x="261619" y="34925"/>
                  </a:lnTo>
                  <a:lnTo>
                    <a:pt x="261619" y="42545"/>
                  </a:lnTo>
                  <a:lnTo>
                    <a:pt x="262889" y="48895"/>
                  </a:lnTo>
                  <a:lnTo>
                    <a:pt x="262889" y="49530"/>
                  </a:lnTo>
                  <a:lnTo>
                    <a:pt x="263525" y="50165"/>
                  </a:lnTo>
                  <a:lnTo>
                    <a:pt x="263525" y="50800"/>
                  </a:lnTo>
                  <a:lnTo>
                    <a:pt x="263525" y="51435"/>
                  </a:lnTo>
                  <a:lnTo>
                    <a:pt x="263525" y="52070"/>
                  </a:lnTo>
                  <a:lnTo>
                    <a:pt x="263525" y="53340"/>
                  </a:lnTo>
                  <a:lnTo>
                    <a:pt x="264160" y="53975"/>
                  </a:lnTo>
                  <a:lnTo>
                    <a:pt x="264794" y="54610"/>
                  </a:lnTo>
                  <a:lnTo>
                    <a:pt x="266064" y="58420"/>
                  </a:lnTo>
                  <a:lnTo>
                    <a:pt x="267969" y="61595"/>
                  </a:lnTo>
                  <a:lnTo>
                    <a:pt x="270510" y="62865"/>
                  </a:lnTo>
                  <a:lnTo>
                    <a:pt x="269875" y="64770"/>
                  </a:lnTo>
                  <a:lnTo>
                    <a:pt x="270510" y="66040"/>
                  </a:lnTo>
                  <a:lnTo>
                    <a:pt x="271144" y="66040"/>
                  </a:lnTo>
                  <a:lnTo>
                    <a:pt x="278129" y="67310"/>
                  </a:lnTo>
                  <a:lnTo>
                    <a:pt x="285114" y="64770"/>
                  </a:lnTo>
                  <a:lnTo>
                    <a:pt x="292100" y="58420"/>
                  </a:lnTo>
                  <a:lnTo>
                    <a:pt x="297814" y="50165"/>
                  </a:lnTo>
                  <a:lnTo>
                    <a:pt x="302260" y="39370"/>
                  </a:lnTo>
                  <a:lnTo>
                    <a:pt x="304164" y="27940"/>
                  </a:lnTo>
                  <a:lnTo>
                    <a:pt x="303529" y="17780"/>
                  </a:lnTo>
                  <a:lnTo>
                    <a:pt x="285114" y="0"/>
                  </a:lnTo>
                  <a:lnTo>
                    <a:pt x="280669" y="635"/>
                  </a:lnTo>
                  <a:lnTo>
                    <a:pt x="276225" y="3175"/>
                  </a:lnTo>
                  <a:lnTo>
                    <a:pt x="276225" y="2540"/>
                  </a:lnTo>
                  <a:lnTo>
                    <a:pt x="275589" y="1905"/>
                  </a:lnTo>
                  <a:lnTo>
                    <a:pt x="274954" y="1905"/>
                  </a:lnTo>
                  <a:lnTo>
                    <a:pt x="273685" y="1905"/>
                  </a:lnTo>
                  <a:lnTo>
                    <a:pt x="271779" y="3175"/>
                  </a:lnTo>
                  <a:lnTo>
                    <a:pt x="271144" y="5715"/>
                  </a:lnTo>
                  <a:lnTo>
                    <a:pt x="271144" y="6350"/>
                  </a:lnTo>
                  <a:lnTo>
                    <a:pt x="270510" y="7620"/>
                  </a:lnTo>
                  <a:lnTo>
                    <a:pt x="270510" y="8255"/>
                  </a:lnTo>
                  <a:lnTo>
                    <a:pt x="266700" y="13335"/>
                  </a:lnTo>
                  <a:lnTo>
                    <a:pt x="264794" y="20320"/>
                  </a:lnTo>
                  <a:lnTo>
                    <a:pt x="263525" y="26670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94164" y="4809489"/>
              <a:ext cx="164465" cy="5016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607049" y="5379084"/>
              <a:ext cx="157480" cy="638810"/>
            </a:xfrm>
            <a:custGeom>
              <a:avLst/>
              <a:gdLst/>
              <a:ahLst/>
              <a:cxnLst/>
              <a:rect l="l" t="t" r="r" b="b"/>
              <a:pathLst>
                <a:path w="157479" h="638810">
                  <a:moveTo>
                    <a:pt x="57150" y="0"/>
                  </a:moveTo>
                  <a:lnTo>
                    <a:pt x="48895" y="349884"/>
                  </a:lnTo>
                  <a:lnTo>
                    <a:pt x="46354" y="426084"/>
                  </a:lnTo>
                  <a:lnTo>
                    <a:pt x="44450" y="436879"/>
                  </a:lnTo>
                  <a:lnTo>
                    <a:pt x="39370" y="418464"/>
                  </a:lnTo>
                  <a:lnTo>
                    <a:pt x="26035" y="353059"/>
                  </a:lnTo>
                  <a:lnTo>
                    <a:pt x="0" y="220979"/>
                  </a:lnTo>
                  <a:lnTo>
                    <a:pt x="1270" y="300989"/>
                  </a:lnTo>
                  <a:lnTo>
                    <a:pt x="15239" y="468629"/>
                  </a:lnTo>
                  <a:lnTo>
                    <a:pt x="54610" y="617219"/>
                  </a:lnTo>
                  <a:lnTo>
                    <a:pt x="135254" y="638810"/>
                  </a:lnTo>
                  <a:lnTo>
                    <a:pt x="152400" y="623569"/>
                  </a:lnTo>
                  <a:lnTo>
                    <a:pt x="157479" y="603249"/>
                  </a:lnTo>
                  <a:lnTo>
                    <a:pt x="149225" y="565785"/>
                  </a:lnTo>
                  <a:lnTo>
                    <a:pt x="127000" y="497839"/>
                  </a:lnTo>
                  <a:lnTo>
                    <a:pt x="132079" y="446404"/>
                  </a:lnTo>
                  <a:lnTo>
                    <a:pt x="142875" y="331469"/>
                  </a:lnTo>
                  <a:lnTo>
                    <a:pt x="151764" y="212725"/>
                  </a:lnTo>
                  <a:lnTo>
                    <a:pt x="152400" y="150494"/>
                  </a:lnTo>
                  <a:lnTo>
                    <a:pt x="146685" y="160019"/>
                  </a:lnTo>
                  <a:lnTo>
                    <a:pt x="139064" y="198119"/>
                  </a:lnTo>
                  <a:lnTo>
                    <a:pt x="129539" y="254634"/>
                  </a:lnTo>
                  <a:lnTo>
                    <a:pt x="109854" y="383539"/>
                  </a:lnTo>
                  <a:lnTo>
                    <a:pt x="100964" y="435609"/>
                  </a:lnTo>
                  <a:lnTo>
                    <a:pt x="93345" y="466725"/>
                  </a:lnTo>
                  <a:lnTo>
                    <a:pt x="85089" y="481964"/>
                  </a:lnTo>
                  <a:lnTo>
                    <a:pt x="78739" y="438784"/>
                  </a:lnTo>
                  <a:lnTo>
                    <a:pt x="70485" y="292734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81344" y="5396229"/>
              <a:ext cx="206375" cy="643255"/>
            </a:xfrm>
            <a:custGeom>
              <a:avLst/>
              <a:gdLst/>
              <a:ahLst/>
              <a:cxnLst/>
              <a:rect l="l" t="t" r="r" b="b"/>
              <a:pathLst>
                <a:path w="206375" h="643254">
                  <a:moveTo>
                    <a:pt x="27939" y="0"/>
                  </a:moveTo>
                  <a:lnTo>
                    <a:pt x="20954" y="90169"/>
                  </a:lnTo>
                  <a:lnTo>
                    <a:pt x="8254" y="290829"/>
                  </a:lnTo>
                  <a:lnTo>
                    <a:pt x="0" y="499744"/>
                  </a:lnTo>
                  <a:lnTo>
                    <a:pt x="7619" y="613409"/>
                  </a:lnTo>
                  <a:lnTo>
                    <a:pt x="23494" y="636269"/>
                  </a:lnTo>
                  <a:lnTo>
                    <a:pt x="41275" y="643254"/>
                  </a:lnTo>
                  <a:lnTo>
                    <a:pt x="71119" y="631189"/>
                  </a:lnTo>
                  <a:lnTo>
                    <a:pt x="123825" y="600709"/>
                  </a:lnTo>
                  <a:lnTo>
                    <a:pt x="90169" y="541654"/>
                  </a:lnTo>
                  <a:lnTo>
                    <a:pt x="86994" y="500379"/>
                  </a:lnTo>
                  <a:lnTo>
                    <a:pt x="123189" y="458469"/>
                  </a:lnTo>
                  <a:lnTo>
                    <a:pt x="206375" y="396239"/>
                  </a:lnTo>
                  <a:lnTo>
                    <a:pt x="177164" y="398779"/>
                  </a:lnTo>
                  <a:lnTo>
                    <a:pt x="137794" y="435609"/>
                  </a:lnTo>
                  <a:lnTo>
                    <a:pt x="100329" y="481964"/>
                  </a:lnTo>
                  <a:lnTo>
                    <a:pt x="78104" y="512444"/>
                  </a:lnTo>
                  <a:lnTo>
                    <a:pt x="75564" y="501649"/>
                  </a:lnTo>
                  <a:lnTo>
                    <a:pt x="78739" y="457834"/>
                  </a:lnTo>
                  <a:lnTo>
                    <a:pt x="92709" y="327024"/>
                  </a:lnTo>
                  <a:lnTo>
                    <a:pt x="97789" y="267969"/>
                  </a:lnTo>
                  <a:lnTo>
                    <a:pt x="98425" y="231139"/>
                  </a:lnTo>
                  <a:lnTo>
                    <a:pt x="94614" y="210819"/>
                  </a:lnTo>
                  <a:lnTo>
                    <a:pt x="88900" y="230504"/>
                  </a:lnTo>
                  <a:lnTo>
                    <a:pt x="76200" y="312419"/>
                  </a:lnTo>
                  <a:lnTo>
                    <a:pt x="52704" y="480694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99124" y="5547994"/>
              <a:ext cx="156845" cy="546735"/>
            </a:xfrm>
            <a:custGeom>
              <a:avLst/>
              <a:gdLst/>
              <a:ahLst/>
              <a:cxnLst/>
              <a:rect l="l" t="t" r="r" b="b"/>
              <a:pathLst>
                <a:path w="156845" h="546735">
                  <a:moveTo>
                    <a:pt x="102870" y="0"/>
                  </a:moveTo>
                  <a:lnTo>
                    <a:pt x="87629" y="249555"/>
                  </a:lnTo>
                  <a:lnTo>
                    <a:pt x="78104" y="374650"/>
                  </a:lnTo>
                  <a:lnTo>
                    <a:pt x="71120" y="412115"/>
                  </a:lnTo>
                  <a:lnTo>
                    <a:pt x="63500" y="398780"/>
                  </a:lnTo>
                  <a:lnTo>
                    <a:pt x="55245" y="366395"/>
                  </a:lnTo>
                  <a:lnTo>
                    <a:pt x="34925" y="245745"/>
                  </a:lnTo>
                  <a:lnTo>
                    <a:pt x="24129" y="184785"/>
                  </a:lnTo>
                  <a:lnTo>
                    <a:pt x="15239" y="142240"/>
                  </a:lnTo>
                  <a:lnTo>
                    <a:pt x="9525" y="130175"/>
                  </a:lnTo>
                  <a:lnTo>
                    <a:pt x="8889" y="183515"/>
                  </a:lnTo>
                  <a:lnTo>
                    <a:pt x="16510" y="283845"/>
                  </a:lnTo>
                  <a:lnTo>
                    <a:pt x="26035" y="382270"/>
                  </a:lnTo>
                  <a:lnTo>
                    <a:pt x="30479" y="426085"/>
                  </a:lnTo>
                  <a:lnTo>
                    <a:pt x="8254" y="484505"/>
                  </a:lnTo>
                  <a:lnTo>
                    <a:pt x="0" y="516890"/>
                  </a:lnTo>
                  <a:lnTo>
                    <a:pt x="4445" y="533400"/>
                  </a:lnTo>
                  <a:lnTo>
                    <a:pt x="21589" y="546735"/>
                  </a:lnTo>
                  <a:lnTo>
                    <a:pt x="99695" y="527050"/>
                  </a:lnTo>
                  <a:lnTo>
                    <a:pt x="140335" y="399415"/>
                  </a:lnTo>
                  <a:lnTo>
                    <a:pt x="154939" y="255270"/>
                  </a:lnTo>
                  <a:lnTo>
                    <a:pt x="156845" y="187325"/>
                  </a:lnTo>
                  <a:lnTo>
                    <a:pt x="130810" y="300355"/>
                  </a:lnTo>
                  <a:lnTo>
                    <a:pt x="116839" y="356870"/>
                  </a:lnTo>
                  <a:lnTo>
                    <a:pt x="111760" y="372110"/>
                  </a:lnTo>
                  <a:lnTo>
                    <a:pt x="109854" y="363220"/>
                  </a:lnTo>
                  <a:lnTo>
                    <a:pt x="107950" y="297815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81014" y="5563869"/>
              <a:ext cx="200025" cy="535940"/>
            </a:xfrm>
            <a:custGeom>
              <a:avLst/>
              <a:gdLst/>
              <a:ahLst/>
              <a:cxnLst/>
              <a:rect l="l" t="t" r="r" b="b"/>
              <a:pathLst>
                <a:path w="200025" h="535939">
                  <a:moveTo>
                    <a:pt x="177164" y="0"/>
                  </a:moveTo>
                  <a:lnTo>
                    <a:pt x="148589" y="410845"/>
                  </a:lnTo>
                  <a:lnTo>
                    <a:pt x="127000" y="267970"/>
                  </a:lnTo>
                  <a:lnTo>
                    <a:pt x="115570" y="198120"/>
                  </a:lnTo>
                  <a:lnTo>
                    <a:pt x="109855" y="181610"/>
                  </a:lnTo>
                  <a:lnTo>
                    <a:pt x="106045" y="198755"/>
                  </a:lnTo>
                  <a:lnTo>
                    <a:pt x="106680" y="229870"/>
                  </a:lnTo>
                  <a:lnTo>
                    <a:pt x="111125" y="280670"/>
                  </a:lnTo>
                  <a:lnTo>
                    <a:pt x="123825" y="391795"/>
                  </a:lnTo>
                  <a:lnTo>
                    <a:pt x="126364" y="428625"/>
                  </a:lnTo>
                  <a:lnTo>
                    <a:pt x="123189" y="438150"/>
                  </a:lnTo>
                  <a:lnTo>
                    <a:pt x="102235" y="412750"/>
                  </a:lnTo>
                  <a:lnTo>
                    <a:pt x="66675" y="374015"/>
                  </a:lnTo>
                  <a:lnTo>
                    <a:pt x="28575" y="343535"/>
                  </a:lnTo>
                  <a:lnTo>
                    <a:pt x="0" y="341630"/>
                  </a:lnTo>
                  <a:lnTo>
                    <a:pt x="47625" y="372110"/>
                  </a:lnTo>
                  <a:lnTo>
                    <a:pt x="73660" y="394335"/>
                  </a:lnTo>
                  <a:lnTo>
                    <a:pt x="85725" y="418465"/>
                  </a:lnTo>
                  <a:lnTo>
                    <a:pt x="92710" y="455295"/>
                  </a:lnTo>
                  <a:lnTo>
                    <a:pt x="103505" y="491490"/>
                  </a:lnTo>
                  <a:lnTo>
                    <a:pt x="121920" y="518795"/>
                  </a:lnTo>
                  <a:lnTo>
                    <a:pt x="145414" y="534035"/>
                  </a:lnTo>
                  <a:lnTo>
                    <a:pt x="172085" y="535940"/>
                  </a:lnTo>
                  <a:lnTo>
                    <a:pt x="179705" y="534035"/>
                  </a:lnTo>
                  <a:lnTo>
                    <a:pt x="186689" y="529590"/>
                  </a:lnTo>
                  <a:lnTo>
                    <a:pt x="191770" y="523240"/>
                  </a:lnTo>
                  <a:lnTo>
                    <a:pt x="200025" y="426085"/>
                  </a:lnTo>
                  <a:lnTo>
                    <a:pt x="193675" y="248285"/>
                  </a:lnTo>
                  <a:lnTo>
                    <a:pt x="182880" y="76835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49269" y="5657849"/>
              <a:ext cx="135890" cy="515620"/>
            </a:xfrm>
            <a:custGeom>
              <a:avLst/>
              <a:gdLst/>
              <a:ahLst/>
              <a:cxnLst/>
              <a:rect l="l" t="t" r="r" b="b"/>
              <a:pathLst>
                <a:path w="135889" h="515620">
                  <a:moveTo>
                    <a:pt x="49530" y="0"/>
                  </a:moveTo>
                  <a:lnTo>
                    <a:pt x="41910" y="281940"/>
                  </a:lnTo>
                  <a:lnTo>
                    <a:pt x="40005" y="344170"/>
                  </a:lnTo>
                  <a:lnTo>
                    <a:pt x="38735" y="352425"/>
                  </a:lnTo>
                  <a:lnTo>
                    <a:pt x="33655" y="337820"/>
                  </a:lnTo>
                  <a:lnTo>
                    <a:pt x="22225" y="285115"/>
                  </a:lnTo>
                  <a:lnTo>
                    <a:pt x="0" y="177800"/>
                  </a:lnTo>
                  <a:lnTo>
                    <a:pt x="1269" y="242569"/>
                  </a:lnTo>
                  <a:lnTo>
                    <a:pt x="12700" y="378459"/>
                  </a:lnTo>
                  <a:lnTo>
                    <a:pt x="46990" y="498475"/>
                  </a:lnTo>
                  <a:lnTo>
                    <a:pt x="116840" y="515620"/>
                  </a:lnTo>
                  <a:lnTo>
                    <a:pt x="132080" y="503555"/>
                  </a:lnTo>
                  <a:lnTo>
                    <a:pt x="135890" y="487045"/>
                  </a:lnTo>
                  <a:lnTo>
                    <a:pt x="128905" y="457200"/>
                  </a:lnTo>
                  <a:lnTo>
                    <a:pt x="109855" y="401955"/>
                  </a:lnTo>
                  <a:lnTo>
                    <a:pt x="114300" y="360045"/>
                  </a:lnTo>
                  <a:lnTo>
                    <a:pt x="123190" y="267335"/>
                  </a:lnTo>
                  <a:lnTo>
                    <a:pt x="131444" y="171450"/>
                  </a:lnTo>
                  <a:lnTo>
                    <a:pt x="131444" y="121285"/>
                  </a:lnTo>
                  <a:lnTo>
                    <a:pt x="125730" y="132714"/>
                  </a:lnTo>
                  <a:lnTo>
                    <a:pt x="117475" y="173355"/>
                  </a:lnTo>
                  <a:lnTo>
                    <a:pt x="97790" y="292734"/>
                  </a:lnTo>
                  <a:lnTo>
                    <a:pt x="88265" y="345440"/>
                  </a:lnTo>
                  <a:lnTo>
                    <a:pt x="80644" y="377190"/>
                  </a:lnTo>
                  <a:lnTo>
                    <a:pt x="73660" y="389255"/>
                  </a:lnTo>
                  <a:lnTo>
                    <a:pt x="67944" y="354330"/>
                  </a:lnTo>
                  <a:lnTo>
                    <a:pt x="60960" y="236219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14039" y="5671819"/>
              <a:ext cx="178435" cy="520065"/>
            </a:xfrm>
            <a:custGeom>
              <a:avLst/>
              <a:gdLst/>
              <a:ahLst/>
              <a:cxnLst/>
              <a:rect l="l" t="t" r="r" b="b"/>
              <a:pathLst>
                <a:path w="178435" h="520064">
                  <a:moveTo>
                    <a:pt x="24130" y="0"/>
                  </a:moveTo>
                  <a:lnTo>
                    <a:pt x="18415" y="73025"/>
                  </a:lnTo>
                  <a:lnTo>
                    <a:pt x="6985" y="234950"/>
                  </a:lnTo>
                  <a:lnTo>
                    <a:pt x="0" y="403860"/>
                  </a:lnTo>
                  <a:lnTo>
                    <a:pt x="6350" y="495300"/>
                  </a:lnTo>
                  <a:lnTo>
                    <a:pt x="20320" y="514350"/>
                  </a:lnTo>
                  <a:lnTo>
                    <a:pt x="35560" y="520065"/>
                  </a:lnTo>
                  <a:lnTo>
                    <a:pt x="61595" y="510540"/>
                  </a:lnTo>
                  <a:lnTo>
                    <a:pt x="107315" y="485140"/>
                  </a:lnTo>
                  <a:lnTo>
                    <a:pt x="78105" y="437515"/>
                  </a:lnTo>
                  <a:lnTo>
                    <a:pt x="75565" y="404495"/>
                  </a:lnTo>
                  <a:lnTo>
                    <a:pt x="106680" y="370840"/>
                  </a:lnTo>
                  <a:lnTo>
                    <a:pt x="178435" y="320040"/>
                  </a:lnTo>
                  <a:lnTo>
                    <a:pt x="153035" y="322580"/>
                  </a:lnTo>
                  <a:lnTo>
                    <a:pt x="118745" y="352425"/>
                  </a:lnTo>
                  <a:lnTo>
                    <a:pt x="86995" y="389255"/>
                  </a:lnTo>
                  <a:lnTo>
                    <a:pt x="67945" y="414020"/>
                  </a:lnTo>
                  <a:lnTo>
                    <a:pt x="65405" y="400050"/>
                  </a:lnTo>
                  <a:lnTo>
                    <a:pt x="69850" y="351155"/>
                  </a:lnTo>
                  <a:lnTo>
                    <a:pt x="77470" y="286385"/>
                  </a:lnTo>
                  <a:lnTo>
                    <a:pt x="83820" y="224790"/>
                  </a:lnTo>
                  <a:lnTo>
                    <a:pt x="85090" y="186690"/>
                  </a:lnTo>
                  <a:lnTo>
                    <a:pt x="81915" y="170815"/>
                  </a:lnTo>
                  <a:lnTo>
                    <a:pt x="76835" y="186055"/>
                  </a:lnTo>
                  <a:lnTo>
                    <a:pt x="66040" y="252730"/>
                  </a:lnTo>
                  <a:lnTo>
                    <a:pt x="45720" y="38862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29279" y="5794374"/>
              <a:ext cx="135890" cy="441959"/>
            </a:xfrm>
            <a:custGeom>
              <a:avLst/>
              <a:gdLst/>
              <a:ahLst/>
              <a:cxnLst/>
              <a:rect l="l" t="t" r="r" b="b"/>
              <a:pathLst>
                <a:path w="135889" h="441960">
                  <a:moveTo>
                    <a:pt x="88900" y="0"/>
                  </a:moveTo>
                  <a:lnTo>
                    <a:pt x="75564" y="201930"/>
                  </a:lnTo>
                  <a:lnTo>
                    <a:pt x="67309" y="302895"/>
                  </a:lnTo>
                  <a:lnTo>
                    <a:pt x="61594" y="332740"/>
                  </a:lnTo>
                  <a:lnTo>
                    <a:pt x="54609" y="322580"/>
                  </a:lnTo>
                  <a:lnTo>
                    <a:pt x="46355" y="288290"/>
                  </a:lnTo>
                  <a:lnTo>
                    <a:pt x="35559" y="230505"/>
                  </a:lnTo>
                  <a:lnTo>
                    <a:pt x="24764" y="168275"/>
                  </a:lnTo>
                  <a:lnTo>
                    <a:pt x="14605" y="120014"/>
                  </a:lnTo>
                  <a:lnTo>
                    <a:pt x="8255" y="105410"/>
                  </a:lnTo>
                  <a:lnTo>
                    <a:pt x="7619" y="147955"/>
                  </a:lnTo>
                  <a:lnTo>
                    <a:pt x="14605" y="229870"/>
                  </a:lnTo>
                  <a:lnTo>
                    <a:pt x="26669" y="344170"/>
                  </a:lnTo>
                  <a:lnTo>
                    <a:pt x="6984" y="391795"/>
                  </a:lnTo>
                  <a:lnTo>
                    <a:pt x="0" y="417830"/>
                  </a:lnTo>
                  <a:lnTo>
                    <a:pt x="3809" y="431165"/>
                  </a:lnTo>
                  <a:lnTo>
                    <a:pt x="19050" y="441959"/>
                  </a:lnTo>
                  <a:lnTo>
                    <a:pt x="86359" y="425450"/>
                  </a:lnTo>
                  <a:lnTo>
                    <a:pt x="121284" y="322580"/>
                  </a:lnTo>
                  <a:lnTo>
                    <a:pt x="133984" y="206375"/>
                  </a:lnTo>
                  <a:lnTo>
                    <a:pt x="135890" y="151130"/>
                  </a:lnTo>
                  <a:lnTo>
                    <a:pt x="113030" y="243205"/>
                  </a:lnTo>
                  <a:lnTo>
                    <a:pt x="100964" y="288290"/>
                  </a:lnTo>
                  <a:lnTo>
                    <a:pt x="96519" y="300990"/>
                  </a:lnTo>
                  <a:lnTo>
                    <a:pt x="95250" y="294005"/>
                  </a:lnTo>
                  <a:lnTo>
                    <a:pt x="93344" y="2406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27679" y="5807074"/>
              <a:ext cx="173355" cy="432434"/>
            </a:xfrm>
            <a:custGeom>
              <a:avLst/>
              <a:gdLst/>
              <a:ahLst/>
              <a:cxnLst/>
              <a:rect l="l" t="t" r="r" b="b"/>
              <a:pathLst>
                <a:path w="173355" h="432435">
                  <a:moveTo>
                    <a:pt x="153034" y="0"/>
                  </a:moveTo>
                  <a:lnTo>
                    <a:pt x="128905" y="331470"/>
                  </a:lnTo>
                  <a:lnTo>
                    <a:pt x="110489" y="215900"/>
                  </a:lnTo>
                  <a:lnTo>
                    <a:pt x="100330" y="159384"/>
                  </a:lnTo>
                  <a:lnTo>
                    <a:pt x="95250" y="146050"/>
                  </a:lnTo>
                  <a:lnTo>
                    <a:pt x="92075" y="160020"/>
                  </a:lnTo>
                  <a:lnTo>
                    <a:pt x="93980" y="204470"/>
                  </a:lnTo>
                  <a:lnTo>
                    <a:pt x="102234" y="273050"/>
                  </a:lnTo>
                  <a:lnTo>
                    <a:pt x="109219" y="333375"/>
                  </a:lnTo>
                  <a:lnTo>
                    <a:pt x="106680" y="353695"/>
                  </a:lnTo>
                  <a:lnTo>
                    <a:pt x="88264" y="333375"/>
                  </a:lnTo>
                  <a:lnTo>
                    <a:pt x="57784" y="302259"/>
                  </a:lnTo>
                  <a:lnTo>
                    <a:pt x="24764" y="277495"/>
                  </a:lnTo>
                  <a:lnTo>
                    <a:pt x="0" y="275590"/>
                  </a:lnTo>
                  <a:lnTo>
                    <a:pt x="41275" y="300355"/>
                  </a:lnTo>
                  <a:lnTo>
                    <a:pt x="63500" y="318134"/>
                  </a:lnTo>
                  <a:lnTo>
                    <a:pt x="74294" y="337820"/>
                  </a:lnTo>
                  <a:lnTo>
                    <a:pt x="80644" y="367665"/>
                  </a:lnTo>
                  <a:lnTo>
                    <a:pt x="90169" y="396875"/>
                  </a:lnTo>
                  <a:lnTo>
                    <a:pt x="105409" y="419100"/>
                  </a:lnTo>
                  <a:lnTo>
                    <a:pt x="125730" y="431165"/>
                  </a:lnTo>
                  <a:lnTo>
                    <a:pt x="148589" y="432434"/>
                  </a:lnTo>
                  <a:lnTo>
                    <a:pt x="155575" y="431165"/>
                  </a:lnTo>
                  <a:lnTo>
                    <a:pt x="161925" y="427990"/>
                  </a:lnTo>
                  <a:lnTo>
                    <a:pt x="165734" y="422275"/>
                  </a:lnTo>
                  <a:lnTo>
                    <a:pt x="173355" y="344170"/>
                  </a:lnTo>
                  <a:lnTo>
                    <a:pt x="167639" y="200025"/>
                  </a:lnTo>
                  <a:lnTo>
                    <a:pt x="158114" y="61594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04819" y="5227319"/>
              <a:ext cx="2820035" cy="102933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992119" y="5088254"/>
              <a:ext cx="2837815" cy="1173480"/>
            </a:xfrm>
            <a:custGeom>
              <a:avLst/>
              <a:gdLst/>
              <a:ahLst/>
              <a:cxnLst/>
              <a:rect l="l" t="t" r="r" b="b"/>
              <a:pathLst>
                <a:path w="2837815" h="1173479">
                  <a:moveTo>
                    <a:pt x="703580" y="415924"/>
                  </a:moveTo>
                  <a:lnTo>
                    <a:pt x="697865" y="417194"/>
                  </a:lnTo>
                  <a:lnTo>
                    <a:pt x="692784" y="419734"/>
                  </a:lnTo>
                  <a:lnTo>
                    <a:pt x="687705" y="421639"/>
                  </a:lnTo>
                  <a:lnTo>
                    <a:pt x="683894" y="425449"/>
                  </a:lnTo>
                  <a:lnTo>
                    <a:pt x="679450" y="427989"/>
                  </a:lnTo>
                  <a:lnTo>
                    <a:pt x="421005" y="612774"/>
                  </a:lnTo>
                  <a:lnTo>
                    <a:pt x="10794" y="1108709"/>
                  </a:lnTo>
                  <a:lnTo>
                    <a:pt x="10160" y="1109979"/>
                  </a:lnTo>
                  <a:lnTo>
                    <a:pt x="8890" y="1110614"/>
                  </a:lnTo>
                  <a:lnTo>
                    <a:pt x="8255" y="1111884"/>
                  </a:lnTo>
                  <a:lnTo>
                    <a:pt x="0" y="1132839"/>
                  </a:lnTo>
                  <a:lnTo>
                    <a:pt x="4444" y="1153159"/>
                  </a:lnTo>
                  <a:lnTo>
                    <a:pt x="18415" y="1168399"/>
                  </a:lnTo>
                  <a:lnTo>
                    <a:pt x="39369" y="1173479"/>
                  </a:lnTo>
                  <a:lnTo>
                    <a:pt x="953769" y="1168399"/>
                  </a:lnTo>
                  <a:lnTo>
                    <a:pt x="34925" y="1162049"/>
                  </a:lnTo>
                  <a:lnTo>
                    <a:pt x="31115" y="1161414"/>
                  </a:lnTo>
                  <a:lnTo>
                    <a:pt x="26669" y="1159509"/>
                  </a:lnTo>
                  <a:lnTo>
                    <a:pt x="17780" y="1151889"/>
                  </a:lnTo>
                  <a:lnTo>
                    <a:pt x="12700" y="1141729"/>
                  </a:lnTo>
                  <a:lnTo>
                    <a:pt x="12700" y="1129664"/>
                  </a:lnTo>
                  <a:lnTo>
                    <a:pt x="17780" y="1119504"/>
                  </a:lnTo>
                  <a:lnTo>
                    <a:pt x="407034" y="632459"/>
                  </a:lnTo>
                  <a:lnTo>
                    <a:pt x="410209" y="628014"/>
                  </a:lnTo>
                  <a:lnTo>
                    <a:pt x="414019" y="625474"/>
                  </a:lnTo>
                  <a:lnTo>
                    <a:pt x="417830" y="622299"/>
                  </a:lnTo>
                  <a:lnTo>
                    <a:pt x="687705" y="426719"/>
                  </a:lnTo>
                  <a:lnTo>
                    <a:pt x="694055" y="422274"/>
                  </a:lnTo>
                  <a:lnTo>
                    <a:pt x="701040" y="420369"/>
                  </a:lnTo>
                  <a:lnTo>
                    <a:pt x="730884" y="420369"/>
                  </a:lnTo>
                  <a:lnTo>
                    <a:pt x="708659" y="416559"/>
                  </a:lnTo>
                  <a:lnTo>
                    <a:pt x="703580" y="415924"/>
                  </a:lnTo>
                  <a:close/>
                </a:path>
                <a:path w="2837815" h="1173479">
                  <a:moveTo>
                    <a:pt x="2138045" y="69849"/>
                  </a:moveTo>
                  <a:lnTo>
                    <a:pt x="2009775" y="69849"/>
                  </a:lnTo>
                  <a:lnTo>
                    <a:pt x="2018665" y="71119"/>
                  </a:lnTo>
                  <a:lnTo>
                    <a:pt x="2028190" y="71754"/>
                  </a:lnTo>
                  <a:lnTo>
                    <a:pt x="2230755" y="93979"/>
                  </a:lnTo>
                  <a:lnTo>
                    <a:pt x="2237740" y="95249"/>
                  </a:lnTo>
                  <a:lnTo>
                    <a:pt x="2243455" y="97789"/>
                  </a:lnTo>
                  <a:lnTo>
                    <a:pt x="2248535" y="102234"/>
                  </a:lnTo>
                  <a:lnTo>
                    <a:pt x="2252345" y="107949"/>
                  </a:lnTo>
                  <a:lnTo>
                    <a:pt x="2780665" y="853439"/>
                  </a:lnTo>
                  <a:lnTo>
                    <a:pt x="2802890" y="890269"/>
                  </a:lnTo>
                  <a:lnTo>
                    <a:pt x="2820035" y="929639"/>
                  </a:lnTo>
                  <a:lnTo>
                    <a:pt x="2830830" y="971549"/>
                  </a:lnTo>
                  <a:lnTo>
                    <a:pt x="2835910" y="1014094"/>
                  </a:lnTo>
                  <a:lnTo>
                    <a:pt x="2836545" y="1014094"/>
                  </a:lnTo>
                  <a:lnTo>
                    <a:pt x="2835275" y="1014729"/>
                  </a:lnTo>
                  <a:lnTo>
                    <a:pt x="2837815" y="1014729"/>
                  </a:lnTo>
                  <a:lnTo>
                    <a:pt x="2837180" y="1014094"/>
                  </a:lnTo>
                  <a:lnTo>
                    <a:pt x="2837180" y="1012189"/>
                  </a:lnTo>
                  <a:lnTo>
                    <a:pt x="2835986" y="992504"/>
                  </a:lnTo>
                  <a:lnTo>
                    <a:pt x="2835910" y="991234"/>
                  </a:lnTo>
                  <a:lnTo>
                    <a:pt x="2832735" y="970279"/>
                  </a:lnTo>
                  <a:lnTo>
                    <a:pt x="2823210" y="929004"/>
                  </a:lnTo>
                  <a:lnTo>
                    <a:pt x="2806700" y="888364"/>
                  </a:lnTo>
                  <a:lnTo>
                    <a:pt x="2784475" y="850899"/>
                  </a:lnTo>
                  <a:lnTo>
                    <a:pt x="2343785" y="213359"/>
                  </a:lnTo>
                  <a:lnTo>
                    <a:pt x="2314575" y="172084"/>
                  </a:lnTo>
                  <a:lnTo>
                    <a:pt x="2285365" y="131444"/>
                  </a:lnTo>
                  <a:lnTo>
                    <a:pt x="2256155" y="90169"/>
                  </a:lnTo>
                  <a:lnTo>
                    <a:pt x="2250440" y="86359"/>
                  </a:lnTo>
                  <a:lnTo>
                    <a:pt x="2244725" y="83184"/>
                  </a:lnTo>
                  <a:lnTo>
                    <a:pt x="2238375" y="81279"/>
                  </a:lnTo>
                  <a:lnTo>
                    <a:pt x="2232025" y="80009"/>
                  </a:lnTo>
                  <a:lnTo>
                    <a:pt x="2138045" y="69849"/>
                  </a:lnTo>
                  <a:close/>
                </a:path>
                <a:path w="2837815" h="1173479">
                  <a:moveTo>
                    <a:pt x="730884" y="420369"/>
                  </a:moveTo>
                  <a:lnTo>
                    <a:pt x="708659" y="420369"/>
                  </a:lnTo>
                  <a:lnTo>
                    <a:pt x="765809" y="430529"/>
                  </a:lnTo>
                  <a:lnTo>
                    <a:pt x="765809" y="427989"/>
                  </a:lnTo>
                  <a:lnTo>
                    <a:pt x="761365" y="427989"/>
                  </a:lnTo>
                  <a:lnTo>
                    <a:pt x="762000" y="425449"/>
                  </a:lnTo>
                  <a:lnTo>
                    <a:pt x="730884" y="420369"/>
                  </a:lnTo>
                  <a:close/>
                </a:path>
                <a:path w="2837815" h="1173479">
                  <a:moveTo>
                    <a:pt x="762000" y="425449"/>
                  </a:moveTo>
                  <a:lnTo>
                    <a:pt x="761365" y="427989"/>
                  </a:lnTo>
                  <a:lnTo>
                    <a:pt x="764540" y="426084"/>
                  </a:lnTo>
                  <a:lnTo>
                    <a:pt x="762000" y="425449"/>
                  </a:lnTo>
                  <a:close/>
                </a:path>
                <a:path w="2837815" h="1173479">
                  <a:moveTo>
                    <a:pt x="1405255" y="0"/>
                  </a:moveTo>
                  <a:lnTo>
                    <a:pt x="1330325" y="6349"/>
                  </a:lnTo>
                  <a:lnTo>
                    <a:pt x="1278890" y="18414"/>
                  </a:lnTo>
                  <a:lnTo>
                    <a:pt x="1230630" y="38099"/>
                  </a:lnTo>
                  <a:lnTo>
                    <a:pt x="1184275" y="62864"/>
                  </a:lnTo>
                  <a:lnTo>
                    <a:pt x="1141095" y="93344"/>
                  </a:lnTo>
                  <a:lnTo>
                    <a:pt x="779780" y="355599"/>
                  </a:lnTo>
                  <a:lnTo>
                    <a:pt x="762297" y="415924"/>
                  </a:lnTo>
                  <a:lnTo>
                    <a:pt x="762178" y="419734"/>
                  </a:lnTo>
                  <a:lnTo>
                    <a:pt x="762119" y="421639"/>
                  </a:lnTo>
                  <a:lnTo>
                    <a:pt x="762000" y="425449"/>
                  </a:lnTo>
                  <a:lnTo>
                    <a:pt x="764540" y="426084"/>
                  </a:lnTo>
                  <a:lnTo>
                    <a:pt x="761365" y="427989"/>
                  </a:lnTo>
                  <a:lnTo>
                    <a:pt x="765809" y="427989"/>
                  </a:lnTo>
                  <a:lnTo>
                    <a:pt x="768350" y="384809"/>
                  </a:lnTo>
                  <a:lnTo>
                    <a:pt x="768350" y="377824"/>
                  </a:lnTo>
                  <a:lnTo>
                    <a:pt x="770890" y="371474"/>
                  </a:lnTo>
                  <a:lnTo>
                    <a:pt x="774700" y="366394"/>
                  </a:lnTo>
                  <a:lnTo>
                    <a:pt x="777240" y="363219"/>
                  </a:lnTo>
                  <a:lnTo>
                    <a:pt x="779780" y="361314"/>
                  </a:lnTo>
                  <a:lnTo>
                    <a:pt x="782955" y="359409"/>
                  </a:lnTo>
                  <a:lnTo>
                    <a:pt x="1143000" y="102869"/>
                  </a:lnTo>
                  <a:lnTo>
                    <a:pt x="1181734" y="75564"/>
                  </a:lnTo>
                  <a:lnTo>
                    <a:pt x="1238250" y="45084"/>
                  </a:lnTo>
                  <a:lnTo>
                    <a:pt x="1298575" y="24129"/>
                  </a:lnTo>
                  <a:lnTo>
                    <a:pt x="1341120" y="15874"/>
                  </a:lnTo>
                  <a:lnTo>
                    <a:pt x="1383665" y="12064"/>
                  </a:lnTo>
                  <a:lnTo>
                    <a:pt x="1537970" y="12064"/>
                  </a:lnTo>
                  <a:lnTo>
                    <a:pt x="1449070" y="3174"/>
                  </a:lnTo>
                  <a:lnTo>
                    <a:pt x="1426845" y="1269"/>
                  </a:lnTo>
                  <a:lnTo>
                    <a:pt x="1405255" y="0"/>
                  </a:lnTo>
                  <a:close/>
                </a:path>
                <a:path w="2837815" h="1173479">
                  <a:moveTo>
                    <a:pt x="1537970" y="12064"/>
                  </a:moveTo>
                  <a:lnTo>
                    <a:pt x="1405255" y="12064"/>
                  </a:lnTo>
                  <a:lnTo>
                    <a:pt x="1426845" y="13334"/>
                  </a:lnTo>
                  <a:lnTo>
                    <a:pt x="1447800" y="15239"/>
                  </a:lnTo>
                  <a:lnTo>
                    <a:pt x="1885950" y="59689"/>
                  </a:lnTo>
                  <a:lnTo>
                    <a:pt x="1891665" y="62864"/>
                  </a:lnTo>
                  <a:lnTo>
                    <a:pt x="1900555" y="71754"/>
                  </a:lnTo>
                  <a:lnTo>
                    <a:pt x="1900555" y="76834"/>
                  </a:lnTo>
                  <a:lnTo>
                    <a:pt x="1904365" y="84454"/>
                  </a:lnTo>
                  <a:lnTo>
                    <a:pt x="1915795" y="96519"/>
                  </a:lnTo>
                  <a:lnTo>
                    <a:pt x="1931034" y="102869"/>
                  </a:lnTo>
                  <a:lnTo>
                    <a:pt x="1946909" y="102869"/>
                  </a:lnTo>
                  <a:lnTo>
                    <a:pt x="1962150" y="95884"/>
                  </a:lnTo>
                  <a:lnTo>
                    <a:pt x="1971040" y="89534"/>
                  </a:lnTo>
                  <a:lnTo>
                    <a:pt x="1934845" y="89534"/>
                  </a:lnTo>
                  <a:lnTo>
                    <a:pt x="1925320" y="85724"/>
                  </a:lnTo>
                  <a:lnTo>
                    <a:pt x="1917700" y="78104"/>
                  </a:lnTo>
                  <a:lnTo>
                    <a:pt x="1912620" y="67944"/>
                  </a:lnTo>
                  <a:lnTo>
                    <a:pt x="1907540" y="59689"/>
                  </a:lnTo>
                  <a:lnTo>
                    <a:pt x="1900555" y="52704"/>
                  </a:lnTo>
                  <a:lnTo>
                    <a:pt x="1891665" y="47624"/>
                  </a:lnTo>
                  <a:lnTo>
                    <a:pt x="1882140" y="45084"/>
                  </a:lnTo>
                  <a:lnTo>
                    <a:pt x="1537970" y="12064"/>
                  </a:lnTo>
                  <a:close/>
                </a:path>
                <a:path w="2837815" h="1173479">
                  <a:moveTo>
                    <a:pt x="2007870" y="55244"/>
                  </a:moveTo>
                  <a:lnTo>
                    <a:pt x="1999615" y="56514"/>
                  </a:lnTo>
                  <a:lnTo>
                    <a:pt x="1991359" y="59689"/>
                  </a:lnTo>
                  <a:lnTo>
                    <a:pt x="1983740" y="62229"/>
                  </a:lnTo>
                  <a:lnTo>
                    <a:pt x="1951355" y="86359"/>
                  </a:lnTo>
                  <a:lnTo>
                    <a:pt x="1948815" y="87629"/>
                  </a:lnTo>
                  <a:lnTo>
                    <a:pt x="1946275" y="88264"/>
                  </a:lnTo>
                  <a:lnTo>
                    <a:pt x="1934845" y="89534"/>
                  </a:lnTo>
                  <a:lnTo>
                    <a:pt x="1971040" y="89534"/>
                  </a:lnTo>
                  <a:lnTo>
                    <a:pt x="1988184" y="76834"/>
                  </a:lnTo>
                  <a:lnTo>
                    <a:pt x="1993900" y="73024"/>
                  </a:lnTo>
                  <a:lnTo>
                    <a:pt x="2002790" y="70484"/>
                  </a:lnTo>
                  <a:lnTo>
                    <a:pt x="2009775" y="69849"/>
                  </a:lnTo>
                  <a:lnTo>
                    <a:pt x="2138045" y="69849"/>
                  </a:lnTo>
                  <a:lnTo>
                    <a:pt x="2016125" y="56514"/>
                  </a:lnTo>
                  <a:lnTo>
                    <a:pt x="2007870" y="552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68974" y="5685790"/>
              <a:ext cx="95885" cy="435609"/>
            </a:xfrm>
            <a:custGeom>
              <a:avLst/>
              <a:gdLst/>
              <a:ahLst/>
              <a:cxnLst/>
              <a:rect l="l" t="t" r="r" b="b"/>
              <a:pathLst>
                <a:path w="95885" h="435610">
                  <a:moveTo>
                    <a:pt x="74295" y="0"/>
                  </a:moveTo>
                  <a:lnTo>
                    <a:pt x="56514" y="201930"/>
                  </a:lnTo>
                  <a:lnTo>
                    <a:pt x="46989" y="302895"/>
                  </a:lnTo>
                  <a:lnTo>
                    <a:pt x="41910" y="332105"/>
                  </a:lnTo>
                  <a:lnTo>
                    <a:pt x="38100" y="320675"/>
                  </a:lnTo>
                  <a:lnTo>
                    <a:pt x="34289" y="284480"/>
                  </a:lnTo>
                  <a:lnTo>
                    <a:pt x="26670" y="160655"/>
                  </a:lnTo>
                  <a:lnTo>
                    <a:pt x="22860" y="110490"/>
                  </a:lnTo>
                  <a:lnTo>
                    <a:pt x="19685" y="94615"/>
                  </a:lnTo>
                  <a:lnTo>
                    <a:pt x="17145" y="137795"/>
                  </a:lnTo>
                  <a:lnTo>
                    <a:pt x="17779" y="220980"/>
                  </a:lnTo>
                  <a:lnTo>
                    <a:pt x="19685" y="338455"/>
                  </a:lnTo>
                  <a:lnTo>
                    <a:pt x="5714" y="383540"/>
                  </a:lnTo>
                  <a:lnTo>
                    <a:pt x="0" y="408305"/>
                  </a:lnTo>
                  <a:lnTo>
                    <a:pt x="1904" y="422910"/>
                  </a:lnTo>
                  <a:lnTo>
                    <a:pt x="10160" y="435610"/>
                  </a:lnTo>
                  <a:lnTo>
                    <a:pt x="52704" y="429260"/>
                  </a:lnTo>
                  <a:lnTo>
                    <a:pt x="78739" y="330835"/>
                  </a:lnTo>
                  <a:lnTo>
                    <a:pt x="92075" y="215265"/>
                  </a:lnTo>
                  <a:lnTo>
                    <a:pt x="95885" y="160020"/>
                  </a:lnTo>
                  <a:lnTo>
                    <a:pt x="77470" y="248920"/>
                  </a:lnTo>
                  <a:lnTo>
                    <a:pt x="67945" y="292735"/>
                  </a:lnTo>
                  <a:lnTo>
                    <a:pt x="64770" y="304800"/>
                  </a:lnTo>
                  <a:lnTo>
                    <a:pt x="64135" y="297815"/>
                  </a:lnTo>
                  <a:lnTo>
                    <a:pt x="65404" y="243840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12460" y="5692774"/>
              <a:ext cx="110489" cy="454659"/>
            </a:xfrm>
            <a:custGeom>
              <a:avLst/>
              <a:gdLst/>
              <a:ahLst/>
              <a:cxnLst/>
              <a:rect l="l" t="t" r="r" b="b"/>
              <a:pathLst>
                <a:path w="110489" h="454660">
                  <a:moveTo>
                    <a:pt x="106679" y="0"/>
                  </a:moveTo>
                  <a:lnTo>
                    <a:pt x="76200" y="330834"/>
                  </a:lnTo>
                  <a:lnTo>
                    <a:pt x="70485" y="211455"/>
                  </a:lnTo>
                  <a:lnTo>
                    <a:pt x="66675" y="153035"/>
                  </a:lnTo>
                  <a:lnTo>
                    <a:pt x="64135" y="139064"/>
                  </a:lnTo>
                  <a:lnTo>
                    <a:pt x="61594" y="152400"/>
                  </a:lnTo>
                  <a:lnTo>
                    <a:pt x="60325" y="185419"/>
                  </a:lnTo>
                  <a:lnTo>
                    <a:pt x="61594" y="238760"/>
                  </a:lnTo>
                  <a:lnTo>
                    <a:pt x="63500" y="295275"/>
                  </a:lnTo>
                  <a:lnTo>
                    <a:pt x="63500" y="338455"/>
                  </a:lnTo>
                  <a:lnTo>
                    <a:pt x="61594" y="349884"/>
                  </a:lnTo>
                  <a:lnTo>
                    <a:pt x="51435" y="326390"/>
                  </a:lnTo>
                  <a:lnTo>
                    <a:pt x="33654" y="290195"/>
                  </a:lnTo>
                  <a:lnTo>
                    <a:pt x="14604" y="260350"/>
                  </a:lnTo>
                  <a:lnTo>
                    <a:pt x="0" y="255270"/>
                  </a:lnTo>
                  <a:lnTo>
                    <a:pt x="36194" y="331470"/>
                  </a:lnTo>
                  <a:lnTo>
                    <a:pt x="51435" y="376555"/>
                  </a:lnTo>
                  <a:lnTo>
                    <a:pt x="47625" y="409575"/>
                  </a:lnTo>
                  <a:lnTo>
                    <a:pt x="27939" y="447040"/>
                  </a:lnTo>
                  <a:lnTo>
                    <a:pt x="62864" y="454659"/>
                  </a:lnTo>
                  <a:lnTo>
                    <a:pt x="102869" y="434340"/>
                  </a:lnTo>
                  <a:lnTo>
                    <a:pt x="109219" y="354965"/>
                  </a:lnTo>
                  <a:lnTo>
                    <a:pt x="110489" y="207010"/>
                  </a:lnTo>
                  <a:lnTo>
                    <a:pt x="108585" y="6413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13154" y="5422265"/>
              <a:ext cx="135255" cy="577215"/>
            </a:xfrm>
            <a:custGeom>
              <a:avLst/>
              <a:gdLst/>
              <a:ahLst/>
              <a:cxnLst/>
              <a:rect l="l" t="t" r="r" b="b"/>
              <a:pathLst>
                <a:path w="135255" h="577214">
                  <a:moveTo>
                    <a:pt x="107314" y="0"/>
                  </a:moveTo>
                  <a:lnTo>
                    <a:pt x="80644" y="267970"/>
                  </a:lnTo>
                  <a:lnTo>
                    <a:pt x="66039" y="401320"/>
                  </a:lnTo>
                  <a:lnTo>
                    <a:pt x="58419" y="440690"/>
                  </a:lnTo>
                  <a:lnTo>
                    <a:pt x="53339" y="424815"/>
                  </a:lnTo>
                  <a:lnTo>
                    <a:pt x="50164" y="394970"/>
                  </a:lnTo>
                  <a:lnTo>
                    <a:pt x="46989" y="345440"/>
                  </a:lnTo>
                  <a:lnTo>
                    <a:pt x="36829" y="170180"/>
                  </a:lnTo>
                  <a:lnTo>
                    <a:pt x="33654" y="133985"/>
                  </a:lnTo>
                  <a:lnTo>
                    <a:pt x="30479" y="124460"/>
                  </a:lnTo>
                  <a:lnTo>
                    <a:pt x="26669" y="181610"/>
                  </a:lnTo>
                  <a:lnTo>
                    <a:pt x="26034" y="292735"/>
                  </a:lnTo>
                  <a:lnTo>
                    <a:pt x="27939" y="448310"/>
                  </a:lnTo>
                  <a:lnTo>
                    <a:pt x="7619" y="508000"/>
                  </a:lnTo>
                  <a:lnTo>
                    <a:pt x="0" y="541655"/>
                  </a:lnTo>
                  <a:lnTo>
                    <a:pt x="1904" y="560705"/>
                  </a:lnTo>
                  <a:lnTo>
                    <a:pt x="13969" y="577215"/>
                  </a:lnTo>
                  <a:lnTo>
                    <a:pt x="72389" y="569595"/>
                  </a:lnTo>
                  <a:lnTo>
                    <a:pt x="109854" y="438785"/>
                  </a:lnTo>
                  <a:lnTo>
                    <a:pt x="129539" y="285750"/>
                  </a:lnTo>
                  <a:lnTo>
                    <a:pt x="135254" y="212090"/>
                  </a:lnTo>
                  <a:lnTo>
                    <a:pt x="109219" y="330200"/>
                  </a:lnTo>
                  <a:lnTo>
                    <a:pt x="95250" y="388620"/>
                  </a:lnTo>
                  <a:lnTo>
                    <a:pt x="90804" y="404495"/>
                  </a:lnTo>
                  <a:lnTo>
                    <a:pt x="90169" y="394970"/>
                  </a:lnTo>
                  <a:lnTo>
                    <a:pt x="92709" y="323850"/>
                  </a:lnTo>
                  <a:lnTo>
                    <a:pt x="1073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6319" y="5431790"/>
              <a:ext cx="150495" cy="591185"/>
            </a:xfrm>
            <a:custGeom>
              <a:avLst/>
              <a:gdLst/>
              <a:ahLst/>
              <a:cxnLst/>
              <a:rect l="l" t="t" r="r" b="b"/>
              <a:pathLst>
                <a:path w="150494" h="591185">
                  <a:moveTo>
                    <a:pt x="150495" y="0"/>
                  </a:moveTo>
                  <a:lnTo>
                    <a:pt x="104775" y="439420"/>
                  </a:lnTo>
                  <a:lnTo>
                    <a:pt x="97790" y="280670"/>
                  </a:lnTo>
                  <a:lnTo>
                    <a:pt x="93345" y="203200"/>
                  </a:lnTo>
                  <a:lnTo>
                    <a:pt x="90170" y="184785"/>
                  </a:lnTo>
                  <a:lnTo>
                    <a:pt x="86360" y="202565"/>
                  </a:lnTo>
                  <a:lnTo>
                    <a:pt x="85090" y="236220"/>
                  </a:lnTo>
                  <a:lnTo>
                    <a:pt x="85090" y="292100"/>
                  </a:lnTo>
                  <a:lnTo>
                    <a:pt x="87630" y="414655"/>
                  </a:lnTo>
                  <a:lnTo>
                    <a:pt x="87630" y="455295"/>
                  </a:lnTo>
                  <a:lnTo>
                    <a:pt x="84455" y="464820"/>
                  </a:lnTo>
                  <a:lnTo>
                    <a:pt x="70485" y="433705"/>
                  </a:lnTo>
                  <a:lnTo>
                    <a:pt x="46355" y="385445"/>
                  </a:lnTo>
                  <a:lnTo>
                    <a:pt x="20320" y="345440"/>
                  </a:lnTo>
                  <a:lnTo>
                    <a:pt x="0" y="338455"/>
                  </a:lnTo>
                  <a:lnTo>
                    <a:pt x="55245" y="408305"/>
                  </a:lnTo>
                  <a:lnTo>
                    <a:pt x="78740" y="452755"/>
                  </a:lnTo>
                  <a:lnTo>
                    <a:pt x="74295" y="490220"/>
                  </a:lnTo>
                  <a:lnTo>
                    <a:pt x="46355" y="539115"/>
                  </a:lnTo>
                  <a:lnTo>
                    <a:pt x="82550" y="575945"/>
                  </a:lnTo>
                  <a:lnTo>
                    <a:pt x="103505" y="591185"/>
                  </a:lnTo>
                  <a:lnTo>
                    <a:pt x="116205" y="588010"/>
                  </a:lnTo>
                  <a:lnTo>
                    <a:pt x="129540" y="568960"/>
                  </a:lnTo>
                  <a:lnTo>
                    <a:pt x="141605" y="464820"/>
                  </a:lnTo>
                  <a:lnTo>
                    <a:pt x="147955" y="271145"/>
                  </a:lnTo>
                  <a:lnTo>
                    <a:pt x="150495" y="83820"/>
                  </a:lnTo>
                  <a:lnTo>
                    <a:pt x="15049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4544" y="1580514"/>
              <a:ext cx="749934" cy="446151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098675" y="1580514"/>
              <a:ext cx="726440" cy="4316730"/>
            </a:xfrm>
            <a:custGeom>
              <a:avLst/>
              <a:gdLst/>
              <a:ahLst/>
              <a:cxnLst/>
              <a:rect l="l" t="t" r="r" b="b"/>
              <a:pathLst>
                <a:path w="726439" h="4316730">
                  <a:moveTo>
                    <a:pt x="0" y="4054475"/>
                  </a:moveTo>
                  <a:lnTo>
                    <a:pt x="347344" y="0"/>
                  </a:lnTo>
                </a:path>
                <a:path w="726439" h="4316730">
                  <a:moveTo>
                    <a:pt x="726439" y="0"/>
                  </a:moveTo>
                  <a:lnTo>
                    <a:pt x="563244" y="2167890"/>
                  </a:lnTo>
                  <a:lnTo>
                    <a:pt x="567055" y="2184400"/>
                  </a:lnTo>
                  <a:lnTo>
                    <a:pt x="579119" y="2195830"/>
                  </a:lnTo>
                  <a:lnTo>
                    <a:pt x="594994" y="2199005"/>
                  </a:lnTo>
                  <a:lnTo>
                    <a:pt x="610869" y="2192020"/>
                  </a:lnTo>
                  <a:lnTo>
                    <a:pt x="671194" y="2141220"/>
                  </a:lnTo>
                  <a:lnTo>
                    <a:pt x="680085" y="2137410"/>
                  </a:lnTo>
                  <a:lnTo>
                    <a:pt x="689610" y="2138045"/>
                  </a:lnTo>
                  <a:lnTo>
                    <a:pt x="697230" y="2143760"/>
                  </a:lnTo>
                  <a:lnTo>
                    <a:pt x="701675" y="2152650"/>
                  </a:lnTo>
                  <a:lnTo>
                    <a:pt x="702310" y="2160270"/>
                  </a:lnTo>
                  <a:lnTo>
                    <a:pt x="700405" y="2167890"/>
                  </a:lnTo>
                  <a:lnTo>
                    <a:pt x="696594" y="2173605"/>
                  </a:lnTo>
                  <a:lnTo>
                    <a:pt x="627380" y="2270760"/>
                  </a:lnTo>
                  <a:lnTo>
                    <a:pt x="602614" y="2310765"/>
                  </a:lnTo>
                  <a:lnTo>
                    <a:pt x="584835" y="2353945"/>
                  </a:lnTo>
                  <a:lnTo>
                    <a:pt x="573405" y="2399665"/>
                  </a:lnTo>
                  <a:lnTo>
                    <a:pt x="568960" y="2446655"/>
                  </a:lnTo>
                  <a:lnTo>
                    <a:pt x="537210" y="43167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3289" y="1580514"/>
              <a:ext cx="237490" cy="451929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21714" y="1580514"/>
              <a:ext cx="139065" cy="4366895"/>
            </a:xfrm>
            <a:custGeom>
              <a:avLst/>
              <a:gdLst/>
              <a:ahLst/>
              <a:cxnLst/>
              <a:rect l="l" t="t" r="r" b="b"/>
              <a:pathLst>
                <a:path w="139065" h="4366895">
                  <a:moveTo>
                    <a:pt x="73025" y="0"/>
                  </a:moveTo>
                  <a:lnTo>
                    <a:pt x="0" y="1302385"/>
                  </a:lnTo>
                  <a:lnTo>
                    <a:pt x="3175" y="1315720"/>
                  </a:lnTo>
                  <a:lnTo>
                    <a:pt x="13334" y="1324610"/>
                  </a:lnTo>
                  <a:lnTo>
                    <a:pt x="26034" y="1327150"/>
                  </a:lnTo>
                  <a:lnTo>
                    <a:pt x="38734" y="1321435"/>
                  </a:lnTo>
                  <a:lnTo>
                    <a:pt x="61594" y="1301750"/>
                  </a:lnTo>
                  <a:lnTo>
                    <a:pt x="70484" y="1297305"/>
                  </a:lnTo>
                  <a:lnTo>
                    <a:pt x="79375" y="1297305"/>
                  </a:lnTo>
                  <a:lnTo>
                    <a:pt x="87629" y="1301114"/>
                  </a:lnTo>
                  <a:lnTo>
                    <a:pt x="93344" y="1308735"/>
                  </a:lnTo>
                  <a:lnTo>
                    <a:pt x="95884" y="1313814"/>
                  </a:lnTo>
                  <a:lnTo>
                    <a:pt x="95250" y="1320800"/>
                  </a:lnTo>
                  <a:lnTo>
                    <a:pt x="90804" y="1324610"/>
                  </a:lnTo>
                  <a:lnTo>
                    <a:pt x="60325" y="1363980"/>
                  </a:lnTo>
                  <a:lnTo>
                    <a:pt x="38734" y="1408430"/>
                  </a:lnTo>
                  <a:lnTo>
                    <a:pt x="26034" y="1456055"/>
                  </a:lnTo>
                  <a:lnTo>
                    <a:pt x="22225" y="1505585"/>
                  </a:lnTo>
                  <a:lnTo>
                    <a:pt x="97790" y="3830320"/>
                  </a:lnTo>
                  <a:lnTo>
                    <a:pt x="139065" y="436689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89150" y="5351779"/>
              <a:ext cx="127635" cy="608330"/>
            </a:xfrm>
            <a:custGeom>
              <a:avLst/>
              <a:gdLst/>
              <a:ahLst/>
              <a:cxnLst/>
              <a:rect l="l" t="t" r="r" b="b"/>
              <a:pathLst>
                <a:path w="127635" h="608329">
                  <a:moveTo>
                    <a:pt x="81280" y="0"/>
                  </a:moveTo>
                  <a:lnTo>
                    <a:pt x="70485" y="278764"/>
                  </a:lnTo>
                  <a:lnTo>
                    <a:pt x="63500" y="417829"/>
                  </a:lnTo>
                  <a:lnTo>
                    <a:pt x="58419" y="459104"/>
                  </a:lnTo>
                  <a:lnTo>
                    <a:pt x="51435" y="444499"/>
                  </a:lnTo>
                  <a:lnTo>
                    <a:pt x="45719" y="414654"/>
                  </a:lnTo>
                  <a:lnTo>
                    <a:pt x="38735" y="365124"/>
                  </a:lnTo>
                  <a:lnTo>
                    <a:pt x="22225" y="241934"/>
                  </a:lnTo>
                  <a:lnTo>
                    <a:pt x="14605" y="188594"/>
                  </a:lnTo>
                  <a:lnTo>
                    <a:pt x="8255" y="152399"/>
                  </a:lnTo>
                  <a:lnTo>
                    <a:pt x="4444" y="143509"/>
                  </a:lnTo>
                  <a:lnTo>
                    <a:pt x="4444" y="202564"/>
                  </a:lnTo>
                  <a:lnTo>
                    <a:pt x="11430" y="315594"/>
                  </a:lnTo>
                  <a:lnTo>
                    <a:pt x="20319" y="424814"/>
                  </a:lnTo>
                  <a:lnTo>
                    <a:pt x="24764" y="473709"/>
                  </a:lnTo>
                  <a:lnTo>
                    <a:pt x="6350" y="539114"/>
                  </a:lnTo>
                  <a:lnTo>
                    <a:pt x="0" y="574674"/>
                  </a:lnTo>
                  <a:lnTo>
                    <a:pt x="3810" y="593724"/>
                  </a:lnTo>
                  <a:lnTo>
                    <a:pt x="17780" y="608329"/>
                  </a:lnTo>
                  <a:lnTo>
                    <a:pt x="83185" y="588009"/>
                  </a:lnTo>
                  <a:lnTo>
                    <a:pt x="115569" y="446404"/>
                  </a:lnTo>
                  <a:lnTo>
                    <a:pt x="126364" y="286384"/>
                  </a:lnTo>
                  <a:lnTo>
                    <a:pt x="127635" y="210184"/>
                  </a:lnTo>
                  <a:lnTo>
                    <a:pt x="106680" y="335914"/>
                  </a:lnTo>
                  <a:lnTo>
                    <a:pt x="95885" y="398779"/>
                  </a:lnTo>
                  <a:lnTo>
                    <a:pt x="91439" y="415924"/>
                  </a:lnTo>
                  <a:lnTo>
                    <a:pt x="90169" y="405764"/>
                  </a:lnTo>
                  <a:lnTo>
                    <a:pt x="88264" y="332739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89454" y="5368290"/>
              <a:ext cx="167640" cy="612140"/>
            </a:xfrm>
            <a:custGeom>
              <a:avLst/>
              <a:gdLst/>
              <a:ahLst/>
              <a:cxnLst/>
              <a:rect l="l" t="t" r="r" b="b"/>
              <a:pathLst>
                <a:path w="167639" h="612139">
                  <a:moveTo>
                    <a:pt x="144780" y="0"/>
                  </a:moveTo>
                  <a:lnTo>
                    <a:pt x="125094" y="457200"/>
                  </a:lnTo>
                  <a:lnTo>
                    <a:pt x="106044" y="297180"/>
                  </a:lnTo>
                  <a:lnTo>
                    <a:pt x="95250" y="219075"/>
                  </a:lnTo>
                  <a:lnTo>
                    <a:pt x="90805" y="200660"/>
                  </a:lnTo>
                  <a:lnTo>
                    <a:pt x="87630" y="219710"/>
                  </a:lnTo>
                  <a:lnTo>
                    <a:pt x="88264" y="254635"/>
                  </a:lnTo>
                  <a:lnTo>
                    <a:pt x="92709" y="311150"/>
                  </a:lnTo>
                  <a:lnTo>
                    <a:pt x="104139" y="435610"/>
                  </a:lnTo>
                  <a:lnTo>
                    <a:pt x="106680" y="477520"/>
                  </a:lnTo>
                  <a:lnTo>
                    <a:pt x="104139" y="487680"/>
                  </a:lnTo>
                  <a:lnTo>
                    <a:pt x="85725" y="458470"/>
                  </a:lnTo>
                  <a:lnTo>
                    <a:pt x="55880" y="414655"/>
                  </a:lnTo>
                  <a:lnTo>
                    <a:pt x="24130" y="379730"/>
                  </a:lnTo>
                  <a:lnTo>
                    <a:pt x="0" y="377190"/>
                  </a:lnTo>
                  <a:lnTo>
                    <a:pt x="67309" y="436245"/>
                  </a:lnTo>
                  <a:lnTo>
                    <a:pt x="96519" y="476250"/>
                  </a:lnTo>
                  <a:lnTo>
                    <a:pt x="94614" y="515620"/>
                  </a:lnTo>
                  <a:lnTo>
                    <a:pt x="66675" y="571500"/>
                  </a:lnTo>
                  <a:lnTo>
                    <a:pt x="109855" y="601345"/>
                  </a:lnTo>
                  <a:lnTo>
                    <a:pt x="133984" y="612140"/>
                  </a:lnTo>
                  <a:lnTo>
                    <a:pt x="148589" y="605790"/>
                  </a:lnTo>
                  <a:lnTo>
                    <a:pt x="161289" y="583565"/>
                  </a:lnTo>
                  <a:lnTo>
                    <a:pt x="167639" y="475615"/>
                  </a:lnTo>
                  <a:lnTo>
                    <a:pt x="161289" y="276860"/>
                  </a:lnTo>
                  <a:lnTo>
                    <a:pt x="150494" y="8509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14219" y="5513069"/>
              <a:ext cx="127635" cy="520700"/>
            </a:xfrm>
            <a:custGeom>
              <a:avLst/>
              <a:gdLst/>
              <a:ahLst/>
              <a:cxnLst/>
              <a:rect l="l" t="t" r="r" b="b"/>
              <a:pathLst>
                <a:path w="127635" h="520700">
                  <a:moveTo>
                    <a:pt x="43815" y="0"/>
                  </a:moveTo>
                  <a:lnTo>
                    <a:pt x="39369" y="283845"/>
                  </a:lnTo>
                  <a:lnTo>
                    <a:pt x="38100" y="346075"/>
                  </a:lnTo>
                  <a:lnTo>
                    <a:pt x="36830" y="354330"/>
                  </a:lnTo>
                  <a:lnTo>
                    <a:pt x="32385" y="339725"/>
                  </a:lnTo>
                  <a:lnTo>
                    <a:pt x="0" y="178435"/>
                  </a:lnTo>
                  <a:lnTo>
                    <a:pt x="1905" y="243205"/>
                  </a:lnTo>
                  <a:lnTo>
                    <a:pt x="13335" y="380365"/>
                  </a:lnTo>
                  <a:lnTo>
                    <a:pt x="46355" y="501650"/>
                  </a:lnTo>
                  <a:lnTo>
                    <a:pt x="109855" y="520700"/>
                  </a:lnTo>
                  <a:lnTo>
                    <a:pt x="123825" y="508635"/>
                  </a:lnTo>
                  <a:lnTo>
                    <a:pt x="127635" y="492125"/>
                  </a:lnTo>
                  <a:lnTo>
                    <a:pt x="120650" y="461645"/>
                  </a:lnTo>
                  <a:lnTo>
                    <a:pt x="102235" y="405765"/>
                  </a:lnTo>
                  <a:lnTo>
                    <a:pt x="106044" y="363855"/>
                  </a:lnTo>
                  <a:lnTo>
                    <a:pt x="113665" y="270510"/>
                  </a:lnTo>
                  <a:lnTo>
                    <a:pt x="120015" y="174625"/>
                  </a:lnTo>
                  <a:lnTo>
                    <a:pt x="120015" y="123825"/>
                  </a:lnTo>
                  <a:lnTo>
                    <a:pt x="114935" y="135255"/>
                  </a:lnTo>
                  <a:lnTo>
                    <a:pt x="107315" y="176530"/>
                  </a:lnTo>
                  <a:lnTo>
                    <a:pt x="82550" y="348615"/>
                  </a:lnTo>
                  <a:lnTo>
                    <a:pt x="75565" y="380365"/>
                  </a:lnTo>
                  <a:lnTo>
                    <a:pt x="69215" y="392430"/>
                  </a:lnTo>
                  <a:lnTo>
                    <a:pt x="64135" y="356870"/>
                  </a:lnTo>
                  <a:lnTo>
                    <a:pt x="56515" y="238125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92325" y="5529579"/>
              <a:ext cx="151130" cy="517525"/>
            </a:xfrm>
            <a:custGeom>
              <a:avLst/>
              <a:gdLst/>
              <a:ahLst/>
              <a:cxnLst/>
              <a:rect l="l" t="t" r="r" b="b"/>
              <a:pathLst>
                <a:path w="151130" h="517525">
                  <a:moveTo>
                    <a:pt x="6985" y="0"/>
                  </a:moveTo>
                  <a:lnTo>
                    <a:pt x="4444" y="75564"/>
                  </a:lnTo>
                  <a:lnTo>
                    <a:pt x="635" y="245109"/>
                  </a:lnTo>
                  <a:lnTo>
                    <a:pt x="0" y="421004"/>
                  </a:lnTo>
                  <a:lnTo>
                    <a:pt x="8889" y="516254"/>
                  </a:lnTo>
                  <a:lnTo>
                    <a:pt x="14605" y="517524"/>
                  </a:lnTo>
                  <a:lnTo>
                    <a:pt x="22860" y="513079"/>
                  </a:lnTo>
                  <a:lnTo>
                    <a:pt x="31114" y="507999"/>
                  </a:lnTo>
                  <a:lnTo>
                    <a:pt x="37464" y="506094"/>
                  </a:lnTo>
                  <a:lnTo>
                    <a:pt x="54610" y="505459"/>
                  </a:lnTo>
                  <a:lnTo>
                    <a:pt x="64769" y="492124"/>
                  </a:lnTo>
                  <a:lnTo>
                    <a:pt x="70485" y="467359"/>
                  </a:lnTo>
                  <a:lnTo>
                    <a:pt x="75564" y="433704"/>
                  </a:lnTo>
                  <a:lnTo>
                    <a:pt x="81280" y="398144"/>
                  </a:lnTo>
                  <a:lnTo>
                    <a:pt x="91439" y="375284"/>
                  </a:lnTo>
                  <a:lnTo>
                    <a:pt x="112394" y="354329"/>
                  </a:lnTo>
                  <a:lnTo>
                    <a:pt x="151130" y="325119"/>
                  </a:lnTo>
                  <a:lnTo>
                    <a:pt x="128269" y="327024"/>
                  </a:lnTo>
                  <a:lnTo>
                    <a:pt x="97155" y="356234"/>
                  </a:lnTo>
                  <a:lnTo>
                    <a:pt x="67944" y="393064"/>
                  </a:lnTo>
                  <a:lnTo>
                    <a:pt x="50800" y="417194"/>
                  </a:lnTo>
                  <a:lnTo>
                    <a:pt x="48260" y="403224"/>
                  </a:lnTo>
                  <a:lnTo>
                    <a:pt x="52069" y="353694"/>
                  </a:lnTo>
                  <a:lnTo>
                    <a:pt x="58419" y="288924"/>
                  </a:lnTo>
                  <a:lnTo>
                    <a:pt x="64135" y="227329"/>
                  </a:lnTo>
                  <a:lnTo>
                    <a:pt x="64769" y="188594"/>
                  </a:lnTo>
                  <a:lnTo>
                    <a:pt x="61594" y="172719"/>
                  </a:lnTo>
                  <a:lnTo>
                    <a:pt x="57150" y="187959"/>
                  </a:lnTo>
                  <a:lnTo>
                    <a:pt x="47625" y="254634"/>
                  </a:lnTo>
                  <a:lnTo>
                    <a:pt x="29844" y="391159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58084" y="5633719"/>
              <a:ext cx="132080" cy="612140"/>
            </a:xfrm>
            <a:custGeom>
              <a:avLst/>
              <a:gdLst/>
              <a:ahLst/>
              <a:cxnLst/>
              <a:rect l="l" t="t" r="r" b="b"/>
              <a:pathLst>
                <a:path w="132080" h="612139">
                  <a:moveTo>
                    <a:pt x="27304" y="0"/>
                  </a:moveTo>
                  <a:lnTo>
                    <a:pt x="44450" y="418465"/>
                  </a:lnTo>
                  <a:lnTo>
                    <a:pt x="43814" y="428625"/>
                  </a:lnTo>
                  <a:lnTo>
                    <a:pt x="38734" y="412115"/>
                  </a:lnTo>
                  <a:lnTo>
                    <a:pt x="25400" y="349885"/>
                  </a:lnTo>
                  <a:lnTo>
                    <a:pt x="0" y="224790"/>
                  </a:lnTo>
                  <a:lnTo>
                    <a:pt x="5714" y="302895"/>
                  </a:lnTo>
                  <a:lnTo>
                    <a:pt x="24764" y="464820"/>
                  </a:lnTo>
                  <a:lnTo>
                    <a:pt x="60959" y="603885"/>
                  </a:lnTo>
                  <a:lnTo>
                    <a:pt x="118109" y="612140"/>
                  </a:lnTo>
                  <a:lnTo>
                    <a:pt x="129539" y="593725"/>
                  </a:lnTo>
                  <a:lnTo>
                    <a:pt x="132079" y="574040"/>
                  </a:lnTo>
                  <a:lnTo>
                    <a:pt x="123825" y="538480"/>
                  </a:lnTo>
                  <a:lnTo>
                    <a:pt x="104775" y="475615"/>
                  </a:lnTo>
                  <a:lnTo>
                    <a:pt x="105409" y="424180"/>
                  </a:lnTo>
                  <a:lnTo>
                    <a:pt x="106044" y="309880"/>
                  </a:lnTo>
                  <a:lnTo>
                    <a:pt x="105409" y="193040"/>
                  </a:lnTo>
                  <a:lnTo>
                    <a:pt x="102234" y="132080"/>
                  </a:lnTo>
                  <a:lnTo>
                    <a:pt x="99059" y="142240"/>
                  </a:lnTo>
                  <a:lnTo>
                    <a:pt x="95884" y="180340"/>
                  </a:lnTo>
                  <a:lnTo>
                    <a:pt x="85725" y="366395"/>
                  </a:lnTo>
                  <a:lnTo>
                    <a:pt x="82550" y="419100"/>
                  </a:lnTo>
                  <a:lnTo>
                    <a:pt x="79375" y="450850"/>
                  </a:lnTo>
                  <a:lnTo>
                    <a:pt x="74929" y="466725"/>
                  </a:lnTo>
                  <a:lnTo>
                    <a:pt x="67309" y="425450"/>
                  </a:lnTo>
                  <a:lnTo>
                    <a:pt x="53339" y="283845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17775" y="5643244"/>
              <a:ext cx="147320" cy="626110"/>
            </a:xfrm>
            <a:custGeom>
              <a:avLst/>
              <a:gdLst/>
              <a:ahLst/>
              <a:cxnLst/>
              <a:rect l="l" t="t" r="r" b="b"/>
              <a:pathLst>
                <a:path w="147319" h="626110">
                  <a:moveTo>
                    <a:pt x="0" y="0"/>
                  </a:moveTo>
                  <a:lnTo>
                    <a:pt x="0" y="88900"/>
                  </a:lnTo>
                  <a:lnTo>
                    <a:pt x="3175" y="287020"/>
                  </a:lnTo>
                  <a:lnTo>
                    <a:pt x="9525" y="492125"/>
                  </a:lnTo>
                  <a:lnTo>
                    <a:pt x="20955" y="601980"/>
                  </a:lnTo>
                  <a:lnTo>
                    <a:pt x="46355" y="626110"/>
                  </a:lnTo>
                  <a:lnTo>
                    <a:pt x="66675" y="609600"/>
                  </a:lnTo>
                  <a:lnTo>
                    <a:pt x="101600" y="570865"/>
                  </a:lnTo>
                  <a:lnTo>
                    <a:pt x="74294" y="518795"/>
                  </a:lnTo>
                  <a:lnTo>
                    <a:pt x="70485" y="478790"/>
                  </a:lnTo>
                  <a:lnTo>
                    <a:pt x="92710" y="432435"/>
                  </a:lnTo>
                  <a:lnTo>
                    <a:pt x="147319" y="358140"/>
                  </a:lnTo>
                  <a:lnTo>
                    <a:pt x="127000" y="365760"/>
                  </a:lnTo>
                  <a:lnTo>
                    <a:pt x="101600" y="407670"/>
                  </a:lnTo>
                  <a:lnTo>
                    <a:pt x="78105" y="458470"/>
                  </a:lnTo>
                  <a:lnTo>
                    <a:pt x="64769" y="492125"/>
                  </a:lnTo>
                  <a:lnTo>
                    <a:pt x="61594" y="481965"/>
                  </a:lnTo>
                  <a:lnTo>
                    <a:pt x="61594" y="438785"/>
                  </a:lnTo>
                  <a:lnTo>
                    <a:pt x="64135" y="308610"/>
                  </a:lnTo>
                  <a:lnTo>
                    <a:pt x="64135" y="250190"/>
                  </a:lnTo>
                  <a:lnTo>
                    <a:pt x="62230" y="213995"/>
                  </a:lnTo>
                  <a:lnTo>
                    <a:pt x="59055" y="194945"/>
                  </a:lnTo>
                  <a:lnTo>
                    <a:pt x="55880" y="215265"/>
                  </a:lnTo>
                  <a:lnTo>
                    <a:pt x="51435" y="297180"/>
                  </a:lnTo>
                  <a:lnTo>
                    <a:pt x="45085" y="465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5394" y="5705474"/>
              <a:ext cx="575944" cy="594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517139" y="5702299"/>
              <a:ext cx="579120" cy="599440"/>
            </a:xfrm>
            <a:custGeom>
              <a:avLst/>
              <a:gdLst/>
              <a:ahLst/>
              <a:cxnLst/>
              <a:rect l="l" t="t" r="r" b="b"/>
              <a:pathLst>
                <a:path w="579119" h="599439">
                  <a:moveTo>
                    <a:pt x="281940" y="0"/>
                  </a:moveTo>
                  <a:lnTo>
                    <a:pt x="240030" y="7619"/>
                  </a:lnTo>
                  <a:lnTo>
                    <a:pt x="196215" y="27939"/>
                  </a:lnTo>
                  <a:lnTo>
                    <a:pt x="156845" y="50800"/>
                  </a:lnTo>
                  <a:lnTo>
                    <a:pt x="122555" y="79375"/>
                  </a:lnTo>
                  <a:lnTo>
                    <a:pt x="93345" y="113664"/>
                  </a:lnTo>
                  <a:lnTo>
                    <a:pt x="69215" y="151764"/>
                  </a:lnTo>
                  <a:lnTo>
                    <a:pt x="52705" y="194310"/>
                  </a:lnTo>
                  <a:lnTo>
                    <a:pt x="42545" y="238125"/>
                  </a:lnTo>
                  <a:lnTo>
                    <a:pt x="34925" y="282575"/>
                  </a:lnTo>
                  <a:lnTo>
                    <a:pt x="20955" y="370840"/>
                  </a:lnTo>
                  <a:lnTo>
                    <a:pt x="8255" y="459740"/>
                  </a:lnTo>
                  <a:lnTo>
                    <a:pt x="1270" y="512445"/>
                  </a:lnTo>
                  <a:lnTo>
                    <a:pt x="0" y="527050"/>
                  </a:lnTo>
                  <a:lnTo>
                    <a:pt x="5715" y="554990"/>
                  </a:lnTo>
                  <a:lnTo>
                    <a:pt x="21590" y="579120"/>
                  </a:lnTo>
                  <a:lnTo>
                    <a:pt x="45720" y="594360"/>
                  </a:lnTo>
                  <a:lnTo>
                    <a:pt x="74295" y="599440"/>
                  </a:lnTo>
                  <a:lnTo>
                    <a:pt x="74295" y="598170"/>
                  </a:lnTo>
                  <a:lnTo>
                    <a:pt x="52705" y="593725"/>
                  </a:lnTo>
                  <a:lnTo>
                    <a:pt x="34290" y="583565"/>
                  </a:lnTo>
                  <a:lnTo>
                    <a:pt x="19685" y="567690"/>
                  </a:lnTo>
                  <a:lnTo>
                    <a:pt x="10160" y="548005"/>
                  </a:lnTo>
                  <a:lnTo>
                    <a:pt x="8255" y="537210"/>
                  </a:lnTo>
                  <a:lnTo>
                    <a:pt x="8255" y="526415"/>
                  </a:lnTo>
                  <a:lnTo>
                    <a:pt x="9525" y="515620"/>
                  </a:lnTo>
                  <a:lnTo>
                    <a:pt x="33020" y="372745"/>
                  </a:lnTo>
                  <a:lnTo>
                    <a:pt x="45720" y="283845"/>
                  </a:lnTo>
                  <a:lnTo>
                    <a:pt x="55245" y="217805"/>
                  </a:lnTo>
                  <a:lnTo>
                    <a:pt x="74295" y="154305"/>
                  </a:lnTo>
                  <a:lnTo>
                    <a:pt x="100330" y="111125"/>
                  </a:lnTo>
                  <a:lnTo>
                    <a:pt x="133350" y="74930"/>
                  </a:lnTo>
                  <a:lnTo>
                    <a:pt x="173355" y="45719"/>
                  </a:lnTo>
                  <a:lnTo>
                    <a:pt x="219075" y="24130"/>
                  </a:lnTo>
                  <a:lnTo>
                    <a:pt x="255270" y="11430"/>
                  </a:lnTo>
                  <a:lnTo>
                    <a:pt x="292735" y="9525"/>
                  </a:lnTo>
                  <a:lnTo>
                    <a:pt x="328930" y="18414"/>
                  </a:lnTo>
                  <a:lnTo>
                    <a:pt x="361315" y="38735"/>
                  </a:lnTo>
                  <a:lnTo>
                    <a:pt x="419735" y="90169"/>
                  </a:lnTo>
                  <a:lnTo>
                    <a:pt x="425450" y="93980"/>
                  </a:lnTo>
                  <a:lnTo>
                    <a:pt x="455930" y="194310"/>
                  </a:lnTo>
                  <a:lnTo>
                    <a:pt x="480695" y="272415"/>
                  </a:lnTo>
                  <a:lnTo>
                    <a:pt x="512445" y="370205"/>
                  </a:lnTo>
                  <a:lnTo>
                    <a:pt x="545465" y="466725"/>
                  </a:lnTo>
                  <a:lnTo>
                    <a:pt x="561975" y="515620"/>
                  </a:lnTo>
                  <a:lnTo>
                    <a:pt x="579120" y="563880"/>
                  </a:lnTo>
                  <a:lnTo>
                    <a:pt x="566420" y="514984"/>
                  </a:lnTo>
                  <a:lnTo>
                    <a:pt x="553085" y="466090"/>
                  </a:lnTo>
                  <a:lnTo>
                    <a:pt x="523875" y="367030"/>
                  </a:lnTo>
                  <a:lnTo>
                    <a:pt x="493395" y="268605"/>
                  </a:lnTo>
                  <a:lnTo>
                    <a:pt x="469900" y="190500"/>
                  </a:lnTo>
                  <a:lnTo>
                    <a:pt x="440055" y="98425"/>
                  </a:lnTo>
                  <a:lnTo>
                    <a:pt x="439420" y="93980"/>
                  </a:lnTo>
                  <a:lnTo>
                    <a:pt x="437515" y="90805"/>
                  </a:lnTo>
                  <a:lnTo>
                    <a:pt x="433705" y="83185"/>
                  </a:lnTo>
                  <a:lnTo>
                    <a:pt x="425450" y="78105"/>
                  </a:lnTo>
                  <a:lnTo>
                    <a:pt x="368935" y="29210"/>
                  </a:lnTo>
                  <a:lnTo>
                    <a:pt x="328295" y="6985"/>
                  </a:lnTo>
                  <a:lnTo>
                    <a:pt x="305435" y="1269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72435" y="5766434"/>
              <a:ext cx="137160" cy="511175"/>
            </a:xfrm>
            <a:custGeom>
              <a:avLst/>
              <a:gdLst/>
              <a:ahLst/>
              <a:cxnLst/>
              <a:rect l="l" t="t" r="r" b="b"/>
              <a:pathLst>
                <a:path w="137160" h="511175">
                  <a:moveTo>
                    <a:pt x="28575" y="0"/>
                  </a:moveTo>
                  <a:lnTo>
                    <a:pt x="43179" y="287019"/>
                  </a:lnTo>
                  <a:lnTo>
                    <a:pt x="45719" y="349884"/>
                  </a:lnTo>
                  <a:lnTo>
                    <a:pt x="45084" y="358774"/>
                  </a:lnTo>
                  <a:lnTo>
                    <a:pt x="40004" y="344804"/>
                  </a:lnTo>
                  <a:lnTo>
                    <a:pt x="0" y="187959"/>
                  </a:lnTo>
                  <a:lnTo>
                    <a:pt x="5714" y="253364"/>
                  </a:lnTo>
                  <a:lnTo>
                    <a:pt x="25400" y="388619"/>
                  </a:lnTo>
                  <a:lnTo>
                    <a:pt x="62864" y="504824"/>
                  </a:lnTo>
                  <a:lnTo>
                    <a:pt x="122554" y="511174"/>
                  </a:lnTo>
                  <a:lnTo>
                    <a:pt x="134619" y="496569"/>
                  </a:lnTo>
                  <a:lnTo>
                    <a:pt x="137159" y="479424"/>
                  </a:lnTo>
                  <a:lnTo>
                    <a:pt x="128904" y="450214"/>
                  </a:lnTo>
                  <a:lnTo>
                    <a:pt x="108584" y="397509"/>
                  </a:lnTo>
                  <a:lnTo>
                    <a:pt x="110489" y="259079"/>
                  </a:lnTo>
                  <a:lnTo>
                    <a:pt x="109854" y="161289"/>
                  </a:lnTo>
                  <a:lnTo>
                    <a:pt x="106044" y="110489"/>
                  </a:lnTo>
                  <a:lnTo>
                    <a:pt x="102234" y="123189"/>
                  </a:lnTo>
                  <a:lnTo>
                    <a:pt x="98425" y="165734"/>
                  </a:lnTo>
                  <a:lnTo>
                    <a:pt x="94614" y="225424"/>
                  </a:lnTo>
                  <a:lnTo>
                    <a:pt x="86359" y="344169"/>
                  </a:lnTo>
                  <a:lnTo>
                    <a:pt x="82550" y="376554"/>
                  </a:lnTo>
                  <a:lnTo>
                    <a:pt x="77469" y="390524"/>
                  </a:lnTo>
                  <a:lnTo>
                    <a:pt x="69850" y="355599"/>
                  </a:lnTo>
                  <a:lnTo>
                    <a:pt x="55244" y="23748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4664" y="5774690"/>
              <a:ext cx="153035" cy="516890"/>
            </a:xfrm>
            <a:custGeom>
              <a:avLst/>
              <a:gdLst/>
              <a:ahLst/>
              <a:cxnLst/>
              <a:rect l="l" t="t" r="r" b="b"/>
              <a:pathLst>
                <a:path w="153035" h="516889">
                  <a:moveTo>
                    <a:pt x="0" y="0"/>
                  </a:moveTo>
                  <a:lnTo>
                    <a:pt x="1905" y="83185"/>
                  </a:lnTo>
                  <a:lnTo>
                    <a:pt x="8890" y="264795"/>
                  </a:lnTo>
                  <a:lnTo>
                    <a:pt x="21590" y="443230"/>
                  </a:lnTo>
                  <a:lnTo>
                    <a:pt x="41910" y="516890"/>
                  </a:lnTo>
                  <a:lnTo>
                    <a:pt x="76200" y="499745"/>
                  </a:lnTo>
                  <a:lnTo>
                    <a:pt x="93980" y="489585"/>
                  </a:lnTo>
                  <a:lnTo>
                    <a:pt x="101600" y="483870"/>
                  </a:lnTo>
                  <a:lnTo>
                    <a:pt x="105410" y="477520"/>
                  </a:lnTo>
                  <a:lnTo>
                    <a:pt x="76835" y="433705"/>
                  </a:lnTo>
                  <a:lnTo>
                    <a:pt x="72390" y="400685"/>
                  </a:lnTo>
                  <a:lnTo>
                    <a:pt x="96520" y="361315"/>
                  </a:lnTo>
                  <a:lnTo>
                    <a:pt x="153035" y="299720"/>
                  </a:lnTo>
                  <a:lnTo>
                    <a:pt x="132080" y="305435"/>
                  </a:lnTo>
                  <a:lnTo>
                    <a:pt x="105410" y="340995"/>
                  </a:lnTo>
                  <a:lnTo>
                    <a:pt x="81280" y="383540"/>
                  </a:lnTo>
                  <a:lnTo>
                    <a:pt x="66675" y="411480"/>
                  </a:lnTo>
                  <a:lnTo>
                    <a:pt x="63500" y="397510"/>
                  </a:lnTo>
                  <a:lnTo>
                    <a:pt x="64135" y="347345"/>
                  </a:lnTo>
                  <a:lnTo>
                    <a:pt x="66040" y="280670"/>
                  </a:lnTo>
                  <a:lnTo>
                    <a:pt x="66675" y="217805"/>
                  </a:lnTo>
                  <a:lnTo>
                    <a:pt x="64770" y="179070"/>
                  </a:lnTo>
                  <a:lnTo>
                    <a:pt x="60960" y="163195"/>
                  </a:lnTo>
                  <a:lnTo>
                    <a:pt x="57785" y="179705"/>
                  </a:lnTo>
                  <a:lnTo>
                    <a:pt x="53340" y="248920"/>
                  </a:lnTo>
                  <a:lnTo>
                    <a:pt x="46355" y="389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2589" y="6299836"/>
              <a:ext cx="454025" cy="1079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62595" y="5640704"/>
              <a:ext cx="777875" cy="66992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0855" y="6365240"/>
              <a:ext cx="334009" cy="425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9605" y="1580514"/>
              <a:ext cx="1202054" cy="422529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271509" y="1580514"/>
              <a:ext cx="1202055" cy="4088129"/>
            </a:xfrm>
            <a:custGeom>
              <a:avLst/>
              <a:gdLst/>
              <a:ahLst/>
              <a:cxnLst/>
              <a:rect l="l" t="t" r="r" b="b"/>
              <a:pathLst>
                <a:path w="1202054" h="4088129">
                  <a:moveTo>
                    <a:pt x="0" y="4088129"/>
                  </a:moveTo>
                  <a:lnTo>
                    <a:pt x="356235" y="2052320"/>
                  </a:lnTo>
                  <a:lnTo>
                    <a:pt x="364490" y="2004060"/>
                  </a:lnTo>
                  <a:lnTo>
                    <a:pt x="372110" y="1955164"/>
                  </a:lnTo>
                  <a:lnTo>
                    <a:pt x="378460" y="1906270"/>
                  </a:lnTo>
                  <a:lnTo>
                    <a:pt x="384810" y="1857375"/>
                  </a:lnTo>
                  <a:lnTo>
                    <a:pt x="389890" y="1808480"/>
                  </a:lnTo>
                  <a:lnTo>
                    <a:pt x="394335" y="1759585"/>
                  </a:lnTo>
                  <a:lnTo>
                    <a:pt x="453390" y="1061085"/>
                  </a:lnTo>
                  <a:lnTo>
                    <a:pt x="459740" y="1010285"/>
                  </a:lnTo>
                  <a:lnTo>
                    <a:pt x="469900" y="960755"/>
                  </a:lnTo>
                  <a:lnTo>
                    <a:pt x="483870" y="911225"/>
                  </a:lnTo>
                  <a:lnTo>
                    <a:pt x="501015" y="863600"/>
                  </a:lnTo>
                  <a:lnTo>
                    <a:pt x="507365" y="848995"/>
                  </a:lnTo>
                  <a:lnTo>
                    <a:pt x="524510" y="800100"/>
                  </a:lnTo>
                  <a:lnTo>
                    <a:pt x="536575" y="750570"/>
                  </a:lnTo>
                  <a:lnTo>
                    <a:pt x="544195" y="701039"/>
                  </a:lnTo>
                  <a:lnTo>
                    <a:pt x="548640" y="650875"/>
                  </a:lnTo>
                  <a:lnTo>
                    <a:pt x="549910" y="600075"/>
                  </a:lnTo>
                  <a:lnTo>
                    <a:pt x="549275" y="549275"/>
                  </a:lnTo>
                  <a:lnTo>
                    <a:pt x="546735" y="497839"/>
                  </a:lnTo>
                  <a:lnTo>
                    <a:pt x="544195" y="448310"/>
                  </a:lnTo>
                  <a:lnTo>
                    <a:pt x="544195" y="398145"/>
                  </a:lnTo>
                  <a:lnTo>
                    <a:pt x="546100" y="348614"/>
                  </a:lnTo>
                  <a:lnTo>
                    <a:pt x="549910" y="299085"/>
                  </a:lnTo>
                  <a:lnTo>
                    <a:pt x="563880" y="144145"/>
                  </a:lnTo>
                  <a:lnTo>
                    <a:pt x="563880" y="114300"/>
                  </a:lnTo>
                  <a:lnTo>
                    <a:pt x="563880" y="50800"/>
                  </a:lnTo>
                  <a:lnTo>
                    <a:pt x="564515" y="0"/>
                  </a:lnTo>
                </a:path>
                <a:path w="1202054" h="4088129">
                  <a:moveTo>
                    <a:pt x="591820" y="0"/>
                  </a:moveTo>
                  <a:lnTo>
                    <a:pt x="628015" y="513714"/>
                  </a:lnTo>
                  <a:lnTo>
                    <a:pt x="637540" y="535305"/>
                  </a:lnTo>
                  <a:lnTo>
                    <a:pt x="656590" y="546100"/>
                  </a:lnTo>
                  <a:lnTo>
                    <a:pt x="678180" y="544195"/>
                  </a:lnTo>
                  <a:lnTo>
                    <a:pt x="695960" y="528955"/>
                  </a:lnTo>
                  <a:lnTo>
                    <a:pt x="932180" y="135255"/>
                  </a:lnTo>
                  <a:lnTo>
                    <a:pt x="935355" y="129539"/>
                  </a:lnTo>
                  <a:lnTo>
                    <a:pt x="944880" y="115570"/>
                  </a:lnTo>
                  <a:lnTo>
                    <a:pt x="958215" y="94614"/>
                  </a:lnTo>
                  <a:lnTo>
                    <a:pt x="975360" y="68580"/>
                  </a:lnTo>
                  <a:lnTo>
                    <a:pt x="994410" y="38735"/>
                  </a:lnTo>
                  <a:lnTo>
                    <a:pt x="1015365" y="6985"/>
                  </a:lnTo>
                  <a:lnTo>
                    <a:pt x="1020445" y="0"/>
                  </a:lnTo>
                </a:path>
                <a:path w="1202054" h="4088129">
                  <a:moveTo>
                    <a:pt x="1202055" y="0"/>
                  </a:moveTo>
                  <a:lnTo>
                    <a:pt x="1191260" y="12064"/>
                  </a:lnTo>
                  <a:lnTo>
                    <a:pt x="1153160" y="48260"/>
                  </a:lnTo>
                  <a:lnTo>
                    <a:pt x="1100455" y="93980"/>
                  </a:lnTo>
                  <a:lnTo>
                    <a:pt x="1031875" y="150495"/>
                  </a:lnTo>
                  <a:lnTo>
                    <a:pt x="723265" y="678180"/>
                  </a:lnTo>
                  <a:lnTo>
                    <a:pt x="704850" y="711835"/>
                  </a:lnTo>
                  <a:lnTo>
                    <a:pt x="687705" y="746125"/>
                  </a:lnTo>
                  <a:lnTo>
                    <a:pt x="671830" y="781050"/>
                  </a:lnTo>
                  <a:lnTo>
                    <a:pt x="657225" y="816610"/>
                  </a:lnTo>
                  <a:lnTo>
                    <a:pt x="633730" y="879475"/>
                  </a:lnTo>
                  <a:lnTo>
                    <a:pt x="619125" y="923289"/>
                  </a:lnTo>
                  <a:lnTo>
                    <a:pt x="607695" y="967739"/>
                  </a:lnTo>
                  <a:lnTo>
                    <a:pt x="599440" y="1012825"/>
                  </a:lnTo>
                  <a:lnTo>
                    <a:pt x="594360" y="1057910"/>
                  </a:lnTo>
                  <a:lnTo>
                    <a:pt x="592455" y="1104264"/>
                  </a:lnTo>
                  <a:lnTo>
                    <a:pt x="592455" y="1969770"/>
                  </a:lnTo>
                  <a:lnTo>
                    <a:pt x="571500" y="373761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73820" y="6204586"/>
              <a:ext cx="493395" cy="9524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1259" y="6237604"/>
              <a:ext cx="693420" cy="1695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24595" y="3026409"/>
              <a:ext cx="680084" cy="338137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824595" y="3026409"/>
              <a:ext cx="679450" cy="3380740"/>
            </a:xfrm>
            <a:custGeom>
              <a:avLst/>
              <a:gdLst/>
              <a:ahLst/>
              <a:cxnLst/>
              <a:rect l="l" t="t" r="r" b="b"/>
              <a:pathLst>
                <a:path w="679450" h="3380740">
                  <a:moveTo>
                    <a:pt x="0" y="3380740"/>
                  </a:moveTo>
                  <a:lnTo>
                    <a:pt x="260984" y="1885314"/>
                  </a:lnTo>
                  <a:lnTo>
                    <a:pt x="271145" y="1837054"/>
                  </a:lnTo>
                  <a:lnTo>
                    <a:pt x="283209" y="1790064"/>
                  </a:lnTo>
                  <a:lnTo>
                    <a:pt x="297179" y="1743709"/>
                  </a:lnTo>
                  <a:lnTo>
                    <a:pt x="314325" y="1697989"/>
                  </a:lnTo>
                  <a:lnTo>
                    <a:pt x="332739" y="1653539"/>
                  </a:lnTo>
                  <a:lnTo>
                    <a:pt x="354329" y="1610359"/>
                  </a:lnTo>
                  <a:lnTo>
                    <a:pt x="377825" y="1567814"/>
                  </a:lnTo>
                  <a:lnTo>
                    <a:pt x="403225" y="1526539"/>
                  </a:lnTo>
                  <a:lnTo>
                    <a:pt x="430529" y="1487170"/>
                  </a:lnTo>
                  <a:lnTo>
                    <a:pt x="460375" y="1448434"/>
                  </a:lnTo>
                  <a:lnTo>
                    <a:pt x="492125" y="1411604"/>
                  </a:lnTo>
                  <a:lnTo>
                    <a:pt x="525779" y="1376045"/>
                  </a:lnTo>
                  <a:lnTo>
                    <a:pt x="535304" y="1360804"/>
                  </a:lnTo>
                  <a:lnTo>
                    <a:pt x="549909" y="1304925"/>
                  </a:lnTo>
                  <a:lnTo>
                    <a:pt x="554354" y="1266189"/>
                  </a:lnTo>
                  <a:lnTo>
                    <a:pt x="557529" y="1221104"/>
                  </a:lnTo>
                  <a:lnTo>
                    <a:pt x="559434" y="1170939"/>
                  </a:lnTo>
                  <a:lnTo>
                    <a:pt x="560070" y="1116964"/>
                  </a:lnTo>
                  <a:lnTo>
                    <a:pt x="560070" y="1059814"/>
                  </a:lnTo>
                  <a:lnTo>
                    <a:pt x="559434" y="1000125"/>
                  </a:lnTo>
                  <a:lnTo>
                    <a:pt x="558164" y="939164"/>
                  </a:lnTo>
                  <a:lnTo>
                    <a:pt x="555625" y="876935"/>
                  </a:lnTo>
                  <a:lnTo>
                    <a:pt x="553720" y="815975"/>
                  </a:lnTo>
                  <a:lnTo>
                    <a:pt x="551179" y="755650"/>
                  </a:lnTo>
                  <a:lnTo>
                    <a:pt x="548004" y="697864"/>
                  </a:lnTo>
                  <a:lnTo>
                    <a:pt x="545464" y="643254"/>
                  </a:lnTo>
                  <a:lnTo>
                    <a:pt x="543559" y="592454"/>
                  </a:lnTo>
                  <a:lnTo>
                    <a:pt x="542925" y="544194"/>
                  </a:lnTo>
                  <a:lnTo>
                    <a:pt x="544829" y="495935"/>
                  </a:lnTo>
                  <a:lnTo>
                    <a:pt x="549909" y="447675"/>
                  </a:lnTo>
                  <a:lnTo>
                    <a:pt x="557529" y="399414"/>
                  </a:lnTo>
                  <a:lnTo>
                    <a:pt x="568325" y="352425"/>
                  </a:lnTo>
                  <a:lnTo>
                    <a:pt x="581659" y="305435"/>
                  </a:lnTo>
                  <a:lnTo>
                    <a:pt x="679450" y="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2229" y="5106669"/>
              <a:ext cx="1428750" cy="6737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5335" y="2484754"/>
              <a:ext cx="161289" cy="30797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96585" y="2643504"/>
              <a:ext cx="162560" cy="44005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36564" y="2875914"/>
              <a:ext cx="163195" cy="4972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77814" y="3114039"/>
              <a:ext cx="162560" cy="54419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9064" y="3349624"/>
              <a:ext cx="162560" cy="51435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61585" y="3584574"/>
              <a:ext cx="161289" cy="2686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91049" y="3822699"/>
              <a:ext cx="671195" cy="116078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2014" y="2130424"/>
              <a:ext cx="246379" cy="36385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54064" y="2526664"/>
              <a:ext cx="80010" cy="11937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00829" y="4451349"/>
              <a:ext cx="534035" cy="75374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55110" y="5100319"/>
              <a:ext cx="313689" cy="19811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84319" y="5088254"/>
              <a:ext cx="429895" cy="13970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89400" y="5094604"/>
              <a:ext cx="418464" cy="2235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40094" y="2495549"/>
              <a:ext cx="276225" cy="4406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02935" y="2836544"/>
              <a:ext cx="140970" cy="7213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40094" y="2933064"/>
              <a:ext cx="129539" cy="3244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65774" y="3094354"/>
              <a:ext cx="140970" cy="76453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7344" y="3352164"/>
              <a:ext cx="141604" cy="6057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92089" y="3611880"/>
              <a:ext cx="139064" cy="3073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14924" y="3871594"/>
              <a:ext cx="405764" cy="4343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80939" y="4197984"/>
              <a:ext cx="137795" cy="68580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14924" y="4302759"/>
              <a:ext cx="247650" cy="2921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46955" y="4449444"/>
              <a:ext cx="137795" cy="7207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14239" y="4701539"/>
              <a:ext cx="136525" cy="25590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4924" y="4591049"/>
              <a:ext cx="116204" cy="7048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72049" y="4594859"/>
              <a:ext cx="257175" cy="5518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32324" y="4931409"/>
              <a:ext cx="317500" cy="24638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24880" y="2134234"/>
              <a:ext cx="216535" cy="36766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27880" y="5109844"/>
              <a:ext cx="353695" cy="7620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08499" y="5121909"/>
              <a:ext cx="584200" cy="37655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625974" y="5117465"/>
              <a:ext cx="356870" cy="7429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23610" y="2501264"/>
              <a:ext cx="279400" cy="104648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884544" y="2848609"/>
              <a:ext cx="142875" cy="157162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44844" y="3175634"/>
              <a:ext cx="142875" cy="104647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07685" y="3589019"/>
              <a:ext cx="140970" cy="50609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23610" y="3544569"/>
              <a:ext cx="134620" cy="89598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12105" y="4002405"/>
              <a:ext cx="625475" cy="121856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673089" y="5553709"/>
              <a:ext cx="219710" cy="20002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11164" y="5554344"/>
              <a:ext cx="149225" cy="2070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98744" y="4570094"/>
              <a:ext cx="793114" cy="141478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185535" y="2139314"/>
              <a:ext cx="182879" cy="384175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356349" y="213994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4" h="1269">
                  <a:moveTo>
                    <a:pt x="8254" y="0"/>
                  </a:moveTo>
                  <a:lnTo>
                    <a:pt x="5714" y="0"/>
                  </a:lnTo>
                  <a:lnTo>
                    <a:pt x="3175" y="635"/>
                  </a:lnTo>
                  <a:lnTo>
                    <a:pt x="0" y="1270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8E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00980" y="5397499"/>
              <a:ext cx="488314" cy="66103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569" y="5165724"/>
              <a:ext cx="648970" cy="93789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12460" y="5692774"/>
              <a:ext cx="111125" cy="40830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2064" y="5179059"/>
              <a:ext cx="304164" cy="52387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93664" y="5173979"/>
              <a:ext cx="193675" cy="22351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20689" y="3092449"/>
              <a:ext cx="395604" cy="90995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29224" y="3957319"/>
              <a:ext cx="378460" cy="63753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979669" y="4569459"/>
              <a:ext cx="433070" cy="6057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78399" y="5156199"/>
              <a:ext cx="217804" cy="28448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8187055" y="5059679"/>
              <a:ext cx="168910" cy="652780"/>
            </a:xfrm>
            <a:custGeom>
              <a:avLst/>
              <a:gdLst/>
              <a:ahLst/>
              <a:cxnLst/>
              <a:rect l="l" t="t" r="r" b="b"/>
              <a:pathLst>
                <a:path w="168909" h="652779">
                  <a:moveTo>
                    <a:pt x="61595" y="0"/>
                  </a:moveTo>
                  <a:lnTo>
                    <a:pt x="52070" y="357504"/>
                  </a:lnTo>
                  <a:lnTo>
                    <a:pt x="49529" y="435609"/>
                  </a:lnTo>
                  <a:lnTo>
                    <a:pt x="47625" y="446404"/>
                  </a:lnTo>
                  <a:lnTo>
                    <a:pt x="41910" y="427989"/>
                  </a:lnTo>
                  <a:lnTo>
                    <a:pt x="0" y="225424"/>
                  </a:lnTo>
                  <a:lnTo>
                    <a:pt x="1904" y="307339"/>
                  </a:lnTo>
                  <a:lnTo>
                    <a:pt x="16510" y="479424"/>
                  </a:lnTo>
                  <a:lnTo>
                    <a:pt x="59054" y="631189"/>
                  </a:lnTo>
                  <a:lnTo>
                    <a:pt x="144779" y="652779"/>
                  </a:lnTo>
                  <a:lnTo>
                    <a:pt x="163195" y="636904"/>
                  </a:lnTo>
                  <a:lnTo>
                    <a:pt x="168910" y="616584"/>
                  </a:lnTo>
                  <a:lnTo>
                    <a:pt x="160020" y="578484"/>
                  </a:lnTo>
                  <a:lnTo>
                    <a:pt x="135890" y="508634"/>
                  </a:lnTo>
                  <a:lnTo>
                    <a:pt x="141604" y="455929"/>
                  </a:lnTo>
                  <a:lnTo>
                    <a:pt x="153035" y="338454"/>
                  </a:lnTo>
                  <a:lnTo>
                    <a:pt x="162560" y="217169"/>
                  </a:lnTo>
                  <a:lnTo>
                    <a:pt x="163195" y="153669"/>
                  </a:lnTo>
                  <a:lnTo>
                    <a:pt x="157479" y="163194"/>
                  </a:lnTo>
                  <a:lnTo>
                    <a:pt x="149225" y="202564"/>
                  </a:lnTo>
                  <a:lnTo>
                    <a:pt x="139065" y="259714"/>
                  </a:lnTo>
                  <a:lnTo>
                    <a:pt x="117475" y="391794"/>
                  </a:lnTo>
                  <a:lnTo>
                    <a:pt x="107950" y="445134"/>
                  </a:lnTo>
                  <a:lnTo>
                    <a:pt x="100329" y="476884"/>
                  </a:lnTo>
                  <a:lnTo>
                    <a:pt x="91440" y="492759"/>
                  </a:lnTo>
                  <a:lnTo>
                    <a:pt x="84454" y="448309"/>
                  </a:lnTo>
                  <a:lnTo>
                    <a:pt x="75565" y="299084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66430" y="5077459"/>
              <a:ext cx="220979" cy="657860"/>
            </a:xfrm>
            <a:custGeom>
              <a:avLst/>
              <a:gdLst/>
              <a:ahLst/>
              <a:cxnLst/>
              <a:rect l="l" t="t" r="r" b="b"/>
              <a:pathLst>
                <a:path w="220979" h="657860">
                  <a:moveTo>
                    <a:pt x="30479" y="0"/>
                  </a:moveTo>
                  <a:lnTo>
                    <a:pt x="22860" y="92075"/>
                  </a:lnTo>
                  <a:lnTo>
                    <a:pt x="8890" y="297814"/>
                  </a:lnTo>
                  <a:lnTo>
                    <a:pt x="0" y="511175"/>
                  </a:lnTo>
                  <a:lnTo>
                    <a:pt x="8254" y="626744"/>
                  </a:lnTo>
                  <a:lnTo>
                    <a:pt x="25400" y="650875"/>
                  </a:lnTo>
                  <a:lnTo>
                    <a:pt x="44450" y="657859"/>
                  </a:lnTo>
                  <a:lnTo>
                    <a:pt x="76200" y="645794"/>
                  </a:lnTo>
                  <a:lnTo>
                    <a:pt x="133350" y="614044"/>
                  </a:lnTo>
                  <a:lnTo>
                    <a:pt x="96520" y="553719"/>
                  </a:lnTo>
                  <a:lnTo>
                    <a:pt x="93979" y="511809"/>
                  </a:lnTo>
                  <a:lnTo>
                    <a:pt x="132715" y="468629"/>
                  </a:lnTo>
                  <a:lnTo>
                    <a:pt x="220979" y="405129"/>
                  </a:lnTo>
                  <a:lnTo>
                    <a:pt x="189865" y="408304"/>
                  </a:lnTo>
                  <a:lnTo>
                    <a:pt x="147320" y="445769"/>
                  </a:lnTo>
                  <a:lnTo>
                    <a:pt x="107950" y="492759"/>
                  </a:lnTo>
                  <a:lnTo>
                    <a:pt x="83820" y="523875"/>
                  </a:lnTo>
                  <a:lnTo>
                    <a:pt x="80645" y="516889"/>
                  </a:lnTo>
                  <a:lnTo>
                    <a:pt x="82550" y="483234"/>
                  </a:lnTo>
                  <a:lnTo>
                    <a:pt x="95250" y="374014"/>
                  </a:lnTo>
                  <a:lnTo>
                    <a:pt x="101600" y="315594"/>
                  </a:lnTo>
                  <a:lnTo>
                    <a:pt x="105410" y="266700"/>
                  </a:lnTo>
                  <a:lnTo>
                    <a:pt x="106045" y="236219"/>
                  </a:lnTo>
                  <a:lnTo>
                    <a:pt x="102235" y="215900"/>
                  </a:lnTo>
                  <a:lnTo>
                    <a:pt x="95250" y="235584"/>
                  </a:lnTo>
                  <a:lnTo>
                    <a:pt x="81915" y="319404"/>
                  </a:lnTo>
                  <a:lnTo>
                    <a:pt x="56515" y="4914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286114" y="5233034"/>
              <a:ext cx="168275" cy="558800"/>
            </a:xfrm>
            <a:custGeom>
              <a:avLst/>
              <a:gdLst/>
              <a:ahLst/>
              <a:cxnLst/>
              <a:rect l="l" t="t" r="r" b="b"/>
              <a:pathLst>
                <a:path w="168275" h="558800">
                  <a:moveTo>
                    <a:pt x="110489" y="0"/>
                  </a:moveTo>
                  <a:lnTo>
                    <a:pt x="93979" y="255904"/>
                  </a:lnTo>
                  <a:lnTo>
                    <a:pt x="83819" y="383539"/>
                  </a:lnTo>
                  <a:lnTo>
                    <a:pt x="76834" y="421639"/>
                  </a:lnTo>
                  <a:lnTo>
                    <a:pt x="67944" y="408304"/>
                  </a:lnTo>
                  <a:lnTo>
                    <a:pt x="59689" y="374650"/>
                  </a:lnTo>
                  <a:lnTo>
                    <a:pt x="48894" y="318134"/>
                  </a:lnTo>
                  <a:lnTo>
                    <a:pt x="37464" y="251459"/>
                  </a:lnTo>
                  <a:lnTo>
                    <a:pt x="26034" y="189864"/>
                  </a:lnTo>
                  <a:lnTo>
                    <a:pt x="16509" y="145414"/>
                  </a:lnTo>
                  <a:lnTo>
                    <a:pt x="10159" y="133350"/>
                  </a:lnTo>
                  <a:lnTo>
                    <a:pt x="9525" y="187959"/>
                  </a:lnTo>
                  <a:lnTo>
                    <a:pt x="18414" y="290829"/>
                  </a:lnTo>
                  <a:lnTo>
                    <a:pt x="27939" y="391159"/>
                  </a:lnTo>
                  <a:lnTo>
                    <a:pt x="33019" y="435609"/>
                  </a:lnTo>
                  <a:lnTo>
                    <a:pt x="8889" y="495934"/>
                  </a:lnTo>
                  <a:lnTo>
                    <a:pt x="0" y="528954"/>
                  </a:lnTo>
                  <a:lnTo>
                    <a:pt x="5079" y="546100"/>
                  </a:lnTo>
                  <a:lnTo>
                    <a:pt x="23494" y="558800"/>
                  </a:lnTo>
                  <a:lnTo>
                    <a:pt x="107314" y="539114"/>
                  </a:lnTo>
                  <a:lnTo>
                    <a:pt x="150494" y="408304"/>
                  </a:lnTo>
                  <a:lnTo>
                    <a:pt x="165734" y="261619"/>
                  </a:lnTo>
                  <a:lnTo>
                    <a:pt x="168275" y="191769"/>
                  </a:lnTo>
                  <a:lnTo>
                    <a:pt x="140334" y="307339"/>
                  </a:lnTo>
                  <a:lnTo>
                    <a:pt x="125729" y="365125"/>
                  </a:lnTo>
                  <a:lnTo>
                    <a:pt x="119379" y="381000"/>
                  </a:lnTo>
                  <a:lnTo>
                    <a:pt x="118109" y="372109"/>
                  </a:lnTo>
                  <a:lnTo>
                    <a:pt x="116204" y="305434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159749" y="5248909"/>
              <a:ext cx="213995" cy="558165"/>
            </a:xfrm>
            <a:custGeom>
              <a:avLst/>
              <a:gdLst/>
              <a:ahLst/>
              <a:cxnLst/>
              <a:rect l="l" t="t" r="r" b="b"/>
              <a:pathLst>
                <a:path w="213995" h="558164">
                  <a:moveTo>
                    <a:pt x="189865" y="0"/>
                  </a:moveTo>
                  <a:lnTo>
                    <a:pt x="159384" y="419734"/>
                  </a:lnTo>
                  <a:lnTo>
                    <a:pt x="136525" y="273684"/>
                  </a:lnTo>
                  <a:lnTo>
                    <a:pt x="123825" y="202564"/>
                  </a:lnTo>
                  <a:lnTo>
                    <a:pt x="118109" y="185419"/>
                  </a:lnTo>
                  <a:lnTo>
                    <a:pt x="113665" y="203200"/>
                  </a:lnTo>
                  <a:lnTo>
                    <a:pt x="114300" y="234950"/>
                  </a:lnTo>
                  <a:lnTo>
                    <a:pt x="119379" y="287019"/>
                  </a:lnTo>
                  <a:lnTo>
                    <a:pt x="132715" y="400684"/>
                  </a:lnTo>
                  <a:lnTo>
                    <a:pt x="135890" y="438784"/>
                  </a:lnTo>
                  <a:lnTo>
                    <a:pt x="132715" y="448309"/>
                  </a:lnTo>
                  <a:lnTo>
                    <a:pt x="109854" y="422275"/>
                  </a:lnTo>
                  <a:lnTo>
                    <a:pt x="71120" y="382269"/>
                  </a:lnTo>
                  <a:lnTo>
                    <a:pt x="30479" y="351154"/>
                  </a:lnTo>
                  <a:lnTo>
                    <a:pt x="0" y="349250"/>
                  </a:lnTo>
                  <a:lnTo>
                    <a:pt x="51434" y="380364"/>
                  </a:lnTo>
                  <a:lnTo>
                    <a:pt x="78740" y="403225"/>
                  </a:lnTo>
                  <a:lnTo>
                    <a:pt x="92075" y="427989"/>
                  </a:lnTo>
                  <a:lnTo>
                    <a:pt x="99695" y="466089"/>
                  </a:lnTo>
                  <a:lnTo>
                    <a:pt x="112395" y="504189"/>
                  </a:lnTo>
                  <a:lnTo>
                    <a:pt x="134620" y="535304"/>
                  </a:lnTo>
                  <a:lnTo>
                    <a:pt x="162559" y="554989"/>
                  </a:lnTo>
                  <a:lnTo>
                    <a:pt x="191770" y="558164"/>
                  </a:lnTo>
                  <a:lnTo>
                    <a:pt x="207009" y="556259"/>
                  </a:lnTo>
                  <a:lnTo>
                    <a:pt x="212725" y="553719"/>
                  </a:lnTo>
                  <a:lnTo>
                    <a:pt x="213995" y="549275"/>
                  </a:lnTo>
                  <a:lnTo>
                    <a:pt x="201295" y="427354"/>
                  </a:lnTo>
                  <a:lnTo>
                    <a:pt x="193675" y="242569"/>
                  </a:lnTo>
                  <a:lnTo>
                    <a:pt x="190500" y="73659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774430" y="5125084"/>
              <a:ext cx="166370" cy="648335"/>
            </a:xfrm>
            <a:custGeom>
              <a:avLst/>
              <a:gdLst/>
              <a:ahLst/>
              <a:cxnLst/>
              <a:rect l="l" t="t" r="r" b="b"/>
              <a:pathLst>
                <a:path w="166370" h="648335">
                  <a:moveTo>
                    <a:pt x="130810" y="0"/>
                  </a:moveTo>
                  <a:lnTo>
                    <a:pt x="97154" y="306069"/>
                  </a:lnTo>
                  <a:lnTo>
                    <a:pt x="79375" y="459104"/>
                  </a:lnTo>
                  <a:lnTo>
                    <a:pt x="70485" y="503554"/>
                  </a:lnTo>
                  <a:lnTo>
                    <a:pt x="64135" y="485775"/>
                  </a:lnTo>
                  <a:lnTo>
                    <a:pt x="60325" y="457834"/>
                  </a:lnTo>
                  <a:lnTo>
                    <a:pt x="56515" y="410844"/>
                  </a:lnTo>
                  <a:lnTo>
                    <a:pt x="41910" y="182244"/>
                  </a:lnTo>
                  <a:lnTo>
                    <a:pt x="38100" y="149859"/>
                  </a:lnTo>
                  <a:lnTo>
                    <a:pt x="34290" y="142239"/>
                  </a:lnTo>
                  <a:lnTo>
                    <a:pt x="29845" y="207644"/>
                  </a:lnTo>
                  <a:lnTo>
                    <a:pt x="29845" y="334644"/>
                  </a:lnTo>
                  <a:lnTo>
                    <a:pt x="30479" y="457834"/>
                  </a:lnTo>
                  <a:lnTo>
                    <a:pt x="31750" y="513079"/>
                  </a:lnTo>
                  <a:lnTo>
                    <a:pt x="8890" y="574039"/>
                  </a:lnTo>
                  <a:lnTo>
                    <a:pt x="0" y="608964"/>
                  </a:lnTo>
                  <a:lnTo>
                    <a:pt x="3810" y="629284"/>
                  </a:lnTo>
                  <a:lnTo>
                    <a:pt x="18415" y="648334"/>
                  </a:lnTo>
                  <a:lnTo>
                    <a:pt x="91440" y="641350"/>
                  </a:lnTo>
                  <a:lnTo>
                    <a:pt x="136525" y="495934"/>
                  </a:lnTo>
                  <a:lnTo>
                    <a:pt x="159385" y="325119"/>
                  </a:lnTo>
                  <a:lnTo>
                    <a:pt x="166370" y="242569"/>
                  </a:lnTo>
                  <a:lnTo>
                    <a:pt x="133350" y="377825"/>
                  </a:lnTo>
                  <a:lnTo>
                    <a:pt x="116204" y="444500"/>
                  </a:lnTo>
                  <a:lnTo>
                    <a:pt x="110490" y="462914"/>
                  </a:lnTo>
                  <a:lnTo>
                    <a:pt x="109220" y="451484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674099" y="5135879"/>
              <a:ext cx="189230" cy="693420"/>
            </a:xfrm>
            <a:custGeom>
              <a:avLst/>
              <a:gdLst/>
              <a:ahLst/>
              <a:cxnLst/>
              <a:rect l="l" t="t" r="r" b="b"/>
              <a:pathLst>
                <a:path w="189229" h="693420">
                  <a:moveTo>
                    <a:pt x="99680" y="517631"/>
                  </a:moveTo>
                  <a:lnTo>
                    <a:pt x="93979" y="560069"/>
                  </a:lnTo>
                  <a:lnTo>
                    <a:pt x="59054" y="616584"/>
                  </a:lnTo>
                  <a:lnTo>
                    <a:pt x="132079" y="671829"/>
                  </a:lnTo>
                  <a:lnTo>
                    <a:pt x="167640" y="693419"/>
                  </a:lnTo>
                  <a:lnTo>
                    <a:pt x="174625" y="685164"/>
                  </a:lnTo>
                  <a:lnTo>
                    <a:pt x="163195" y="650239"/>
                  </a:lnTo>
                  <a:lnTo>
                    <a:pt x="160070" y="532129"/>
                  </a:lnTo>
                  <a:lnTo>
                    <a:pt x="106679" y="532129"/>
                  </a:lnTo>
                  <a:lnTo>
                    <a:pt x="99680" y="517631"/>
                  </a:lnTo>
                  <a:close/>
                </a:path>
                <a:path w="189229" h="693420">
                  <a:moveTo>
                    <a:pt x="113665" y="210819"/>
                  </a:moveTo>
                  <a:lnTo>
                    <a:pt x="109220" y="231139"/>
                  </a:lnTo>
                  <a:lnTo>
                    <a:pt x="106679" y="262889"/>
                  </a:lnTo>
                  <a:lnTo>
                    <a:pt x="107244" y="308609"/>
                  </a:lnTo>
                  <a:lnTo>
                    <a:pt x="107315" y="314324"/>
                  </a:lnTo>
                  <a:lnTo>
                    <a:pt x="109854" y="436879"/>
                  </a:lnTo>
                  <a:lnTo>
                    <a:pt x="110490" y="490219"/>
                  </a:lnTo>
                  <a:lnTo>
                    <a:pt x="109854" y="525144"/>
                  </a:lnTo>
                  <a:lnTo>
                    <a:pt x="106679" y="532129"/>
                  </a:lnTo>
                  <a:lnTo>
                    <a:pt x="160070" y="532129"/>
                  </a:lnTo>
                  <a:lnTo>
                    <a:pt x="160020" y="530224"/>
                  </a:lnTo>
                  <a:lnTo>
                    <a:pt x="161271" y="502919"/>
                  </a:lnTo>
                  <a:lnTo>
                    <a:pt x="132079" y="502919"/>
                  </a:lnTo>
                  <a:lnTo>
                    <a:pt x="123190" y="321309"/>
                  </a:lnTo>
                  <a:lnTo>
                    <a:pt x="117475" y="232409"/>
                  </a:lnTo>
                  <a:lnTo>
                    <a:pt x="113665" y="210819"/>
                  </a:lnTo>
                  <a:close/>
                </a:path>
                <a:path w="189229" h="693420">
                  <a:moveTo>
                    <a:pt x="0" y="387349"/>
                  </a:moveTo>
                  <a:lnTo>
                    <a:pt x="69850" y="466724"/>
                  </a:lnTo>
                  <a:lnTo>
                    <a:pt x="99326" y="516897"/>
                  </a:lnTo>
                  <a:lnTo>
                    <a:pt x="88900" y="495299"/>
                  </a:lnTo>
                  <a:lnTo>
                    <a:pt x="59054" y="440689"/>
                  </a:lnTo>
                  <a:lnTo>
                    <a:pt x="26034" y="394969"/>
                  </a:lnTo>
                  <a:lnTo>
                    <a:pt x="0" y="387349"/>
                  </a:lnTo>
                  <a:close/>
                </a:path>
                <a:path w="189229" h="693420">
                  <a:moveTo>
                    <a:pt x="189229" y="0"/>
                  </a:moveTo>
                  <a:lnTo>
                    <a:pt x="132079" y="502919"/>
                  </a:lnTo>
                  <a:lnTo>
                    <a:pt x="161271" y="502919"/>
                  </a:lnTo>
                  <a:lnTo>
                    <a:pt x="170179" y="308609"/>
                  </a:lnTo>
                  <a:lnTo>
                    <a:pt x="182879" y="95249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27429" y="5525134"/>
              <a:ext cx="135255" cy="527685"/>
            </a:xfrm>
            <a:custGeom>
              <a:avLst/>
              <a:gdLst/>
              <a:ahLst/>
              <a:cxnLst/>
              <a:rect l="l" t="t" r="r" b="b"/>
              <a:pathLst>
                <a:path w="135255" h="527685">
                  <a:moveTo>
                    <a:pt x="27939" y="0"/>
                  </a:moveTo>
                  <a:lnTo>
                    <a:pt x="42544" y="295909"/>
                  </a:lnTo>
                  <a:lnTo>
                    <a:pt x="45084" y="361314"/>
                  </a:lnTo>
                  <a:lnTo>
                    <a:pt x="44450" y="369569"/>
                  </a:lnTo>
                  <a:lnTo>
                    <a:pt x="39369" y="355600"/>
                  </a:lnTo>
                  <a:lnTo>
                    <a:pt x="26034" y="302259"/>
                  </a:lnTo>
                  <a:lnTo>
                    <a:pt x="0" y="193675"/>
                  </a:lnTo>
                  <a:lnTo>
                    <a:pt x="5714" y="260984"/>
                  </a:lnTo>
                  <a:lnTo>
                    <a:pt x="25400" y="401319"/>
                  </a:lnTo>
                  <a:lnTo>
                    <a:pt x="62229" y="520699"/>
                  </a:lnTo>
                  <a:lnTo>
                    <a:pt x="121284" y="527685"/>
                  </a:lnTo>
                  <a:lnTo>
                    <a:pt x="132714" y="512444"/>
                  </a:lnTo>
                  <a:lnTo>
                    <a:pt x="135254" y="494664"/>
                  </a:lnTo>
                  <a:lnTo>
                    <a:pt x="127000" y="464819"/>
                  </a:lnTo>
                  <a:lnTo>
                    <a:pt x="107314" y="410209"/>
                  </a:lnTo>
                  <a:lnTo>
                    <a:pt x="107950" y="365759"/>
                  </a:lnTo>
                  <a:lnTo>
                    <a:pt x="108584" y="267334"/>
                  </a:lnTo>
                  <a:lnTo>
                    <a:pt x="108584" y="166369"/>
                  </a:lnTo>
                  <a:lnTo>
                    <a:pt x="104775" y="113664"/>
                  </a:lnTo>
                  <a:lnTo>
                    <a:pt x="100964" y="126364"/>
                  </a:lnTo>
                  <a:lnTo>
                    <a:pt x="97154" y="170814"/>
                  </a:lnTo>
                  <a:lnTo>
                    <a:pt x="93344" y="232409"/>
                  </a:lnTo>
                  <a:lnTo>
                    <a:pt x="89534" y="298450"/>
                  </a:lnTo>
                  <a:lnTo>
                    <a:pt x="85089" y="354964"/>
                  </a:lnTo>
                  <a:lnTo>
                    <a:pt x="81279" y="388619"/>
                  </a:lnTo>
                  <a:lnTo>
                    <a:pt x="76200" y="402589"/>
                  </a:lnTo>
                  <a:lnTo>
                    <a:pt x="69214" y="367029"/>
                  </a:lnTo>
                  <a:lnTo>
                    <a:pt x="54609" y="24447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89024" y="5533390"/>
              <a:ext cx="151130" cy="540385"/>
            </a:xfrm>
            <a:custGeom>
              <a:avLst/>
              <a:gdLst/>
              <a:ahLst/>
              <a:cxnLst/>
              <a:rect l="l" t="t" r="r" b="b"/>
              <a:pathLst>
                <a:path w="151130" h="540385">
                  <a:moveTo>
                    <a:pt x="0" y="0"/>
                  </a:moveTo>
                  <a:lnTo>
                    <a:pt x="0" y="76835"/>
                  </a:lnTo>
                  <a:lnTo>
                    <a:pt x="2540" y="247650"/>
                  </a:lnTo>
                  <a:lnTo>
                    <a:pt x="8890" y="425450"/>
                  </a:lnTo>
                  <a:lnTo>
                    <a:pt x="20955" y="520065"/>
                  </a:lnTo>
                  <a:lnTo>
                    <a:pt x="46990" y="540385"/>
                  </a:lnTo>
                  <a:lnTo>
                    <a:pt x="67309" y="526415"/>
                  </a:lnTo>
                  <a:lnTo>
                    <a:pt x="103505" y="492760"/>
                  </a:lnTo>
                  <a:lnTo>
                    <a:pt x="76200" y="447675"/>
                  </a:lnTo>
                  <a:lnTo>
                    <a:pt x="71755" y="413385"/>
                  </a:lnTo>
                  <a:lnTo>
                    <a:pt x="95250" y="373380"/>
                  </a:lnTo>
                  <a:lnTo>
                    <a:pt x="151130" y="309245"/>
                  </a:lnTo>
                  <a:lnTo>
                    <a:pt x="130175" y="315595"/>
                  </a:lnTo>
                  <a:lnTo>
                    <a:pt x="104140" y="351790"/>
                  </a:lnTo>
                  <a:lnTo>
                    <a:pt x="80009" y="396240"/>
                  </a:lnTo>
                  <a:lnTo>
                    <a:pt x="66040" y="424815"/>
                  </a:lnTo>
                  <a:lnTo>
                    <a:pt x="62865" y="415925"/>
                  </a:lnTo>
                  <a:lnTo>
                    <a:pt x="62865" y="379095"/>
                  </a:lnTo>
                  <a:lnTo>
                    <a:pt x="65405" y="266700"/>
                  </a:lnTo>
                  <a:lnTo>
                    <a:pt x="66040" y="215900"/>
                  </a:lnTo>
                  <a:lnTo>
                    <a:pt x="64134" y="184785"/>
                  </a:lnTo>
                  <a:lnTo>
                    <a:pt x="60325" y="168275"/>
                  </a:lnTo>
                  <a:lnTo>
                    <a:pt x="57150" y="185420"/>
                  </a:lnTo>
                  <a:lnTo>
                    <a:pt x="52705" y="256540"/>
                  </a:lnTo>
                  <a:lnTo>
                    <a:pt x="45719" y="401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51579" y="5513704"/>
              <a:ext cx="677545" cy="161290"/>
            </a:xfrm>
            <a:custGeom>
              <a:avLst/>
              <a:gdLst/>
              <a:ahLst/>
              <a:cxnLst/>
              <a:rect l="l" t="t" r="r" b="b"/>
              <a:pathLst>
                <a:path w="677545" h="161289">
                  <a:moveTo>
                    <a:pt x="609600" y="127634"/>
                  </a:moveTo>
                  <a:lnTo>
                    <a:pt x="574040" y="127634"/>
                  </a:lnTo>
                  <a:lnTo>
                    <a:pt x="600710" y="131444"/>
                  </a:lnTo>
                  <a:lnTo>
                    <a:pt x="626745" y="139699"/>
                  </a:lnTo>
                  <a:lnTo>
                    <a:pt x="652145" y="149859"/>
                  </a:lnTo>
                  <a:lnTo>
                    <a:pt x="676910" y="161289"/>
                  </a:lnTo>
                  <a:lnTo>
                    <a:pt x="677545" y="160654"/>
                  </a:lnTo>
                  <a:lnTo>
                    <a:pt x="658495" y="149224"/>
                  </a:lnTo>
                  <a:lnTo>
                    <a:pt x="648970" y="144144"/>
                  </a:lnTo>
                  <a:lnTo>
                    <a:pt x="638810" y="139064"/>
                  </a:lnTo>
                  <a:lnTo>
                    <a:pt x="623570" y="132079"/>
                  </a:lnTo>
                  <a:lnTo>
                    <a:pt x="609600" y="127634"/>
                  </a:lnTo>
                  <a:close/>
                </a:path>
                <a:path w="677545" h="161289">
                  <a:moveTo>
                    <a:pt x="0" y="0"/>
                  </a:moveTo>
                  <a:lnTo>
                    <a:pt x="46990" y="22224"/>
                  </a:lnTo>
                  <a:lnTo>
                    <a:pt x="145415" y="64134"/>
                  </a:lnTo>
                  <a:lnTo>
                    <a:pt x="290195" y="121919"/>
                  </a:lnTo>
                  <a:lnTo>
                    <a:pt x="508000" y="128269"/>
                  </a:lnTo>
                  <a:lnTo>
                    <a:pt x="541020" y="128269"/>
                  </a:lnTo>
                  <a:lnTo>
                    <a:pt x="574040" y="127634"/>
                  </a:lnTo>
                  <a:lnTo>
                    <a:pt x="609600" y="127634"/>
                  </a:lnTo>
                  <a:lnTo>
                    <a:pt x="607695" y="126364"/>
                  </a:lnTo>
                  <a:lnTo>
                    <a:pt x="593725" y="122554"/>
                  </a:lnTo>
                  <a:lnTo>
                    <a:pt x="402590" y="122554"/>
                  </a:lnTo>
                  <a:lnTo>
                    <a:pt x="349885" y="120014"/>
                  </a:lnTo>
                  <a:lnTo>
                    <a:pt x="297815" y="115569"/>
                  </a:lnTo>
                  <a:lnTo>
                    <a:pt x="292735" y="115569"/>
                  </a:lnTo>
                  <a:lnTo>
                    <a:pt x="292100" y="114934"/>
                  </a:lnTo>
                  <a:lnTo>
                    <a:pt x="290830" y="114299"/>
                  </a:lnTo>
                  <a:lnTo>
                    <a:pt x="194945" y="73659"/>
                  </a:lnTo>
                  <a:lnTo>
                    <a:pt x="97790" y="35559"/>
                  </a:lnTo>
                  <a:lnTo>
                    <a:pt x="48895" y="17144"/>
                  </a:lnTo>
                  <a:lnTo>
                    <a:pt x="0" y="0"/>
                  </a:lnTo>
                  <a:close/>
                </a:path>
                <a:path w="677545" h="161289">
                  <a:moveTo>
                    <a:pt x="574040" y="119379"/>
                  </a:moveTo>
                  <a:lnTo>
                    <a:pt x="560070" y="120014"/>
                  </a:lnTo>
                  <a:lnTo>
                    <a:pt x="455295" y="122554"/>
                  </a:lnTo>
                  <a:lnTo>
                    <a:pt x="593725" y="122554"/>
                  </a:lnTo>
                  <a:lnTo>
                    <a:pt x="591185" y="121919"/>
                  </a:lnTo>
                  <a:lnTo>
                    <a:pt x="574040" y="119379"/>
                  </a:lnTo>
                  <a:close/>
                </a:path>
                <a:path w="677545" h="161289">
                  <a:moveTo>
                    <a:pt x="292100" y="114934"/>
                  </a:moveTo>
                  <a:lnTo>
                    <a:pt x="292735" y="115569"/>
                  </a:lnTo>
                  <a:lnTo>
                    <a:pt x="294005" y="115569"/>
                  </a:lnTo>
                  <a:lnTo>
                    <a:pt x="292100" y="1149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21167"/>
            <a:ext cx="6184265" cy="4774769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sz="2200" b="1" dirty="0">
                <a:latin typeface="Arial"/>
                <a:cs typeface="Arial"/>
              </a:rPr>
              <a:t>E</a:t>
            </a:r>
            <a:r>
              <a:rPr lang="nb-NO" sz="2200" b="1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n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klassekamerat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er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sjalu</a:t>
            </a:r>
            <a:endParaRPr sz="2200" dirty="0">
              <a:latin typeface="Arial"/>
              <a:cs typeface="Arial"/>
            </a:endParaRPr>
          </a:p>
          <a:p>
            <a:pPr marL="13970" marR="5080">
              <a:lnSpc>
                <a:spcPct val="122400"/>
              </a:lnSpc>
              <a:spcBef>
                <a:spcPts val="550"/>
              </a:spcBef>
            </a:pP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klassekamerat føler seg ofte sjalu og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synest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andre har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mykje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er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flinkare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 ulike ting. Sosiale medium får han ofte til å føle seg </a:t>
            </a:r>
            <a:r>
              <a:rPr lang="nb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dårleg</a:t>
            </a:r>
            <a:r>
              <a:rPr lang="nb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verdilaus.</a:t>
            </a:r>
          </a:p>
          <a:p>
            <a:pPr marL="13970" marR="5080">
              <a:lnSpc>
                <a:spcPct val="122400"/>
              </a:lnSpc>
              <a:spcBef>
                <a:spcPts val="550"/>
              </a:spcBef>
            </a:pP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han føler seg?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klassekameraten?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trur du kunne vore til hjelp?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26934" y="2331085"/>
            <a:ext cx="2773680" cy="2700655"/>
            <a:chOff x="7226934" y="2331085"/>
            <a:chExt cx="2773680" cy="2700655"/>
          </a:xfrm>
        </p:grpSpPr>
        <p:sp>
          <p:nvSpPr>
            <p:cNvPr id="6" name="object 6"/>
            <p:cNvSpPr/>
            <p:nvPr/>
          </p:nvSpPr>
          <p:spPr>
            <a:xfrm>
              <a:off x="7291069" y="234251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4629" y="0"/>
                  </a:moveTo>
                  <a:lnTo>
                    <a:pt x="1436370" y="5080"/>
                  </a:lnTo>
                  <a:lnTo>
                    <a:pt x="1387475" y="15875"/>
                  </a:lnTo>
                  <a:lnTo>
                    <a:pt x="1337945" y="31750"/>
                  </a:lnTo>
                  <a:lnTo>
                    <a:pt x="1289684" y="52705"/>
                  </a:lnTo>
                  <a:lnTo>
                    <a:pt x="1241425" y="76835"/>
                  </a:lnTo>
                  <a:lnTo>
                    <a:pt x="1195070" y="104775"/>
                  </a:lnTo>
                  <a:lnTo>
                    <a:pt x="1149984" y="134620"/>
                  </a:lnTo>
                  <a:lnTo>
                    <a:pt x="1106804" y="166370"/>
                  </a:lnTo>
                  <a:lnTo>
                    <a:pt x="1066800" y="198755"/>
                  </a:lnTo>
                  <a:lnTo>
                    <a:pt x="1028700" y="231139"/>
                  </a:lnTo>
                  <a:lnTo>
                    <a:pt x="995045" y="263525"/>
                  </a:lnTo>
                  <a:lnTo>
                    <a:pt x="964564" y="294639"/>
                  </a:lnTo>
                  <a:lnTo>
                    <a:pt x="937895" y="323214"/>
                  </a:lnTo>
                  <a:lnTo>
                    <a:pt x="899795" y="372745"/>
                  </a:lnTo>
                  <a:lnTo>
                    <a:pt x="883284" y="405764"/>
                  </a:lnTo>
                  <a:lnTo>
                    <a:pt x="884554" y="414655"/>
                  </a:lnTo>
                  <a:lnTo>
                    <a:pt x="861059" y="408939"/>
                  </a:lnTo>
                  <a:lnTo>
                    <a:pt x="800734" y="403225"/>
                  </a:lnTo>
                  <a:lnTo>
                    <a:pt x="719454" y="414020"/>
                  </a:lnTo>
                  <a:lnTo>
                    <a:pt x="633729" y="456564"/>
                  </a:lnTo>
                  <a:lnTo>
                    <a:pt x="583564" y="497839"/>
                  </a:lnTo>
                  <a:lnTo>
                    <a:pt x="554354" y="523239"/>
                  </a:lnTo>
                  <a:lnTo>
                    <a:pt x="454025" y="615314"/>
                  </a:lnTo>
                  <a:lnTo>
                    <a:pt x="337184" y="724535"/>
                  </a:lnTo>
                  <a:lnTo>
                    <a:pt x="253364" y="802005"/>
                  </a:lnTo>
                  <a:lnTo>
                    <a:pt x="210184" y="841375"/>
                  </a:lnTo>
                  <a:lnTo>
                    <a:pt x="166370" y="880745"/>
                  </a:lnTo>
                  <a:lnTo>
                    <a:pt x="122554" y="919480"/>
                  </a:lnTo>
                  <a:lnTo>
                    <a:pt x="78739" y="957580"/>
                  </a:lnTo>
                  <a:lnTo>
                    <a:pt x="48259" y="988695"/>
                  </a:lnTo>
                  <a:lnTo>
                    <a:pt x="25400" y="1021080"/>
                  </a:lnTo>
                  <a:lnTo>
                    <a:pt x="10795" y="1054735"/>
                  </a:lnTo>
                  <a:lnTo>
                    <a:pt x="1904" y="1089660"/>
                  </a:lnTo>
                  <a:lnTo>
                    <a:pt x="0" y="1125855"/>
                  </a:lnTo>
                  <a:lnTo>
                    <a:pt x="3175" y="1163320"/>
                  </a:lnTo>
                  <a:lnTo>
                    <a:pt x="12064" y="1202055"/>
                  </a:lnTo>
                  <a:lnTo>
                    <a:pt x="24764" y="1241425"/>
                  </a:lnTo>
                  <a:lnTo>
                    <a:pt x="41275" y="1281430"/>
                  </a:lnTo>
                  <a:lnTo>
                    <a:pt x="60959" y="1321435"/>
                  </a:lnTo>
                  <a:lnTo>
                    <a:pt x="83184" y="1362710"/>
                  </a:lnTo>
                  <a:lnTo>
                    <a:pt x="133350" y="1444625"/>
                  </a:lnTo>
                  <a:lnTo>
                    <a:pt x="213359" y="1568450"/>
                  </a:lnTo>
                  <a:lnTo>
                    <a:pt x="238759" y="1608455"/>
                  </a:lnTo>
                  <a:lnTo>
                    <a:pt x="262254" y="1648460"/>
                  </a:lnTo>
                  <a:lnTo>
                    <a:pt x="283845" y="1687830"/>
                  </a:lnTo>
                  <a:lnTo>
                    <a:pt x="330834" y="1778000"/>
                  </a:lnTo>
                  <a:lnTo>
                    <a:pt x="354329" y="1821814"/>
                  </a:lnTo>
                  <a:lnTo>
                    <a:pt x="377825" y="1864360"/>
                  </a:lnTo>
                  <a:lnTo>
                    <a:pt x="401954" y="1905635"/>
                  </a:lnTo>
                  <a:lnTo>
                    <a:pt x="427354" y="1945005"/>
                  </a:lnTo>
                  <a:lnTo>
                    <a:pt x="454025" y="1983740"/>
                  </a:lnTo>
                  <a:lnTo>
                    <a:pt x="482600" y="2020570"/>
                  </a:lnTo>
                  <a:lnTo>
                    <a:pt x="513079" y="2055495"/>
                  </a:lnTo>
                  <a:lnTo>
                    <a:pt x="546734" y="2089150"/>
                  </a:lnTo>
                  <a:lnTo>
                    <a:pt x="582929" y="2120900"/>
                  </a:lnTo>
                  <a:lnTo>
                    <a:pt x="621664" y="2151380"/>
                  </a:lnTo>
                  <a:lnTo>
                    <a:pt x="664845" y="2179320"/>
                  </a:lnTo>
                  <a:lnTo>
                    <a:pt x="711834" y="2205355"/>
                  </a:lnTo>
                  <a:lnTo>
                    <a:pt x="763270" y="2228850"/>
                  </a:lnTo>
                  <a:lnTo>
                    <a:pt x="819150" y="2250440"/>
                  </a:lnTo>
                  <a:lnTo>
                    <a:pt x="865504" y="2266315"/>
                  </a:lnTo>
                  <a:lnTo>
                    <a:pt x="911859" y="2280285"/>
                  </a:lnTo>
                  <a:lnTo>
                    <a:pt x="958214" y="2292350"/>
                  </a:lnTo>
                  <a:lnTo>
                    <a:pt x="1004570" y="2302510"/>
                  </a:lnTo>
                  <a:lnTo>
                    <a:pt x="1050925" y="2311400"/>
                  </a:lnTo>
                  <a:lnTo>
                    <a:pt x="1097279" y="2318385"/>
                  </a:lnTo>
                  <a:lnTo>
                    <a:pt x="1144270" y="2323465"/>
                  </a:lnTo>
                  <a:lnTo>
                    <a:pt x="1191259" y="2327275"/>
                  </a:lnTo>
                  <a:lnTo>
                    <a:pt x="1238884" y="2329180"/>
                  </a:lnTo>
                  <a:lnTo>
                    <a:pt x="1287145" y="2329815"/>
                  </a:lnTo>
                  <a:lnTo>
                    <a:pt x="1335404" y="2328545"/>
                  </a:lnTo>
                  <a:lnTo>
                    <a:pt x="1384934" y="2326005"/>
                  </a:lnTo>
                  <a:lnTo>
                    <a:pt x="1434464" y="2321560"/>
                  </a:lnTo>
                  <a:lnTo>
                    <a:pt x="1485264" y="2315845"/>
                  </a:lnTo>
                  <a:lnTo>
                    <a:pt x="1537334" y="2308225"/>
                  </a:lnTo>
                  <a:lnTo>
                    <a:pt x="1589404" y="2299335"/>
                  </a:lnTo>
                  <a:lnTo>
                    <a:pt x="1642745" y="2289175"/>
                  </a:lnTo>
                  <a:lnTo>
                    <a:pt x="1697989" y="2277110"/>
                  </a:lnTo>
                  <a:lnTo>
                    <a:pt x="1753234" y="2263775"/>
                  </a:lnTo>
                  <a:lnTo>
                    <a:pt x="1810384" y="2249170"/>
                  </a:lnTo>
                  <a:lnTo>
                    <a:pt x="1870075" y="2232660"/>
                  </a:lnTo>
                  <a:lnTo>
                    <a:pt x="1927225" y="2214880"/>
                  </a:lnTo>
                  <a:lnTo>
                    <a:pt x="1982470" y="2195830"/>
                  </a:lnTo>
                  <a:lnTo>
                    <a:pt x="2034539" y="2176145"/>
                  </a:lnTo>
                  <a:lnTo>
                    <a:pt x="2084704" y="2155190"/>
                  </a:lnTo>
                  <a:lnTo>
                    <a:pt x="2131695" y="2132965"/>
                  </a:lnTo>
                  <a:lnTo>
                    <a:pt x="2176779" y="2109470"/>
                  </a:lnTo>
                  <a:lnTo>
                    <a:pt x="2218689" y="2084705"/>
                  </a:lnTo>
                  <a:lnTo>
                    <a:pt x="2258059" y="2059305"/>
                  </a:lnTo>
                  <a:lnTo>
                    <a:pt x="2295525" y="2032000"/>
                  </a:lnTo>
                  <a:lnTo>
                    <a:pt x="2329814" y="2003425"/>
                  </a:lnTo>
                  <a:lnTo>
                    <a:pt x="2360929" y="1974215"/>
                  </a:lnTo>
                  <a:lnTo>
                    <a:pt x="2390139" y="1943100"/>
                  </a:lnTo>
                  <a:lnTo>
                    <a:pt x="2415539" y="1910714"/>
                  </a:lnTo>
                  <a:lnTo>
                    <a:pt x="2439034" y="1877060"/>
                  </a:lnTo>
                  <a:lnTo>
                    <a:pt x="2459354" y="1841500"/>
                  </a:lnTo>
                  <a:lnTo>
                    <a:pt x="2476500" y="1805305"/>
                  </a:lnTo>
                  <a:lnTo>
                    <a:pt x="2491104" y="1766570"/>
                  </a:lnTo>
                  <a:lnTo>
                    <a:pt x="2514600" y="1684655"/>
                  </a:lnTo>
                  <a:lnTo>
                    <a:pt x="2529839" y="1640839"/>
                  </a:lnTo>
                  <a:lnTo>
                    <a:pt x="2547620" y="1597025"/>
                  </a:lnTo>
                  <a:lnTo>
                    <a:pt x="2567304" y="1553845"/>
                  </a:lnTo>
                  <a:lnTo>
                    <a:pt x="2587625" y="1510030"/>
                  </a:lnTo>
                  <a:lnTo>
                    <a:pt x="2628900" y="1423670"/>
                  </a:lnTo>
                  <a:lnTo>
                    <a:pt x="2648584" y="1381125"/>
                  </a:lnTo>
                  <a:lnTo>
                    <a:pt x="2666364" y="1339214"/>
                  </a:lnTo>
                  <a:lnTo>
                    <a:pt x="2682239" y="1298575"/>
                  </a:lnTo>
                  <a:lnTo>
                    <a:pt x="2694939" y="1259205"/>
                  </a:lnTo>
                  <a:lnTo>
                    <a:pt x="2704464" y="1221105"/>
                  </a:lnTo>
                  <a:lnTo>
                    <a:pt x="2709545" y="1149350"/>
                  </a:lnTo>
                  <a:lnTo>
                    <a:pt x="2704464" y="1116330"/>
                  </a:lnTo>
                  <a:lnTo>
                    <a:pt x="2692400" y="1085214"/>
                  </a:lnTo>
                  <a:lnTo>
                    <a:pt x="2673984" y="1056639"/>
                  </a:lnTo>
                  <a:lnTo>
                    <a:pt x="2647950" y="1029970"/>
                  </a:lnTo>
                  <a:lnTo>
                    <a:pt x="2606675" y="991235"/>
                  </a:lnTo>
                  <a:lnTo>
                    <a:pt x="2571114" y="951230"/>
                  </a:lnTo>
                  <a:lnTo>
                    <a:pt x="2541270" y="909955"/>
                  </a:lnTo>
                  <a:lnTo>
                    <a:pt x="2515234" y="867410"/>
                  </a:lnTo>
                  <a:lnTo>
                    <a:pt x="2493009" y="824230"/>
                  </a:lnTo>
                  <a:lnTo>
                    <a:pt x="2473325" y="780414"/>
                  </a:lnTo>
                  <a:lnTo>
                    <a:pt x="2454275" y="736600"/>
                  </a:lnTo>
                  <a:lnTo>
                    <a:pt x="2436495" y="692785"/>
                  </a:lnTo>
                  <a:lnTo>
                    <a:pt x="2418079" y="648970"/>
                  </a:lnTo>
                  <a:lnTo>
                    <a:pt x="2397759" y="605155"/>
                  </a:lnTo>
                  <a:lnTo>
                    <a:pt x="2375534" y="562610"/>
                  </a:lnTo>
                  <a:lnTo>
                    <a:pt x="2349500" y="521335"/>
                  </a:lnTo>
                  <a:lnTo>
                    <a:pt x="2305684" y="466089"/>
                  </a:lnTo>
                  <a:lnTo>
                    <a:pt x="2278379" y="438150"/>
                  </a:lnTo>
                  <a:lnTo>
                    <a:pt x="2247900" y="409575"/>
                  </a:lnTo>
                  <a:lnTo>
                    <a:pt x="2214879" y="381635"/>
                  </a:lnTo>
                  <a:lnTo>
                    <a:pt x="2179320" y="353060"/>
                  </a:lnTo>
                  <a:lnTo>
                    <a:pt x="2141220" y="325120"/>
                  </a:lnTo>
                  <a:lnTo>
                    <a:pt x="2100579" y="296545"/>
                  </a:lnTo>
                  <a:lnTo>
                    <a:pt x="2014220" y="240030"/>
                  </a:lnTo>
                  <a:lnTo>
                    <a:pt x="1921509" y="184785"/>
                  </a:lnTo>
                  <a:lnTo>
                    <a:pt x="1873250" y="157480"/>
                  </a:lnTo>
                  <a:lnTo>
                    <a:pt x="1824354" y="130810"/>
                  </a:lnTo>
                  <a:lnTo>
                    <a:pt x="1774189" y="104139"/>
                  </a:lnTo>
                  <a:lnTo>
                    <a:pt x="1724025" y="78105"/>
                  </a:lnTo>
                  <a:lnTo>
                    <a:pt x="1673225" y="52070"/>
                  </a:lnTo>
                  <a:lnTo>
                    <a:pt x="1622425" y="27305"/>
                  </a:lnTo>
                  <a:lnTo>
                    <a:pt x="1577975" y="10160"/>
                  </a:lnTo>
                  <a:lnTo>
                    <a:pt x="1532254" y="1270"/>
                  </a:lnTo>
                  <a:lnTo>
                    <a:pt x="148462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6934" y="233108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3995" y="0"/>
                  </a:moveTo>
                  <a:lnTo>
                    <a:pt x="1435735" y="4444"/>
                  </a:lnTo>
                  <a:lnTo>
                    <a:pt x="1386840" y="15875"/>
                  </a:lnTo>
                  <a:lnTo>
                    <a:pt x="1337945" y="31750"/>
                  </a:lnTo>
                  <a:lnTo>
                    <a:pt x="1289050" y="52704"/>
                  </a:lnTo>
                  <a:lnTo>
                    <a:pt x="1241425" y="76835"/>
                  </a:lnTo>
                  <a:lnTo>
                    <a:pt x="1194435" y="104775"/>
                  </a:lnTo>
                  <a:lnTo>
                    <a:pt x="1149350" y="134619"/>
                  </a:lnTo>
                  <a:lnTo>
                    <a:pt x="1106805" y="166369"/>
                  </a:lnTo>
                  <a:lnTo>
                    <a:pt x="1066165" y="198754"/>
                  </a:lnTo>
                  <a:lnTo>
                    <a:pt x="1028700" y="231139"/>
                  </a:lnTo>
                  <a:lnTo>
                    <a:pt x="994410" y="263525"/>
                  </a:lnTo>
                  <a:lnTo>
                    <a:pt x="963930" y="294639"/>
                  </a:lnTo>
                  <a:lnTo>
                    <a:pt x="937895" y="323214"/>
                  </a:lnTo>
                  <a:lnTo>
                    <a:pt x="899795" y="372744"/>
                  </a:lnTo>
                  <a:lnTo>
                    <a:pt x="883285" y="405764"/>
                  </a:lnTo>
                  <a:lnTo>
                    <a:pt x="884555" y="414654"/>
                  </a:lnTo>
                  <a:lnTo>
                    <a:pt x="860425" y="408939"/>
                  </a:lnTo>
                  <a:lnTo>
                    <a:pt x="800735" y="403225"/>
                  </a:lnTo>
                  <a:lnTo>
                    <a:pt x="719455" y="413385"/>
                  </a:lnTo>
                  <a:lnTo>
                    <a:pt x="633730" y="456564"/>
                  </a:lnTo>
                  <a:lnTo>
                    <a:pt x="583565" y="497839"/>
                  </a:lnTo>
                  <a:lnTo>
                    <a:pt x="554355" y="523239"/>
                  </a:lnTo>
                  <a:lnTo>
                    <a:pt x="522605" y="551814"/>
                  </a:lnTo>
                  <a:lnTo>
                    <a:pt x="453390" y="615314"/>
                  </a:lnTo>
                  <a:lnTo>
                    <a:pt x="337185" y="724535"/>
                  </a:lnTo>
                  <a:lnTo>
                    <a:pt x="253365" y="802004"/>
                  </a:lnTo>
                  <a:lnTo>
                    <a:pt x="210185" y="841375"/>
                  </a:lnTo>
                  <a:lnTo>
                    <a:pt x="166370" y="880744"/>
                  </a:lnTo>
                  <a:lnTo>
                    <a:pt x="122555" y="919479"/>
                  </a:lnTo>
                  <a:lnTo>
                    <a:pt x="78740" y="957579"/>
                  </a:lnTo>
                  <a:lnTo>
                    <a:pt x="48260" y="988694"/>
                  </a:lnTo>
                  <a:lnTo>
                    <a:pt x="25400" y="1021079"/>
                  </a:lnTo>
                  <a:lnTo>
                    <a:pt x="10160" y="1054735"/>
                  </a:lnTo>
                  <a:lnTo>
                    <a:pt x="1905" y="1089660"/>
                  </a:lnTo>
                  <a:lnTo>
                    <a:pt x="0" y="1125854"/>
                  </a:lnTo>
                  <a:lnTo>
                    <a:pt x="3175" y="1163319"/>
                  </a:lnTo>
                  <a:lnTo>
                    <a:pt x="11430" y="1202054"/>
                  </a:lnTo>
                  <a:lnTo>
                    <a:pt x="24130" y="1241425"/>
                  </a:lnTo>
                  <a:lnTo>
                    <a:pt x="41275" y="1281429"/>
                  </a:lnTo>
                  <a:lnTo>
                    <a:pt x="60960" y="1321435"/>
                  </a:lnTo>
                  <a:lnTo>
                    <a:pt x="83185" y="1362710"/>
                  </a:lnTo>
                  <a:lnTo>
                    <a:pt x="107315" y="1403350"/>
                  </a:lnTo>
                  <a:lnTo>
                    <a:pt x="133350" y="1444625"/>
                  </a:lnTo>
                  <a:lnTo>
                    <a:pt x="212725" y="1568450"/>
                  </a:lnTo>
                  <a:lnTo>
                    <a:pt x="238125" y="1608454"/>
                  </a:lnTo>
                  <a:lnTo>
                    <a:pt x="262255" y="1648460"/>
                  </a:lnTo>
                  <a:lnTo>
                    <a:pt x="283210" y="1687829"/>
                  </a:lnTo>
                  <a:lnTo>
                    <a:pt x="330200" y="1778000"/>
                  </a:lnTo>
                  <a:lnTo>
                    <a:pt x="353695" y="1821814"/>
                  </a:lnTo>
                  <a:lnTo>
                    <a:pt x="377190" y="1864360"/>
                  </a:lnTo>
                  <a:lnTo>
                    <a:pt x="401955" y="1905635"/>
                  </a:lnTo>
                  <a:lnTo>
                    <a:pt x="426720" y="1945004"/>
                  </a:lnTo>
                  <a:lnTo>
                    <a:pt x="454025" y="1983739"/>
                  </a:lnTo>
                  <a:lnTo>
                    <a:pt x="482600" y="2020570"/>
                  </a:lnTo>
                  <a:lnTo>
                    <a:pt x="513080" y="2055495"/>
                  </a:lnTo>
                  <a:lnTo>
                    <a:pt x="546100" y="2089150"/>
                  </a:lnTo>
                  <a:lnTo>
                    <a:pt x="582295" y="2120900"/>
                  </a:lnTo>
                  <a:lnTo>
                    <a:pt x="621665" y="2151379"/>
                  </a:lnTo>
                  <a:lnTo>
                    <a:pt x="664845" y="2179320"/>
                  </a:lnTo>
                  <a:lnTo>
                    <a:pt x="711200" y="2205354"/>
                  </a:lnTo>
                  <a:lnTo>
                    <a:pt x="762635" y="2228850"/>
                  </a:lnTo>
                  <a:lnTo>
                    <a:pt x="818515" y="2250440"/>
                  </a:lnTo>
                  <a:lnTo>
                    <a:pt x="864870" y="2266315"/>
                  </a:lnTo>
                  <a:lnTo>
                    <a:pt x="911860" y="2280285"/>
                  </a:lnTo>
                  <a:lnTo>
                    <a:pt x="958215" y="2292350"/>
                  </a:lnTo>
                  <a:lnTo>
                    <a:pt x="1003935" y="2302510"/>
                  </a:lnTo>
                  <a:lnTo>
                    <a:pt x="1050925" y="2311400"/>
                  </a:lnTo>
                  <a:lnTo>
                    <a:pt x="1097280" y="2318385"/>
                  </a:lnTo>
                  <a:lnTo>
                    <a:pt x="1144270" y="2323465"/>
                  </a:lnTo>
                  <a:lnTo>
                    <a:pt x="1191260" y="2327275"/>
                  </a:lnTo>
                  <a:lnTo>
                    <a:pt x="1238885" y="2329179"/>
                  </a:lnTo>
                  <a:lnTo>
                    <a:pt x="1286510" y="2329815"/>
                  </a:lnTo>
                  <a:lnTo>
                    <a:pt x="1335405" y="2328545"/>
                  </a:lnTo>
                  <a:lnTo>
                    <a:pt x="1384300" y="2326004"/>
                  </a:lnTo>
                  <a:lnTo>
                    <a:pt x="1434465" y="2321560"/>
                  </a:lnTo>
                  <a:lnTo>
                    <a:pt x="1485265" y="2315845"/>
                  </a:lnTo>
                  <a:lnTo>
                    <a:pt x="1536700" y="2308225"/>
                  </a:lnTo>
                  <a:lnTo>
                    <a:pt x="1589405" y="2299335"/>
                  </a:lnTo>
                  <a:lnTo>
                    <a:pt x="1642745" y="2289175"/>
                  </a:lnTo>
                  <a:lnTo>
                    <a:pt x="1697355" y="2277110"/>
                  </a:lnTo>
                  <a:lnTo>
                    <a:pt x="1753235" y="2263775"/>
                  </a:lnTo>
                  <a:lnTo>
                    <a:pt x="1810385" y="2249170"/>
                  </a:lnTo>
                  <a:lnTo>
                    <a:pt x="1870075" y="2232660"/>
                  </a:lnTo>
                  <a:lnTo>
                    <a:pt x="1927225" y="2214879"/>
                  </a:lnTo>
                  <a:lnTo>
                    <a:pt x="1981835" y="2195829"/>
                  </a:lnTo>
                  <a:lnTo>
                    <a:pt x="2034540" y="2176145"/>
                  </a:lnTo>
                  <a:lnTo>
                    <a:pt x="2084070" y="2155190"/>
                  </a:lnTo>
                  <a:lnTo>
                    <a:pt x="2131695" y="2132965"/>
                  </a:lnTo>
                  <a:lnTo>
                    <a:pt x="2176145" y="2109470"/>
                  </a:lnTo>
                  <a:lnTo>
                    <a:pt x="2218690" y="2084704"/>
                  </a:lnTo>
                  <a:lnTo>
                    <a:pt x="2258060" y="2059304"/>
                  </a:lnTo>
                  <a:lnTo>
                    <a:pt x="2294890" y="2032000"/>
                  </a:lnTo>
                  <a:lnTo>
                    <a:pt x="2329180" y="2003425"/>
                  </a:lnTo>
                  <a:lnTo>
                    <a:pt x="2360930" y="1974214"/>
                  </a:lnTo>
                  <a:lnTo>
                    <a:pt x="2389505" y="1943100"/>
                  </a:lnTo>
                  <a:lnTo>
                    <a:pt x="2415540" y="1910714"/>
                  </a:lnTo>
                  <a:lnTo>
                    <a:pt x="2438400" y="1877060"/>
                  </a:lnTo>
                  <a:lnTo>
                    <a:pt x="2458720" y="1841500"/>
                  </a:lnTo>
                  <a:lnTo>
                    <a:pt x="2476500" y="1804669"/>
                  </a:lnTo>
                  <a:lnTo>
                    <a:pt x="2491105" y="1766569"/>
                  </a:lnTo>
                  <a:lnTo>
                    <a:pt x="2514600" y="1684019"/>
                  </a:lnTo>
                  <a:lnTo>
                    <a:pt x="2529840" y="1640839"/>
                  </a:lnTo>
                  <a:lnTo>
                    <a:pt x="2547620" y="1597025"/>
                  </a:lnTo>
                  <a:lnTo>
                    <a:pt x="2566670" y="1553844"/>
                  </a:lnTo>
                  <a:lnTo>
                    <a:pt x="2586990" y="1510029"/>
                  </a:lnTo>
                  <a:lnTo>
                    <a:pt x="2628900" y="1423669"/>
                  </a:lnTo>
                  <a:lnTo>
                    <a:pt x="2647950" y="1381125"/>
                  </a:lnTo>
                  <a:lnTo>
                    <a:pt x="2666365" y="1339214"/>
                  </a:lnTo>
                  <a:lnTo>
                    <a:pt x="2682240" y="1298575"/>
                  </a:lnTo>
                  <a:lnTo>
                    <a:pt x="2694940" y="1259204"/>
                  </a:lnTo>
                  <a:lnTo>
                    <a:pt x="2703830" y="1221104"/>
                  </a:lnTo>
                  <a:lnTo>
                    <a:pt x="2709545" y="1149350"/>
                  </a:lnTo>
                  <a:lnTo>
                    <a:pt x="2703830" y="1116329"/>
                  </a:lnTo>
                  <a:lnTo>
                    <a:pt x="2692400" y="1085214"/>
                  </a:lnTo>
                  <a:lnTo>
                    <a:pt x="2673985" y="1056639"/>
                  </a:lnTo>
                  <a:lnTo>
                    <a:pt x="2647950" y="1029969"/>
                  </a:lnTo>
                  <a:lnTo>
                    <a:pt x="2606040" y="991235"/>
                  </a:lnTo>
                  <a:lnTo>
                    <a:pt x="2571115" y="951229"/>
                  </a:lnTo>
                  <a:lnTo>
                    <a:pt x="2541270" y="909954"/>
                  </a:lnTo>
                  <a:lnTo>
                    <a:pt x="2515235" y="867410"/>
                  </a:lnTo>
                  <a:lnTo>
                    <a:pt x="2493010" y="824229"/>
                  </a:lnTo>
                  <a:lnTo>
                    <a:pt x="2472690" y="780414"/>
                  </a:lnTo>
                  <a:lnTo>
                    <a:pt x="2417445" y="648969"/>
                  </a:lnTo>
                  <a:lnTo>
                    <a:pt x="2397760" y="605154"/>
                  </a:lnTo>
                  <a:lnTo>
                    <a:pt x="2374900" y="562610"/>
                  </a:lnTo>
                  <a:lnTo>
                    <a:pt x="2349500" y="521335"/>
                  </a:lnTo>
                  <a:lnTo>
                    <a:pt x="2305050" y="466089"/>
                  </a:lnTo>
                  <a:lnTo>
                    <a:pt x="2277745" y="438150"/>
                  </a:lnTo>
                  <a:lnTo>
                    <a:pt x="2247900" y="409575"/>
                  </a:lnTo>
                  <a:lnTo>
                    <a:pt x="2214880" y="381635"/>
                  </a:lnTo>
                  <a:lnTo>
                    <a:pt x="2178685" y="353060"/>
                  </a:lnTo>
                  <a:lnTo>
                    <a:pt x="2140585" y="325119"/>
                  </a:lnTo>
                  <a:lnTo>
                    <a:pt x="2100580" y="296544"/>
                  </a:lnTo>
                  <a:lnTo>
                    <a:pt x="2014220" y="240029"/>
                  </a:lnTo>
                  <a:lnTo>
                    <a:pt x="1968500" y="212725"/>
                  </a:lnTo>
                  <a:lnTo>
                    <a:pt x="1920875" y="184785"/>
                  </a:lnTo>
                  <a:lnTo>
                    <a:pt x="1872615" y="157479"/>
                  </a:lnTo>
                  <a:lnTo>
                    <a:pt x="1823720" y="130810"/>
                  </a:lnTo>
                  <a:lnTo>
                    <a:pt x="1774190" y="104139"/>
                  </a:lnTo>
                  <a:lnTo>
                    <a:pt x="1723390" y="78104"/>
                  </a:lnTo>
                  <a:lnTo>
                    <a:pt x="1673225" y="52069"/>
                  </a:lnTo>
                  <a:lnTo>
                    <a:pt x="1622425" y="27304"/>
                  </a:lnTo>
                  <a:lnTo>
                    <a:pt x="1577975" y="10160"/>
                  </a:lnTo>
                  <a:lnTo>
                    <a:pt x="1531620" y="1269"/>
                  </a:lnTo>
                  <a:lnTo>
                    <a:pt x="148399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17129" y="2693035"/>
              <a:ext cx="2282190" cy="1931035"/>
            </a:xfrm>
            <a:custGeom>
              <a:avLst/>
              <a:gdLst/>
              <a:ahLst/>
              <a:cxnLst/>
              <a:rect l="l" t="t" r="r" b="b"/>
              <a:pathLst>
                <a:path w="2282190" h="1931035">
                  <a:moveTo>
                    <a:pt x="1224915" y="0"/>
                  </a:moveTo>
                  <a:lnTo>
                    <a:pt x="1170940" y="3175"/>
                  </a:lnTo>
                  <a:lnTo>
                    <a:pt x="1117600" y="12064"/>
                  </a:lnTo>
                  <a:lnTo>
                    <a:pt x="1064260" y="25400"/>
                  </a:lnTo>
                  <a:lnTo>
                    <a:pt x="1013460" y="42544"/>
                  </a:lnTo>
                  <a:lnTo>
                    <a:pt x="964565" y="62229"/>
                  </a:lnTo>
                  <a:lnTo>
                    <a:pt x="918845" y="83819"/>
                  </a:lnTo>
                  <a:lnTo>
                    <a:pt x="877570" y="106044"/>
                  </a:lnTo>
                  <a:lnTo>
                    <a:pt x="841375" y="128269"/>
                  </a:lnTo>
                  <a:lnTo>
                    <a:pt x="786129" y="168910"/>
                  </a:lnTo>
                  <a:lnTo>
                    <a:pt x="760095" y="198754"/>
                  </a:lnTo>
                  <a:lnTo>
                    <a:pt x="760729" y="207644"/>
                  </a:lnTo>
                  <a:lnTo>
                    <a:pt x="685800" y="274319"/>
                  </a:lnTo>
                  <a:lnTo>
                    <a:pt x="614679" y="335279"/>
                  </a:lnTo>
                  <a:lnTo>
                    <a:pt x="515620" y="415289"/>
                  </a:lnTo>
                  <a:lnTo>
                    <a:pt x="486410" y="440054"/>
                  </a:lnTo>
                  <a:lnTo>
                    <a:pt x="453390" y="468629"/>
                  </a:lnTo>
                  <a:lnTo>
                    <a:pt x="417829" y="500379"/>
                  </a:lnTo>
                  <a:lnTo>
                    <a:pt x="252729" y="650875"/>
                  </a:lnTo>
                  <a:lnTo>
                    <a:pt x="207645" y="691514"/>
                  </a:lnTo>
                  <a:lnTo>
                    <a:pt x="161290" y="732789"/>
                  </a:lnTo>
                  <a:lnTo>
                    <a:pt x="114935" y="773429"/>
                  </a:lnTo>
                  <a:lnTo>
                    <a:pt x="67945" y="813435"/>
                  </a:lnTo>
                  <a:lnTo>
                    <a:pt x="37465" y="843914"/>
                  </a:lnTo>
                  <a:lnTo>
                    <a:pt x="17145" y="876300"/>
                  </a:lnTo>
                  <a:lnTo>
                    <a:pt x="4445" y="910589"/>
                  </a:lnTo>
                  <a:lnTo>
                    <a:pt x="0" y="945514"/>
                  </a:lnTo>
                  <a:lnTo>
                    <a:pt x="1904" y="981710"/>
                  </a:lnTo>
                  <a:lnTo>
                    <a:pt x="10160" y="1019810"/>
                  </a:lnTo>
                  <a:lnTo>
                    <a:pt x="22860" y="1057910"/>
                  </a:lnTo>
                  <a:lnTo>
                    <a:pt x="40640" y="1096644"/>
                  </a:lnTo>
                  <a:lnTo>
                    <a:pt x="61595" y="1136650"/>
                  </a:lnTo>
                  <a:lnTo>
                    <a:pt x="85090" y="1176019"/>
                  </a:lnTo>
                  <a:lnTo>
                    <a:pt x="109854" y="1216660"/>
                  </a:lnTo>
                  <a:lnTo>
                    <a:pt x="162560" y="1296035"/>
                  </a:lnTo>
                  <a:lnTo>
                    <a:pt x="187960" y="1335404"/>
                  </a:lnTo>
                  <a:lnTo>
                    <a:pt x="211454" y="1374775"/>
                  </a:lnTo>
                  <a:lnTo>
                    <a:pt x="233045" y="1412875"/>
                  </a:lnTo>
                  <a:lnTo>
                    <a:pt x="276860" y="1496694"/>
                  </a:lnTo>
                  <a:lnTo>
                    <a:pt x="299085" y="1537335"/>
                  </a:lnTo>
                  <a:lnTo>
                    <a:pt x="321310" y="1576069"/>
                  </a:lnTo>
                  <a:lnTo>
                    <a:pt x="344804" y="1614169"/>
                  </a:lnTo>
                  <a:lnTo>
                    <a:pt x="369570" y="1650364"/>
                  </a:lnTo>
                  <a:lnTo>
                    <a:pt x="396875" y="1684654"/>
                  </a:lnTo>
                  <a:lnTo>
                    <a:pt x="426085" y="1717039"/>
                  </a:lnTo>
                  <a:lnTo>
                    <a:pt x="458470" y="1748154"/>
                  </a:lnTo>
                  <a:lnTo>
                    <a:pt x="493395" y="1776729"/>
                  </a:lnTo>
                  <a:lnTo>
                    <a:pt x="532765" y="1804034"/>
                  </a:lnTo>
                  <a:lnTo>
                    <a:pt x="575945" y="1828164"/>
                  </a:lnTo>
                  <a:lnTo>
                    <a:pt x="624204" y="1851025"/>
                  </a:lnTo>
                  <a:lnTo>
                    <a:pt x="677545" y="1870709"/>
                  </a:lnTo>
                  <a:lnTo>
                    <a:pt x="723265" y="1884679"/>
                  </a:lnTo>
                  <a:lnTo>
                    <a:pt x="768985" y="1897379"/>
                  </a:lnTo>
                  <a:lnTo>
                    <a:pt x="815340" y="1907539"/>
                  </a:lnTo>
                  <a:lnTo>
                    <a:pt x="861060" y="1916429"/>
                  </a:lnTo>
                  <a:lnTo>
                    <a:pt x="906779" y="1922779"/>
                  </a:lnTo>
                  <a:lnTo>
                    <a:pt x="953135" y="1927225"/>
                  </a:lnTo>
                  <a:lnTo>
                    <a:pt x="1000125" y="1929764"/>
                  </a:lnTo>
                  <a:lnTo>
                    <a:pt x="1047115" y="1931034"/>
                  </a:lnTo>
                  <a:lnTo>
                    <a:pt x="1095375" y="1929764"/>
                  </a:lnTo>
                  <a:lnTo>
                    <a:pt x="1143635" y="1927225"/>
                  </a:lnTo>
                  <a:lnTo>
                    <a:pt x="1193165" y="1922779"/>
                  </a:lnTo>
                  <a:lnTo>
                    <a:pt x="1243329" y="1916429"/>
                  </a:lnTo>
                  <a:lnTo>
                    <a:pt x="1294765" y="1908175"/>
                  </a:lnTo>
                  <a:lnTo>
                    <a:pt x="1347470" y="1898650"/>
                  </a:lnTo>
                  <a:lnTo>
                    <a:pt x="1401445" y="1886584"/>
                  </a:lnTo>
                  <a:lnTo>
                    <a:pt x="1456690" y="1873884"/>
                  </a:lnTo>
                  <a:lnTo>
                    <a:pt x="1513204" y="1858645"/>
                  </a:lnTo>
                  <a:lnTo>
                    <a:pt x="1572895" y="1841500"/>
                  </a:lnTo>
                  <a:lnTo>
                    <a:pt x="1629410" y="1823084"/>
                  </a:lnTo>
                  <a:lnTo>
                    <a:pt x="1683385" y="1804034"/>
                  </a:lnTo>
                  <a:lnTo>
                    <a:pt x="1734185" y="1783079"/>
                  </a:lnTo>
                  <a:lnTo>
                    <a:pt x="1782445" y="1760854"/>
                  </a:lnTo>
                  <a:lnTo>
                    <a:pt x="1827529" y="1737359"/>
                  </a:lnTo>
                  <a:lnTo>
                    <a:pt x="1869440" y="1712595"/>
                  </a:lnTo>
                  <a:lnTo>
                    <a:pt x="1908175" y="1685925"/>
                  </a:lnTo>
                  <a:lnTo>
                    <a:pt x="1944370" y="1658620"/>
                  </a:lnTo>
                  <a:lnTo>
                    <a:pt x="1976754" y="1629409"/>
                  </a:lnTo>
                  <a:lnTo>
                    <a:pt x="2005965" y="1598929"/>
                  </a:lnTo>
                  <a:lnTo>
                    <a:pt x="2032000" y="1566544"/>
                  </a:lnTo>
                  <a:lnTo>
                    <a:pt x="2054225" y="1532889"/>
                  </a:lnTo>
                  <a:lnTo>
                    <a:pt x="2073910" y="1497329"/>
                  </a:lnTo>
                  <a:lnTo>
                    <a:pt x="2089150" y="1460500"/>
                  </a:lnTo>
                  <a:lnTo>
                    <a:pt x="2115185" y="1378585"/>
                  </a:lnTo>
                  <a:lnTo>
                    <a:pt x="2131695" y="1335404"/>
                  </a:lnTo>
                  <a:lnTo>
                    <a:pt x="2151379" y="1292225"/>
                  </a:lnTo>
                  <a:lnTo>
                    <a:pt x="2172335" y="1248410"/>
                  </a:lnTo>
                  <a:lnTo>
                    <a:pt x="2214879" y="1162685"/>
                  </a:lnTo>
                  <a:lnTo>
                    <a:pt x="2234565" y="1120775"/>
                  </a:lnTo>
                  <a:lnTo>
                    <a:pt x="2252345" y="1080135"/>
                  </a:lnTo>
                  <a:lnTo>
                    <a:pt x="2266950" y="1040129"/>
                  </a:lnTo>
                  <a:lnTo>
                    <a:pt x="2277110" y="1002664"/>
                  </a:lnTo>
                  <a:lnTo>
                    <a:pt x="2282190" y="966469"/>
                  </a:lnTo>
                  <a:lnTo>
                    <a:pt x="2280920" y="932179"/>
                  </a:lnTo>
                  <a:lnTo>
                    <a:pt x="2273300" y="900429"/>
                  </a:lnTo>
                  <a:lnTo>
                    <a:pt x="2256790" y="871854"/>
                  </a:lnTo>
                  <a:lnTo>
                    <a:pt x="2232025" y="845819"/>
                  </a:lnTo>
                  <a:lnTo>
                    <a:pt x="2190750" y="807719"/>
                  </a:lnTo>
                  <a:lnTo>
                    <a:pt x="2157729" y="768350"/>
                  </a:lnTo>
                  <a:lnTo>
                    <a:pt x="2129790" y="727075"/>
                  </a:lnTo>
                  <a:lnTo>
                    <a:pt x="2106929" y="685164"/>
                  </a:lnTo>
                  <a:lnTo>
                    <a:pt x="2087245" y="641985"/>
                  </a:lnTo>
                  <a:lnTo>
                    <a:pt x="2068829" y="598804"/>
                  </a:lnTo>
                  <a:lnTo>
                    <a:pt x="2051050" y="555625"/>
                  </a:lnTo>
                  <a:lnTo>
                    <a:pt x="2032000" y="512444"/>
                  </a:lnTo>
                  <a:lnTo>
                    <a:pt x="2011045" y="470535"/>
                  </a:lnTo>
                  <a:lnTo>
                    <a:pt x="1985645" y="429894"/>
                  </a:lnTo>
                  <a:lnTo>
                    <a:pt x="1940560" y="375285"/>
                  </a:lnTo>
                  <a:lnTo>
                    <a:pt x="1911985" y="347979"/>
                  </a:lnTo>
                  <a:lnTo>
                    <a:pt x="1879600" y="320675"/>
                  </a:lnTo>
                  <a:lnTo>
                    <a:pt x="1844040" y="293369"/>
                  </a:lnTo>
                  <a:lnTo>
                    <a:pt x="1805304" y="265429"/>
                  </a:lnTo>
                  <a:lnTo>
                    <a:pt x="1764665" y="238125"/>
                  </a:lnTo>
                  <a:lnTo>
                    <a:pt x="1720850" y="210819"/>
                  </a:lnTo>
                  <a:lnTo>
                    <a:pt x="1675765" y="184150"/>
                  </a:lnTo>
                  <a:lnTo>
                    <a:pt x="1628775" y="157479"/>
                  </a:lnTo>
                  <a:lnTo>
                    <a:pt x="1579879" y="130810"/>
                  </a:lnTo>
                  <a:lnTo>
                    <a:pt x="1530350" y="104775"/>
                  </a:lnTo>
                  <a:lnTo>
                    <a:pt x="1480185" y="79375"/>
                  </a:lnTo>
                  <a:lnTo>
                    <a:pt x="1429385" y="54610"/>
                  </a:lnTo>
                  <a:lnTo>
                    <a:pt x="1378585" y="30479"/>
                  </a:lnTo>
                  <a:lnTo>
                    <a:pt x="1329690" y="12700"/>
                  </a:lnTo>
                  <a:lnTo>
                    <a:pt x="1278254" y="2539"/>
                  </a:lnTo>
                  <a:lnTo>
                    <a:pt x="1224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6989" y="4709795"/>
              <a:ext cx="387350" cy="321945"/>
            </a:xfrm>
            <a:custGeom>
              <a:avLst/>
              <a:gdLst/>
              <a:ahLst/>
              <a:cxnLst/>
              <a:rect l="l" t="t" r="r" b="b"/>
              <a:pathLst>
                <a:path w="387350" h="321945">
                  <a:moveTo>
                    <a:pt x="146050" y="0"/>
                  </a:moveTo>
                  <a:lnTo>
                    <a:pt x="85089" y="24765"/>
                  </a:lnTo>
                  <a:lnTo>
                    <a:pt x="57784" y="53975"/>
                  </a:lnTo>
                  <a:lnTo>
                    <a:pt x="26034" y="89535"/>
                  </a:lnTo>
                  <a:lnTo>
                    <a:pt x="0" y="160655"/>
                  </a:lnTo>
                  <a:lnTo>
                    <a:pt x="4444" y="203200"/>
                  </a:lnTo>
                  <a:lnTo>
                    <a:pt x="19684" y="243840"/>
                  </a:lnTo>
                  <a:lnTo>
                    <a:pt x="45084" y="279400"/>
                  </a:lnTo>
                  <a:lnTo>
                    <a:pt x="79375" y="306070"/>
                  </a:lnTo>
                  <a:lnTo>
                    <a:pt x="122554" y="318135"/>
                  </a:lnTo>
                  <a:lnTo>
                    <a:pt x="168909" y="321945"/>
                  </a:lnTo>
                  <a:lnTo>
                    <a:pt x="213359" y="321945"/>
                  </a:lnTo>
                  <a:lnTo>
                    <a:pt x="254000" y="316865"/>
                  </a:lnTo>
                  <a:lnTo>
                    <a:pt x="290829" y="303530"/>
                  </a:lnTo>
                  <a:lnTo>
                    <a:pt x="322579" y="279400"/>
                  </a:lnTo>
                  <a:lnTo>
                    <a:pt x="347979" y="241935"/>
                  </a:lnTo>
                  <a:lnTo>
                    <a:pt x="365759" y="189865"/>
                  </a:lnTo>
                  <a:lnTo>
                    <a:pt x="387350" y="82550"/>
                  </a:lnTo>
                  <a:lnTo>
                    <a:pt x="376554" y="27940"/>
                  </a:lnTo>
                  <a:lnTo>
                    <a:pt x="316229" y="10160"/>
                  </a:lnTo>
                  <a:lnTo>
                    <a:pt x="190500" y="12065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099" y="4676775"/>
              <a:ext cx="360045" cy="328295"/>
            </a:xfrm>
            <a:custGeom>
              <a:avLst/>
              <a:gdLst/>
              <a:ahLst/>
              <a:cxnLst/>
              <a:rect l="l" t="t" r="r" b="b"/>
              <a:pathLst>
                <a:path w="360045" h="328295">
                  <a:moveTo>
                    <a:pt x="167640" y="0"/>
                  </a:moveTo>
                  <a:lnTo>
                    <a:pt x="102234" y="8255"/>
                  </a:lnTo>
                  <a:lnTo>
                    <a:pt x="57150" y="25400"/>
                  </a:lnTo>
                  <a:lnTo>
                    <a:pt x="27304" y="50800"/>
                  </a:lnTo>
                  <a:lnTo>
                    <a:pt x="7620" y="85725"/>
                  </a:lnTo>
                  <a:lnTo>
                    <a:pt x="0" y="119380"/>
                  </a:lnTo>
                  <a:lnTo>
                    <a:pt x="0" y="160019"/>
                  </a:lnTo>
                  <a:lnTo>
                    <a:pt x="8890" y="203835"/>
                  </a:lnTo>
                  <a:lnTo>
                    <a:pt x="26670" y="246380"/>
                  </a:lnTo>
                  <a:lnTo>
                    <a:pt x="52070" y="283210"/>
                  </a:lnTo>
                  <a:lnTo>
                    <a:pt x="86359" y="309880"/>
                  </a:lnTo>
                  <a:lnTo>
                    <a:pt x="128904" y="322580"/>
                  </a:lnTo>
                  <a:lnTo>
                    <a:pt x="174625" y="326389"/>
                  </a:lnTo>
                  <a:lnTo>
                    <a:pt x="217170" y="328294"/>
                  </a:lnTo>
                  <a:lnTo>
                    <a:pt x="255270" y="324485"/>
                  </a:lnTo>
                  <a:lnTo>
                    <a:pt x="317500" y="290830"/>
                  </a:lnTo>
                  <a:lnTo>
                    <a:pt x="339725" y="255269"/>
                  </a:lnTo>
                  <a:lnTo>
                    <a:pt x="355600" y="202564"/>
                  </a:lnTo>
                  <a:lnTo>
                    <a:pt x="360045" y="146685"/>
                  </a:lnTo>
                  <a:lnTo>
                    <a:pt x="350520" y="101600"/>
                  </a:lnTo>
                  <a:lnTo>
                    <a:pt x="330834" y="66675"/>
                  </a:lnTo>
                  <a:lnTo>
                    <a:pt x="274954" y="22225"/>
                  </a:lnTo>
                  <a:lnTo>
                    <a:pt x="222884" y="4444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071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264" y="1080770"/>
                  </a:moveTo>
                  <a:lnTo>
                    <a:pt x="371475" y="1080770"/>
                  </a:lnTo>
                  <a:lnTo>
                    <a:pt x="334645" y="1088389"/>
                  </a:lnTo>
                  <a:lnTo>
                    <a:pt x="304164" y="1108710"/>
                  </a:lnTo>
                  <a:lnTo>
                    <a:pt x="283845" y="1138555"/>
                  </a:lnTo>
                  <a:lnTo>
                    <a:pt x="276225" y="1176020"/>
                  </a:lnTo>
                  <a:lnTo>
                    <a:pt x="276225" y="1296670"/>
                  </a:lnTo>
                  <a:lnTo>
                    <a:pt x="279400" y="1313180"/>
                  </a:lnTo>
                  <a:lnTo>
                    <a:pt x="288289" y="1326515"/>
                  </a:lnTo>
                  <a:lnTo>
                    <a:pt x="301625" y="1335405"/>
                  </a:lnTo>
                  <a:lnTo>
                    <a:pt x="318134" y="1338580"/>
                  </a:lnTo>
                  <a:lnTo>
                    <a:pt x="538479" y="1338580"/>
                  </a:lnTo>
                  <a:lnTo>
                    <a:pt x="554354" y="1335405"/>
                  </a:lnTo>
                  <a:lnTo>
                    <a:pt x="567689" y="1326515"/>
                  </a:lnTo>
                  <a:lnTo>
                    <a:pt x="576579" y="1313180"/>
                  </a:lnTo>
                  <a:lnTo>
                    <a:pt x="579754" y="1296670"/>
                  </a:lnTo>
                  <a:lnTo>
                    <a:pt x="579754" y="1191260"/>
                  </a:lnTo>
                  <a:lnTo>
                    <a:pt x="571500" y="1148080"/>
                  </a:lnTo>
                  <a:lnTo>
                    <a:pt x="547370" y="1113155"/>
                  </a:lnTo>
                  <a:lnTo>
                    <a:pt x="512445" y="1089660"/>
                  </a:lnTo>
                  <a:lnTo>
                    <a:pt x="469264" y="1080770"/>
                  </a:lnTo>
                  <a:close/>
                </a:path>
                <a:path w="922020" h="1338579">
                  <a:moveTo>
                    <a:pt x="892809" y="239395"/>
                  </a:moveTo>
                  <a:lnTo>
                    <a:pt x="454659" y="239395"/>
                  </a:lnTo>
                  <a:lnTo>
                    <a:pt x="490854" y="242570"/>
                  </a:lnTo>
                  <a:lnTo>
                    <a:pt x="522604" y="250825"/>
                  </a:lnTo>
                  <a:lnTo>
                    <a:pt x="574039" y="283210"/>
                  </a:lnTo>
                  <a:lnTo>
                    <a:pt x="605789" y="335914"/>
                  </a:lnTo>
                  <a:lnTo>
                    <a:pt x="616584" y="404495"/>
                  </a:lnTo>
                  <a:lnTo>
                    <a:pt x="615314" y="428625"/>
                  </a:lnTo>
                  <a:lnTo>
                    <a:pt x="606425" y="474345"/>
                  </a:lnTo>
                  <a:lnTo>
                    <a:pt x="589914" y="518795"/>
                  </a:lnTo>
                  <a:lnTo>
                    <a:pt x="565150" y="561339"/>
                  </a:lnTo>
                  <a:lnTo>
                    <a:pt x="534034" y="601345"/>
                  </a:lnTo>
                  <a:lnTo>
                    <a:pt x="495934" y="638175"/>
                  </a:lnTo>
                  <a:lnTo>
                    <a:pt x="446404" y="678180"/>
                  </a:lnTo>
                  <a:lnTo>
                    <a:pt x="421004" y="698500"/>
                  </a:lnTo>
                  <a:lnTo>
                    <a:pt x="377189" y="737235"/>
                  </a:lnTo>
                  <a:lnTo>
                    <a:pt x="342900" y="773430"/>
                  </a:lnTo>
                  <a:lnTo>
                    <a:pt x="316864" y="810895"/>
                  </a:lnTo>
                  <a:lnTo>
                    <a:pt x="298450" y="850264"/>
                  </a:lnTo>
                  <a:lnTo>
                    <a:pt x="286384" y="895985"/>
                  </a:lnTo>
                  <a:lnTo>
                    <a:pt x="284585" y="906780"/>
                  </a:lnTo>
                  <a:lnTo>
                    <a:pt x="284479" y="907414"/>
                  </a:lnTo>
                  <a:lnTo>
                    <a:pt x="287020" y="947420"/>
                  </a:lnTo>
                  <a:lnTo>
                    <a:pt x="304800" y="981075"/>
                  </a:lnTo>
                  <a:lnTo>
                    <a:pt x="335279" y="1004570"/>
                  </a:lnTo>
                  <a:lnTo>
                    <a:pt x="374650" y="1013460"/>
                  </a:lnTo>
                  <a:lnTo>
                    <a:pt x="484504" y="1013460"/>
                  </a:lnTo>
                  <a:lnTo>
                    <a:pt x="521334" y="1006475"/>
                  </a:lnTo>
                  <a:lnTo>
                    <a:pt x="552450" y="988695"/>
                  </a:lnTo>
                  <a:lnTo>
                    <a:pt x="575309" y="960755"/>
                  </a:lnTo>
                  <a:lnTo>
                    <a:pt x="588645" y="925830"/>
                  </a:lnTo>
                  <a:lnTo>
                    <a:pt x="588645" y="924560"/>
                  </a:lnTo>
                  <a:lnTo>
                    <a:pt x="592454" y="906780"/>
                  </a:lnTo>
                  <a:lnTo>
                    <a:pt x="614679" y="859155"/>
                  </a:lnTo>
                  <a:lnTo>
                    <a:pt x="654050" y="816610"/>
                  </a:lnTo>
                  <a:lnTo>
                    <a:pt x="706754" y="773430"/>
                  </a:lnTo>
                  <a:lnTo>
                    <a:pt x="739775" y="744220"/>
                  </a:lnTo>
                  <a:lnTo>
                    <a:pt x="770254" y="714375"/>
                  </a:lnTo>
                  <a:lnTo>
                    <a:pt x="799464" y="683895"/>
                  </a:lnTo>
                  <a:lnTo>
                    <a:pt x="826134" y="652780"/>
                  </a:lnTo>
                  <a:lnTo>
                    <a:pt x="850264" y="619760"/>
                  </a:lnTo>
                  <a:lnTo>
                    <a:pt x="871220" y="586105"/>
                  </a:lnTo>
                  <a:lnTo>
                    <a:pt x="889000" y="551180"/>
                  </a:lnTo>
                  <a:lnTo>
                    <a:pt x="903604" y="514350"/>
                  </a:lnTo>
                  <a:lnTo>
                    <a:pt x="913764" y="476250"/>
                  </a:lnTo>
                  <a:lnTo>
                    <a:pt x="920114" y="436880"/>
                  </a:lnTo>
                  <a:lnTo>
                    <a:pt x="922020" y="396239"/>
                  </a:lnTo>
                  <a:lnTo>
                    <a:pt x="919479" y="345439"/>
                  </a:lnTo>
                  <a:lnTo>
                    <a:pt x="911859" y="297814"/>
                  </a:lnTo>
                  <a:lnTo>
                    <a:pt x="899159" y="254000"/>
                  </a:lnTo>
                  <a:lnTo>
                    <a:pt x="892809" y="239395"/>
                  </a:lnTo>
                  <a:close/>
                </a:path>
                <a:path w="922020" h="1338579">
                  <a:moveTo>
                    <a:pt x="452754" y="0"/>
                  </a:moveTo>
                  <a:lnTo>
                    <a:pt x="400050" y="1905"/>
                  </a:lnTo>
                  <a:lnTo>
                    <a:pt x="350520" y="6985"/>
                  </a:lnTo>
                  <a:lnTo>
                    <a:pt x="302259" y="15875"/>
                  </a:lnTo>
                  <a:lnTo>
                    <a:pt x="257175" y="27939"/>
                  </a:lnTo>
                  <a:lnTo>
                    <a:pt x="214629" y="43814"/>
                  </a:lnTo>
                  <a:lnTo>
                    <a:pt x="165734" y="68580"/>
                  </a:lnTo>
                  <a:lnTo>
                    <a:pt x="122554" y="97789"/>
                  </a:lnTo>
                  <a:lnTo>
                    <a:pt x="85089" y="132714"/>
                  </a:lnTo>
                  <a:lnTo>
                    <a:pt x="53975" y="172085"/>
                  </a:lnTo>
                  <a:lnTo>
                    <a:pt x="34289" y="210185"/>
                  </a:lnTo>
                  <a:lnTo>
                    <a:pt x="19050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0" y="354330"/>
                  </a:lnTo>
                  <a:lnTo>
                    <a:pt x="5714" y="366395"/>
                  </a:lnTo>
                  <a:lnTo>
                    <a:pt x="15239" y="375920"/>
                  </a:lnTo>
                  <a:lnTo>
                    <a:pt x="28575" y="381000"/>
                  </a:lnTo>
                  <a:lnTo>
                    <a:pt x="29209" y="381000"/>
                  </a:lnTo>
                  <a:lnTo>
                    <a:pt x="49529" y="382270"/>
                  </a:lnTo>
                  <a:lnTo>
                    <a:pt x="83820" y="383539"/>
                  </a:lnTo>
                  <a:lnTo>
                    <a:pt x="166370" y="384175"/>
                  </a:lnTo>
                  <a:lnTo>
                    <a:pt x="222250" y="383539"/>
                  </a:lnTo>
                  <a:lnTo>
                    <a:pt x="274954" y="367030"/>
                  </a:lnTo>
                  <a:lnTo>
                    <a:pt x="309245" y="323850"/>
                  </a:lnTo>
                  <a:lnTo>
                    <a:pt x="315595" y="309880"/>
                  </a:lnTo>
                  <a:lnTo>
                    <a:pt x="323850" y="297180"/>
                  </a:lnTo>
                  <a:lnTo>
                    <a:pt x="368934" y="259714"/>
                  </a:lnTo>
                  <a:lnTo>
                    <a:pt x="424179" y="241935"/>
                  </a:lnTo>
                  <a:lnTo>
                    <a:pt x="454659" y="239395"/>
                  </a:lnTo>
                  <a:lnTo>
                    <a:pt x="892809" y="239395"/>
                  </a:lnTo>
                  <a:lnTo>
                    <a:pt x="881379" y="212089"/>
                  </a:lnTo>
                  <a:lnTo>
                    <a:pt x="858520" y="173989"/>
                  </a:lnTo>
                  <a:lnTo>
                    <a:pt x="830579" y="139064"/>
                  </a:lnTo>
                  <a:lnTo>
                    <a:pt x="797559" y="106680"/>
                  </a:lnTo>
                  <a:lnTo>
                    <a:pt x="760095" y="78739"/>
                  </a:lnTo>
                  <a:lnTo>
                    <a:pt x="718820" y="54610"/>
                  </a:lnTo>
                  <a:lnTo>
                    <a:pt x="673734" y="34925"/>
                  </a:lnTo>
                  <a:lnTo>
                    <a:pt x="624204" y="19685"/>
                  </a:lnTo>
                  <a:lnTo>
                    <a:pt x="570864" y="8889"/>
                  </a:lnTo>
                  <a:lnTo>
                    <a:pt x="514350" y="1905"/>
                  </a:lnTo>
                  <a:lnTo>
                    <a:pt x="45275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5880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900" y="1080770"/>
                  </a:moveTo>
                  <a:lnTo>
                    <a:pt x="372110" y="1080770"/>
                  </a:lnTo>
                  <a:lnTo>
                    <a:pt x="334645" y="1088389"/>
                  </a:lnTo>
                  <a:lnTo>
                    <a:pt x="304800" y="1108710"/>
                  </a:lnTo>
                  <a:lnTo>
                    <a:pt x="283845" y="1138555"/>
                  </a:lnTo>
                  <a:lnTo>
                    <a:pt x="276860" y="1176020"/>
                  </a:lnTo>
                  <a:lnTo>
                    <a:pt x="276860" y="1296670"/>
                  </a:lnTo>
                  <a:lnTo>
                    <a:pt x="280035" y="1313180"/>
                  </a:lnTo>
                  <a:lnTo>
                    <a:pt x="288925" y="1326515"/>
                  </a:lnTo>
                  <a:lnTo>
                    <a:pt x="302260" y="1335405"/>
                  </a:lnTo>
                  <a:lnTo>
                    <a:pt x="318770" y="1338580"/>
                  </a:lnTo>
                  <a:lnTo>
                    <a:pt x="538480" y="1338580"/>
                  </a:lnTo>
                  <a:lnTo>
                    <a:pt x="554990" y="1335405"/>
                  </a:lnTo>
                  <a:lnTo>
                    <a:pt x="568325" y="1326515"/>
                  </a:lnTo>
                  <a:lnTo>
                    <a:pt x="577215" y="1313180"/>
                  </a:lnTo>
                  <a:lnTo>
                    <a:pt x="580390" y="1296670"/>
                  </a:lnTo>
                  <a:lnTo>
                    <a:pt x="580390" y="1191260"/>
                  </a:lnTo>
                  <a:lnTo>
                    <a:pt x="571500" y="1148080"/>
                  </a:lnTo>
                  <a:lnTo>
                    <a:pt x="548005" y="1113155"/>
                  </a:lnTo>
                  <a:lnTo>
                    <a:pt x="513080" y="1089660"/>
                  </a:lnTo>
                  <a:lnTo>
                    <a:pt x="469900" y="1080770"/>
                  </a:lnTo>
                  <a:close/>
                </a:path>
                <a:path w="922020" h="1338579">
                  <a:moveTo>
                    <a:pt x="893445" y="239395"/>
                  </a:moveTo>
                  <a:lnTo>
                    <a:pt x="455295" y="239395"/>
                  </a:lnTo>
                  <a:lnTo>
                    <a:pt x="491490" y="242570"/>
                  </a:lnTo>
                  <a:lnTo>
                    <a:pt x="523240" y="250825"/>
                  </a:lnTo>
                  <a:lnTo>
                    <a:pt x="574040" y="283210"/>
                  </a:lnTo>
                  <a:lnTo>
                    <a:pt x="605790" y="335914"/>
                  </a:lnTo>
                  <a:lnTo>
                    <a:pt x="616585" y="404495"/>
                  </a:lnTo>
                  <a:lnTo>
                    <a:pt x="615315" y="428625"/>
                  </a:lnTo>
                  <a:lnTo>
                    <a:pt x="607060" y="474345"/>
                  </a:lnTo>
                  <a:lnTo>
                    <a:pt x="589915" y="518795"/>
                  </a:lnTo>
                  <a:lnTo>
                    <a:pt x="565785" y="561339"/>
                  </a:lnTo>
                  <a:lnTo>
                    <a:pt x="534035" y="601345"/>
                  </a:lnTo>
                  <a:lnTo>
                    <a:pt x="496570" y="638175"/>
                  </a:lnTo>
                  <a:lnTo>
                    <a:pt x="421005" y="698500"/>
                  </a:lnTo>
                  <a:lnTo>
                    <a:pt x="398145" y="718185"/>
                  </a:lnTo>
                  <a:lnTo>
                    <a:pt x="359410" y="755650"/>
                  </a:lnTo>
                  <a:lnTo>
                    <a:pt x="328930" y="791845"/>
                  </a:lnTo>
                  <a:lnTo>
                    <a:pt x="307340" y="829945"/>
                  </a:lnTo>
                  <a:lnTo>
                    <a:pt x="292100" y="872489"/>
                  </a:lnTo>
                  <a:lnTo>
                    <a:pt x="287020" y="895985"/>
                  </a:lnTo>
                  <a:lnTo>
                    <a:pt x="285750" y="899795"/>
                  </a:lnTo>
                  <a:lnTo>
                    <a:pt x="284585" y="906780"/>
                  </a:lnTo>
                  <a:lnTo>
                    <a:pt x="284480" y="907414"/>
                  </a:lnTo>
                  <a:lnTo>
                    <a:pt x="287020" y="947420"/>
                  </a:lnTo>
                  <a:lnTo>
                    <a:pt x="305435" y="981075"/>
                  </a:lnTo>
                  <a:lnTo>
                    <a:pt x="335915" y="1004570"/>
                  </a:lnTo>
                  <a:lnTo>
                    <a:pt x="374650" y="1013460"/>
                  </a:lnTo>
                  <a:lnTo>
                    <a:pt x="485140" y="1013460"/>
                  </a:lnTo>
                  <a:lnTo>
                    <a:pt x="521335" y="1006475"/>
                  </a:lnTo>
                  <a:lnTo>
                    <a:pt x="552450" y="988695"/>
                  </a:lnTo>
                  <a:lnTo>
                    <a:pt x="575945" y="960755"/>
                  </a:lnTo>
                  <a:lnTo>
                    <a:pt x="588645" y="925830"/>
                  </a:lnTo>
                  <a:lnTo>
                    <a:pt x="589280" y="924560"/>
                  </a:lnTo>
                  <a:lnTo>
                    <a:pt x="606425" y="874395"/>
                  </a:lnTo>
                  <a:lnTo>
                    <a:pt x="639445" y="830580"/>
                  </a:lnTo>
                  <a:lnTo>
                    <a:pt x="706755" y="773430"/>
                  </a:lnTo>
                  <a:lnTo>
                    <a:pt x="739775" y="744220"/>
                  </a:lnTo>
                  <a:lnTo>
                    <a:pt x="770890" y="714375"/>
                  </a:lnTo>
                  <a:lnTo>
                    <a:pt x="800100" y="683895"/>
                  </a:lnTo>
                  <a:lnTo>
                    <a:pt x="826770" y="652780"/>
                  </a:lnTo>
                  <a:lnTo>
                    <a:pt x="850265" y="619760"/>
                  </a:lnTo>
                  <a:lnTo>
                    <a:pt x="871220" y="586105"/>
                  </a:lnTo>
                  <a:lnTo>
                    <a:pt x="889635" y="551180"/>
                  </a:lnTo>
                  <a:lnTo>
                    <a:pt x="903605" y="514350"/>
                  </a:lnTo>
                  <a:lnTo>
                    <a:pt x="913765" y="476250"/>
                  </a:lnTo>
                  <a:lnTo>
                    <a:pt x="920115" y="436880"/>
                  </a:lnTo>
                  <a:lnTo>
                    <a:pt x="922020" y="396239"/>
                  </a:lnTo>
                  <a:lnTo>
                    <a:pt x="919480" y="345439"/>
                  </a:lnTo>
                  <a:lnTo>
                    <a:pt x="911860" y="297814"/>
                  </a:lnTo>
                  <a:lnTo>
                    <a:pt x="899795" y="254000"/>
                  </a:lnTo>
                  <a:lnTo>
                    <a:pt x="893445" y="239395"/>
                  </a:lnTo>
                  <a:close/>
                </a:path>
                <a:path w="922020" h="1338579">
                  <a:moveTo>
                    <a:pt x="453390" y="0"/>
                  </a:moveTo>
                  <a:lnTo>
                    <a:pt x="400685" y="1905"/>
                  </a:lnTo>
                  <a:lnTo>
                    <a:pt x="350520" y="6985"/>
                  </a:lnTo>
                  <a:lnTo>
                    <a:pt x="302895" y="15875"/>
                  </a:lnTo>
                  <a:lnTo>
                    <a:pt x="257810" y="27939"/>
                  </a:lnTo>
                  <a:lnTo>
                    <a:pt x="215265" y="43814"/>
                  </a:lnTo>
                  <a:lnTo>
                    <a:pt x="166370" y="68580"/>
                  </a:lnTo>
                  <a:lnTo>
                    <a:pt x="123190" y="97789"/>
                  </a:lnTo>
                  <a:lnTo>
                    <a:pt x="85725" y="132714"/>
                  </a:lnTo>
                  <a:lnTo>
                    <a:pt x="53975" y="172085"/>
                  </a:lnTo>
                  <a:lnTo>
                    <a:pt x="34925" y="210185"/>
                  </a:lnTo>
                  <a:lnTo>
                    <a:pt x="19685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635" y="354330"/>
                  </a:lnTo>
                  <a:lnTo>
                    <a:pt x="29210" y="381000"/>
                  </a:lnTo>
                  <a:lnTo>
                    <a:pt x="72390" y="384175"/>
                  </a:lnTo>
                  <a:lnTo>
                    <a:pt x="124460" y="384175"/>
                  </a:lnTo>
                  <a:lnTo>
                    <a:pt x="222250" y="383539"/>
                  </a:lnTo>
                  <a:lnTo>
                    <a:pt x="274955" y="367030"/>
                  </a:lnTo>
                  <a:lnTo>
                    <a:pt x="309245" y="323850"/>
                  </a:lnTo>
                  <a:lnTo>
                    <a:pt x="316230" y="309880"/>
                  </a:lnTo>
                  <a:lnTo>
                    <a:pt x="324485" y="297180"/>
                  </a:lnTo>
                  <a:lnTo>
                    <a:pt x="369570" y="259714"/>
                  </a:lnTo>
                  <a:lnTo>
                    <a:pt x="424180" y="241935"/>
                  </a:lnTo>
                  <a:lnTo>
                    <a:pt x="455295" y="239395"/>
                  </a:lnTo>
                  <a:lnTo>
                    <a:pt x="893445" y="239395"/>
                  </a:lnTo>
                  <a:lnTo>
                    <a:pt x="882015" y="212089"/>
                  </a:lnTo>
                  <a:lnTo>
                    <a:pt x="859155" y="173989"/>
                  </a:lnTo>
                  <a:lnTo>
                    <a:pt x="831215" y="139064"/>
                  </a:lnTo>
                  <a:lnTo>
                    <a:pt x="798195" y="106680"/>
                  </a:lnTo>
                  <a:lnTo>
                    <a:pt x="760730" y="78739"/>
                  </a:lnTo>
                  <a:lnTo>
                    <a:pt x="719455" y="54610"/>
                  </a:lnTo>
                  <a:lnTo>
                    <a:pt x="673735" y="34925"/>
                  </a:lnTo>
                  <a:lnTo>
                    <a:pt x="624840" y="19685"/>
                  </a:lnTo>
                  <a:lnTo>
                    <a:pt x="571500" y="8889"/>
                  </a:lnTo>
                  <a:lnTo>
                    <a:pt x="514350" y="1905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87259" y="5090159"/>
            <a:ext cx="372745" cy="328295"/>
            <a:chOff x="7287259" y="5090159"/>
            <a:chExt cx="372745" cy="328295"/>
          </a:xfrm>
        </p:grpSpPr>
        <p:sp>
          <p:nvSpPr>
            <p:cNvPr id="14" name="object 14"/>
            <p:cNvSpPr/>
            <p:nvPr/>
          </p:nvSpPr>
          <p:spPr>
            <a:xfrm>
              <a:off x="7296784" y="5103494"/>
              <a:ext cx="363220" cy="314960"/>
            </a:xfrm>
            <a:custGeom>
              <a:avLst/>
              <a:gdLst/>
              <a:ahLst/>
              <a:cxnLst/>
              <a:rect l="l" t="t" r="r" b="b"/>
              <a:pathLst>
                <a:path w="363220" h="314960">
                  <a:moveTo>
                    <a:pt x="105410" y="0"/>
                  </a:moveTo>
                  <a:lnTo>
                    <a:pt x="65405" y="2540"/>
                  </a:lnTo>
                  <a:lnTo>
                    <a:pt x="20320" y="29210"/>
                  </a:lnTo>
                  <a:lnTo>
                    <a:pt x="635" y="86995"/>
                  </a:lnTo>
                  <a:lnTo>
                    <a:pt x="0" y="122555"/>
                  </a:lnTo>
                  <a:lnTo>
                    <a:pt x="5715" y="160020"/>
                  </a:lnTo>
                  <a:lnTo>
                    <a:pt x="17145" y="197485"/>
                  </a:lnTo>
                  <a:lnTo>
                    <a:pt x="34925" y="232410"/>
                  </a:lnTo>
                  <a:lnTo>
                    <a:pt x="58420" y="264160"/>
                  </a:lnTo>
                  <a:lnTo>
                    <a:pt x="88265" y="289560"/>
                  </a:lnTo>
                  <a:lnTo>
                    <a:pt x="123825" y="307340"/>
                  </a:lnTo>
                  <a:lnTo>
                    <a:pt x="165735" y="314960"/>
                  </a:lnTo>
                  <a:lnTo>
                    <a:pt x="233045" y="313690"/>
                  </a:lnTo>
                  <a:lnTo>
                    <a:pt x="283845" y="302260"/>
                  </a:lnTo>
                  <a:lnTo>
                    <a:pt x="320675" y="283210"/>
                  </a:lnTo>
                  <a:lnTo>
                    <a:pt x="358140" y="222250"/>
                  </a:lnTo>
                  <a:lnTo>
                    <a:pt x="363220" y="183515"/>
                  </a:lnTo>
                  <a:lnTo>
                    <a:pt x="361950" y="140335"/>
                  </a:lnTo>
                  <a:lnTo>
                    <a:pt x="349885" y="94615"/>
                  </a:lnTo>
                  <a:lnTo>
                    <a:pt x="323850" y="59055"/>
                  </a:lnTo>
                  <a:lnTo>
                    <a:pt x="288290" y="33655"/>
                  </a:lnTo>
                  <a:lnTo>
                    <a:pt x="245110" y="15875"/>
                  </a:lnTo>
                  <a:lnTo>
                    <a:pt x="198755" y="5080"/>
                  </a:lnTo>
                  <a:lnTo>
                    <a:pt x="150495" y="635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7259" y="5090159"/>
              <a:ext cx="344805" cy="295275"/>
            </a:xfrm>
            <a:custGeom>
              <a:avLst/>
              <a:gdLst/>
              <a:ahLst/>
              <a:cxnLst/>
              <a:rect l="l" t="t" r="r" b="b"/>
              <a:pathLst>
                <a:path w="344804" h="295275">
                  <a:moveTo>
                    <a:pt x="172720" y="0"/>
                  </a:moveTo>
                  <a:lnTo>
                    <a:pt x="125730" y="1904"/>
                  </a:lnTo>
                  <a:lnTo>
                    <a:pt x="81915" y="5714"/>
                  </a:lnTo>
                  <a:lnTo>
                    <a:pt x="30480" y="34289"/>
                  </a:lnTo>
                  <a:lnTo>
                    <a:pt x="3175" y="95884"/>
                  </a:lnTo>
                  <a:lnTo>
                    <a:pt x="0" y="132714"/>
                  </a:lnTo>
                  <a:lnTo>
                    <a:pt x="3175" y="170814"/>
                  </a:lnTo>
                  <a:lnTo>
                    <a:pt x="13970" y="207644"/>
                  </a:lnTo>
                  <a:lnTo>
                    <a:pt x="33020" y="240664"/>
                  </a:lnTo>
                  <a:lnTo>
                    <a:pt x="59690" y="267969"/>
                  </a:lnTo>
                  <a:lnTo>
                    <a:pt x="95250" y="287019"/>
                  </a:lnTo>
                  <a:lnTo>
                    <a:pt x="139065" y="295275"/>
                  </a:lnTo>
                  <a:lnTo>
                    <a:pt x="199390" y="294004"/>
                  </a:lnTo>
                  <a:lnTo>
                    <a:pt x="248285" y="282575"/>
                  </a:lnTo>
                  <a:lnTo>
                    <a:pt x="285750" y="263525"/>
                  </a:lnTo>
                  <a:lnTo>
                    <a:pt x="332105" y="207644"/>
                  </a:lnTo>
                  <a:lnTo>
                    <a:pt x="344805" y="135254"/>
                  </a:lnTo>
                  <a:lnTo>
                    <a:pt x="341630" y="96519"/>
                  </a:lnTo>
                  <a:lnTo>
                    <a:pt x="326390" y="57150"/>
                  </a:lnTo>
                  <a:lnTo>
                    <a:pt x="299085" y="29209"/>
                  </a:lnTo>
                  <a:lnTo>
                    <a:pt x="262255" y="12064"/>
                  </a:lnTo>
                  <a:lnTo>
                    <a:pt x="219075" y="3175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21167"/>
            <a:ext cx="6757034" cy="468692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sz="1900" b="1" dirty="0">
                <a:latin typeface="Arial"/>
                <a:cs typeface="Arial"/>
              </a:rPr>
              <a:t>E</a:t>
            </a:r>
            <a:r>
              <a:rPr lang="nb-NO" sz="1900" b="1" dirty="0">
                <a:latin typeface="Arial"/>
                <a:cs typeface="Arial"/>
              </a:rPr>
              <a:t>i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har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lagt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ut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sine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panikkanfall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på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YouTube</a:t>
            </a:r>
            <a:endParaRPr sz="1900" dirty="0">
              <a:latin typeface="Arial"/>
              <a:cs typeface="Arial"/>
            </a:endParaRPr>
          </a:p>
          <a:p>
            <a:pPr marL="13970" marR="1118235">
              <a:lnSpc>
                <a:spcPct val="122400"/>
              </a:lnSpc>
              <a:spcBef>
                <a:spcPts val="550"/>
              </a:spcBef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klassekamerat la for ei tid sidan ut sine panikkanfall på YouTube. No har han begynt å føle seg betre og angrar. No veit han ikkje kva han skal gjere. Han spør deg om du synest det er nok å slette klippet.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han føler seg?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klassekameraten?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trur du kunne vore til hjelp?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26934" y="2331085"/>
            <a:ext cx="2773680" cy="2700655"/>
            <a:chOff x="7226934" y="2331085"/>
            <a:chExt cx="2773680" cy="2700655"/>
          </a:xfrm>
        </p:grpSpPr>
        <p:sp>
          <p:nvSpPr>
            <p:cNvPr id="6" name="object 6"/>
            <p:cNvSpPr/>
            <p:nvPr/>
          </p:nvSpPr>
          <p:spPr>
            <a:xfrm>
              <a:off x="7291069" y="234251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4629" y="0"/>
                  </a:moveTo>
                  <a:lnTo>
                    <a:pt x="1436370" y="5080"/>
                  </a:lnTo>
                  <a:lnTo>
                    <a:pt x="1387475" y="15875"/>
                  </a:lnTo>
                  <a:lnTo>
                    <a:pt x="1337945" y="31750"/>
                  </a:lnTo>
                  <a:lnTo>
                    <a:pt x="1289684" y="52705"/>
                  </a:lnTo>
                  <a:lnTo>
                    <a:pt x="1241425" y="76835"/>
                  </a:lnTo>
                  <a:lnTo>
                    <a:pt x="1195070" y="104775"/>
                  </a:lnTo>
                  <a:lnTo>
                    <a:pt x="1149984" y="134620"/>
                  </a:lnTo>
                  <a:lnTo>
                    <a:pt x="1106804" y="166370"/>
                  </a:lnTo>
                  <a:lnTo>
                    <a:pt x="1066800" y="198755"/>
                  </a:lnTo>
                  <a:lnTo>
                    <a:pt x="1028700" y="231139"/>
                  </a:lnTo>
                  <a:lnTo>
                    <a:pt x="995045" y="263525"/>
                  </a:lnTo>
                  <a:lnTo>
                    <a:pt x="964564" y="294639"/>
                  </a:lnTo>
                  <a:lnTo>
                    <a:pt x="937895" y="323214"/>
                  </a:lnTo>
                  <a:lnTo>
                    <a:pt x="899795" y="372745"/>
                  </a:lnTo>
                  <a:lnTo>
                    <a:pt x="883284" y="405764"/>
                  </a:lnTo>
                  <a:lnTo>
                    <a:pt x="884554" y="414655"/>
                  </a:lnTo>
                  <a:lnTo>
                    <a:pt x="861059" y="408939"/>
                  </a:lnTo>
                  <a:lnTo>
                    <a:pt x="800734" y="403225"/>
                  </a:lnTo>
                  <a:lnTo>
                    <a:pt x="719454" y="414020"/>
                  </a:lnTo>
                  <a:lnTo>
                    <a:pt x="633729" y="456564"/>
                  </a:lnTo>
                  <a:lnTo>
                    <a:pt x="583564" y="497839"/>
                  </a:lnTo>
                  <a:lnTo>
                    <a:pt x="554354" y="523239"/>
                  </a:lnTo>
                  <a:lnTo>
                    <a:pt x="454025" y="615314"/>
                  </a:lnTo>
                  <a:lnTo>
                    <a:pt x="337184" y="724535"/>
                  </a:lnTo>
                  <a:lnTo>
                    <a:pt x="253364" y="802005"/>
                  </a:lnTo>
                  <a:lnTo>
                    <a:pt x="210184" y="841375"/>
                  </a:lnTo>
                  <a:lnTo>
                    <a:pt x="166370" y="880745"/>
                  </a:lnTo>
                  <a:lnTo>
                    <a:pt x="122554" y="919480"/>
                  </a:lnTo>
                  <a:lnTo>
                    <a:pt x="78739" y="957580"/>
                  </a:lnTo>
                  <a:lnTo>
                    <a:pt x="48259" y="988695"/>
                  </a:lnTo>
                  <a:lnTo>
                    <a:pt x="25400" y="1021080"/>
                  </a:lnTo>
                  <a:lnTo>
                    <a:pt x="10795" y="1054735"/>
                  </a:lnTo>
                  <a:lnTo>
                    <a:pt x="1904" y="1089660"/>
                  </a:lnTo>
                  <a:lnTo>
                    <a:pt x="0" y="1125855"/>
                  </a:lnTo>
                  <a:lnTo>
                    <a:pt x="3175" y="1163320"/>
                  </a:lnTo>
                  <a:lnTo>
                    <a:pt x="12064" y="1202055"/>
                  </a:lnTo>
                  <a:lnTo>
                    <a:pt x="24764" y="1241425"/>
                  </a:lnTo>
                  <a:lnTo>
                    <a:pt x="41275" y="1281430"/>
                  </a:lnTo>
                  <a:lnTo>
                    <a:pt x="60959" y="1321435"/>
                  </a:lnTo>
                  <a:lnTo>
                    <a:pt x="83184" y="1362710"/>
                  </a:lnTo>
                  <a:lnTo>
                    <a:pt x="133350" y="1444625"/>
                  </a:lnTo>
                  <a:lnTo>
                    <a:pt x="213359" y="1568450"/>
                  </a:lnTo>
                  <a:lnTo>
                    <a:pt x="238759" y="1608455"/>
                  </a:lnTo>
                  <a:lnTo>
                    <a:pt x="262254" y="1648460"/>
                  </a:lnTo>
                  <a:lnTo>
                    <a:pt x="283845" y="1687830"/>
                  </a:lnTo>
                  <a:lnTo>
                    <a:pt x="330834" y="1778000"/>
                  </a:lnTo>
                  <a:lnTo>
                    <a:pt x="354329" y="1821814"/>
                  </a:lnTo>
                  <a:lnTo>
                    <a:pt x="377825" y="1864360"/>
                  </a:lnTo>
                  <a:lnTo>
                    <a:pt x="401954" y="1905635"/>
                  </a:lnTo>
                  <a:lnTo>
                    <a:pt x="427354" y="1945005"/>
                  </a:lnTo>
                  <a:lnTo>
                    <a:pt x="454025" y="1983740"/>
                  </a:lnTo>
                  <a:lnTo>
                    <a:pt x="482600" y="2020570"/>
                  </a:lnTo>
                  <a:lnTo>
                    <a:pt x="513079" y="2055495"/>
                  </a:lnTo>
                  <a:lnTo>
                    <a:pt x="546734" y="2089150"/>
                  </a:lnTo>
                  <a:lnTo>
                    <a:pt x="582929" y="2120900"/>
                  </a:lnTo>
                  <a:lnTo>
                    <a:pt x="621664" y="2151380"/>
                  </a:lnTo>
                  <a:lnTo>
                    <a:pt x="664845" y="2179320"/>
                  </a:lnTo>
                  <a:lnTo>
                    <a:pt x="711834" y="2205355"/>
                  </a:lnTo>
                  <a:lnTo>
                    <a:pt x="763270" y="2228850"/>
                  </a:lnTo>
                  <a:lnTo>
                    <a:pt x="819150" y="2250440"/>
                  </a:lnTo>
                  <a:lnTo>
                    <a:pt x="865504" y="2266315"/>
                  </a:lnTo>
                  <a:lnTo>
                    <a:pt x="911859" y="2280285"/>
                  </a:lnTo>
                  <a:lnTo>
                    <a:pt x="958214" y="2292350"/>
                  </a:lnTo>
                  <a:lnTo>
                    <a:pt x="1004570" y="2302510"/>
                  </a:lnTo>
                  <a:lnTo>
                    <a:pt x="1050925" y="2311400"/>
                  </a:lnTo>
                  <a:lnTo>
                    <a:pt x="1097279" y="2318385"/>
                  </a:lnTo>
                  <a:lnTo>
                    <a:pt x="1144270" y="2323465"/>
                  </a:lnTo>
                  <a:lnTo>
                    <a:pt x="1191259" y="2327275"/>
                  </a:lnTo>
                  <a:lnTo>
                    <a:pt x="1238884" y="2329180"/>
                  </a:lnTo>
                  <a:lnTo>
                    <a:pt x="1287145" y="2329815"/>
                  </a:lnTo>
                  <a:lnTo>
                    <a:pt x="1335404" y="2328545"/>
                  </a:lnTo>
                  <a:lnTo>
                    <a:pt x="1384934" y="2326005"/>
                  </a:lnTo>
                  <a:lnTo>
                    <a:pt x="1434464" y="2321560"/>
                  </a:lnTo>
                  <a:lnTo>
                    <a:pt x="1485264" y="2315845"/>
                  </a:lnTo>
                  <a:lnTo>
                    <a:pt x="1537334" y="2308225"/>
                  </a:lnTo>
                  <a:lnTo>
                    <a:pt x="1589404" y="2299335"/>
                  </a:lnTo>
                  <a:lnTo>
                    <a:pt x="1642745" y="2289175"/>
                  </a:lnTo>
                  <a:lnTo>
                    <a:pt x="1697989" y="2277110"/>
                  </a:lnTo>
                  <a:lnTo>
                    <a:pt x="1753234" y="2263775"/>
                  </a:lnTo>
                  <a:lnTo>
                    <a:pt x="1810384" y="2249170"/>
                  </a:lnTo>
                  <a:lnTo>
                    <a:pt x="1870075" y="2232660"/>
                  </a:lnTo>
                  <a:lnTo>
                    <a:pt x="1927225" y="2214880"/>
                  </a:lnTo>
                  <a:lnTo>
                    <a:pt x="1982470" y="2195830"/>
                  </a:lnTo>
                  <a:lnTo>
                    <a:pt x="2034539" y="2176145"/>
                  </a:lnTo>
                  <a:lnTo>
                    <a:pt x="2084704" y="2155190"/>
                  </a:lnTo>
                  <a:lnTo>
                    <a:pt x="2131695" y="2132965"/>
                  </a:lnTo>
                  <a:lnTo>
                    <a:pt x="2176779" y="2109470"/>
                  </a:lnTo>
                  <a:lnTo>
                    <a:pt x="2218689" y="2084705"/>
                  </a:lnTo>
                  <a:lnTo>
                    <a:pt x="2258059" y="2059305"/>
                  </a:lnTo>
                  <a:lnTo>
                    <a:pt x="2295525" y="2032000"/>
                  </a:lnTo>
                  <a:lnTo>
                    <a:pt x="2329814" y="2003425"/>
                  </a:lnTo>
                  <a:lnTo>
                    <a:pt x="2360929" y="1974215"/>
                  </a:lnTo>
                  <a:lnTo>
                    <a:pt x="2390139" y="1943100"/>
                  </a:lnTo>
                  <a:lnTo>
                    <a:pt x="2415539" y="1910714"/>
                  </a:lnTo>
                  <a:lnTo>
                    <a:pt x="2439034" y="1877060"/>
                  </a:lnTo>
                  <a:lnTo>
                    <a:pt x="2459354" y="1841500"/>
                  </a:lnTo>
                  <a:lnTo>
                    <a:pt x="2476500" y="1805305"/>
                  </a:lnTo>
                  <a:lnTo>
                    <a:pt x="2491104" y="1766570"/>
                  </a:lnTo>
                  <a:lnTo>
                    <a:pt x="2514600" y="1684655"/>
                  </a:lnTo>
                  <a:lnTo>
                    <a:pt x="2529839" y="1640839"/>
                  </a:lnTo>
                  <a:lnTo>
                    <a:pt x="2547620" y="1597025"/>
                  </a:lnTo>
                  <a:lnTo>
                    <a:pt x="2567304" y="1553845"/>
                  </a:lnTo>
                  <a:lnTo>
                    <a:pt x="2587625" y="1510030"/>
                  </a:lnTo>
                  <a:lnTo>
                    <a:pt x="2628900" y="1423670"/>
                  </a:lnTo>
                  <a:lnTo>
                    <a:pt x="2648584" y="1381125"/>
                  </a:lnTo>
                  <a:lnTo>
                    <a:pt x="2666364" y="1339214"/>
                  </a:lnTo>
                  <a:lnTo>
                    <a:pt x="2682239" y="1298575"/>
                  </a:lnTo>
                  <a:lnTo>
                    <a:pt x="2694939" y="1259205"/>
                  </a:lnTo>
                  <a:lnTo>
                    <a:pt x="2704464" y="1221105"/>
                  </a:lnTo>
                  <a:lnTo>
                    <a:pt x="2709545" y="1149350"/>
                  </a:lnTo>
                  <a:lnTo>
                    <a:pt x="2704464" y="1116330"/>
                  </a:lnTo>
                  <a:lnTo>
                    <a:pt x="2692400" y="1085214"/>
                  </a:lnTo>
                  <a:lnTo>
                    <a:pt x="2673984" y="1056639"/>
                  </a:lnTo>
                  <a:lnTo>
                    <a:pt x="2647950" y="1029970"/>
                  </a:lnTo>
                  <a:lnTo>
                    <a:pt x="2606675" y="991235"/>
                  </a:lnTo>
                  <a:lnTo>
                    <a:pt x="2571114" y="951230"/>
                  </a:lnTo>
                  <a:lnTo>
                    <a:pt x="2541270" y="909955"/>
                  </a:lnTo>
                  <a:lnTo>
                    <a:pt x="2515234" y="867410"/>
                  </a:lnTo>
                  <a:lnTo>
                    <a:pt x="2493009" y="824230"/>
                  </a:lnTo>
                  <a:lnTo>
                    <a:pt x="2473325" y="780414"/>
                  </a:lnTo>
                  <a:lnTo>
                    <a:pt x="2454275" y="736600"/>
                  </a:lnTo>
                  <a:lnTo>
                    <a:pt x="2436495" y="692785"/>
                  </a:lnTo>
                  <a:lnTo>
                    <a:pt x="2418079" y="648970"/>
                  </a:lnTo>
                  <a:lnTo>
                    <a:pt x="2397759" y="605155"/>
                  </a:lnTo>
                  <a:lnTo>
                    <a:pt x="2375534" y="562610"/>
                  </a:lnTo>
                  <a:lnTo>
                    <a:pt x="2349500" y="521335"/>
                  </a:lnTo>
                  <a:lnTo>
                    <a:pt x="2305684" y="466089"/>
                  </a:lnTo>
                  <a:lnTo>
                    <a:pt x="2278379" y="438150"/>
                  </a:lnTo>
                  <a:lnTo>
                    <a:pt x="2247900" y="409575"/>
                  </a:lnTo>
                  <a:lnTo>
                    <a:pt x="2214879" y="381635"/>
                  </a:lnTo>
                  <a:lnTo>
                    <a:pt x="2179320" y="353060"/>
                  </a:lnTo>
                  <a:lnTo>
                    <a:pt x="2141220" y="325120"/>
                  </a:lnTo>
                  <a:lnTo>
                    <a:pt x="2100579" y="296545"/>
                  </a:lnTo>
                  <a:lnTo>
                    <a:pt x="2014220" y="240030"/>
                  </a:lnTo>
                  <a:lnTo>
                    <a:pt x="1921509" y="184785"/>
                  </a:lnTo>
                  <a:lnTo>
                    <a:pt x="1873250" y="157480"/>
                  </a:lnTo>
                  <a:lnTo>
                    <a:pt x="1824354" y="130810"/>
                  </a:lnTo>
                  <a:lnTo>
                    <a:pt x="1774189" y="104139"/>
                  </a:lnTo>
                  <a:lnTo>
                    <a:pt x="1724025" y="78105"/>
                  </a:lnTo>
                  <a:lnTo>
                    <a:pt x="1673225" y="52070"/>
                  </a:lnTo>
                  <a:lnTo>
                    <a:pt x="1622425" y="27305"/>
                  </a:lnTo>
                  <a:lnTo>
                    <a:pt x="1577975" y="10160"/>
                  </a:lnTo>
                  <a:lnTo>
                    <a:pt x="1532254" y="1270"/>
                  </a:lnTo>
                  <a:lnTo>
                    <a:pt x="148462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6934" y="2331085"/>
              <a:ext cx="2709545" cy="2329815"/>
            </a:xfrm>
            <a:custGeom>
              <a:avLst/>
              <a:gdLst/>
              <a:ahLst/>
              <a:cxnLst/>
              <a:rect l="l" t="t" r="r" b="b"/>
              <a:pathLst>
                <a:path w="2709545" h="2329815">
                  <a:moveTo>
                    <a:pt x="1483995" y="0"/>
                  </a:moveTo>
                  <a:lnTo>
                    <a:pt x="1435735" y="4444"/>
                  </a:lnTo>
                  <a:lnTo>
                    <a:pt x="1386840" y="15875"/>
                  </a:lnTo>
                  <a:lnTo>
                    <a:pt x="1337945" y="31750"/>
                  </a:lnTo>
                  <a:lnTo>
                    <a:pt x="1289050" y="52704"/>
                  </a:lnTo>
                  <a:lnTo>
                    <a:pt x="1241425" y="76835"/>
                  </a:lnTo>
                  <a:lnTo>
                    <a:pt x="1194435" y="104775"/>
                  </a:lnTo>
                  <a:lnTo>
                    <a:pt x="1149350" y="134619"/>
                  </a:lnTo>
                  <a:lnTo>
                    <a:pt x="1106805" y="166369"/>
                  </a:lnTo>
                  <a:lnTo>
                    <a:pt x="1066165" y="198754"/>
                  </a:lnTo>
                  <a:lnTo>
                    <a:pt x="1028700" y="231139"/>
                  </a:lnTo>
                  <a:lnTo>
                    <a:pt x="994410" y="263525"/>
                  </a:lnTo>
                  <a:lnTo>
                    <a:pt x="963930" y="294639"/>
                  </a:lnTo>
                  <a:lnTo>
                    <a:pt x="937895" y="323214"/>
                  </a:lnTo>
                  <a:lnTo>
                    <a:pt x="899795" y="372744"/>
                  </a:lnTo>
                  <a:lnTo>
                    <a:pt x="883285" y="405764"/>
                  </a:lnTo>
                  <a:lnTo>
                    <a:pt x="884555" y="414654"/>
                  </a:lnTo>
                  <a:lnTo>
                    <a:pt x="860425" y="408939"/>
                  </a:lnTo>
                  <a:lnTo>
                    <a:pt x="800735" y="403225"/>
                  </a:lnTo>
                  <a:lnTo>
                    <a:pt x="719455" y="413385"/>
                  </a:lnTo>
                  <a:lnTo>
                    <a:pt x="633730" y="456564"/>
                  </a:lnTo>
                  <a:lnTo>
                    <a:pt x="583565" y="497839"/>
                  </a:lnTo>
                  <a:lnTo>
                    <a:pt x="554355" y="523239"/>
                  </a:lnTo>
                  <a:lnTo>
                    <a:pt x="522605" y="551814"/>
                  </a:lnTo>
                  <a:lnTo>
                    <a:pt x="453390" y="615314"/>
                  </a:lnTo>
                  <a:lnTo>
                    <a:pt x="337185" y="724535"/>
                  </a:lnTo>
                  <a:lnTo>
                    <a:pt x="253365" y="802004"/>
                  </a:lnTo>
                  <a:lnTo>
                    <a:pt x="210185" y="841375"/>
                  </a:lnTo>
                  <a:lnTo>
                    <a:pt x="166370" y="880744"/>
                  </a:lnTo>
                  <a:lnTo>
                    <a:pt x="122555" y="919479"/>
                  </a:lnTo>
                  <a:lnTo>
                    <a:pt x="78740" y="957579"/>
                  </a:lnTo>
                  <a:lnTo>
                    <a:pt x="48260" y="988694"/>
                  </a:lnTo>
                  <a:lnTo>
                    <a:pt x="25400" y="1021079"/>
                  </a:lnTo>
                  <a:lnTo>
                    <a:pt x="10160" y="1054735"/>
                  </a:lnTo>
                  <a:lnTo>
                    <a:pt x="1905" y="1089660"/>
                  </a:lnTo>
                  <a:lnTo>
                    <a:pt x="0" y="1125854"/>
                  </a:lnTo>
                  <a:lnTo>
                    <a:pt x="3175" y="1163319"/>
                  </a:lnTo>
                  <a:lnTo>
                    <a:pt x="11430" y="1202054"/>
                  </a:lnTo>
                  <a:lnTo>
                    <a:pt x="24130" y="1241425"/>
                  </a:lnTo>
                  <a:lnTo>
                    <a:pt x="41275" y="1281429"/>
                  </a:lnTo>
                  <a:lnTo>
                    <a:pt x="60960" y="1321435"/>
                  </a:lnTo>
                  <a:lnTo>
                    <a:pt x="83185" y="1362710"/>
                  </a:lnTo>
                  <a:lnTo>
                    <a:pt x="107315" y="1403350"/>
                  </a:lnTo>
                  <a:lnTo>
                    <a:pt x="133350" y="1444625"/>
                  </a:lnTo>
                  <a:lnTo>
                    <a:pt x="212725" y="1568450"/>
                  </a:lnTo>
                  <a:lnTo>
                    <a:pt x="238125" y="1608454"/>
                  </a:lnTo>
                  <a:lnTo>
                    <a:pt x="262255" y="1648460"/>
                  </a:lnTo>
                  <a:lnTo>
                    <a:pt x="283210" y="1687829"/>
                  </a:lnTo>
                  <a:lnTo>
                    <a:pt x="330200" y="1778000"/>
                  </a:lnTo>
                  <a:lnTo>
                    <a:pt x="353695" y="1821814"/>
                  </a:lnTo>
                  <a:lnTo>
                    <a:pt x="377190" y="1864360"/>
                  </a:lnTo>
                  <a:lnTo>
                    <a:pt x="401955" y="1905635"/>
                  </a:lnTo>
                  <a:lnTo>
                    <a:pt x="426720" y="1945004"/>
                  </a:lnTo>
                  <a:lnTo>
                    <a:pt x="454025" y="1983739"/>
                  </a:lnTo>
                  <a:lnTo>
                    <a:pt x="482600" y="2020570"/>
                  </a:lnTo>
                  <a:lnTo>
                    <a:pt x="513080" y="2055495"/>
                  </a:lnTo>
                  <a:lnTo>
                    <a:pt x="546100" y="2089150"/>
                  </a:lnTo>
                  <a:lnTo>
                    <a:pt x="582295" y="2120900"/>
                  </a:lnTo>
                  <a:lnTo>
                    <a:pt x="621665" y="2151379"/>
                  </a:lnTo>
                  <a:lnTo>
                    <a:pt x="664845" y="2179320"/>
                  </a:lnTo>
                  <a:lnTo>
                    <a:pt x="711200" y="2205354"/>
                  </a:lnTo>
                  <a:lnTo>
                    <a:pt x="762635" y="2228850"/>
                  </a:lnTo>
                  <a:lnTo>
                    <a:pt x="818515" y="2250440"/>
                  </a:lnTo>
                  <a:lnTo>
                    <a:pt x="864870" y="2266315"/>
                  </a:lnTo>
                  <a:lnTo>
                    <a:pt x="911860" y="2280285"/>
                  </a:lnTo>
                  <a:lnTo>
                    <a:pt x="958215" y="2292350"/>
                  </a:lnTo>
                  <a:lnTo>
                    <a:pt x="1003935" y="2302510"/>
                  </a:lnTo>
                  <a:lnTo>
                    <a:pt x="1050925" y="2311400"/>
                  </a:lnTo>
                  <a:lnTo>
                    <a:pt x="1097280" y="2318385"/>
                  </a:lnTo>
                  <a:lnTo>
                    <a:pt x="1144270" y="2323465"/>
                  </a:lnTo>
                  <a:lnTo>
                    <a:pt x="1191260" y="2327275"/>
                  </a:lnTo>
                  <a:lnTo>
                    <a:pt x="1238885" y="2329179"/>
                  </a:lnTo>
                  <a:lnTo>
                    <a:pt x="1286510" y="2329815"/>
                  </a:lnTo>
                  <a:lnTo>
                    <a:pt x="1335405" y="2328545"/>
                  </a:lnTo>
                  <a:lnTo>
                    <a:pt x="1384300" y="2326004"/>
                  </a:lnTo>
                  <a:lnTo>
                    <a:pt x="1434465" y="2321560"/>
                  </a:lnTo>
                  <a:lnTo>
                    <a:pt x="1485265" y="2315845"/>
                  </a:lnTo>
                  <a:lnTo>
                    <a:pt x="1536700" y="2308225"/>
                  </a:lnTo>
                  <a:lnTo>
                    <a:pt x="1589405" y="2299335"/>
                  </a:lnTo>
                  <a:lnTo>
                    <a:pt x="1642745" y="2289175"/>
                  </a:lnTo>
                  <a:lnTo>
                    <a:pt x="1697355" y="2277110"/>
                  </a:lnTo>
                  <a:lnTo>
                    <a:pt x="1753235" y="2263775"/>
                  </a:lnTo>
                  <a:lnTo>
                    <a:pt x="1810385" y="2249170"/>
                  </a:lnTo>
                  <a:lnTo>
                    <a:pt x="1870075" y="2232660"/>
                  </a:lnTo>
                  <a:lnTo>
                    <a:pt x="1927225" y="2214879"/>
                  </a:lnTo>
                  <a:lnTo>
                    <a:pt x="1981835" y="2195829"/>
                  </a:lnTo>
                  <a:lnTo>
                    <a:pt x="2034540" y="2176145"/>
                  </a:lnTo>
                  <a:lnTo>
                    <a:pt x="2084070" y="2155190"/>
                  </a:lnTo>
                  <a:lnTo>
                    <a:pt x="2131695" y="2132965"/>
                  </a:lnTo>
                  <a:lnTo>
                    <a:pt x="2176145" y="2109470"/>
                  </a:lnTo>
                  <a:lnTo>
                    <a:pt x="2218690" y="2084704"/>
                  </a:lnTo>
                  <a:lnTo>
                    <a:pt x="2258060" y="2059304"/>
                  </a:lnTo>
                  <a:lnTo>
                    <a:pt x="2294890" y="2032000"/>
                  </a:lnTo>
                  <a:lnTo>
                    <a:pt x="2329180" y="2003425"/>
                  </a:lnTo>
                  <a:lnTo>
                    <a:pt x="2360930" y="1974214"/>
                  </a:lnTo>
                  <a:lnTo>
                    <a:pt x="2389505" y="1943100"/>
                  </a:lnTo>
                  <a:lnTo>
                    <a:pt x="2415540" y="1910714"/>
                  </a:lnTo>
                  <a:lnTo>
                    <a:pt x="2438400" y="1877060"/>
                  </a:lnTo>
                  <a:lnTo>
                    <a:pt x="2458720" y="1841500"/>
                  </a:lnTo>
                  <a:lnTo>
                    <a:pt x="2476500" y="1804669"/>
                  </a:lnTo>
                  <a:lnTo>
                    <a:pt x="2491105" y="1766569"/>
                  </a:lnTo>
                  <a:lnTo>
                    <a:pt x="2514600" y="1684019"/>
                  </a:lnTo>
                  <a:lnTo>
                    <a:pt x="2529840" y="1640839"/>
                  </a:lnTo>
                  <a:lnTo>
                    <a:pt x="2547620" y="1597025"/>
                  </a:lnTo>
                  <a:lnTo>
                    <a:pt x="2566670" y="1553844"/>
                  </a:lnTo>
                  <a:lnTo>
                    <a:pt x="2586990" y="1510029"/>
                  </a:lnTo>
                  <a:lnTo>
                    <a:pt x="2628900" y="1423669"/>
                  </a:lnTo>
                  <a:lnTo>
                    <a:pt x="2647950" y="1381125"/>
                  </a:lnTo>
                  <a:lnTo>
                    <a:pt x="2666365" y="1339214"/>
                  </a:lnTo>
                  <a:lnTo>
                    <a:pt x="2682240" y="1298575"/>
                  </a:lnTo>
                  <a:lnTo>
                    <a:pt x="2694940" y="1259204"/>
                  </a:lnTo>
                  <a:lnTo>
                    <a:pt x="2703830" y="1221104"/>
                  </a:lnTo>
                  <a:lnTo>
                    <a:pt x="2709545" y="1149350"/>
                  </a:lnTo>
                  <a:lnTo>
                    <a:pt x="2703830" y="1116329"/>
                  </a:lnTo>
                  <a:lnTo>
                    <a:pt x="2692400" y="1085214"/>
                  </a:lnTo>
                  <a:lnTo>
                    <a:pt x="2673985" y="1056639"/>
                  </a:lnTo>
                  <a:lnTo>
                    <a:pt x="2647950" y="1029969"/>
                  </a:lnTo>
                  <a:lnTo>
                    <a:pt x="2606040" y="991235"/>
                  </a:lnTo>
                  <a:lnTo>
                    <a:pt x="2571115" y="951229"/>
                  </a:lnTo>
                  <a:lnTo>
                    <a:pt x="2541270" y="909954"/>
                  </a:lnTo>
                  <a:lnTo>
                    <a:pt x="2515235" y="867410"/>
                  </a:lnTo>
                  <a:lnTo>
                    <a:pt x="2493010" y="824229"/>
                  </a:lnTo>
                  <a:lnTo>
                    <a:pt x="2472690" y="780414"/>
                  </a:lnTo>
                  <a:lnTo>
                    <a:pt x="2417445" y="648969"/>
                  </a:lnTo>
                  <a:lnTo>
                    <a:pt x="2397760" y="605154"/>
                  </a:lnTo>
                  <a:lnTo>
                    <a:pt x="2374900" y="562610"/>
                  </a:lnTo>
                  <a:lnTo>
                    <a:pt x="2349500" y="521335"/>
                  </a:lnTo>
                  <a:lnTo>
                    <a:pt x="2305050" y="466089"/>
                  </a:lnTo>
                  <a:lnTo>
                    <a:pt x="2277745" y="438150"/>
                  </a:lnTo>
                  <a:lnTo>
                    <a:pt x="2247900" y="409575"/>
                  </a:lnTo>
                  <a:lnTo>
                    <a:pt x="2214880" y="381635"/>
                  </a:lnTo>
                  <a:lnTo>
                    <a:pt x="2178685" y="353060"/>
                  </a:lnTo>
                  <a:lnTo>
                    <a:pt x="2140585" y="325119"/>
                  </a:lnTo>
                  <a:lnTo>
                    <a:pt x="2100580" y="296544"/>
                  </a:lnTo>
                  <a:lnTo>
                    <a:pt x="2014220" y="240029"/>
                  </a:lnTo>
                  <a:lnTo>
                    <a:pt x="1968500" y="212725"/>
                  </a:lnTo>
                  <a:lnTo>
                    <a:pt x="1920875" y="184785"/>
                  </a:lnTo>
                  <a:lnTo>
                    <a:pt x="1872615" y="157479"/>
                  </a:lnTo>
                  <a:lnTo>
                    <a:pt x="1823720" y="130810"/>
                  </a:lnTo>
                  <a:lnTo>
                    <a:pt x="1774190" y="104139"/>
                  </a:lnTo>
                  <a:lnTo>
                    <a:pt x="1723390" y="78104"/>
                  </a:lnTo>
                  <a:lnTo>
                    <a:pt x="1673225" y="52069"/>
                  </a:lnTo>
                  <a:lnTo>
                    <a:pt x="1622425" y="27304"/>
                  </a:lnTo>
                  <a:lnTo>
                    <a:pt x="1577975" y="10160"/>
                  </a:lnTo>
                  <a:lnTo>
                    <a:pt x="1531620" y="1269"/>
                  </a:lnTo>
                  <a:lnTo>
                    <a:pt x="148399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17129" y="2693035"/>
              <a:ext cx="2282190" cy="1931035"/>
            </a:xfrm>
            <a:custGeom>
              <a:avLst/>
              <a:gdLst/>
              <a:ahLst/>
              <a:cxnLst/>
              <a:rect l="l" t="t" r="r" b="b"/>
              <a:pathLst>
                <a:path w="2282190" h="1931035">
                  <a:moveTo>
                    <a:pt x="1224915" y="0"/>
                  </a:moveTo>
                  <a:lnTo>
                    <a:pt x="1170940" y="3175"/>
                  </a:lnTo>
                  <a:lnTo>
                    <a:pt x="1117600" y="12064"/>
                  </a:lnTo>
                  <a:lnTo>
                    <a:pt x="1064260" y="25400"/>
                  </a:lnTo>
                  <a:lnTo>
                    <a:pt x="1013460" y="42544"/>
                  </a:lnTo>
                  <a:lnTo>
                    <a:pt x="964565" y="62229"/>
                  </a:lnTo>
                  <a:lnTo>
                    <a:pt x="918845" y="83819"/>
                  </a:lnTo>
                  <a:lnTo>
                    <a:pt x="877570" y="106044"/>
                  </a:lnTo>
                  <a:lnTo>
                    <a:pt x="841375" y="128269"/>
                  </a:lnTo>
                  <a:lnTo>
                    <a:pt x="786129" y="168910"/>
                  </a:lnTo>
                  <a:lnTo>
                    <a:pt x="760095" y="198754"/>
                  </a:lnTo>
                  <a:lnTo>
                    <a:pt x="760729" y="207644"/>
                  </a:lnTo>
                  <a:lnTo>
                    <a:pt x="685800" y="274319"/>
                  </a:lnTo>
                  <a:lnTo>
                    <a:pt x="614679" y="335279"/>
                  </a:lnTo>
                  <a:lnTo>
                    <a:pt x="515620" y="415289"/>
                  </a:lnTo>
                  <a:lnTo>
                    <a:pt x="486410" y="440054"/>
                  </a:lnTo>
                  <a:lnTo>
                    <a:pt x="453390" y="468629"/>
                  </a:lnTo>
                  <a:lnTo>
                    <a:pt x="417829" y="500379"/>
                  </a:lnTo>
                  <a:lnTo>
                    <a:pt x="252729" y="650875"/>
                  </a:lnTo>
                  <a:lnTo>
                    <a:pt x="207645" y="691514"/>
                  </a:lnTo>
                  <a:lnTo>
                    <a:pt x="161290" y="732789"/>
                  </a:lnTo>
                  <a:lnTo>
                    <a:pt x="114935" y="773429"/>
                  </a:lnTo>
                  <a:lnTo>
                    <a:pt x="67945" y="813435"/>
                  </a:lnTo>
                  <a:lnTo>
                    <a:pt x="37465" y="843914"/>
                  </a:lnTo>
                  <a:lnTo>
                    <a:pt x="17145" y="876300"/>
                  </a:lnTo>
                  <a:lnTo>
                    <a:pt x="4445" y="910589"/>
                  </a:lnTo>
                  <a:lnTo>
                    <a:pt x="0" y="945514"/>
                  </a:lnTo>
                  <a:lnTo>
                    <a:pt x="1904" y="981710"/>
                  </a:lnTo>
                  <a:lnTo>
                    <a:pt x="10160" y="1019810"/>
                  </a:lnTo>
                  <a:lnTo>
                    <a:pt x="22860" y="1057910"/>
                  </a:lnTo>
                  <a:lnTo>
                    <a:pt x="40640" y="1096644"/>
                  </a:lnTo>
                  <a:lnTo>
                    <a:pt x="61595" y="1136650"/>
                  </a:lnTo>
                  <a:lnTo>
                    <a:pt x="85090" y="1176019"/>
                  </a:lnTo>
                  <a:lnTo>
                    <a:pt x="109854" y="1216660"/>
                  </a:lnTo>
                  <a:lnTo>
                    <a:pt x="162560" y="1296035"/>
                  </a:lnTo>
                  <a:lnTo>
                    <a:pt x="187960" y="1335404"/>
                  </a:lnTo>
                  <a:lnTo>
                    <a:pt x="211454" y="1374775"/>
                  </a:lnTo>
                  <a:lnTo>
                    <a:pt x="233045" y="1412875"/>
                  </a:lnTo>
                  <a:lnTo>
                    <a:pt x="276860" y="1496694"/>
                  </a:lnTo>
                  <a:lnTo>
                    <a:pt x="299085" y="1537335"/>
                  </a:lnTo>
                  <a:lnTo>
                    <a:pt x="321310" y="1576069"/>
                  </a:lnTo>
                  <a:lnTo>
                    <a:pt x="344804" y="1614169"/>
                  </a:lnTo>
                  <a:lnTo>
                    <a:pt x="369570" y="1650364"/>
                  </a:lnTo>
                  <a:lnTo>
                    <a:pt x="396875" y="1684654"/>
                  </a:lnTo>
                  <a:lnTo>
                    <a:pt x="426085" y="1717039"/>
                  </a:lnTo>
                  <a:lnTo>
                    <a:pt x="458470" y="1748154"/>
                  </a:lnTo>
                  <a:lnTo>
                    <a:pt x="493395" y="1776729"/>
                  </a:lnTo>
                  <a:lnTo>
                    <a:pt x="532765" y="1804034"/>
                  </a:lnTo>
                  <a:lnTo>
                    <a:pt x="575945" y="1828164"/>
                  </a:lnTo>
                  <a:lnTo>
                    <a:pt x="624204" y="1851025"/>
                  </a:lnTo>
                  <a:lnTo>
                    <a:pt x="677545" y="1870709"/>
                  </a:lnTo>
                  <a:lnTo>
                    <a:pt x="723265" y="1884679"/>
                  </a:lnTo>
                  <a:lnTo>
                    <a:pt x="768985" y="1897379"/>
                  </a:lnTo>
                  <a:lnTo>
                    <a:pt x="815340" y="1907539"/>
                  </a:lnTo>
                  <a:lnTo>
                    <a:pt x="861060" y="1916429"/>
                  </a:lnTo>
                  <a:lnTo>
                    <a:pt x="906779" y="1922779"/>
                  </a:lnTo>
                  <a:lnTo>
                    <a:pt x="953135" y="1927225"/>
                  </a:lnTo>
                  <a:lnTo>
                    <a:pt x="1000125" y="1929764"/>
                  </a:lnTo>
                  <a:lnTo>
                    <a:pt x="1047115" y="1931034"/>
                  </a:lnTo>
                  <a:lnTo>
                    <a:pt x="1095375" y="1929764"/>
                  </a:lnTo>
                  <a:lnTo>
                    <a:pt x="1143635" y="1927225"/>
                  </a:lnTo>
                  <a:lnTo>
                    <a:pt x="1193165" y="1922779"/>
                  </a:lnTo>
                  <a:lnTo>
                    <a:pt x="1243329" y="1916429"/>
                  </a:lnTo>
                  <a:lnTo>
                    <a:pt x="1294765" y="1908175"/>
                  </a:lnTo>
                  <a:lnTo>
                    <a:pt x="1347470" y="1898650"/>
                  </a:lnTo>
                  <a:lnTo>
                    <a:pt x="1401445" y="1886584"/>
                  </a:lnTo>
                  <a:lnTo>
                    <a:pt x="1456690" y="1873884"/>
                  </a:lnTo>
                  <a:lnTo>
                    <a:pt x="1513204" y="1858645"/>
                  </a:lnTo>
                  <a:lnTo>
                    <a:pt x="1572895" y="1841500"/>
                  </a:lnTo>
                  <a:lnTo>
                    <a:pt x="1629410" y="1823084"/>
                  </a:lnTo>
                  <a:lnTo>
                    <a:pt x="1683385" y="1804034"/>
                  </a:lnTo>
                  <a:lnTo>
                    <a:pt x="1734185" y="1783079"/>
                  </a:lnTo>
                  <a:lnTo>
                    <a:pt x="1782445" y="1760854"/>
                  </a:lnTo>
                  <a:lnTo>
                    <a:pt x="1827529" y="1737359"/>
                  </a:lnTo>
                  <a:lnTo>
                    <a:pt x="1869440" y="1712595"/>
                  </a:lnTo>
                  <a:lnTo>
                    <a:pt x="1908175" y="1685925"/>
                  </a:lnTo>
                  <a:lnTo>
                    <a:pt x="1944370" y="1658620"/>
                  </a:lnTo>
                  <a:lnTo>
                    <a:pt x="1976754" y="1629409"/>
                  </a:lnTo>
                  <a:lnTo>
                    <a:pt x="2005965" y="1598929"/>
                  </a:lnTo>
                  <a:lnTo>
                    <a:pt x="2032000" y="1566544"/>
                  </a:lnTo>
                  <a:lnTo>
                    <a:pt x="2054225" y="1532889"/>
                  </a:lnTo>
                  <a:lnTo>
                    <a:pt x="2073910" y="1497329"/>
                  </a:lnTo>
                  <a:lnTo>
                    <a:pt x="2089150" y="1460500"/>
                  </a:lnTo>
                  <a:lnTo>
                    <a:pt x="2115185" y="1378585"/>
                  </a:lnTo>
                  <a:lnTo>
                    <a:pt x="2131695" y="1335404"/>
                  </a:lnTo>
                  <a:lnTo>
                    <a:pt x="2151379" y="1292225"/>
                  </a:lnTo>
                  <a:lnTo>
                    <a:pt x="2172335" y="1248410"/>
                  </a:lnTo>
                  <a:lnTo>
                    <a:pt x="2214879" y="1162685"/>
                  </a:lnTo>
                  <a:lnTo>
                    <a:pt x="2234565" y="1120775"/>
                  </a:lnTo>
                  <a:lnTo>
                    <a:pt x="2252345" y="1080135"/>
                  </a:lnTo>
                  <a:lnTo>
                    <a:pt x="2266950" y="1040129"/>
                  </a:lnTo>
                  <a:lnTo>
                    <a:pt x="2277110" y="1002664"/>
                  </a:lnTo>
                  <a:lnTo>
                    <a:pt x="2282190" y="966469"/>
                  </a:lnTo>
                  <a:lnTo>
                    <a:pt x="2280920" y="932179"/>
                  </a:lnTo>
                  <a:lnTo>
                    <a:pt x="2273300" y="900429"/>
                  </a:lnTo>
                  <a:lnTo>
                    <a:pt x="2256790" y="871854"/>
                  </a:lnTo>
                  <a:lnTo>
                    <a:pt x="2232025" y="845819"/>
                  </a:lnTo>
                  <a:lnTo>
                    <a:pt x="2190750" y="807719"/>
                  </a:lnTo>
                  <a:lnTo>
                    <a:pt x="2157729" y="768350"/>
                  </a:lnTo>
                  <a:lnTo>
                    <a:pt x="2129790" y="727075"/>
                  </a:lnTo>
                  <a:lnTo>
                    <a:pt x="2106929" y="685164"/>
                  </a:lnTo>
                  <a:lnTo>
                    <a:pt x="2087245" y="641985"/>
                  </a:lnTo>
                  <a:lnTo>
                    <a:pt x="2068829" y="598804"/>
                  </a:lnTo>
                  <a:lnTo>
                    <a:pt x="2051050" y="555625"/>
                  </a:lnTo>
                  <a:lnTo>
                    <a:pt x="2032000" y="512444"/>
                  </a:lnTo>
                  <a:lnTo>
                    <a:pt x="2011045" y="470535"/>
                  </a:lnTo>
                  <a:lnTo>
                    <a:pt x="1985645" y="429894"/>
                  </a:lnTo>
                  <a:lnTo>
                    <a:pt x="1940560" y="375285"/>
                  </a:lnTo>
                  <a:lnTo>
                    <a:pt x="1911985" y="347979"/>
                  </a:lnTo>
                  <a:lnTo>
                    <a:pt x="1879600" y="320675"/>
                  </a:lnTo>
                  <a:lnTo>
                    <a:pt x="1844040" y="293369"/>
                  </a:lnTo>
                  <a:lnTo>
                    <a:pt x="1805304" y="265429"/>
                  </a:lnTo>
                  <a:lnTo>
                    <a:pt x="1764665" y="238125"/>
                  </a:lnTo>
                  <a:lnTo>
                    <a:pt x="1720850" y="210819"/>
                  </a:lnTo>
                  <a:lnTo>
                    <a:pt x="1675765" y="184150"/>
                  </a:lnTo>
                  <a:lnTo>
                    <a:pt x="1628775" y="157479"/>
                  </a:lnTo>
                  <a:lnTo>
                    <a:pt x="1579879" y="130810"/>
                  </a:lnTo>
                  <a:lnTo>
                    <a:pt x="1530350" y="104775"/>
                  </a:lnTo>
                  <a:lnTo>
                    <a:pt x="1480185" y="79375"/>
                  </a:lnTo>
                  <a:lnTo>
                    <a:pt x="1429385" y="54610"/>
                  </a:lnTo>
                  <a:lnTo>
                    <a:pt x="1378585" y="30479"/>
                  </a:lnTo>
                  <a:lnTo>
                    <a:pt x="1329690" y="12700"/>
                  </a:lnTo>
                  <a:lnTo>
                    <a:pt x="1278254" y="2539"/>
                  </a:lnTo>
                  <a:lnTo>
                    <a:pt x="1224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6989" y="4709795"/>
              <a:ext cx="387350" cy="321945"/>
            </a:xfrm>
            <a:custGeom>
              <a:avLst/>
              <a:gdLst/>
              <a:ahLst/>
              <a:cxnLst/>
              <a:rect l="l" t="t" r="r" b="b"/>
              <a:pathLst>
                <a:path w="387350" h="321945">
                  <a:moveTo>
                    <a:pt x="146050" y="0"/>
                  </a:moveTo>
                  <a:lnTo>
                    <a:pt x="85089" y="24765"/>
                  </a:lnTo>
                  <a:lnTo>
                    <a:pt x="57784" y="53975"/>
                  </a:lnTo>
                  <a:lnTo>
                    <a:pt x="26034" y="89535"/>
                  </a:lnTo>
                  <a:lnTo>
                    <a:pt x="0" y="160655"/>
                  </a:lnTo>
                  <a:lnTo>
                    <a:pt x="4444" y="203200"/>
                  </a:lnTo>
                  <a:lnTo>
                    <a:pt x="19684" y="243840"/>
                  </a:lnTo>
                  <a:lnTo>
                    <a:pt x="45084" y="279400"/>
                  </a:lnTo>
                  <a:lnTo>
                    <a:pt x="79375" y="306070"/>
                  </a:lnTo>
                  <a:lnTo>
                    <a:pt x="122554" y="318135"/>
                  </a:lnTo>
                  <a:lnTo>
                    <a:pt x="168909" y="321945"/>
                  </a:lnTo>
                  <a:lnTo>
                    <a:pt x="213359" y="321945"/>
                  </a:lnTo>
                  <a:lnTo>
                    <a:pt x="254000" y="316865"/>
                  </a:lnTo>
                  <a:lnTo>
                    <a:pt x="290829" y="303530"/>
                  </a:lnTo>
                  <a:lnTo>
                    <a:pt x="322579" y="279400"/>
                  </a:lnTo>
                  <a:lnTo>
                    <a:pt x="347979" y="241935"/>
                  </a:lnTo>
                  <a:lnTo>
                    <a:pt x="365759" y="189865"/>
                  </a:lnTo>
                  <a:lnTo>
                    <a:pt x="387350" y="82550"/>
                  </a:lnTo>
                  <a:lnTo>
                    <a:pt x="376554" y="27940"/>
                  </a:lnTo>
                  <a:lnTo>
                    <a:pt x="316229" y="10160"/>
                  </a:lnTo>
                  <a:lnTo>
                    <a:pt x="190500" y="12065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099" y="4676775"/>
              <a:ext cx="360045" cy="328295"/>
            </a:xfrm>
            <a:custGeom>
              <a:avLst/>
              <a:gdLst/>
              <a:ahLst/>
              <a:cxnLst/>
              <a:rect l="l" t="t" r="r" b="b"/>
              <a:pathLst>
                <a:path w="360045" h="328295">
                  <a:moveTo>
                    <a:pt x="167640" y="0"/>
                  </a:moveTo>
                  <a:lnTo>
                    <a:pt x="102234" y="8255"/>
                  </a:lnTo>
                  <a:lnTo>
                    <a:pt x="57150" y="25400"/>
                  </a:lnTo>
                  <a:lnTo>
                    <a:pt x="27304" y="50800"/>
                  </a:lnTo>
                  <a:lnTo>
                    <a:pt x="7620" y="85725"/>
                  </a:lnTo>
                  <a:lnTo>
                    <a:pt x="0" y="119380"/>
                  </a:lnTo>
                  <a:lnTo>
                    <a:pt x="0" y="160019"/>
                  </a:lnTo>
                  <a:lnTo>
                    <a:pt x="8890" y="203835"/>
                  </a:lnTo>
                  <a:lnTo>
                    <a:pt x="26670" y="246380"/>
                  </a:lnTo>
                  <a:lnTo>
                    <a:pt x="52070" y="283210"/>
                  </a:lnTo>
                  <a:lnTo>
                    <a:pt x="86359" y="309880"/>
                  </a:lnTo>
                  <a:lnTo>
                    <a:pt x="128904" y="322580"/>
                  </a:lnTo>
                  <a:lnTo>
                    <a:pt x="174625" y="326389"/>
                  </a:lnTo>
                  <a:lnTo>
                    <a:pt x="217170" y="328294"/>
                  </a:lnTo>
                  <a:lnTo>
                    <a:pt x="255270" y="324485"/>
                  </a:lnTo>
                  <a:lnTo>
                    <a:pt x="317500" y="290830"/>
                  </a:lnTo>
                  <a:lnTo>
                    <a:pt x="339725" y="255269"/>
                  </a:lnTo>
                  <a:lnTo>
                    <a:pt x="355600" y="202564"/>
                  </a:lnTo>
                  <a:lnTo>
                    <a:pt x="360045" y="146685"/>
                  </a:lnTo>
                  <a:lnTo>
                    <a:pt x="350520" y="101600"/>
                  </a:lnTo>
                  <a:lnTo>
                    <a:pt x="330834" y="66675"/>
                  </a:lnTo>
                  <a:lnTo>
                    <a:pt x="274954" y="22225"/>
                  </a:lnTo>
                  <a:lnTo>
                    <a:pt x="222884" y="4444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071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264" y="1080770"/>
                  </a:moveTo>
                  <a:lnTo>
                    <a:pt x="371475" y="1080770"/>
                  </a:lnTo>
                  <a:lnTo>
                    <a:pt x="334645" y="1088389"/>
                  </a:lnTo>
                  <a:lnTo>
                    <a:pt x="304164" y="1108710"/>
                  </a:lnTo>
                  <a:lnTo>
                    <a:pt x="283845" y="1138555"/>
                  </a:lnTo>
                  <a:lnTo>
                    <a:pt x="276225" y="1176020"/>
                  </a:lnTo>
                  <a:lnTo>
                    <a:pt x="276225" y="1296670"/>
                  </a:lnTo>
                  <a:lnTo>
                    <a:pt x="279400" y="1313180"/>
                  </a:lnTo>
                  <a:lnTo>
                    <a:pt x="288289" y="1326515"/>
                  </a:lnTo>
                  <a:lnTo>
                    <a:pt x="301625" y="1335405"/>
                  </a:lnTo>
                  <a:lnTo>
                    <a:pt x="318134" y="1338580"/>
                  </a:lnTo>
                  <a:lnTo>
                    <a:pt x="538479" y="1338580"/>
                  </a:lnTo>
                  <a:lnTo>
                    <a:pt x="554354" y="1335405"/>
                  </a:lnTo>
                  <a:lnTo>
                    <a:pt x="567689" y="1326515"/>
                  </a:lnTo>
                  <a:lnTo>
                    <a:pt x="576579" y="1313180"/>
                  </a:lnTo>
                  <a:lnTo>
                    <a:pt x="579754" y="1296670"/>
                  </a:lnTo>
                  <a:lnTo>
                    <a:pt x="579754" y="1191260"/>
                  </a:lnTo>
                  <a:lnTo>
                    <a:pt x="571500" y="1148080"/>
                  </a:lnTo>
                  <a:lnTo>
                    <a:pt x="547370" y="1113155"/>
                  </a:lnTo>
                  <a:lnTo>
                    <a:pt x="512445" y="1089660"/>
                  </a:lnTo>
                  <a:lnTo>
                    <a:pt x="469264" y="1080770"/>
                  </a:lnTo>
                  <a:close/>
                </a:path>
                <a:path w="922020" h="1338579">
                  <a:moveTo>
                    <a:pt x="892809" y="239395"/>
                  </a:moveTo>
                  <a:lnTo>
                    <a:pt x="454659" y="239395"/>
                  </a:lnTo>
                  <a:lnTo>
                    <a:pt x="490854" y="242570"/>
                  </a:lnTo>
                  <a:lnTo>
                    <a:pt x="522604" y="250825"/>
                  </a:lnTo>
                  <a:lnTo>
                    <a:pt x="574039" y="283210"/>
                  </a:lnTo>
                  <a:lnTo>
                    <a:pt x="605789" y="335914"/>
                  </a:lnTo>
                  <a:lnTo>
                    <a:pt x="616584" y="404495"/>
                  </a:lnTo>
                  <a:lnTo>
                    <a:pt x="615314" y="428625"/>
                  </a:lnTo>
                  <a:lnTo>
                    <a:pt x="606425" y="474345"/>
                  </a:lnTo>
                  <a:lnTo>
                    <a:pt x="589914" y="518795"/>
                  </a:lnTo>
                  <a:lnTo>
                    <a:pt x="565150" y="561339"/>
                  </a:lnTo>
                  <a:lnTo>
                    <a:pt x="534034" y="601345"/>
                  </a:lnTo>
                  <a:lnTo>
                    <a:pt x="495934" y="638175"/>
                  </a:lnTo>
                  <a:lnTo>
                    <a:pt x="446404" y="678180"/>
                  </a:lnTo>
                  <a:lnTo>
                    <a:pt x="421004" y="698500"/>
                  </a:lnTo>
                  <a:lnTo>
                    <a:pt x="377189" y="737235"/>
                  </a:lnTo>
                  <a:lnTo>
                    <a:pt x="342900" y="773430"/>
                  </a:lnTo>
                  <a:lnTo>
                    <a:pt x="316864" y="810895"/>
                  </a:lnTo>
                  <a:lnTo>
                    <a:pt x="298450" y="850264"/>
                  </a:lnTo>
                  <a:lnTo>
                    <a:pt x="286384" y="895985"/>
                  </a:lnTo>
                  <a:lnTo>
                    <a:pt x="284585" y="906780"/>
                  </a:lnTo>
                  <a:lnTo>
                    <a:pt x="284479" y="907414"/>
                  </a:lnTo>
                  <a:lnTo>
                    <a:pt x="287020" y="947420"/>
                  </a:lnTo>
                  <a:lnTo>
                    <a:pt x="304800" y="981075"/>
                  </a:lnTo>
                  <a:lnTo>
                    <a:pt x="335279" y="1004570"/>
                  </a:lnTo>
                  <a:lnTo>
                    <a:pt x="374650" y="1013460"/>
                  </a:lnTo>
                  <a:lnTo>
                    <a:pt x="484504" y="1013460"/>
                  </a:lnTo>
                  <a:lnTo>
                    <a:pt x="521334" y="1006475"/>
                  </a:lnTo>
                  <a:lnTo>
                    <a:pt x="552450" y="988695"/>
                  </a:lnTo>
                  <a:lnTo>
                    <a:pt x="575309" y="960755"/>
                  </a:lnTo>
                  <a:lnTo>
                    <a:pt x="588645" y="925830"/>
                  </a:lnTo>
                  <a:lnTo>
                    <a:pt x="588645" y="924560"/>
                  </a:lnTo>
                  <a:lnTo>
                    <a:pt x="592454" y="906780"/>
                  </a:lnTo>
                  <a:lnTo>
                    <a:pt x="614679" y="859155"/>
                  </a:lnTo>
                  <a:lnTo>
                    <a:pt x="654050" y="816610"/>
                  </a:lnTo>
                  <a:lnTo>
                    <a:pt x="706754" y="773430"/>
                  </a:lnTo>
                  <a:lnTo>
                    <a:pt x="739775" y="744220"/>
                  </a:lnTo>
                  <a:lnTo>
                    <a:pt x="770254" y="714375"/>
                  </a:lnTo>
                  <a:lnTo>
                    <a:pt x="799464" y="683895"/>
                  </a:lnTo>
                  <a:lnTo>
                    <a:pt x="826134" y="652780"/>
                  </a:lnTo>
                  <a:lnTo>
                    <a:pt x="850264" y="619760"/>
                  </a:lnTo>
                  <a:lnTo>
                    <a:pt x="871220" y="586105"/>
                  </a:lnTo>
                  <a:lnTo>
                    <a:pt x="889000" y="551180"/>
                  </a:lnTo>
                  <a:lnTo>
                    <a:pt x="903604" y="514350"/>
                  </a:lnTo>
                  <a:lnTo>
                    <a:pt x="913764" y="476250"/>
                  </a:lnTo>
                  <a:lnTo>
                    <a:pt x="920114" y="436880"/>
                  </a:lnTo>
                  <a:lnTo>
                    <a:pt x="922020" y="396239"/>
                  </a:lnTo>
                  <a:lnTo>
                    <a:pt x="919479" y="345439"/>
                  </a:lnTo>
                  <a:lnTo>
                    <a:pt x="911859" y="297814"/>
                  </a:lnTo>
                  <a:lnTo>
                    <a:pt x="899159" y="254000"/>
                  </a:lnTo>
                  <a:lnTo>
                    <a:pt x="892809" y="239395"/>
                  </a:lnTo>
                  <a:close/>
                </a:path>
                <a:path w="922020" h="1338579">
                  <a:moveTo>
                    <a:pt x="452754" y="0"/>
                  </a:moveTo>
                  <a:lnTo>
                    <a:pt x="400050" y="1905"/>
                  </a:lnTo>
                  <a:lnTo>
                    <a:pt x="350520" y="6985"/>
                  </a:lnTo>
                  <a:lnTo>
                    <a:pt x="302259" y="15875"/>
                  </a:lnTo>
                  <a:lnTo>
                    <a:pt x="257175" y="27939"/>
                  </a:lnTo>
                  <a:lnTo>
                    <a:pt x="214629" y="43814"/>
                  </a:lnTo>
                  <a:lnTo>
                    <a:pt x="165734" y="68580"/>
                  </a:lnTo>
                  <a:lnTo>
                    <a:pt x="122554" y="97789"/>
                  </a:lnTo>
                  <a:lnTo>
                    <a:pt x="85089" y="132714"/>
                  </a:lnTo>
                  <a:lnTo>
                    <a:pt x="53975" y="172085"/>
                  </a:lnTo>
                  <a:lnTo>
                    <a:pt x="34289" y="210185"/>
                  </a:lnTo>
                  <a:lnTo>
                    <a:pt x="19050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0" y="354330"/>
                  </a:lnTo>
                  <a:lnTo>
                    <a:pt x="5714" y="366395"/>
                  </a:lnTo>
                  <a:lnTo>
                    <a:pt x="15239" y="375920"/>
                  </a:lnTo>
                  <a:lnTo>
                    <a:pt x="28575" y="381000"/>
                  </a:lnTo>
                  <a:lnTo>
                    <a:pt x="29209" y="381000"/>
                  </a:lnTo>
                  <a:lnTo>
                    <a:pt x="49529" y="382270"/>
                  </a:lnTo>
                  <a:lnTo>
                    <a:pt x="83820" y="383539"/>
                  </a:lnTo>
                  <a:lnTo>
                    <a:pt x="166370" y="384175"/>
                  </a:lnTo>
                  <a:lnTo>
                    <a:pt x="222250" y="383539"/>
                  </a:lnTo>
                  <a:lnTo>
                    <a:pt x="274954" y="367030"/>
                  </a:lnTo>
                  <a:lnTo>
                    <a:pt x="309245" y="323850"/>
                  </a:lnTo>
                  <a:lnTo>
                    <a:pt x="315595" y="309880"/>
                  </a:lnTo>
                  <a:lnTo>
                    <a:pt x="323850" y="297180"/>
                  </a:lnTo>
                  <a:lnTo>
                    <a:pt x="368934" y="259714"/>
                  </a:lnTo>
                  <a:lnTo>
                    <a:pt x="424179" y="241935"/>
                  </a:lnTo>
                  <a:lnTo>
                    <a:pt x="454659" y="239395"/>
                  </a:lnTo>
                  <a:lnTo>
                    <a:pt x="892809" y="239395"/>
                  </a:lnTo>
                  <a:lnTo>
                    <a:pt x="881379" y="212089"/>
                  </a:lnTo>
                  <a:lnTo>
                    <a:pt x="858520" y="173989"/>
                  </a:lnTo>
                  <a:lnTo>
                    <a:pt x="830579" y="139064"/>
                  </a:lnTo>
                  <a:lnTo>
                    <a:pt x="797559" y="106680"/>
                  </a:lnTo>
                  <a:lnTo>
                    <a:pt x="760095" y="78739"/>
                  </a:lnTo>
                  <a:lnTo>
                    <a:pt x="718820" y="54610"/>
                  </a:lnTo>
                  <a:lnTo>
                    <a:pt x="673734" y="34925"/>
                  </a:lnTo>
                  <a:lnTo>
                    <a:pt x="624204" y="19685"/>
                  </a:lnTo>
                  <a:lnTo>
                    <a:pt x="570864" y="8889"/>
                  </a:lnTo>
                  <a:lnTo>
                    <a:pt x="514350" y="1905"/>
                  </a:lnTo>
                  <a:lnTo>
                    <a:pt x="45275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58809" y="3015615"/>
              <a:ext cx="922019" cy="1338580"/>
            </a:xfrm>
            <a:custGeom>
              <a:avLst/>
              <a:gdLst/>
              <a:ahLst/>
              <a:cxnLst/>
              <a:rect l="l" t="t" r="r" b="b"/>
              <a:pathLst>
                <a:path w="922020" h="1338579">
                  <a:moveTo>
                    <a:pt x="469900" y="1080770"/>
                  </a:moveTo>
                  <a:lnTo>
                    <a:pt x="372110" y="1080770"/>
                  </a:lnTo>
                  <a:lnTo>
                    <a:pt x="334645" y="1088389"/>
                  </a:lnTo>
                  <a:lnTo>
                    <a:pt x="304800" y="1108710"/>
                  </a:lnTo>
                  <a:lnTo>
                    <a:pt x="283845" y="1138555"/>
                  </a:lnTo>
                  <a:lnTo>
                    <a:pt x="276860" y="1176020"/>
                  </a:lnTo>
                  <a:lnTo>
                    <a:pt x="276860" y="1296670"/>
                  </a:lnTo>
                  <a:lnTo>
                    <a:pt x="280035" y="1313180"/>
                  </a:lnTo>
                  <a:lnTo>
                    <a:pt x="288925" y="1326515"/>
                  </a:lnTo>
                  <a:lnTo>
                    <a:pt x="302260" y="1335405"/>
                  </a:lnTo>
                  <a:lnTo>
                    <a:pt x="318770" y="1338580"/>
                  </a:lnTo>
                  <a:lnTo>
                    <a:pt x="538480" y="1338580"/>
                  </a:lnTo>
                  <a:lnTo>
                    <a:pt x="554990" y="1335405"/>
                  </a:lnTo>
                  <a:lnTo>
                    <a:pt x="568325" y="1326515"/>
                  </a:lnTo>
                  <a:lnTo>
                    <a:pt x="577215" y="1313180"/>
                  </a:lnTo>
                  <a:lnTo>
                    <a:pt x="580390" y="1296670"/>
                  </a:lnTo>
                  <a:lnTo>
                    <a:pt x="580390" y="1191260"/>
                  </a:lnTo>
                  <a:lnTo>
                    <a:pt x="571500" y="1148080"/>
                  </a:lnTo>
                  <a:lnTo>
                    <a:pt x="548005" y="1113155"/>
                  </a:lnTo>
                  <a:lnTo>
                    <a:pt x="513080" y="1089660"/>
                  </a:lnTo>
                  <a:lnTo>
                    <a:pt x="469900" y="1080770"/>
                  </a:lnTo>
                  <a:close/>
                </a:path>
                <a:path w="922020" h="1338579">
                  <a:moveTo>
                    <a:pt x="893445" y="239395"/>
                  </a:moveTo>
                  <a:lnTo>
                    <a:pt x="455295" y="239395"/>
                  </a:lnTo>
                  <a:lnTo>
                    <a:pt x="491490" y="242570"/>
                  </a:lnTo>
                  <a:lnTo>
                    <a:pt x="523240" y="250825"/>
                  </a:lnTo>
                  <a:lnTo>
                    <a:pt x="574040" y="283210"/>
                  </a:lnTo>
                  <a:lnTo>
                    <a:pt x="605790" y="335914"/>
                  </a:lnTo>
                  <a:lnTo>
                    <a:pt x="616585" y="404495"/>
                  </a:lnTo>
                  <a:lnTo>
                    <a:pt x="615315" y="428625"/>
                  </a:lnTo>
                  <a:lnTo>
                    <a:pt x="607060" y="474345"/>
                  </a:lnTo>
                  <a:lnTo>
                    <a:pt x="589915" y="518795"/>
                  </a:lnTo>
                  <a:lnTo>
                    <a:pt x="565785" y="561339"/>
                  </a:lnTo>
                  <a:lnTo>
                    <a:pt x="534035" y="601345"/>
                  </a:lnTo>
                  <a:lnTo>
                    <a:pt x="496570" y="638175"/>
                  </a:lnTo>
                  <a:lnTo>
                    <a:pt x="421005" y="698500"/>
                  </a:lnTo>
                  <a:lnTo>
                    <a:pt x="398145" y="718185"/>
                  </a:lnTo>
                  <a:lnTo>
                    <a:pt x="359410" y="755650"/>
                  </a:lnTo>
                  <a:lnTo>
                    <a:pt x="328930" y="791845"/>
                  </a:lnTo>
                  <a:lnTo>
                    <a:pt x="307340" y="829945"/>
                  </a:lnTo>
                  <a:lnTo>
                    <a:pt x="292100" y="872489"/>
                  </a:lnTo>
                  <a:lnTo>
                    <a:pt x="287020" y="895985"/>
                  </a:lnTo>
                  <a:lnTo>
                    <a:pt x="285750" y="899795"/>
                  </a:lnTo>
                  <a:lnTo>
                    <a:pt x="284585" y="906780"/>
                  </a:lnTo>
                  <a:lnTo>
                    <a:pt x="284480" y="907414"/>
                  </a:lnTo>
                  <a:lnTo>
                    <a:pt x="287020" y="947420"/>
                  </a:lnTo>
                  <a:lnTo>
                    <a:pt x="305435" y="981075"/>
                  </a:lnTo>
                  <a:lnTo>
                    <a:pt x="335915" y="1004570"/>
                  </a:lnTo>
                  <a:lnTo>
                    <a:pt x="374650" y="1013460"/>
                  </a:lnTo>
                  <a:lnTo>
                    <a:pt x="485140" y="1013460"/>
                  </a:lnTo>
                  <a:lnTo>
                    <a:pt x="521335" y="1006475"/>
                  </a:lnTo>
                  <a:lnTo>
                    <a:pt x="552450" y="988695"/>
                  </a:lnTo>
                  <a:lnTo>
                    <a:pt x="575945" y="960755"/>
                  </a:lnTo>
                  <a:lnTo>
                    <a:pt x="588645" y="925830"/>
                  </a:lnTo>
                  <a:lnTo>
                    <a:pt x="589280" y="924560"/>
                  </a:lnTo>
                  <a:lnTo>
                    <a:pt x="606425" y="874395"/>
                  </a:lnTo>
                  <a:lnTo>
                    <a:pt x="639445" y="830580"/>
                  </a:lnTo>
                  <a:lnTo>
                    <a:pt x="706755" y="773430"/>
                  </a:lnTo>
                  <a:lnTo>
                    <a:pt x="739775" y="744220"/>
                  </a:lnTo>
                  <a:lnTo>
                    <a:pt x="770890" y="714375"/>
                  </a:lnTo>
                  <a:lnTo>
                    <a:pt x="800100" y="683895"/>
                  </a:lnTo>
                  <a:lnTo>
                    <a:pt x="826770" y="652780"/>
                  </a:lnTo>
                  <a:lnTo>
                    <a:pt x="850265" y="619760"/>
                  </a:lnTo>
                  <a:lnTo>
                    <a:pt x="871220" y="586105"/>
                  </a:lnTo>
                  <a:lnTo>
                    <a:pt x="889635" y="551180"/>
                  </a:lnTo>
                  <a:lnTo>
                    <a:pt x="903605" y="514350"/>
                  </a:lnTo>
                  <a:lnTo>
                    <a:pt x="913765" y="476250"/>
                  </a:lnTo>
                  <a:lnTo>
                    <a:pt x="920115" y="436880"/>
                  </a:lnTo>
                  <a:lnTo>
                    <a:pt x="922020" y="396239"/>
                  </a:lnTo>
                  <a:lnTo>
                    <a:pt x="919480" y="345439"/>
                  </a:lnTo>
                  <a:lnTo>
                    <a:pt x="911860" y="297814"/>
                  </a:lnTo>
                  <a:lnTo>
                    <a:pt x="899795" y="254000"/>
                  </a:lnTo>
                  <a:lnTo>
                    <a:pt x="893445" y="239395"/>
                  </a:lnTo>
                  <a:close/>
                </a:path>
                <a:path w="922020" h="1338579">
                  <a:moveTo>
                    <a:pt x="453390" y="0"/>
                  </a:moveTo>
                  <a:lnTo>
                    <a:pt x="400685" y="1905"/>
                  </a:lnTo>
                  <a:lnTo>
                    <a:pt x="350520" y="6985"/>
                  </a:lnTo>
                  <a:lnTo>
                    <a:pt x="302895" y="15875"/>
                  </a:lnTo>
                  <a:lnTo>
                    <a:pt x="257810" y="27939"/>
                  </a:lnTo>
                  <a:lnTo>
                    <a:pt x="215265" y="43814"/>
                  </a:lnTo>
                  <a:lnTo>
                    <a:pt x="166370" y="68580"/>
                  </a:lnTo>
                  <a:lnTo>
                    <a:pt x="123190" y="97789"/>
                  </a:lnTo>
                  <a:lnTo>
                    <a:pt x="85725" y="132714"/>
                  </a:lnTo>
                  <a:lnTo>
                    <a:pt x="53975" y="172085"/>
                  </a:lnTo>
                  <a:lnTo>
                    <a:pt x="34925" y="210185"/>
                  </a:lnTo>
                  <a:lnTo>
                    <a:pt x="19685" y="255905"/>
                  </a:lnTo>
                  <a:lnTo>
                    <a:pt x="7620" y="302260"/>
                  </a:lnTo>
                  <a:lnTo>
                    <a:pt x="0" y="340360"/>
                  </a:lnTo>
                  <a:lnTo>
                    <a:pt x="635" y="354330"/>
                  </a:lnTo>
                  <a:lnTo>
                    <a:pt x="29210" y="381000"/>
                  </a:lnTo>
                  <a:lnTo>
                    <a:pt x="72390" y="384175"/>
                  </a:lnTo>
                  <a:lnTo>
                    <a:pt x="124460" y="384175"/>
                  </a:lnTo>
                  <a:lnTo>
                    <a:pt x="222250" y="383539"/>
                  </a:lnTo>
                  <a:lnTo>
                    <a:pt x="274955" y="367030"/>
                  </a:lnTo>
                  <a:lnTo>
                    <a:pt x="309245" y="323850"/>
                  </a:lnTo>
                  <a:lnTo>
                    <a:pt x="316230" y="309880"/>
                  </a:lnTo>
                  <a:lnTo>
                    <a:pt x="324485" y="297180"/>
                  </a:lnTo>
                  <a:lnTo>
                    <a:pt x="369570" y="259714"/>
                  </a:lnTo>
                  <a:lnTo>
                    <a:pt x="424180" y="241935"/>
                  </a:lnTo>
                  <a:lnTo>
                    <a:pt x="455295" y="239395"/>
                  </a:lnTo>
                  <a:lnTo>
                    <a:pt x="893445" y="239395"/>
                  </a:lnTo>
                  <a:lnTo>
                    <a:pt x="882015" y="212089"/>
                  </a:lnTo>
                  <a:lnTo>
                    <a:pt x="859155" y="173989"/>
                  </a:lnTo>
                  <a:lnTo>
                    <a:pt x="831215" y="139064"/>
                  </a:lnTo>
                  <a:lnTo>
                    <a:pt x="798195" y="106680"/>
                  </a:lnTo>
                  <a:lnTo>
                    <a:pt x="760730" y="78739"/>
                  </a:lnTo>
                  <a:lnTo>
                    <a:pt x="719455" y="54610"/>
                  </a:lnTo>
                  <a:lnTo>
                    <a:pt x="673735" y="34925"/>
                  </a:lnTo>
                  <a:lnTo>
                    <a:pt x="624840" y="19685"/>
                  </a:lnTo>
                  <a:lnTo>
                    <a:pt x="571500" y="8889"/>
                  </a:lnTo>
                  <a:lnTo>
                    <a:pt x="514350" y="1905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87259" y="5090159"/>
            <a:ext cx="372745" cy="328295"/>
            <a:chOff x="7287259" y="5090159"/>
            <a:chExt cx="372745" cy="328295"/>
          </a:xfrm>
        </p:grpSpPr>
        <p:sp>
          <p:nvSpPr>
            <p:cNvPr id="14" name="object 14"/>
            <p:cNvSpPr/>
            <p:nvPr/>
          </p:nvSpPr>
          <p:spPr>
            <a:xfrm>
              <a:off x="7296784" y="5103494"/>
              <a:ext cx="363220" cy="314960"/>
            </a:xfrm>
            <a:custGeom>
              <a:avLst/>
              <a:gdLst/>
              <a:ahLst/>
              <a:cxnLst/>
              <a:rect l="l" t="t" r="r" b="b"/>
              <a:pathLst>
                <a:path w="363220" h="314960">
                  <a:moveTo>
                    <a:pt x="105410" y="0"/>
                  </a:moveTo>
                  <a:lnTo>
                    <a:pt x="65405" y="2540"/>
                  </a:lnTo>
                  <a:lnTo>
                    <a:pt x="20320" y="29210"/>
                  </a:lnTo>
                  <a:lnTo>
                    <a:pt x="635" y="86995"/>
                  </a:lnTo>
                  <a:lnTo>
                    <a:pt x="0" y="122555"/>
                  </a:lnTo>
                  <a:lnTo>
                    <a:pt x="5715" y="160020"/>
                  </a:lnTo>
                  <a:lnTo>
                    <a:pt x="17145" y="197485"/>
                  </a:lnTo>
                  <a:lnTo>
                    <a:pt x="34925" y="232410"/>
                  </a:lnTo>
                  <a:lnTo>
                    <a:pt x="58420" y="264160"/>
                  </a:lnTo>
                  <a:lnTo>
                    <a:pt x="88265" y="289560"/>
                  </a:lnTo>
                  <a:lnTo>
                    <a:pt x="123825" y="307340"/>
                  </a:lnTo>
                  <a:lnTo>
                    <a:pt x="165735" y="314960"/>
                  </a:lnTo>
                  <a:lnTo>
                    <a:pt x="233045" y="313690"/>
                  </a:lnTo>
                  <a:lnTo>
                    <a:pt x="283845" y="302260"/>
                  </a:lnTo>
                  <a:lnTo>
                    <a:pt x="320675" y="283210"/>
                  </a:lnTo>
                  <a:lnTo>
                    <a:pt x="358140" y="222250"/>
                  </a:lnTo>
                  <a:lnTo>
                    <a:pt x="363220" y="183515"/>
                  </a:lnTo>
                  <a:lnTo>
                    <a:pt x="361950" y="140335"/>
                  </a:lnTo>
                  <a:lnTo>
                    <a:pt x="349885" y="94615"/>
                  </a:lnTo>
                  <a:lnTo>
                    <a:pt x="323850" y="59055"/>
                  </a:lnTo>
                  <a:lnTo>
                    <a:pt x="288290" y="33655"/>
                  </a:lnTo>
                  <a:lnTo>
                    <a:pt x="245110" y="15875"/>
                  </a:lnTo>
                  <a:lnTo>
                    <a:pt x="198755" y="5080"/>
                  </a:lnTo>
                  <a:lnTo>
                    <a:pt x="150495" y="635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7259" y="5090159"/>
              <a:ext cx="344805" cy="295275"/>
            </a:xfrm>
            <a:custGeom>
              <a:avLst/>
              <a:gdLst/>
              <a:ahLst/>
              <a:cxnLst/>
              <a:rect l="l" t="t" r="r" b="b"/>
              <a:pathLst>
                <a:path w="344804" h="295275">
                  <a:moveTo>
                    <a:pt x="172720" y="0"/>
                  </a:moveTo>
                  <a:lnTo>
                    <a:pt x="125730" y="1904"/>
                  </a:lnTo>
                  <a:lnTo>
                    <a:pt x="81915" y="5714"/>
                  </a:lnTo>
                  <a:lnTo>
                    <a:pt x="30480" y="34289"/>
                  </a:lnTo>
                  <a:lnTo>
                    <a:pt x="3175" y="95884"/>
                  </a:lnTo>
                  <a:lnTo>
                    <a:pt x="0" y="132714"/>
                  </a:lnTo>
                  <a:lnTo>
                    <a:pt x="3175" y="170814"/>
                  </a:lnTo>
                  <a:lnTo>
                    <a:pt x="13970" y="207644"/>
                  </a:lnTo>
                  <a:lnTo>
                    <a:pt x="33020" y="240664"/>
                  </a:lnTo>
                  <a:lnTo>
                    <a:pt x="59690" y="267969"/>
                  </a:lnTo>
                  <a:lnTo>
                    <a:pt x="95250" y="287019"/>
                  </a:lnTo>
                  <a:lnTo>
                    <a:pt x="139065" y="295275"/>
                  </a:lnTo>
                  <a:lnTo>
                    <a:pt x="199390" y="294004"/>
                  </a:lnTo>
                  <a:lnTo>
                    <a:pt x="248285" y="282575"/>
                  </a:lnTo>
                  <a:lnTo>
                    <a:pt x="285750" y="263525"/>
                  </a:lnTo>
                  <a:lnTo>
                    <a:pt x="332105" y="207644"/>
                  </a:lnTo>
                  <a:lnTo>
                    <a:pt x="344805" y="135254"/>
                  </a:lnTo>
                  <a:lnTo>
                    <a:pt x="341630" y="96519"/>
                  </a:lnTo>
                  <a:lnTo>
                    <a:pt x="326390" y="57150"/>
                  </a:lnTo>
                  <a:lnTo>
                    <a:pt x="299085" y="29209"/>
                  </a:lnTo>
                  <a:lnTo>
                    <a:pt x="262255" y="12064"/>
                  </a:lnTo>
                  <a:lnTo>
                    <a:pt x="219075" y="3175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2252-A8D2-C971-1E16-1438C1F99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E43715D-1A6F-3FE6-03A3-59DA8670AD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2F058FC-61B9-FCF0-E65C-62C8404C6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106" y="658673"/>
            <a:ext cx="82403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</a:t>
            </a:r>
            <a:r>
              <a:rPr lang="nb-NO" spc="-10" dirty="0"/>
              <a:t>øving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B4924E-3A63-33A8-B225-DD012252AD37}"/>
              </a:ext>
            </a:extLst>
          </p:cNvPr>
          <p:cNvSpPr txBox="1"/>
          <p:nvPr/>
        </p:nvSpPr>
        <p:spPr>
          <a:xfrm>
            <a:off x="849882" y="1869465"/>
            <a:ext cx="3943097" cy="4482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Balanseøvingar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  <a:endParaRPr lang="nb-NO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nb-NO"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066BCD4-3276-312E-0D88-098D0DA7BB96}"/>
              </a:ext>
            </a:extLst>
          </p:cNvPr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019ECAB-32A9-86F8-6715-ED4EF114DE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FD0A962-BCDA-E449-B749-816E9AC14D78}"/>
                </a:ext>
              </a:extLst>
            </p:cNvPr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656AEFA-D360-ED03-2FA6-12F66AB27D98}"/>
                </a:ext>
              </a:extLst>
            </p:cNvPr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9FEBE03A-245F-9923-407C-864F6E9AAB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7739AFD-B535-07A3-08B9-D7519546EFC5}"/>
                </a:ext>
              </a:extLst>
            </p:cNvPr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7A151D1-29AA-A700-4C8E-72783A162D2C}"/>
                </a:ext>
              </a:extLst>
            </p:cNvPr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FCCA6C5-3341-B89B-3D3C-12EF4C789CB9}"/>
                </a:ext>
              </a:extLst>
            </p:cNvPr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D3BD102-875E-B4B2-AEFF-2E3AD47C6AF6}"/>
                </a:ext>
              </a:extLst>
            </p:cNvPr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023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2DBD-3BBC-E372-3F90-DEB75434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EBFAA63-9FE8-4285-9086-DC641E5235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7876A7B-C7B2-DCA9-21A4-F47EAA0C6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2C2A6D8-CC58-E1D7-5F12-9DAEE34125D8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DFAB832-A2AE-4228-C49C-9D54F86C9202}"/>
              </a:ext>
            </a:extLst>
          </p:cNvPr>
          <p:cNvGrpSpPr/>
          <p:nvPr/>
        </p:nvGrpSpPr>
        <p:grpSpPr>
          <a:xfrm>
            <a:off x="4829809" y="1934844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B8E25DB8-0513-2EB1-B6B5-C2A6E7BDD8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79AC99B-6AF7-4907-DCC5-220B640DEB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517ECBB1-9819-31CB-B5C4-062360A5F9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80656B4-1B66-3C96-CD81-EF5877B59D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940EC47F-ED53-9AD7-AB74-5BFDECDF783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9218854A-8D7D-DC09-6BBF-311618D715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6A540DD-2DA6-ABE5-8106-4ACA75A5F37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396C60D3-A79A-F145-FEF9-03C980AA2A2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61CFD5-3D9E-1ABA-9D9A-68CBFCCCC32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482B9F0-95E4-98C4-49ED-ED6D5C222CE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821B9423-0B34-6FA9-9863-655A24698EE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5C32576-CCC6-2D61-55B5-3EA4D8DF216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E77134CE-CECA-07F8-6AED-10206C35232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E6A9D9F-1D95-0181-7DC3-C4C85D3B917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5EF349A5-6C39-F724-C48C-050E1F02E7C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3494A65B-2A4B-D4BE-3A8F-F4959E723E3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A5CD8A2-2870-A737-9007-5EBAFDEACAC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AF85A20B-5F1C-E40F-6D7D-2A4D123A460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B7B96A8F-5790-A538-6825-AD797D8CBB5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54782A5E-D1BE-1B4E-6B3B-3907DAC8B71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A0E04A7-08C8-3B5A-A18E-10A0D465E2F1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D01E44B-8B18-EA38-FA7B-9FC015A368BD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7115D1-95A1-D2FE-A249-860822A6B698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E4B7B53F-A051-F03F-225D-14222E7C3134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F2A7343-7798-42E0-C4C9-7817A5CE399A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A077D39-8D45-89DB-2FC5-03C590DB4700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39E2B01-E93F-7A4D-73FF-EFEA90107113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5F8EC8F-75E6-6E5C-BA27-4B6AFCCB512C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A21315F-BF28-E6C6-FE30-BE35E7915E49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23B7A9D0-F326-7FCA-ADE7-E6CC6DDD0819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D7A0E8E9-0592-1508-3BB4-029D8AFC8A2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1D08DF5-AF7B-95B9-9349-D65BA65968A1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50FDD4B9-3E2F-8C06-C4C9-13C8CDF11C56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05E4B36-9FA0-143B-4265-2AEE3BD1A27C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A9B8399-D042-89B2-278B-14E7EE9033D9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371AB5DD-DCE7-2F03-AD6C-BAB2BDAD4CC6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5DDC918D-9D34-3F72-AFB7-439199ABC88A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8266ED85-5D1A-8403-029E-7F17C9A2EB1C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367DBFD8-C317-8C85-D020-31B936BC8431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F6979753-7C72-907E-85B4-E6E599B733A0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84C4D304-AE4D-93D7-1214-42531766E818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BB072D45-E32F-712C-4BB0-BB6E6728B336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D67556A-8641-19A5-B88A-932CF64FA96E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BF812A5-C578-868F-0717-02A863F69DDD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B30D2DC1-0595-8589-BB52-C809F5544989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50E7580-2556-9839-1A63-B6E90A865938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1BAEE0C-1AD7-7424-69E3-6D55F5103D8D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B7F500F1-8987-53A5-246F-1658704CA962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6D6DAF42-A8AD-80A1-6CE3-C2CFF1B4B562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727CAAA4-FD81-D08E-1E44-12039A18EDC8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3E39F3A8-AC51-3EB4-90FA-126BFCD38489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896784A8-70A4-E91B-C2B1-C82E88611FBF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1E6EB6E1-916F-C42B-390D-3FFD8CDDFA2E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7A10BA73-ED41-EB8C-F7DC-DC73E5F881F8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694C1CA0-3A71-E69A-E2ED-083A7188E838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66E8757B-75EC-A168-10D5-F085907EF588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DC2E98B5-6604-6904-FF06-D012C73A95FD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3FC72044-518C-3D8B-3207-F0772AF8D9FD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0FA449B3-863B-FA4B-AEED-951F057D4241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49C868B5-D978-1082-6334-F37897B392C3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55498689-04F7-87BB-FAA9-9C6A0BFD9E6B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31CC991A-D1B1-A53F-3B1E-2D1ED22AA076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799B3738-7196-D6A5-4389-8AFA5B1BDB16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E9D14AFA-3390-89AE-5B69-6A1ECD1DF265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A7310689-3E5E-81DA-C4F2-2D26E8F4BA11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43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989" y="1706841"/>
            <a:ext cx="4613910" cy="52763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1D2E-08DC-EC06-9C4D-2AA02398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E1DE3A-8B81-7EBF-59E4-796E1F6DF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</a:t>
            </a:r>
            <a:r>
              <a:rPr lang="nb-NO"/>
              <a:t>kan kontakte</a:t>
            </a:r>
            <a:r>
              <a:rPr lang="nb-NO" spc="-25"/>
              <a:t>:</a:t>
            </a:r>
            <a:endParaRPr spc="-25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8D583F4-F087-0BCD-5A82-8C0B0BDA64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37269D7-C84C-2180-D962-88277D42201B}"/>
              </a:ext>
            </a:extLst>
          </p:cNvPr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A46B3D7-8E7F-7F8C-1CD2-7BD856E1B3D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B4C62-EDDF-EA88-B053-C6068608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9D1AB00-DB54-54A3-BDAC-AD4C9C6A22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25E7453-D304-C858-1425-FCCC8B47A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7DA772-857C-F9ED-6C88-9E1F1078C1A5}"/>
              </a:ext>
            </a:extLst>
          </p:cNvPr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4610A042-AE99-18DC-7767-84D6B6EF9B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Misu</a:t>
            </a:r>
            <a:r>
              <a:rPr lang="nb-NO" dirty="0" err="1"/>
              <a:t>nning</a:t>
            </a:r>
            <a:r>
              <a:rPr spc="-160" dirty="0"/>
              <a:t> </a:t>
            </a:r>
            <a:r>
              <a:rPr dirty="0"/>
              <a:t>og</a:t>
            </a:r>
            <a:r>
              <a:rPr spc="-160" dirty="0"/>
              <a:t> </a:t>
            </a:r>
            <a:r>
              <a:rPr spc="-10" dirty="0"/>
              <a:t>sjalusi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37634" y="2216150"/>
            <a:ext cx="2751455" cy="3917950"/>
            <a:chOff x="3937634" y="2216150"/>
            <a:chExt cx="2751455" cy="3917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699" y="3225164"/>
              <a:ext cx="159384" cy="6781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0464" y="4467225"/>
              <a:ext cx="148589" cy="1441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82689" y="3921760"/>
              <a:ext cx="363220" cy="570230"/>
            </a:xfrm>
            <a:custGeom>
              <a:avLst/>
              <a:gdLst/>
              <a:ahLst/>
              <a:cxnLst/>
              <a:rect l="l" t="t" r="r" b="b"/>
              <a:pathLst>
                <a:path w="363220" h="570229">
                  <a:moveTo>
                    <a:pt x="233680" y="0"/>
                  </a:moveTo>
                  <a:lnTo>
                    <a:pt x="181610" y="3810"/>
                  </a:lnTo>
                  <a:lnTo>
                    <a:pt x="0" y="570229"/>
                  </a:lnTo>
                  <a:lnTo>
                    <a:pt x="18414" y="563244"/>
                  </a:lnTo>
                  <a:lnTo>
                    <a:pt x="64770" y="541019"/>
                  </a:lnTo>
                  <a:lnTo>
                    <a:pt x="125095" y="502919"/>
                  </a:lnTo>
                  <a:lnTo>
                    <a:pt x="187325" y="448309"/>
                  </a:lnTo>
                  <a:lnTo>
                    <a:pt x="217805" y="411479"/>
                  </a:lnTo>
                  <a:lnTo>
                    <a:pt x="255905" y="359410"/>
                  </a:lnTo>
                  <a:lnTo>
                    <a:pt x="295275" y="296544"/>
                  </a:lnTo>
                  <a:lnTo>
                    <a:pt x="313689" y="262889"/>
                  </a:lnTo>
                  <a:lnTo>
                    <a:pt x="354964" y="160654"/>
                  </a:lnTo>
                  <a:lnTo>
                    <a:pt x="363219" y="98425"/>
                  </a:lnTo>
                  <a:lnTo>
                    <a:pt x="359410" y="71119"/>
                  </a:lnTo>
                  <a:lnTo>
                    <a:pt x="333375" y="27939"/>
                  </a:lnTo>
                  <a:lnTo>
                    <a:pt x="275589" y="3175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F4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0149" y="3912870"/>
              <a:ext cx="374015" cy="586740"/>
            </a:xfrm>
            <a:custGeom>
              <a:avLst/>
              <a:gdLst/>
              <a:ahLst/>
              <a:cxnLst/>
              <a:rect l="l" t="t" r="r" b="b"/>
              <a:pathLst>
                <a:path w="374015" h="586739">
                  <a:moveTo>
                    <a:pt x="236220" y="0"/>
                  </a:moveTo>
                  <a:lnTo>
                    <a:pt x="224154" y="0"/>
                  </a:lnTo>
                  <a:lnTo>
                    <a:pt x="210820" y="634"/>
                  </a:lnTo>
                  <a:lnTo>
                    <a:pt x="183514" y="3175"/>
                  </a:lnTo>
                  <a:lnTo>
                    <a:pt x="185420" y="20319"/>
                  </a:lnTo>
                  <a:lnTo>
                    <a:pt x="199389" y="18414"/>
                  </a:lnTo>
                  <a:lnTo>
                    <a:pt x="236220" y="16509"/>
                  </a:lnTo>
                  <a:lnTo>
                    <a:pt x="294640" y="24129"/>
                  </a:lnTo>
                  <a:lnTo>
                    <a:pt x="334645" y="46354"/>
                  </a:lnTo>
                  <a:lnTo>
                    <a:pt x="353695" y="81279"/>
                  </a:lnTo>
                  <a:lnTo>
                    <a:pt x="357504" y="110489"/>
                  </a:lnTo>
                  <a:lnTo>
                    <a:pt x="356234" y="131444"/>
                  </a:lnTo>
                  <a:lnTo>
                    <a:pt x="345440" y="178434"/>
                  </a:lnTo>
                  <a:lnTo>
                    <a:pt x="321309" y="240664"/>
                  </a:lnTo>
                  <a:lnTo>
                    <a:pt x="302895" y="278129"/>
                  </a:lnTo>
                  <a:lnTo>
                    <a:pt x="281940" y="314959"/>
                  </a:lnTo>
                  <a:lnTo>
                    <a:pt x="260350" y="349250"/>
                  </a:lnTo>
                  <a:lnTo>
                    <a:pt x="238125" y="381634"/>
                  </a:lnTo>
                  <a:lnTo>
                    <a:pt x="199389" y="433069"/>
                  </a:lnTo>
                  <a:lnTo>
                    <a:pt x="154304" y="479424"/>
                  </a:lnTo>
                  <a:lnTo>
                    <a:pt x="122554" y="504189"/>
                  </a:lnTo>
                  <a:lnTo>
                    <a:pt x="62864" y="541654"/>
                  </a:lnTo>
                  <a:lnTo>
                    <a:pt x="12064" y="565784"/>
                  </a:lnTo>
                  <a:lnTo>
                    <a:pt x="0" y="570864"/>
                  </a:lnTo>
                  <a:lnTo>
                    <a:pt x="5714" y="586739"/>
                  </a:lnTo>
                  <a:lnTo>
                    <a:pt x="45085" y="569594"/>
                  </a:lnTo>
                  <a:lnTo>
                    <a:pt x="100964" y="539114"/>
                  </a:lnTo>
                  <a:lnTo>
                    <a:pt x="132714" y="517524"/>
                  </a:lnTo>
                  <a:lnTo>
                    <a:pt x="165100" y="492124"/>
                  </a:lnTo>
                  <a:lnTo>
                    <a:pt x="196214" y="462279"/>
                  </a:lnTo>
                  <a:lnTo>
                    <a:pt x="231140" y="419734"/>
                  </a:lnTo>
                  <a:lnTo>
                    <a:pt x="266700" y="370204"/>
                  </a:lnTo>
                  <a:lnTo>
                    <a:pt x="288925" y="335279"/>
                  </a:lnTo>
                  <a:lnTo>
                    <a:pt x="310515" y="298450"/>
                  </a:lnTo>
                  <a:lnTo>
                    <a:pt x="330834" y="260350"/>
                  </a:lnTo>
                  <a:lnTo>
                    <a:pt x="347979" y="221614"/>
                  </a:lnTo>
                  <a:lnTo>
                    <a:pt x="361950" y="182879"/>
                  </a:lnTo>
                  <a:lnTo>
                    <a:pt x="374015" y="110489"/>
                  </a:lnTo>
                  <a:lnTo>
                    <a:pt x="374015" y="99059"/>
                  </a:lnTo>
                  <a:lnTo>
                    <a:pt x="360045" y="52069"/>
                  </a:lnTo>
                  <a:lnTo>
                    <a:pt x="323215" y="17779"/>
                  </a:lnTo>
                  <a:lnTo>
                    <a:pt x="285750" y="4444"/>
                  </a:lnTo>
                  <a:lnTo>
                    <a:pt x="262254" y="1269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9094" y="4361179"/>
              <a:ext cx="121920" cy="1981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9244" y="4332604"/>
              <a:ext cx="168910" cy="166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7634" y="3295014"/>
              <a:ext cx="2505710" cy="25520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7089" y="4053204"/>
              <a:ext cx="91438" cy="1308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75734" y="5471795"/>
              <a:ext cx="2628265" cy="662305"/>
            </a:xfrm>
            <a:custGeom>
              <a:avLst/>
              <a:gdLst/>
              <a:ahLst/>
              <a:cxnLst/>
              <a:rect l="l" t="t" r="r" b="b"/>
              <a:pathLst>
                <a:path w="2628265" h="662304">
                  <a:moveTo>
                    <a:pt x="445769" y="0"/>
                  </a:moveTo>
                  <a:lnTo>
                    <a:pt x="0" y="64770"/>
                  </a:lnTo>
                  <a:lnTo>
                    <a:pt x="6985" y="81280"/>
                  </a:lnTo>
                  <a:lnTo>
                    <a:pt x="15875" y="99060"/>
                  </a:lnTo>
                  <a:lnTo>
                    <a:pt x="40004" y="137795"/>
                  </a:lnTo>
                  <a:lnTo>
                    <a:pt x="73025" y="179705"/>
                  </a:lnTo>
                  <a:lnTo>
                    <a:pt x="113664" y="224790"/>
                  </a:lnTo>
                  <a:lnTo>
                    <a:pt x="162560" y="271145"/>
                  </a:lnTo>
                  <a:lnTo>
                    <a:pt x="219075" y="319405"/>
                  </a:lnTo>
                  <a:lnTo>
                    <a:pt x="250825" y="342900"/>
                  </a:lnTo>
                  <a:lnTo>
                    <a:pt x="284479" y="367030"/>
                  </a:lnTo>
                  <a:lnTo>
                    <a:pt x="320039" y="390525"/>
                  </a:lnTo>
                  <a:lnTo>
                    <a:pt x="357504" y="414020"/>
                  </a:lnTo>
                  <a:lnTo>
                    <a:pt x="396875" y="437515"/>
                  </a:lnTo>
                  <a:lnTo>
                    <a:pt x="438785" y="459740"/>
                  </a:lnTo>
                  <a:lnTo>
                    <a:pt x="481964" y="481965"/>
                  </a:lnTo>
                  <a:lnTo>
                    <a:pt x="527685" y="502920"/>
                  </a:lnTo>
                  <a:lnTo>
                    <a:pt x="574675" y="523240"/>
                  </a:lnTo>
                  <a:lnTo>
                    <a:pt x="624204" y="542290"/>
                  </a:lnTo>
                  <a:lnTo>
                    <a:pt x="675639" y="560705"/>
                  </a:lnTo>
                  <a:lnTo>
                    <a:pt x="728979" y="577850"/>
                  </a:lnTo>
                  <a:lnTo>
                    <a:pt x="784860" y="593725"/>
                  </a:lnTo>
                  <a:lnTo>
                    <a:pt x="842010" y="608330"/>
                  </a:lnTo>
                  <a:lnTo>
                    <a:pt x="901064" y="621665"/>
                  </a:lnTo>
                  <a:lnTo>
                    <a:pt x="962660" y="633095"/>
                  </a:lnTo>
                  <a:lnTo>
                    <a:pt x="1025525" y="642620"/>
                  </a:lnTo>
                  <a:lnTo>
                    <a:pt x="1090929" y="650240"/>
                  </a:lnTo>
                  <a:lnTo>
                    <a:pt x="1157604" y="656590"/>
                  </a:lnTo>
                  <a:lnTo>
                    <a:pt x="1226819" y="660400"/>
                  </a:lnTo>
                  <a:lnTo>
                    <a:pt x="1297939" y="662305"/>
                  </a:lnTo>
                  <a:lnTo>
                    <a:pt x="1370329" y="661670"/>
                  </a:lnTo>
                  <a:lnTo>
                    <a:pt x="1445260" y="659130"/>
                  </a:lnTo>
                  <a:lnTo>
                    <a:pt x="1960879" y="623570"/>
                  </a:lnTo>
                  <a:lnTo>
                    <a:pt x="2256154" y="552450"/>
                  </a:lnTo>
                  <a:lnTo>
                    <a:pt x="2441575" y="391795"/>
                  </a:lnTo>
                  <a:lnTo>
                    <a:pt x="2628265" y="87630"/>
                  </a:lnTo>
                  <a:lnTo>
                    <a:pt x="2489200" y="86995"/>
                  </a:lnTo>
                  <a:lnTo>
                    <a:pt x="2392044" y="78740"/>
                  </a:lnTo>
                  <a:lnTo>
                    <a:pt x="2291079" y="54610"/>
                  </a:lnTo>
                  <a:lnTo>
                    <a:pt x="2141219" y="8255"/>
                  </a:lnTo>
                  <a:lnTo>
                    <a:pt x="2115819" y="58420"/>
                  </a:lnTo>
                  <a:lnTo>
                    <a:pt x="2092325" y="91440"/>
                  </a:lnTo>
                  <a:lnTo>
                    <a:pt x="2058035" y="122555"/>
                  </a:lnTo>
                  <a:lnTo>
                    <a:pt x="1999614" y="167005"/>
                  </a:lnTo>
                  <a:lnTo>
                    <a:pt x="1967229" y="193675"/>
                  </a:lnTo>
                  <a:lnTo>
                    <a:pt x="1933575" y="218440"/>
                  </a:lnTo>
                  <a:lnTo>
                    <a:pt x="1898014" y="241300"/>
                  </a:lnTo>
                  <a:lnTo>
                    <a:pt x="1860550" y="262255"/>
                  </a:lnTo>
                  <a:lnTo>
                    <a:pt x="1821814" y="281305"/>
                  </a:lnTo>
                  <a:lnTo>
                    <a:pt x="1781175" y="298450"/>
                  </a:lnTo>
                  <a:lnTo>
                    <a:pt x="1738629" y="313690"/>
                  </a:lnTo>
                  <a:lnTo>
                    <a:pt x="1694179" y="327025"/>
                  </a:lnTo>
                  <a:lnTo>
                    <a:pt x="1647825" y="339090"/>
                  </a:lnTo>
                  <a:lnTo>
                    <a:pt x="1600835" y="349250"/>
                  </a:lnTo>
                  <a:lnTo>
                    <a:pt x="1551304" y="357505"/>
                  </a:lnTo>
                  <a:lnTo>
                    <a:pt x="1500504" y="364490"/>
                  </a:lnTo>
                  <a:lnTo>
                    <a:pt x="1448435" y="368935"/>
                  </a:lnTo>
                  <a:lnTo>
                    <a:pt x="1394460" y="372745"/>
                  </a:lnTo>
                  <a:lnTo>
                    <a:pt x="1338579" y="374650"/>
                  </a:lnTo>
                  <a:lnTo>
                    <a:pt x="1282064" y="374650"/>
                  </a:lnTo>
                  <a:lnTo>
                    <a:pt x="1223644" y="373380"/>
                  </a:lnTo>
                  <a:lnTo>
                    <a:pt x="1163319" y="370205"/>
                  </a:lnTo>
                  <a:lnTo>
                    <a:pt x="1102360" y="365760"/>
                  </a:lnTo>
                  <a:lnTo>
                    <a:pt x="1039494" y="360045"/>
                  </a:lnTo>
                  <a:lnTo>
                    <a:pt x="792479" y="329565"/>
                  </a:lnTo>
                  <a:lnTo>
                    <a:pt x="648335" y="281940"/>
                  </a:lnTo>
                  <a:lnTo>
                    <a:pt x="551179" y="182880"/>
                  </a:lnTo>
                  <a:lnTo>
                    <a:pt x="445769" y="0"/>
                  </a:lnTo>
                  <a:close/>
                </a:path>
              </a:pathLst>
            </a:custGeom>
            <a:solidFill>
              <a:srgbClr val="F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2559" y="4665979"/>
              <a:ext cx="209550" cy="1587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8065" y="2295525"/>
              <a:ext cx="2610059" cy="3591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2259" y="3283585"/>
              <a:ext cx="147320" cy="1244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06769" y="2380614"/>
              <a:ext cx="676275" cy="1320165"/>
            </a:xfrm>
            <a:custGeom>
              <a:avLst/>
              <a:gdLst/>
              <a:ahLst/>
              <a:cxnLst/>
              <a:rect l="l" t="t" r="r" b="b"/>
              <a:pathLst>
                <a:path w="676275" h="1320164">
                  <a:moveTo>
                    <a:pt x="119379" y="949960"/>
                  </a:moveTo>
                  <a:lnTo>
                    <a:pt x="122554" y="955675"/>
                  </a:lnTo>
                  <a:lnTo>
                    <a:pt x="123825" y="956945"/>
                  </a:lnTo>
                  <a:lnTo>
                    <a:pt x="125094" y="956945"/>
                  </a:lnTo>
                  <a:lnTo>
                    <a:pt x="123189" y="954405"/>
                  </a:lnTo>
                  <a:lnTo>
                    <a:pt x="122554" y="954405"/>
                  </a:lnTo>
                  <a:lnTo>
                    <a:pt x="119379" y="949960"/>
                  </a:lnTo>
                  <a:close/>
                </a:path>
                <a:path w="676275" h="1320164">
                  <a:moveTo>
                    <a:pt x="120014" y="948689"/>
                  </a:moveTo>
                  <a:lnTo>
                    <a:pt x="119379" y="949325"/>
                  </a:lnTo>
                  <a:lnTo>
                    <a:pt x="122554" y="954405"/>
                  </a:lnTo>
                  <a:lnTo>
                    <a:pt x="123189" y="954405"/>
                  </a:lnTo>
                  <a:lnTo>
                    <a:pt x="120014" y="948689"/>
                  </a:lnTo>
                  <a:close/>
                </a:path>
                <a:path w="676275" h="1320164">
                  <a:moveTo>
                    <a:pt x="114934" y="944880"/>
                  </a:moveTo>
                  <a:lnTo>
                    <a:pt x="119379" y="951230"/>
                  </a:lnTo>
                  <a:lnTo>
                    <a:pt x="119379" y="949960"/>
                  </a:lnTo>
                  <a:lnTo>
                    <a:pt x="114934" y="944880"/>
                  </a:lnTo>
                  <a:close/>
                </a:path>
                <a:path w="676275" h="1320164">
                  <a:moveTo>
                    <a:pt x="354964" y="290195"/>
                  </a:moveTo>
                  <a:lnTo>
                    <a:pt x="381634" y="323214"/>
                  </a:lnTo>
                  <a:lnTo>
                    <a:pt x="410209" y="359410"/>
                  </a:lnTo>
                  <a:lnTo>
                    <a:pt x="438784" y="397510"/>
                  </a:lnTo>
                  <a:lnTo>
                    <a:pt x="453389" y="416560"/>
                  </a:lnTo>
                  <a:lnTo>
                    <a:pt x="490219" y="471805"/>
                  </a:lnTo>
                  <a:lnTo>
                    <a:pt x="513079" y="508000"/>
                  </a:lnTo>
                  <a:lnTo>
                    <a:pt x="535304" y="545464"/>
                  </a:lnTo>
                  <a:lnTo>
                    <a:pt x="556259" y="584200"/>
                  </a:lnTo>
                  <a:lnTo>
                    <a:pt x="575309" y="623570"/>
                  </a:lnTo>
                  <a:lnTo>
                    <a:pt x="593725" y="662939"/>
                  </a:lnTo>
                  <a:lnTo>
                    <a:pt x="610234" y="702945"/>
                  </a:lnTo>
                  <a:lnTo>
                    <a:pt x="624839" y="743585"/>
                  </a:lnTo>
                  <a:lnTo>
                    <a:pt x="638809" y="789305"/>
                  </a:lnTo>
                  <a:lnTo>
                    <a:pt x="640079" y="795655"/>
                  </a:lnTo>
                  <a:lnTo>
                    <a:pt x="641984" y="802005"/>
                  </a:lnTo>
                  <a:lnTo>
                    <a:pt x="654684" y="864870"/>
                  </a:lnTo>
                  <a:lnTo>
                    <a:pt x="655954" y="875664"/>
                  </a:lnTo>
                  <a:lnTo>
                    <a:pt x="665479" y="945514"/>
                  </a:lnTo>
                  <a:lnTo>
                    <a:pt x="671195" y="1000125"/>
                  </a:lnTo>
                  <a:lnTo>
                    <a:pt x="670559" y="1009650"/>
                  </a:lnTo>
                  <a:lnTo>
                    <a:pt x="671829" y="1018539"/>
                  </a:lnTo>
                  <a:lnTo>
                    <a:pt x="672464" y="1028064"/>
                  </a:lnTo>
                  <a:lnTo>
                    <a:pt x="672464" y="1045210"/>
                  </a:lnTo>
                  <a:lnTo>
                    <a:pt x="673734" y="1049020"/>
                  </a:lnTo>
                  <a:lnTo>
                    <a:pt x="675639" y="1057275"/>
                  </a:lnTo>
                  <a:lnTo>
                    <a:pt x="675639" y="1050289"/>
                  </a:lnTo>
                  <a:lnTo>
                    <a:pt x="676275" y="1049020"/>
                  </a:lnTo>
                  <a:lnTo>
                    <a:pt x="676275" y="1040130"/>
                  </a:lnTo>
                  <a:lnTo>
                    <a:pt x="675004" y="1018539"/>
                  </a:lnTo>
                  <a:lnTo>
                    <a:pt x="672464" y="989330"/>
                  </a:lnTo>
                  <a:lnTo>
                    <a:pt x="669289" y="960120"/>
                  </a:lnTo>
                  <a:lnTo>
                    <a:pt x="668654" y="945514"/>
                  </a:lnTo>
                  <a:lnTo>
                    <a:pt x="659129" y="866139"/>
                  </a:lnTo>
                  <a:lnTo>
                    <a:pt x="644014" y="789305"/>
                  </a:lnTo>
                  <a:lnTo>
                    <a:pt x="643889" y="788670"/>
                  </a:lnTo>
                  <a:lnTo>
                    <a:pt x="629920" y="738505"/>
                  </a:lnTo>
                  <a:lnTo>
                    <a:pt x="605789" y="675005"/>
                  </a:lnTo>
                  <a:lnTo>
                    <a:pt x="579754" y="618489"/>
                  </a:lnTo>
                  <a:lnTo>
                    <a:pt x="549909" y="560705"/>
                  </a:lnTo>
                  <a:lnTo>
                    <a:pt x="515619" y="500380"/>
                  </a:lnTo>
                  <a:lnTo>
                    <a:pt x="511175" y="494664"/>
                  </a:lnTo>
                  <a:lnTo>
                    <a:pt x="495300" y="471805"/>
                  </a:lnTo>
                  <a:lnTo>
                    <a:pt x="462279" y="421005"/>
                  </a:lnTo>
                  <a:lnTo>
                    <a:pt x="424179" y="368300"/>
                  </a:lnTo>
                  <a:lnTo>
                    <a:pt x="386714" y="321945"/>
                  </a:lnTo>
                  <a:lnTo>
                    <a:pt x="361950" y="296545"/>
                  </a:lnTo>
                  <a:lnTo>
                    <a:pt x="354964" y="290195"/>
                  </a:lnTo>
                  <a:close/>
                </a:path>
                <a:path w="676275" h="1320164">
                  <a:moveTo>
                    <a:pt x="0" y="0"/>
                  </a:moveTo>
                  <a:lnTo>
                    <a:pt x="0" y="1905"/>
                  </a:lnTo>
                  <a:lnTo>
                    <a:pt x="28575" y="19050"/>
                  </a:lnTo>
                  <a:lnTo>
                    <a:pt x="56514" y="36830"/>
                  </a:lnTo>
                  <a:lnTo>
                    <a:pt x="111759" y="74930"/>
                  </a:lnTo>
                  <a:lnTo>
                    <a:pt x="164464" y="115570"/>
                  </a:lnTo>
                  <a:lnTo>
                    <a:pt x="214629" y="157480"/>
                  </a:lnTo>
                  <a:lnTo>
                    <a:pt x="260984" y="201295"/>
                  </a:lnTo>
                  <a:lnTo>
                    <a:pt x="303529" y="245110"/>
                  </a:lnTo>
                  <a:lnTo>
                    <a:pt x="342264" y="288289"/>
                  </a:lnTo>
                  <a:lnTo>
                    <a:pt x="387984" y="344805"/>
                  </a:lnTo>
                  <a:lnTo>
                    <a:pt x="407034" y="370205"/>
                  </a:lnTo>
                  <a:lnTo>
                    <a:pt x="416559" y="381000"/>
                  </a:lnTo>
                  <a:lnTo>
                    <a:pt x="414654" y="381000"/>
                  </a:lnTo>
                  <a:lnTo>
                    <a:pt x="419734" y="387985"/>
                  </a:lnTo>
                  <a:lnTo>
                    <a:pt x="430529" y="403225"/>
                  </a:lnTo>
                  <a:lnTo>
                    <a:pt x="444500" y="421639"/>
                  </a:lnTo>
                  <a:lnTo>
                    <a:pt x="448309" y="425450"/>
                  </a:lnTo>
                  <a:lnTo>
                    <a:pt x="453389" y="427989"/>
                  </a:lnTo>
                  <a:lnTo>
                    <a:pt x="450850" y="423545"/>
                  </a:lnTo>
                  <a:lnTo>
                    <a:pt x="426719" y="390525"/>
                  </a:lnTo>
                  <a:lnTo>
                    <a:pt x="403225" y="358775"/>
                  </a:lnTo>
                  <a:lnTo>
                    <a:pt x="364489" y="307975"/>
                  </a:lnTo>
                  <a:lnTo>
                    <a:pt x="300354" y="233680"/>
                  </a:lnTo>
                  <a:lnTo>
                    <a:pt x="252094" y="184150"/>
                  </a:lnTo>
                  <a:lnTo>
                    <a:pt x="201294" y="137795"/>
                  </a:lnTo>
                  <a:lnTo>
                    <a:pt x="175259" y="117475"/>
                  </a:lnTo>
                  <a:lnTo>
                    <a:pt x="165734" y="109220"/>
                  </a:lnTo>
                  <a:lnTo>
                    <a:pt x="146684" y="93980"/>
                  </a:lnTo>
                  <a:lnTo>
                    <a:pt x="112394" y="69214"/>
                  </a:lnTo>
                  <a:lnTo>
                    <a:pt x="81279" y="48260"/>
                  </a:lnTo>
                  <a:lnTo>
                    <a:pt x="54609" y="31750"/>
                  </a:lnTo>
                  <a:lnTo>
                    <a:pt x="47625" y="26670"/>
                  </a:lnTo>
                  <a:lnTo>
                    <a:pt x="19050" y="9525"/>
                  </a:lnTo>
                  <a:lnTo>
                    <a:pt x="4444" y="1905"/>
                  </a:lnTo>
                  <a:lnTo>
                    <a:pt x="0" y="0"/>
                  </a:lnTo>
                  <a:close/>
                </a:path>
                <a:path w="676275" h="1320164">
                  <a:moveTo>
                    <a:pt x="478154" y="1298575"/>
                  </a:moveTo>
                  <a:lnTo>
                    <a:pt x="477519" y="1299210"/>
                  </a:lnTo>
                  <a:lnTo>
                    <a:pt x="478154" y="1302385"/>
                  </a:lnTo>
                  <a:lnTo>
                    <a:pt x="479425" y="1304925"/>
                  </a:lnTo>
                  <a:lnTo>
                    <a:pt x="480694" y="1310639"/>
                  </a:lnTo>
                  <a:lnTo>
                    <a:pt x="480694" y="1313814"/>
                  </a:lnTo>
                  <a:lnTo>
                    <a:pt x="482600" y="1319530"/>
                  </a:lnTo>
                  <a:lnTo>
                    <a:pt x="483234" y="1320164"/>
                  </a:lnTo>
                  <a:lnTo>
                    <a:pt x="483234" y="1318260"/>
                  </a:lnTo>
                  <a:lnTo>
                    <a:pt x="482600" y="1312545"/>
                  </a:lnTo>
                  <a:lnTo>
                    <a:pt x="481964" y="1308100"/>
                  </a:lnTo>
                  <a:lnTo>
                    <a:pt x="480059" y="1302385"/>
                  </a:lnTo>
                  <a:lnTo>
                    <a:pt x="480059" y="1301114"/>
                  </a:lnTo>
                  <a:lnTo>
                    <a:pt x="479425" y="1299845"/>
                  </a:lnTo>
                  <a:lnTo>
                    <a:pt x="478154" y="1298575"/>
                  </a:lnTo>
                  <a:close/>
                </a:path>
              </a:pathLst>
            </a:custGeom>
            <a:solidFill>
              <a:srgbClr val="F8A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6134" y="2393950"/>
              <a:ext cx="105410" cy="666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8294" y="2296794"/>
              <a:ext cx="2442209" cy="16764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4699" y="3329305"/>
              <a:ext cx="168910" cy="1428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4689" y="2553334"/>
              <a:ext cx="100329" cy="654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09134" y="2605404"/>
              <a:ext cx="2042795" cy="1066165"/>
            </a:xfrm>
            <a:custGeom>
              <a:avLst/>
              <a:gdLst/>
              <a:ahLst/>
              <a:cxnLst/>
              <a:rect l="l" t="t" r="r" b="b"/>
              <a:pathLst>
                <a:path w="2042795" h="1066164">
                  <a:moveTo>
                    <a:pt x="55879" y="0"/>
                  </a:moveTo>
                  <a:lnTo>
                    <a:pt x="38735" y="7620"/>
                  </a:lnTo>
                  <a:lnTo>
                    <a:pt x="23494" y="15875"/>
                  </a:lnTo>
                  <a:lnTo>
                    <a:pt x="10160" y="25400"/>
                  </a:lnTo>
                  <a:lnTo>
                    <a:pt x="0" y="36195"/>
                  </a:lnTo>
                  <a:lnTo>
                    <a:pt x="8889" y="29845"/>
                  </a:lnTo>
                  <a:lnTo>
                    <a:pt x="37464" y="10795"/>
                  </a:lnTo>
                  <a:lnTo>
                    <a:pt x="55879" y="0"/>
                  </a:lnTo>
                  <a:close/>
                </a:path>
                <a:path w="2042795" h="1066164">
                  <a:moveTo>
                    <a:pt x="2038985" y="1013460"/>
                  </a:moveTo>
                  <a:lnTo>
                    <a:pt x="2037202" y="1031875"/>
                  </a:lnTo>
                  <a:lnTo>
                    <a:pt x="2037080" y="1033145"/>
                  </a:lnTo>
                  <a:lnTo>
                    <a:pt x="2035915" y="1047115"/>
                  </a:lnTo>
                  <a:lnTo>
                    <a:pt x="2035810" y="1053465"/>
                  </a:lnTo>
                  <a:lnTo>
                    <a:pt x="2034539" y="1058545"/>
                  </a:lnTo>
                  <a:lnTo>
                    <a:pt x="2041524" y="1066165"/>
                  </a:lnTo>
                  <a:lnTo>
                    <a:pt x="2042794" y="1066165"/>
                  </a:lnTo>
                  <a:lnTo>
                    <a:pt x="2042794" y="1058545"/>
                  </a:lnTo>
                  <a:lnTo>
                    <a:pt x="2042160" y="1050290"/>
                  </a:lnTo>
                  <a:lnTo>
                    <a:pt x="2039619" y="1047115"/>
                  </a:lnTo>
                  <a:lnTo>
                    <a:pt x="2037714" y="1044575"/>
                  </a:lnTo>
                  <a:lnTo>
                    <a:pt x="2041524" y="1044575"/>
                  </a:lnTo>
                  <a:lnTo>
                    <a:pt x="2041524" y="1040765"/>
                  </a:lnTo>
                  <a:lnTo>
                    <a:pt x="2040980" y="1033145"/>
                  </a:lnTo>
                  <a:lnTo>
                    <a:pt x="2040889" y="1031875"/>
                  </a:lnTo>
                  <a:lnTo>
                    <a:pt x="2039619" y="1023620"/>
                  </a:lnTo>
                  <a:lnTo>
                    <a:pt x="2038985" y="1013460"/>
                  </a:lnTo>
                  <a:close/>
                </a:path>
                <a:path w="2042795" h="1066164">
                  <a:moveTo>
                    <a:pt x="2041524" y="1044575"/>
                  </a:moveTo>
                  <a:lnTo>
                    <a:pt x="2038349" y="1044575"/>
                  </a:lnTo>
                  <a:lnTo>
                    <a:pt x="2042160" y="1048385"/>
                  </a:lnTo>
                  <a:lnTo>
                    <a:pt x="2041524" y="1044575"/>
                  </a:lnTo>
                  <a:close/>
                </a:path>
              </a:pathLst>
            </a:custGeom>
            <a:solidFill>
              <a:srgbClr val="FDE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8779" y="2381250"/>
              <a:ext cx="2350770" cy="12827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76849" y="3095625"/>
              <a:ext cx="127635" cy="990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81169" y="2577465"/>
              <a:ext cx="510540" cy="853440"/>
            </a:xfrm>
            <a:custGeom>
              <a:avLst/>
              <a:gdLst/>
              <a:ahLst/>
              <a:cxnLst/>
              <a:rect l="l" t="t" r="r" b="b"/>
              <a:pathLst>
                <a:path w="510539" h="853439">
                  <a:moveTo>
                    <a:pt x="247014" y="161289"/>
                  </a:moveTo>
                  <a:lnTo>
                    <a:pt x="247650" y="163195"/>
                  </a:lnTo>
                  <a:lnTo>
                    <a:pt x="252094" y="179705"/>
                  </a:lnTo>
                  <a:lnTo>
                    <a:pt x="253364" y="189230"/>
                  </a:lnTo>
                  <a:lnTo>
                    <a:pt x="254000" y="195580"/>
                  </a:lnTo>
                  <a:lnTo>
                    <a:pt x="253364" y="202564"/>
                  </a:lnTo>
                  <a:lnTo>
                    <a:pt x="252325" y="208280"/>
                  </a:lnTo>
                  <a:lnTo>
                    <a:pt x="252210" y="208914"/>
                  </a:lnTo>
                  <a:lnTo>
                    <a:pt x="252094" y="209550"/>
                  </a:lnTo>
                  <a:lnTo>
                    <a:pt x="250825" y="213995"/>
                  </a:lnTo>
                  <a:lnTo>
                    <a:pt x="249554" y="219075"/>
                  </a:lnTo>
                  <a:lnTo>
                    <a:pt x="205104" y="289560"/>
                  </a:lnTo>
                  <a:lnTo>
                    <a:pt x="179069" y="323850"/>
                  </a:lnTo>
                  <a:lnTo>
                    <a:pt x="139064" y="375285"/>
                  </a:lnTo>
                  <a:lnTo>
                    <a:pt x="128904" y="389255"/>
                  </a:lnTo>
                  <a:lnTo>
                    <a:pt x="111125" y="425450"/>
                  </a:lnTo>
                  <a:lnTo>
                    <a:pt x="99059" y="478155"/>
                  </a:lnTo>
                  <a:lnTo>
                    <a:pt x="76200" y="624205"/>
                  </a:lnTo>
                  <a:lnTo>
                    <a:pt x="73025" y="641350"/>
                  </a:lnTo>
                  <a:lnTo>
                    <a:pt x="59054" y="697864"/>
                  </a:lnTo>
                  <a:lnTo>
                    <a:pt x="44450" y="738505"/>
                  </a:lnTo>
                  <a:lnTo>
                    <a:pt x="28575" y="776605"/>
                  </a:lnTo>
                  <a:lnTo>
                    <a:pt x="20954" y="794385"/>
                  </a:lnTo>
                  <a:lnTo>
                    <a:pt x="15239" y="810895"/>
                  </a:lnTo>
                  <a:lnTo>
                    <a:pt x="10794" y="819150"/>
                  </a:lnTo>
                  <a:lnTo>
                    <a:pt x="6350" y="833120"/>
                  </a:lnTo>
                  <a:lnTo>
                    <a:pt x="634" y="846455"/>
                  </a:lnTo>
                  <a:lnTo>
                    <a:pt x="0" y="853439"/>
                  </a:lnTo>
                  <a:lnTo>
                    <a:pt x="1269" y="853439"/>
                  </a:lnTo>
                  <a:lnTo>
                    <a:pt x="2539" y="851535"/>
                  </a:lnTo>
                  <a:lnTo>
                    <a:pt x="3175" y="850900"/>
                  </a:lnTo>
                  <a:lnTo>
                    <a:pt x="5714" y="843914"/>
                  </a:lnTo>
                  <a:lnTo>
                    <a:pt x="12064" y="826770"/>
                  </a:lnTo>
                  <a:lnTo>
                    <a:pt x="29844" y="780414"/>
                  </a:lnTo>
                  <a:lnTo>
                    <a:pt x="46354" y="745489"/>
                  </a:lnTo>
                  <a:lnTo>
                    <a:pt x="51434" y="732789"/>
                  </a:lnTo>
                  <a:lnTo>
                    <a:pt x="56514" y="720725"/>
                  </a:lnTo>
                  <a:lnTo>
                    <a:pt x="60959" y="708025"/>
                  </a:lnTo>
                  <a:lnTo>
                    <a:pt x="64769" y="694689"/>
                  </a:lnTo>
                  <a:lnTo>
                    <a:pt x="68579" y="681989"/>
                  </a:lnTo>
                  <a:lnTo>
                    <a:pt x="74929" y="656589"/>
                  </a:lnTo>
                  <a:lnTo>
                    <a:pt x="80009" y="631825"/>
                  </a:lnTo>
                  <a:lnTo>
                    <a:pt x="85089" y="606425"/>
                  </a:lnTo>
                  <a:lnTo>
                    <a:pt x="88804" y="581660"/>
                  </a:lnTo>
                  <a:lnTo>
                    <a:pt x="105409" y="476885"/>
                  </a:lnTo>
                  <a:lnTo>
                    <a:pt x="113664" y="438150"/>
                  </a:lnTo>
                  <a:lnTo>
                    <a:pt x="132714" y="393700"/>
                  </a:lnTo>
                  <a:lnTo>
                    <a:pt x="140969" y="382270"/>
                  </a:lnTo>
                  <a:lnTo>
                    <a:pt x="147954" y="371475"/>
                  </a:lnTo>
                  <a:lnTo>
                    <a:pt x="158114" y="358139"/>
                  </a:lnTo>
                  <a:lnTo>
                    <a:pt x="200025" y="304800"/>
                  </a:lnTo>
                  <a:lnTo>
                    <a:pt x="228600" y="266064"/>
                  </a:lnTo>
                  <a:lnTo>
                    <a:pt x="252729" y="221614"/>
                  </a:lnTo>
                  <a:lnTo>
                    <a:pt x="257175" y="204470"/>
                  </a:lnTo>
                  <a:lnTo>
                    <a:pt x="257126" y="195580"/>
                  </a:lnTo>
                  <a:lnTo>
                    <a:pt x="256735" y="190500"/>
                  </a:lnTo>
                  <a:lnTo>
                    <a:pt x="256637" y="189230"/>
                  </a:lnTo>
                  <a:lnTo>
                    <a:pt x="256539" y="187960"/>
                  </a:lnTo>
                  <a:lnTo>
                    <a:pt x="254634" y="180339"/>
                  </a:lnTo>
                  <a:lnTo>
                    <a:pt x="252729" y="173989"/>
                  </a:lnTo>
                  <a:lnTo>
                    <a:pt x="247014" y="161289"/>
                  </a:lnTo>
                  <a:close/>
                </a:path>
                <a:path w="510539" h="853439">
                  <a:moveTo>
                    <a:pt x="175259" y="554355"/>
                  </a:moveTo>
                  <a:lnTo>
                    <a:pt x="174625" y="554355"/>
                  </a:lnTo>
                  <a:lnTo>
                    <a:pt x="171450" y="567689"/>
                  </a:lnTo>
                  <a:lnTo>
                    <a:pt x="168909" y="575945"/>
                  </a:lnTo>
                  <a:lnTo>
                    <a:pt x="168275" y="580389"/>
                  </a:lnTo>
                  <a:lnTo>
                    <a:pt x="168275" y="581660"/>
                  </a:lnTo>
                  <a:lnTo>
                    <a:pt x="168909" y="581660"/>
                  </a:lnTo>
                  <a:lnTo>
                    <a:pt x="172719" y="568960"/>
                  </a:lnTo>
                  <a:lnTo>
                    <a:pt x="174625" y="560070"/>
                  </a:lnTo>
                  <a:lnTo>
                    <a:pt x="175259" y="555625"/>
                  </a:lnTo>
                  <a:lnTo>
                    <a:pt x="175259" y="554355"/>
                  </a:lnTo>
                  <a:close/>
                </a:path>
                <a:path w="510539" h="853439">
                  <a:moveTo>
                    <a:pt x="240029" y="102235"/>
                  </a:moveTo>
                  <a:lnTo>
                    <a:pt x="234314" y="106045"/>
                  </a:lnTo>
                  <a:lnTo>
                    <a:pt x="234314" y="121920"/>
                  </a:lnTo>
                  <a:lnTo>
                    <a:pt x="234950" y="133985"/>
                  </a:lnTo>
                  <a:lnTo>
                    <a:pt x="235584" y="145414"/>
                  </a:lnTo>
                  <a:lnTo>
                    <a:pt x="237377" y="155575"/>
                  </a:lnTo>
                  <a:lnTo>
                    <a:pt x="238125" y="160020"/>
                  </a:lnTo>
                  <a:lnTo>
                    <a:pt x="239394" y="163195"/>
                  </a:lnTo>
                  <a:lnTo>
                    <a:pt x="240029" y="167005"/>
                  </a:lnTo>
                  <a:lnTo>
                    <a:pt x="241934" y="172720"/>
                  </a:lnTo>
                  <a:lnTo>
                    <a:pt x="243839" y="180339"/>
                  </a:lnTo>
                  <a:lnTo>
                    <a:pt x="244475" y="185420"/>
                  </a:lnTo>
                  <a:lnTo>
                    <a:pt x="245744" y="190500"/>
                  </a:lnTo>
                  <a:lnTo>
                    <a:pt x="245109" y="198120"/>
                  </a:lnTo>
                  <a:lnTo>
                    <a:pt x="245109" y="200660"/>
                  </a:lnTo>
                  <a:lnTo>
                    <a:pt x="243839" y="205739"/>
                  </a:lnTo>
                  <a:lnTo>
                    <a:pt x="243839" y="208280"/>
                  </a:lnTo>
                  <a:lnTo>
                    <a:pt x="242569" y="210185"/>
                  </a:lnTo>
                  <a:lnTo>
                    <a:pt x="240664" y="217170"/>
                  </a:lnTo>
                  <a:lnTo>
                    <a:pt x="238125" y="223520"/>
                  </a:lnTo>
                  <a:lnTo>
                    <a:pt x="234950" y="229235"/>
                  </a:lnTo>
                  <a:lnTo>
                    <a:pt x="231775" y="234314"/>
                  </a:lnTo>
                  <a:lnTo>
                    <a:pt x="229234" y="238125"/>
                  </a:lnTo>
                  <a:lnTo>
                    <a:pt x="226694" y="242570"/>
                  </a:lnTo>
                  <a:lnTo>
                    <a:pt x="222884" y="248920"/>
                  </a:lnTo>
                  <a:lnTo>
                    <a:pt x="218439" y="254635"/>
                  </a:lnTo>
                  <a:lnTo>
                    <a:pt x="215264" y="260350"/>
                  </a:lnTo>
                  <a:lnTo>
                    <a:pt x="211454" y="265430"/>
                  </a:lnTo>
                  <a:lnTo>
                    <a:pt x="207644" y="269239"/>
                  </a:lnTo>
                  <a:lnTo>
                    <a:pt x="200025" y="278764"/>
                  </a:lnTo>
                  <a:lnTo>
                    <a:pt x="182244" y="307339"/>
                  </a:lnTo>
                  <a:lnTo>
                    <a:pt x="184150" y="307339"/>
                  </a:lnTo>
                  <a:lnTo>
                    <a:pt x="185419" y="306705"/>
                  </a:lnTo>
                  <a:lnTo>
                    <a:pt x="206375" y="277495"/>
                  </a:lnTo>
                  <a:lnTo>
                    <a:pt x="215264" y="265430"/>
                  </a:lnTo>
                  <a:lnTo>
                    <a:pt x="217169" y="262889"/>
                  </a:lnTo>
                  <a:lnTo>
                    <a:pt x="227329" y="248285"/>
                  </a:lnTo>
                  <a:lnTo>
                    <a:pt x="236854" y="233045"/>
                  </a:lnTo>
                  <a:lnTo>
                    <a:pt x="238125" y="230505"/>
                  </a:lnTo>
                  <a:lnTo>
                    <a:pt x="240029" y="227330"/>
                  </a:lnTo>
                  <a:lnTo>
                    <a:pt x="241300" y="224155"/>
                  </a:lnTo>
                  <a:lnTo>
                    <a:pt x="243839" y="219710"/>
                  </a:lnTo>
                  <a:lnTo>
                    <a:pt x="244475" y="218439"/>
                  </a:lnTo>
                  <a:lnTo>
                    <a:pt x="245109" y="216535"/>
                  </a:lnTo>
                  <a:lnTo>
                    <a:pt x="245744" y="215264"/>
                  </a:lnTo>
                  <a:lnTo>
                    <a:pt x="247650" y="208914"/>
                  </a:lnTo>
                  <a:lnTo>
                    <a:pt x="248919" y="203200"/>
                  </a:lnTo>
                  <a:lnTo>
                    <a:pt x="249554" y="198120"/>
                  </a:lnTo>
                  <a:lnTo>
                    <a:pt x="249449" y="187960"/>
                  </a:lnTo>
                  <a:lnTo>
                    <a:pt x="248919" y="181610"/>
                  </a:lnTo>
                  <a:lnTo>
                    <a:pt x="247650" y="178435"/>
                  </a:lnTo>
                  <a:lnTo>
                    <a:pt x="247014" y="175260"/>
                  </a:lnTo>
                  <a:lnTo>
                    <a:pt x="246379" y="172720"/>
                  </a:lnTo>
                  <a:lnTo>
                    <a:pt x="243839" y="163195"/>
                  </a:lnTo>
                  <a:lnTo>
                    <a:pt x="243204" y="161289"/>
                  </a:lnTo>
                  <a:lnTo>
                    <a:pt x="242569" y="157480"/>
                  </a:lnTo>
                  <a:lnTo>
                    <a:pt x="241934" y="155575"/>
                  </a:lnTo>
                  <a:lnTo>
                    <a:pt x="241934" y="153670"/>
                  </a:lnTo>
                  <a:lnTo>
                    <a:pt x="240029" y="145414"/>
                  </a:lnTo>
                  <a:lnTo>
                    <a:pt x="240029" y="140970"/>
                  </a:lnTo>
                  <a:lnTo>
                    <a:pt x="239394" y="134620"/>
                  </a:lnTo>
                  <a:lnTo>
                    <a:pt x="239394" y="115570"/>
                  </a:lnTo>
                  <a:lnTo>
                    <a:pt x="240029" y="102235"/>
                  </a:lnTo>
                  <a:close/>
                </a:path>
                <a:path w="510539" h="853439">
                  <a:moveTo>
                    <a:pt x="284479" y="50800"/>
                  </a:moveTo>
                  <a:lnTo>
                    <a:pt x="247014" y="74295"/>
                  </a:lnTo>
                  <a:lnTo>
                    <a:pt x="245109" y="76835"/>
                  </a:lnTo>
                  <a:lnTo>
                    <a:pt x="243204" y="78739"/>
                  </a:lnTo>
                  <a:lnTo>
                    <a:pt x="241300" y="81280"/>
                  </a:lnTo>
                  <a:lnTo>
                    <a:pt x="269239" y="60960"/>
                  </a:lnTo>
                  <a:lnTo>
                    <a:pt x="274319" y="57785"/>
                  </a:lnTo>
                  <a:lnTo>
                    <a:pt x="284479" y="50800"/>
                  </a:lnTo>
                  <a:close/>
                </a:path>
                <a:path w="510539" h="853439">
                  <a:moveTo>
                    <a:pt x="344169" y="699770"/>
                  </a:moveTo>
                  <a:lnTo>
                    <a:pt x="337819" y="699770"/>
                  </a:lnTo>
                  <a:lnTo>
                    <a:pt x="337184" y="700405"/>
                  </a:lnTo>
                  <a:lnTo>
                    <a:pt x="339089" y="701039"/>
                  </a:lnTo>
                  <a:lnTo>
                    <a:pt x="341629" y="701675"/>
                  </a:lnTo>
                  <a:lnTo>
                    <a:pt x="343534" y="701675"/>
                  </a:lnTo>
                  <a:lnTo>
                    <a:pt x="344804" y="701039"/>
                  </a:lnTo>
                  <a:lnTo>
                    <a:pt x="345439" y="700405"/>
                  </a:lnTo>
                  <a:lnTo>
                    <a:pt x="343534" y="700405"/>
                  </a:lnTo>
                  <a:lnTo>
                    <a:pt x="344169" y="699770"/>
                  </a:lnTo>
                  <a:close/>
                </a:path>
                <a:path w="510539" h="853439">
                  <a:moveTo>
                    <a:pt x="346709" y="698500"/>
                  </a:moveTo>
                  <a:lnTo>
                    <a:pt x="345439" y="698500"/>
                  </a:lnTo>
                  <a:lnTo>
                    <a:pt x="344804" y="699135"/>
                  </a:lnTo>
                  <a:lnTo>
                    <a:pt x="343534" y="699770"/>
                  </a:lnTo>
                  <a:lnTo>
                    <a:pt x="345439" y="699770"/>
                  </a:lnTo>
                  <a:lnTo>
                    <a:pt x="346709" y="698500"/>
                  </a:lnTo>
                  <a:close/>
                </a:path>
                <a:path w="510539" h="853439">
                  <a:moveTo>
                    <a:pt x="347979" y="30480"/>
                  </a:moveTo>
                  <a:lnTo>
                    <a:pt x="344804" y="31750"/>
                  </a:lnTo>
                  <a:lnTo>
                    <a:pt x="337819" y="33020"/>
                  </a:lnTo>
                  <a:lnTo>
                    <a:pt x="319404" y="44450"/>
                  </a:lnTo>
                  <a:lnTo>
                    <a:pt x="323850" y="43180"/>
                  </a:lnTo>
                  <a:lnTo>
                    <a:pt x="332739" y="40005"/>
                  </a:lnTo>
                  <a:lnTo>
                    <a:pt x="347979" y="30480"/>
                  </a:lnTo>
                  <a:close/>
                </a:path>
                <a:path w="510539" h="853439">
                  <a:moveTo>
                    <a:pt x="361950" y="27939"/>
                  </a:moveTo>
                  <a:lnTo>
                    <a:pt x="360679" y="27939"/>
                  </a:lnTo>
                  <a:lnTo>
                    <a:pt x="353059" y="32385"/>
                  </a:lnTo>
                  <a:lnTo>
                    <a:pt x="351789" y="32385"/>
                  </a:lnTo>
                  <a:lnTo>
                    <a:pt x="343534" y="37464"/>
                  </a:lnTo>
                  <a:lnTo>
                    <a:pt x="379094" y="29210"/>
                  </a:lnTo>
                  <a:lnTo>
                    <a:pt x="360679" y="29210"/>
                  </a:lnTo>
                  <a:lnTo>
                    <a:pt x="361791" y="28575"/>
                  </a:lnTo>
                  <a:lnTo>
                    <a:pt x="361950" y="28575"/>
                  </a:lnTo>
                  <a:lnTo>
                    <a:pt x="361950" y="27939"/>
                  </a:lnTo>
                  <a:close/>
                </a:path>
                <a:path w="510539" h="853439">
                  <a:moveTo>
                    <a:pt x="509904" y="0"/>
                  </a:moveTo>
                  <a:lnTo>
                    <a:pt x="394969" y="20320"/>
                  </a:lnTo>
                  <a:lnTo>
                    <a:pt x="387350" y="22225"/>
                  </a:lnTo>
                  <a:lnTo>
                    <a:pt x="365125" y="26670"/>
                  </a:lnTo>
                  <a:lnTo>
                    <a:pt x="361791" y="28575"/>
                  </a:lnTo>
                  <a:lnTo>
                    <a:pt x="361950" y="28575"/>
                  </a:lnTo>
                  <a:lnTo>
                    <a:pt x="360679" y="29210"/>
                  </a:lnTo>
                  <a:lnTo>
                    <a:pt x="379094" y="29210"/>
                  </a:lnTo>
                  <a:lnTo>
                    <a:pt x="429894" y="17780"/>
                  </a:lnTo>
                  <a:lnTo>
                    <a:pt x="470534" y="10160"/>
                  </a:lnTo>
                  <a:lnTo>
                    <a:pt x="492759" y="6350"/>
                  </a:lnTo>
                  <a:lnTo>
                    <a:pt x="510539" y="1270"/>
                  </a:lnTo>
                  <a:lnTo>
                    <a:pt x="509904" y="0"/>
                  </a:lnTo>
                  <a:close/>
                </a:path>
              </a:pathLst>
            </a:custGeom>
            <a:solidFill>
              <a:srgbClr val="F49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5484" y="2603500"/>
              <a:ext cx="130810" cy="800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68774" y="2320289"/>
              <a:ext cx="2397125" cy="13639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9414" y="3443605"/>
              <a:ext cx="64768" cy="16382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631054" y="2515234"/>
              <a:ext cx="1304290" cy="756920"/>
            </a:xfrm>
            <a:custGeom>
              <a:avLst/>
              <a:gdLst/>
              <a:ahLst/>
              <a:cxnLst/>
              <a:rect l="l" t="t" r="r" b="b"/>
              <a:pathLst>
                <a:path w="1304289" h="756920">
                  <a:moveTo>
                    <a:pt x="5080" y="739139"/>
                  </a:moveTo>
                  <a:lnTo>
                    <a:pt x="3810" y="742950"/>
                  </a:lnTo>
                  <a:lnTo>
                    <a:pt x="2540" y="747394"/>
                  </a:lnTo>
                  <a:lnTo>
                    <a:pt x="1905" y="749935"/>
                  </a:lnTo>
                  <a:lnTo>
                    <a:pt x="1270" y="751204"/>
                  </a:lnTo>
                  <a:lnTo>
                    <a:pt x="1270" y="753110"/>
                  </a:lnTo>
                  <a:lnTo>
                    <a:pt x="635" y="753744"/>
                  </a:lnTo>
                  <a:lnTo>
                    <a:pt x="0" y="755014"/>
                  </a:lnTo>
                  <a:lnTo>
                    <a:pt x="635" y="755014"/>
                  </a:lnTo>
                  <a:lnTo>
                    <a:pt x="635" y="756919"/>
                  </a:lnTo>
                  <a:lnTo>
                    <a:pt x="1270" y="756285"/>
                  </a:lnTo>
                  <a:lnTo>
                    <a:pt x="1270" y="754379"/>
                  </a:lnTo>
                  <a:lnTo>
                    <a:pt x="3810" y="746760"/>
                  </a:lnTo>
                  <a:lnTo>
                    <a:pt x="4354" y="742950"/>
                  </a:lnTo>
                  <a:lnTo>
                    <a:pt x="4445" y="742314"/>
                  </a:lnTo>
                  <a:lnTo>
                    <a:pt x="5080" y="740410"/>
                  </a:lnTo>
                  <a:lnTo>
                    <a:pt x="5080" y="739139"/>
                  </a:lnTo>
                  <a:close/>
                </a:path>
                <a:path w="1304289" h="756920">
                  <a:moveTo>
                    <a:pt x="71555" y="664881"/>
                  </a:moveTo>
                  <a:lnTo>
                    <a:pt x="34925" y="676910"/>
                  </a:lnTo>
                  <a:lnTo>
                    <a:pt x="12065" y="725804"/>
                  </a:lnTo>
                  <a:lnTo>
                    <a:pt x="11430" y="728979"/>
                  </a:lnTo>
                  <a:lnTo>
                    <a:pt x="13970" y="721994"/>
                  </a:lnTo>
                  <a:lnTo>
                    <a:pt x="19050" y="706119"/>
                  </a:lnTo>
                  <a:lnTo>
                    <a:pt x="31115" y="682625"/>
                  </a:lnTo>
                  <a:lnTo>
                    <a:pt x="38100" y="676275"/>
                  </a:lnTo>
                  <a:lnTo>
                    <a:pt x="44450" y="672464"/>
                  </a:lnTo>
                  <a:lnTo>
                    <a:pt x="50800" y="669925"/>
                  </a:lnTo>
                  <a:lnTo>
                    <a:pt x="64770" y="666114"/>
                  </a:lnTo>
                  <a:lnTo>
                    <a:pt x="71555" y="664881"/>
                  </a:lnTo>
                  <a:close/>
                </a:path>
                <a:path w="1304289" h="756920">
                  <a:moveTo>
                    <a:pt x="174855" y="664237"/>
                  </a:moveTo>
                  <a:lnTo>
                    <a:pt x="151074" y="664237"/>
                  </a:lnTo>
                  <a:lnTo>
                    <a:pt x="190500" y="666114"/>
                  </a:lnTo>
                  <a:lnTo>
                    <a:pt x="174855" y="664237"/>
                  </a:lnTo>
                  <a:close/>
                </a:path>
                <a:path w="1304289" h="756920">
                  <a:moveTo>
                    <a:pt x="109855" y="661669"/>
                  </a:moveTo>
                  <a:lnTo>
                    <a:pt x="71555" y="664881"/>
                  </a:lnTo>
                  <a:lnTo>
                    <a:pt x="71319" y="664881"/>
                  </a:lnTo>
                  <a:lnTo>
                    <a:pt x="79043" y="664237"/>
                  </a:lnTo>
                  <a:lnTo>
                    <a:pt x="78470" y="664237"/>
                  </a:lnTo>
                  <a:lnTo>
                    <a:pt x="91440" y="663575"/>
                  </a:lnTo>
                  <a:lnTo>
                    <a:pt x="152082" y="663575"/>
                  </a:lnTo>
                  <a:lnTo>
                    <a:pt x="129540" y="662939"/>
                  </a:lnTo>
                  <a:lnTo>
                    <a:pt x="109855" y="661669"/>
                  </a:lnTo>
                  <a:close/>
                </a:path>
                <a:path w="1304289" h="756920">
                  <a:moveTo>
                    <a:pt x="152082" y="663575"/>
                  </a:moveTo>
                  <a:lnTo>
                    <a:pt x="130810" y="663575"/>
                  </a:lnTo>
                  <a:lnTo>
                    <a:pt x="151350" y="664237"/>
                  </a:lnTo>
                  <a:lnTo>
                    <a:pt x="175605" y="664237"/>
                  </a:lnTo>
                  <a:lnTo>
                    <a:pt x="152082" y="663575"/>
                  </a:lnTo>
                  <a:close/>
                </a:path>
                <a:path w="1304289" h="756920">
                  <a:moveTo>
                    <a:pt x="1217295" y="0"/>
                  </a:moveTo>
                  <a:lnTo>
                    <a:pt x="1239520" y="10160"/>
                  </a:lnTo>
                  <a:lnTo>
                    <a:pt x="1263015" y="23494"/>
                  </a:lnTo>
                  <a:lnTo>
                    <a:pt x="1304290" y="48894"/>
                  </a:lnTo>
                  <a:lnTo>
                    <a:pt x="1271905" y="27939"/>
                  </a:lnTo>
                  <a:lnTo>
                    <a:pt x="1259205" y="20319"/>
                  </a:lnTo>
                  <a:lnTo>
                    <a:pt x="1241425" y="10160"/>
                  </a:lnTo>
                  <a:lnTo>
                    <a:pt x="1225550" y="3175"/>
                  </a:lnTo>
                  <a:lnTo>
                    <a:pt x="1222375" y="1904"/>
                  </a:lnTo>
                  <a:lnTo>
                    <a:pt x="1217295" y="0"/>
                  </a:lnTo>
                  <a:close/>
                </a:path>
              </a:pathLst>
            </a:custGeom>
            <a:solidFill>
              <a:srgbClr val="F49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72429" y="3803650"/>
              <a:ext cx="490855" cy="248285"/>
            </a:xfrm>
            <a:custGeom>
              <a:avLst/>
              <a:gdLst/>
              <a:ahLst/>
              <a:cxnLst/>
              <a:rect l="l" t="t" r="r" b="b"/>
              <a:pathLst>
                <a:path w="490854" h="248285">
                  <a:moveTo>
                    <a:pt x="136525" y="0"/>
                  </a:moveTo>
                  <a:lnTo>
                    <a:pt x="99060" y="3175"/>
                  </a:lnTo>
                  <a:lnTo>
                    <a:pt x="70485" y="12700"/>
                  </a:lnTo>
                  <a:lnTo>
                    <a:pt x="52070" y="29210"/>
                  </a:lnTo>
                  <a:lnTo>
                    <a:pt x="46990" y="53975"/>
                  </a:lnTo>
                  <a:lnTo>
                    <a:pt x="0" y="193039"/>
                  </a:lnTo>
                  <a:lnTo>
                    <a:pt x="26035" y="248285"/>
                  </a:lnTo>
                  <a:lnTo>
                    <a:pt x="160655" y="228600"/>
                  </a:lnTo>
                  <a:lnTo>
                    <a:pt x="442595" y="142239"/>
                  </a:lnTo>
                  <a:lnTo>
                    <a:pt x="480060" y="80010"/>
                  </a:lnTo>
                  <a:lnTo>
                    <a:pt x="490855" y="47625"/>
                  </a:lnTo>
                  <a:lnTo>
                    <a:pt x="473075" y="34289"/>
                  </a:lnTo>
                  <a:lnTo>
                    <a:pt x="424815" y="29210"/>
                  </a:lnTo>
                  <a:lnTo>
                    <a:pt x="379730" y="24764"/>
                  </a:lnTo>
                  <a:lnTo>
                    <a:pt x="330835" y="18414"/>
                  </a:lnTo>
                  <a:lnTo>
                    <a:pt x="280035" y="11429"/>
                  </a:lnTo>
                  <a:lnTo>
                    <a:pt x="229235" y="5079"/>
                  </a:lnTo>
                  <a:lnTo>
                    <a:pt x="180975" y="1270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33719" y="3791585"/>
              <a:ext cx="135254" cy="1568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57189" y="3785869"/>
              <a:ext cx="537210" cy="226695"/>
            </a:xfrm>
            <a:custGeom>
              <a:avLst/>
              <a:gdLst/>
              <a:ahLst/>
              <a:cxnLst/>
              <a:rect l="l" t="t" r="r" b="b"/>
              <a:pathLst>
                <a:path w="537210" h="226695">
                  <a:moveTo>
                    <a:pt x="38735" y="201929"/>
                  </a:moveTo>
                  <a:lnTo>
                    <a:pt x="38735" y="216534"/>
                  </a:lnTo>
                  <a:lnTo>
                    <a:pt x="50164" y="216534"/>
                  </a:lnTo>
                  <a:lnTo>
                    <a:pt x="52705" y="217169"/>
                  </a:lnTo>
                  <a:lnTo>
                    <a:pt x="56514" y="217804"/>
                  </a:lnTo>
                  <a:lnTo>
                    <a:pt x="59689" y="218439"/>
                  </a:lnTo>
                  <a:lnTo>
                    <a:pt x="62230" y="219709"/>
                  </a:lnTo>
                  <a:lnTo>
                    <a:pt x="69850" y="222884"/>
                  </a:lnTo>
                  <a:lnTo>
                    <a:pt x="75564" y="225425"/>
                  </a:lnTo>
                  <a:lnTo>
                    <a:pt x="81914" y="226059"/>
                  </a:lnTo>
                  <a:lnTo>
                    <a:pt x="93345" y="226694"/>
                  </a:lnTo>
                  <a:lnTo>
                    <a:pt x="105410" y="226694"/>
                  </a:lnTo>
                  <a:lnTo>
                    <a:pt x="128270" y="225425"/>
                  </a:lnTo>
                  <a:lnTo>
                    <a:pt x="156845" y="222250"/>
                  </a:lnTo>
                  <a:lnTo>
                    <a:pt x="182880" y="219075"/>
                  </a:lnTo>
                  <a:lnTo>
                    <a:pt x="184785" y="219075"/>
                  </a:lnTo>
                  <a:lnTo>
                    <a:pt x="200025" y="217169"/>
                  </a:lnTo>
                  <a:lnTo>
                    <a:pt x="231775" y="212725"/>
                  </a:lnTo>
                  <a:lnTo>
                    <a:pt x="98425" y="212725"/>
                  </a:lnTo>
                  <a:lnTo>
                    <a:pt x="85089" y="212089"/>
                  </a:lnTo>
                  <a:lnTo>
                    <a:pt x="81914" y="212089"/>
                  </a:lnTo>
                  <a:lnTo>
                    <a:pt x="80645" y="211454"/>
                  </a:lnTo>
                  <a:lnTo>
                    <a:pt x="79375" y="211454"/>
                  </a:lnTo>
                  <a:lnTo>
                    <a:pt x="75564" y="210184"/>
                  </a:lnTo>
                  <a:lnTo>
                    <a:pt x="74295" y="210184"/>
                  </a:lnTo>
                  <a:lnTo>
                    <a:pt x="73660" y="209550"/>
                  </a:lnTo>
                  <a:lnTo>
                    <a:pt x="65405" y="205104"/>
                  </a:lnTo>
                  <a:lnTo>
                    <a:pt x="59055" y="203200"/>
                  </a:lnTo>
                  <a:lnTo>
                    <a:pt x="50164" y="202564"/>
                  </a:lnTo>
                  <a:lnTo>
                    <a:pt x="38735" y="201929"/>
                  </a:lnTo>
                  <a:close/>
                </a:path>
                <a:path w="537210" h="226695">
                  <a:moveTo>
                    <a:pt x="485139" y="158750"/>
                  </a:moveTo>
                  <a:lnTo>
                    <a:pt x="304164" y="187959"/>
                  </a:lnTo>
                  <a:lnTo>
                    <a:pt x="198120" y="203200"/>
                  </a:lnTo>
                  <a:lnTo>
                    <a:pt x="124460" y="211454"/>
                  </a:lnTo>
                  <a:lnTo>
                    <a:pt x="98425" y="212725"/>
                  </a:lnTo>
                  <a:lnTo>
                    <a:pt x="231775" y="212725"/>
                  </a:lnTo>
                  <a:lnTo>
                    <a:pt x="400685" y="187325"/>
                  </a:lnTo>
                  <a:lnTo>
                    <a:pt x="488950" y="172719"/>
                  </a:lnTo>
                  <a:lnTo>
                    <a:pt x="494030" y="164464"/>
                  </a:lnTo>
                  <a:lnTo>
                    <a:pt x="490855" y="160019"/>
                  </a:lnTo>
                  <a:lnTo>
                    <a:pt x="485139" y="158750"/>
                  </a:lnTo>
                  <a:close/>
                </a:path>
                <a:path w="537210" h="226695">
                  <a:moveTo>
                    <a:pt x="81280" y="211454"/>
                  </a:moveTo>
                  <a:lnTo>
                    <a:pt x="83185" y="212089"/>
                  </a:lnTo>
                  <a:lnTo>
                    <a:pt x="83820" y="212089"/>
                  </a:lnTo>
                  <a:lnTo>
                    <a:pt x="81280" y="211454"/>
                  </a:lnTo>
                  <a:close/>
                </a:path>
                <a:path w="537210" h="226695">
                  <a:moveTo>
                    <a:pt x="478789" y="27939"/>
                  </a:moveTo>
                  <a:lnTo>
                    <a:pt x="251460" y="27939"/>
                  </a:lnTo>
                  <a:lnTo>
                    <a:pt x="298450" y="29209"/>
                  </a:lnTo>
                  <a:lnTo>
                    <a:pt x="337185" y="31750"/>
                  </a:lnTo>
                  <a:lnTo>
                    <a:pt x="375285" y="36194"/>
                  </a:lnTo>
                  <a:lnTo>
                    <a:pt x="413385" y="41909"/>
                  </a:lnTo>
                  <a:lnTo>
                    <a:pt x="467995" y="53975"/>
                  </a:lnTo>
                  <a:lnTo>
                    <a:pt x="484505" y="59054"/>
                  </a:lnTo>
                  <a:lnTo>
                    <a:pt x="501650" y="64134"/>
                  </a:lnTo>
                  <a:lnTo>
                    <a:pt x="518160" y="69850"/>
                  </a:lnTo>
                  <a:lnTo>
                    <a:pt x="525145" y="72389"/>
                  </a:lnTo>
                  <a:lnTo>
                    <a:pt x="533400" y="66675"/>
                  </a:lnTo>
                  <a:lnTo>
                    <a:pt x="537210" y="52069"/>
                  </a:lnTo>
                  <a:lnTo>
                    <a:pt x="532764" y="45084"/>
                  </a:lnTo>
                  <a:lnTo>
                    <a:pt x="525145" y="42544"/>
                  </a:lnTo>
                  <a:lnTo>
                    <a:pt x="511175" y="37464"/>
                  </a:lnTo>
                  <a:lnTo>
                    <a:pt x="496570" y="33019"/>
                  </a:lnTo>
                  <a:lnTo>
                    <a:pt x="481330" y="28575"/>
                  </a:lnTo>
                  <a:lnTo>
                    <a:pt x="478789" y="27939"/>
                  </a:lnTo>
                  <a:close/>
                </a:path>
                <a:path w="537210" h="226695">
                  <a:moveTo>
                    <a:pt x="27305" y="23494"/>
                  </a:moveTo>
                  <a:lnTo>
                    <a:pt x="0" y="46354"/>
                  </a:lnTo>
                  <a:lnTo>
                    <a:pt x="8255" y="58419"/>
                  </a:lnTo>
                  <a:lnTo>
                    <a:pt x="16510" y="61594"/>
                  </a:lnTo>
                  <a:lnTo>
                    <a:pt x="28575" y="54609"/>
                  </a:lnTo>
                  <a:lnTo>
                    <a:pt x="25400" y="54609"/>
                  </a:lnTo>
                  <a:lnTo>
                    <a:pt x="26670" y="53339"/>
                  </a:lnTo>
                  <a:lnTo>
                    <a:pt x="25400" y="53339"/>
                  </a:lnTo>
                  <a:lnTo>
                    <a:pt x="26670" y="52704"/>
                  </a:lnTo>
                  <a:lnTo>
                    <a:pt x="27305" y="52704"/>
                  </a:lnTo>
                  <a:lnTo>
                    <a:pt x="27305" y="23494"/>
                  </a:lnTo>
                  <a:close/>
                </a:path>
                <a:path w="537210" h="226695">
                  <a:moveTo>
                    <a:pt x="29210" y="22859"/>
                  </a:moveTo>
                  <a:lnTo>
                    <a:pt x="27305" y="23494"/>
                  </a:lnTo>
                  <a:lnTo>
                    <a:pt x="27305" y="53339"/>
                  </a:lnTo>
                  <a:lnTo>
                    <a:pt x="26670" y="53339"/>
                  </a:lnTo>
                  <a:lnTo>
                    <a:pt x="25400" y="54609"/>
                  </a:lnTo>
                  <a:lnTo>
                    <a:pt x="28575" y="54609"/>
                  </a:lnTo>
                  <a:lnTo>
                    <a:pt x="29210" y="53975"/>
                  </a:lnTo>
                  <a:lnTo>
                    <a:pt x="29633" y="52704"/>
                  </a:lnTo>
                  <a:lnTo>
                    <a:pt x="29210" y="52704"/>
                  </a:lnTo>
                  <a:lnTo>
                    <a:pt x="29210" y="22859"/>
                  </a:lnTo>
                  <a:close/>
                </a:path>
                <a:path w="537210" h="226695">
                  <a:moveTo>
                    <a:pt x="260350" y="0"/>
                  </a:moveTo>
                  <a:lnTo>
                    <a:pt x="210820" y="1269"/>
                  </a:lnTo>
                  <a:lnTo>
                    <a:pt x="160655" y="4444"/>
                  </a:lnTo>
                  <a:lnTo>
                    <a:pt x="111125" y="9525"/>
                  </a:lnTo>
                  <a:lnTo>
                    <a:pt x="66039" y="15239"/>
                  </a:lnTo>
                  <a:lnTo>
                    <a:pt x="29210" y="22859"/>
                  </a:lnTo>
                  <a:lnTo>
                    <a:pt x="29210" y="52704"/>
                  </a:lnTo>
                  <a:lnTo>
                    <a:pt x="29633" y="52704"/>
                  </a:lnTo>
                  <a:lnTo>
                    <a:pt x="29845" y="52069"/>
                  </a:lnTo>
                  <a:lnTo>
                    <a:pt x="36830" y="49529"/>
                  </a:lnTo>
                  <a:lnTo>
                    <a:pt x="43814" y="48259"/>
                  </a:lnTo>
                  <a:lnTo>
                    <a:pt x="50164" y="46354"/>
                  </a:lnTo>
                  <a:lnTo>
                    <a:pt x="57150" y="45084"/>
                  </a:lnTo>
                  <a:lnTo>
                    <a:pt x="95885" y="39369"/>
                  </a:lnTo>
                  <a:lnTo>
                    <a:pt x="156210" y="33019"/>
                  </a:lnTo>
                  <a:lnTo>
                    <a:pt x="203835" y="29844"/>
                  </a:lnTo>
                  <a:lnTo>
                    <a:pt x="251460" y="27939"/>
                  </a:lnTo>
                  <a:lnTo>
                    <a:pt x="478789" y="27939"/>
                  </a:lnTo>
                  <a:lnTo>
                    <a:pt x="466725" y="24764"/>
                  </a:lnTo>
                  <a:lnTo>
                    <a:pt x="427989" y="16509"/>
                  </a:lnTo>
                  <a:lnTo>
                    <a:pt x="389255" y="9525"/>
                  </a:lnTo>
                  <a:lnTo>
                    <a:pt x="349885" y="4444"/>
                  </a:lnTo>
                  <a:lnTo>
                    <a:pt x="310514" y="126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7509" y="3629025"/>
              <a:ext cx="492759" cy="194945"/>
            </a:xfrm>
            <a:custGeom>
              <a:avLst/>
              <a:gdLst/>
              <a:ahLst/>
              <a:cxnLst/>
              <a:rect l="l" t="t" r="r" b="b"/>
              <a:pathLst>
                <a:path w="492760" h="194945">
                  <a:moveTo>
                    <a:pt x="252729" y="0"/>
                  </a:moveTo>
                  <a:lnTo>
                    <a:pt x="178435" y="8889"/>
                  </a:lnTo>
                  <a:lnTo>
                    <a:pt x="121919" y="33654"/>
                  </a:lnTo>
                  <a:lnTo>
                    <a:pt x="77469" y="67310"/>
                  </a:lnTo>
                  <a:lnTo>
                    <a:pt x="43814" y="105410"/>
                  </a:lnTo>
                  <a:lnTo>
                    <a:pt x="20319" y="140335"/>
                  </a:lnTo>
                  <a:lnTo>
                    <a:pt x="0" y="182245"/>
                  </a:lnTo>
                  <a:lnTo>
                    <a:pt x="15875" y="177800"/>
                  </a:lnTo>
                  <a:lnTo>
                    <a:pt x="60325" y="170179"/>
                  </a:lnTo>
                  <a:lnTo>
                    <a:pt x="127635" y="162560"/>
                  </a:lnTo>
                  <a:lnTo>
                    <a:pt x="202564" y="157479"/>
                  </a:lnTo>
                  <a:lnTo>
                    <a:pt x="240029" y="156845"/>
                  </a:lnTo>
                  <a:lnTo>
                    <a:pt x="264794" y="156845"/>
                  </a:lnTo>
                  <a:lnTo>
                    <a:pt x="329564" y="161289"/>
                  </a:lnTo>
                  <a:lnTo>
                    <a:pt x="368935" y="166370"/>
                  </a:lnTo>
                  <a:lnTo>
                    <a:pt x="407669" y="173354"/>
                  </a:lnTo>
                  <a:lnTo>
                    <a:pt x="446404" y="181610"/>
                  </a:lnTo>
                  <a:lnTo>
                    <a:pt x="492760" y="194945"/>
                  </a:lnTo>
                  <a:lnTo>
                    <a:pt x="483235" y="168275"/>
                  </a:lnTo>
                  <a:lnTo>
                    <a:pt x="441325" y="97154"/>
                  </a:lnTo>
                  <a:lnTo>
                    <a:pt x="408939" y="61595"/>
                  </a:lnTo>
                  <a:lnTo>
                    <a:pt x="367029" y="30479"/>
                  </a:lnTo>
                  <a:lnTo>
                    <a:pt x="314960" y="8889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E9B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7509" y="3785869"/>
              <a:ext cx="497205" cy="56515"/>
            </a:xfrm>
            <a:custGeom>
              <a:avLst/>
              <a:gdLst/>
              <a:ahLst/>
              <a:cxnLst/>
              <a:rect l="l" t="t" r="r" b="b"/>
              <a:pathLst>
                <a:path w="497204" h="56514">
                  <a:moveTo>
                    <a:pt x="409574" y="16915"/>
                  </a:moveTo>
                  <a:lnTo>
                    <a:pt x="445135" y="28575"/>
                  </a:lnTo>
                  <a:lnTo>
                    <a:pt x="497204" y="56514"/>
                  </a:lnTo>
                  <a:lnTo>
                    <a:pt x="497204" y="53975"/>
                  </a:lnTo>
                  <a:lnTo>
                    <a:pt x="457835" y="27939"/>
                  </a:lnTo>
                  <a:lnTo>
                    <a:pt x="446404" y="24764"/>
                  </a:lnTo>
                  <a:lnTo>
                    <a:pt x="409574" y="16915"/>
                  </a:lnTo>
                  <a:close/>
                </a:path>
                <a:path w="497204" h="56514">
                  <a:moveTo>
                    <a:pt x="264794" y="0"/>
                  </a:moveTo>
                  <a:lnTo>
                    <a:pt x="240029" y="0"/>
                  </a:lnTo>
                  <a:lnTo>
                    <a:pt x="202564" y="634"/>
                  </a:lnTo>
                  <a:lnTo>
                    <a:pt x="127635" y="5714"/>
                  </a:lnTo>
                  <a:lnTo>
                    <a:pt x="45719" y="15239"/>
                  </a:lnTo>
                  <a:lnTo>
                    <a:pt x="1904" y="24764"/>
                  </a:lnTo>
                  <a:lnTo>
                    <a:pt x="0" y="25400"/>
                  </a:lnTo>
                  <a:lnTo>
                    <a:pt x="0" y="26034"/>
                  </a:lnTo>
                  <a:lnTo>
                    <a:pt x="61594" y="17779"/>
                  </a:lnTo>
                  <a:lnTo>
                    <a:pt x="118744" y="12064"/>
                  </a:lnTo>
                  <a:lnTo>
                    <a:pt x="171450" y="8889"/>
                  </a:lnTo>
                  <a:lnTo>
                    <a:pt x="220344" y="7619"/>
                  </a:lnTo>
                  <a:lnTo>
                    <a:pt x="354964" y="7619"/>
                  </a:lnTo>
                  <a:lnTo>
                    <a:pt x="329564" y="4444"/>
                  </a:lnTo>
                  <a:lnTo>
                    <a:pt x="290194" y="1269"/>
                  </a:lnTo>
                  <a:lnTo>
                    <a:pt x="264794" y="0"/>
                  </a:lnTo>
                  <a:close/>
                </a:path>
                <a:path w="497204" h="56514">
                  <a:moveTo>
                    <a:pt x="406400" y="15875"/>
                  </a:moveTo>
                  <a:lnTo>
                    <a:pt x="407669" y="16509"/>
                  </a:lnTo>
                  <a:lnTo>
                    <a:pt x="409574" y="16915"/>
                  </a:lnTo>
                  <a:lnTo>
                    <a:pt x="406400" y="15875"/>
                  </a:lnTo>
                  <a:close/>
                </a:path>
                <a:path w="497204" h="56514">
                  <a:moveTo>
                    <a:pt x="388619" y="13334"/>
                  </a:moveTo>
                  <a:lnTo>
                    <a:pt x="406400" y="15875"/>
                  </a:lnTo>
                  <a:lnTo>
                    <a:pt x="399414" y="13969"/>
                  </a:lnTo>
                  <a:lnTo>
                    <a:pt x="388619" y="13334"/>
                  </a:lnTo>
                  <a:close/>
                </a:path>
                <a:path w="497204" h="56514">
                  <a:moveTo>
                    <a:pt x="354964" y="7619"/>
                  </a:moveTo>
                  <a:lnTo>
                    <a:pt x="220344" y="7619"/>
                  </a:lnTo>
                  <a:lnTo>
                    <a:pt x="332739" y="8889"/>
                  </a:lnTo>
                  <a:lnTo>
                    <a:pt x="388619" y="13334"/>
                  </a:lnTo>
                  <a:lnTo>
                    <a:pt x="368935" y="9525"/>
                  </a:lnTo>
                  <a:lnTo>
                    <a:pt x="354964" y="7619"/>
                  </a:lnTo>
                  <a:close/>
                </a:path>
              </a:pathLst>
            </a:custGeom>
            <a:solidFill>
              <a:srgbClr val="041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16144" y="3797935"/>
              <a:ext cx="490855" cy="248285"/>
            </a:xfrm>
            <a:custGeom>
              <a:avLst/>
              <a:gdLst/>
              <a:ahLst/>
              <a:cxnLst/>
              <a:rect l="l" t="t" r="r" b="b"/>
              <a:pathLst>
                <a:path w="490854" h="248285">
                  <a:moveTo>
                    <a:pt x="354329" y="0"/>
                  </a:moveTo>
                  <a:lnTo>
                    <a:pt x="309879" y="635"/>
                  </a:lnTo>
                  <a:lnTo>
                    <a:pt x="261619" y="5079"/>
                  </a:lnTo>
                  <a:lnTo>
                    <a:pt x="210819" y="11429"/>
                  </a:lnTo>
                  <a:lnTo>
                    <a:pt x="160019" y="18414"/>
                  </a:lnTo>
                  <a:lnTo>
                    <a:pt x="111125" y="24764"/>
                  </a:lnTo>
                  <a:lnTo>
                    <a:pt x="66039" y="29210"/>
                  </a:lnTo>
                  <a:lnTo>
                    <a:pt x="17779" y="34289"/>
                  </a:lnTo>
                  <a:lnTo>
                    <a:pt x="0" y="47625"/>
                  </a:lnTo>
                  <a:lnTo>
                    <a:pt x="10794" y="80010"/>
                  </a:lnTo>
                  <a:lnTo>
                    <a:pt x="48259" y="141604"/>
                  </a:lnTo>
                  <a:lnTo>
                    <a:pt x="330200" y="228600"/>
                  </a:lnTo>
                  <a:lnTo>
                    <a:pt x="464819" y="248285"/>
                  </a:lnTo>
                  <a:lnTo>
                    <a:pt x="490854" y="193039"/>
                  </a:lnTo>
                  <a:lnTo>
                    <a:pt x="443864" y="53975"/>
                  </a:lnTo>
                  <a:lnTo>
                    <a:pt x="438784" y="29210"/>
                  </a:lnTo>
                  <a:lnTo>
                    <a:pt x="420369" y="12700"/>
                  </a:lnTo>
                  <a:lnTo>
                    <a:pt x="391794" y="3175"/>
                  </a:lnTo>
                  <a:lnTo>
                    <a:pt x="354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28234" y="3782060"/>
              <a:ext cx="136525" cy="1574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45554" y="3945889"/>
              <a:ext cx="262255" cy="471805"/>
            </a:xfrm>
            <a:custGeom>
              <a:avLst/>
              <a:gdLst/>
              <a:ahLst/>
              <a:cxnLst/>
              <a:rect l="l" t="t" r="r" b="b"/>
              <a:pathLst>
                <a:path w="262254" h="471804">
                  <a:moveTo>
                    <a:pt x="175895" y="0"/>
                  </a:moveTo>
                  <a:lnTo>
                    <a:pt x="167004" y="0"/>
                  </a:lnTo>
                  <a:lnTo>
                    <a:pt x="151130" y="1270"/>
                  </a:lnTo>
                  <a:lnTo>
                    <a:pt x="144145" y="2539"/>
                  </a:lnTo>
                  <a:lnTo>
                    <a:pt x="142875" y="5080"/>
                  </a:lnTo>
                  <a:lnTo>
                    <a:pt x="141605" y="6985"/>
                  </a:lnTo>
                  <a:lnTo>
                    <a:pt x="138430" y="12700"/>
                  </a:lnTo>
                  <a:lnTo>
                    <a:pt x="135255" y="17145"/>
                  </a:lnTo>
                  <a:lnTo>
                    <a:pt x="130810" y="21589"/>
                  </a:lnTo>
                  <a:lnTo>
                    <a:pt x="130175" y="22860"/>
                  </a:lnTo>
                  <a:lnTo>
                    <a:pt x="127635" y="24130"/>
                  </a:lnTo>
                  <a:lnTo>
                    <a:pt x="125730" y="25400"/>
                  </a:lnTo>
                  <a:lnTo>
                    <a:pt x="123190" y="26035"/>
                  </a:lnTo>
                  <a:lnTo>
                    <a:pt x="121920" y="26035"/>
                  </a:lnTo>
                  <a:lnTo>
                    <a:pt x="120650" y="26670"/>
                  </a:lnTo>
                  <a:lnTo>
                    <a:pt x="119380" y="26670"/>
                  </a:lnTo>
                  <a:lnTo>
                    <a:pt x="93980" y="104775"/>
                  </a:lnTo>
                  <a:lnTo>
                    <a:pt x="77470" y="159385"/>
                  </a:lnTo>
                  <a:lnTo>
                    <a:pt x="59690" y="219710"/>
                  </a:lnTo>
                  <a:lnTo>
                    <a:pt x="42545" y="280670"/>
                  </a:lnTo>
                  <a:lnTo>
                    <a:pt x="26670" y="339089"/>
                  </a:lnTo>
                  <a:lnTo>
                    <a:pt x="13335" y="391160"/>
                  </a:lnTo>
                  <a:lnTo>
                    <a:pt x="3810" y="433705"/>
                  </a:lnTo>
                  <a:lnTo>
                    <a:pt x="0" y="461645"/>
                  </a:lnTo>
                  <a:lnTo>
                    <a:pt x="1785" y="471170"/>
                  </a:lnTo>
                  <a:lnTo>
                    <a:pt x="1905" y="471805"/>
                  </a:lnTo>
                  <a:lnTo>
                    <a:pt x="2540" y="471805"/>
                  </a:lnTo>
                  <a:lnTo>
                    <a:pt x="3175" y="471170"/>
                  </a:lnTo>
                  <a:lnTo>
                    <a:pt x="3810" y="471170"/>
                  </a:lnTo>
                  <a:lnTo>
                    <a:pt x="30480" y="411480"/>
                  </a:lnTo>
                  <a:lnTo>
                    <a:pt x="48260" y="356870"/>
                  </a:lnTo>
                  <a:lnTo>
                    <a:pt x="67945" y="293370"/>
                  </a:lnTo>
                  <a:lnTo>
                    <a:pt x="88265" y="226060"/>
                  </a:lnTo>
                  <a:lnTo>
                    <a:pt x="109220" y="160655"/>
                  </a:lnTo>
                  <a:lnTo>
                    <a:pt x="128270" y="104139"/>
                  </a:lnTo>
                  <a:lnTo>
                    <a:pt x="146050" y="60960"/>
                  </a:lnTo>
                  <a:lnTo>
                    <a:pt x="170179" y="29210"/>
                  </a:lnTo>
                  <a:lnTo>
                    <a:pt x="200025" y="20955"/>
                  </a:lnTo>
                  <a:lnTo>
                    <a:pt x="261620" y="20955"/>
                  </a:lnTo>
                  <a:lnTo>
                    <a:pt x="246379" y="9525"/>
                  </a:lnTo>
                  <a:lnTo>
                    <a:pt x="213995" y="2539"/>
                  </a:lnTo>
                  <a:lnTo>
                    <a:pt x="175895" y="0"/>
                  </a:lnTo>
                  <a:close/>
                </a:path>
                <a:path w="262254" h="471804">
                  <a:moveTo>
                    <a:pt x="261620" y="20955"/>
                  </a:moveTo>
                  <a:lnTo>
                    <a:pt x="215900" y="20955"/>
                  </a:lnTo>
                  <a:lnTo>
                    <a:pt x="226060" y="22860"/>
                  </a:lnTo>
                  <a:lnTo>
                    <a:pt x="235585" y="27939"/>
                  </a:lnTo>
                  <a:lnTo>
                    <a:pt x="249554" y="36830"/>
                  </a:lnTo>
                  <a:lnTo>
                    <a:pt x="262254" y="21589"/>
                  </a:lnTo>
                  <a:lnTo>
                    <a:pt x="261620" y="20955"/>
                  </a:lnTo>
                  <a:close/>
                </a:path>
                <a:path w="262254" h="471804">
                  <a:moveTo>
                    <a:pt x="142240" y="2539"/>
                  </a:moveTo>
                  <a:lnTo>
                    <a:pt x="138430" y="3810"/>
                  </a:lnTo>
                  <a:lnTo>
                    <a:pt x="136525" y="3810"/>
                  </a:lnTo>
                  <a:lnTo>
                    <a:pt x="134620" y="6985"/>
                  </a:lnTo>
                  <a:lnTo>
                    <a:pt x="131445" y="11430"/>
                  </a:lnTo>
                  <a:lnTo>
                    <a:pt x="130175" y="13970"/>
                  </a:lnTo>
                  <a:lnTo>
                    <a:pt x="127000" y="15875"/>
                  </a:lnTo>
                  <a:lnTo>
                    <a:pt x="123190" y="16510"/>
                  </a:lnTo>
                  <a:lnTo>
                    <a:pt x="122555" y="17780"/>
                  </a:lnTo>
                  <a:lnTo>
                    <a:pt x="121285" y="21589"/>
                  </a:lnTo>
                  <a:lnTo>
                    <a:pt x="126365" y="20320"/>
                  </a:lnTo>
                  <a:lnTo>
                    <a:pt x="128270" y="19050"/>
                  </a:lnTo>
                  <a:lnTo>
                    <a:pt x="129540" y="18414"/>
                  </a:lnTo>
                  <a:lnTo>
                    <a:pt x="131445" y="16510"/>
                  </a:lnTo>
                  <a:lnTo>
                    <a:pt x="134620" y="12700"/>
                  </a:lnTo>
                  <a:lnTo>
                    <a:pt x="135890" y="10795"/>
                  </a:lnTo>
                  <a:lnTo>
                    <a:pt x="139065" y="6985"/>
                  </a:lnTo>
                  <a:lnTo>
                    <a:pt x="140970" y="5080"/>
                  </a:lnTo>
                  <a:lnTo>
                    <a:pt x="142240" y="2539"/>
                  </a:lnTo>
                  <a:close/>
                </a:path>
                <a:path w="262254" h="471804">
                  <a:moveTo>
                    <a:pt x="132715" y="5714"/>
                  </a:moveTo>
                  <a:lnTo>
                    <a:pt x="129540" y="6985"/>
                  </a:lnTo>
                  <a:lnTo>
                    <a:pt x="127635" y="8255"/>
                  </a:lnTo>
                  <a:lnTo>
                    <a:pt x="126365" y="10795"/>
                  </a:lnTo>
                  <a:lnTo>
                    <a:pt x="125730" y="11430"/>
                  </a:lnTo>
                  <a:lnTo>
                    <a:pt x="125730" y="12064"/>
                  </a:lnTo>
                  <a:lnTo>
                    <a:pt x="128270" y="10795"/>
                  </a:lnTo>
                  <a:lnTo>
                    <a:pt x="129540" y="9525"/>
                  </a:lnTo>
                  <a:lnTo>
                    <a:pt x="132715" y="5714"/>
                  </a:lnTo>
                  <a:close/>
                </a:path>
              </a:pathLst>
            </a:custGeom>
            <a:solidFill>
              <a:srgbClr val="ECC3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65569" y="3948429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29">
                  <a:moveTo>
                    <a:pt x="24764" y="0"/>
                  </a:moveTo>
                  <a:lnTo>
                    <a:pt x="22859" y="0"/>
                  </a:lnTo>
                  <a:lnTo>
                    <a:pt x="21589" y="2540"/>
                  </a:lnTo>
                  <a:lnTo>
                    <a:pt x="19684" y="4445"/>
                  </a:lnTo>
                  <a:lnTo>
                    <a:pt x="16509" y="8255"/>
                  </a:lnTo>
                  <a:lnTo>
                    <a:pt x="15239" y="10160"/>
                  </a:lnTo>
                  <a:lnTo>
                    <a:pt x="11429" y="14605"/>
                  </a:lnTo>
                  <a:lnTo>
                    <a:pt x="10159" y="15875"/>
                  </a:lnTo>
                  <a:lnTo>
                    <a:pt x="8889" y="16510"/>
                  </a:lnTo>
                  <a:lnTo>
                    <a:pt x="6984" y="17780"/>
                  </a:lnTo>
                  <a:lnTo>
                    <a:pt x="1904" y="19050"/>
                  </a:lnTo>
                  <a:lnTo>
                    <a:pt x="1269" y="2032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2539" y="23495"/>
                  </a:lnTo>
                  <a:lnTo>
                    <a:pt x="3809" y="23495"/>
                  </a:lnTo>
                  <a:lnTo>
                    <a:pt x="6350" y="22860"/>
                  </a:lnTo>
                  <a:lnTo>
                    <a:pt x="8254" y="21590"/>
                  </a:lnTo>
                  <a:lnTo>
                    <a:pt x="10794" y="20320"/>
                  </a:lnTo>
                  <a:lnTo>
                    <a:pt x="12064" y="19050"/>
                  </a:lnTo>
                  <a:lnTo>
                    <a:pt x="15875" y="13970"/>
                  </a:lnTo>
                  <a:lnTo>
                    <a:pt x="19050" y="10160"/>
                  </a:lnTo>
                  <a:lnTo>
                    <a:pt x="22225" y="4445"/>
                  </a:lnTo>
                  <a:lnTo>
                    <a:pt x="23494" y="2540"/>
                  </a:lnTo>
                  <a:lnTo>
                    <a:pt x="24764" y="0"/>
                  </a:lnTo>
                  <a:close/>
                </a:path>
                <a:path w="24764" h="24129">
                  <a:moveTo>
                    <a:pt x="17144" y="1270"/>
                  </a:moveTo>
                  <a:lnTo>
                    <a:pt x="13334" y="3175"/>
                  </a:lnTo>
                  <a:lnTo>
                    <a:pt x="11429" y="5715"/>
                  </a:lnTo>
                  <a:lnTo>
                    <a:pt x="8889" y="8255"/>
                  </a:lnTo>
                  <a:lnTo>
                    <a:pt x="6350" y="9525"/>
                  </a:lnTo>
                  <a:lnTo>
                    <a:pt x="5079" y="12065"/>
                  </a:lnTo>
                  <a:lnTo>
                    <a:pt x="3809" y="13970"/>
                  </a:lnTo>
                  <a:lnTo>
                    <a:pt x="7619" y="13335"/>
                  </a:lnTo>
                  <a:lnTo>
                    <a:pt x="10794" y="11430"/>
                  </a:lnTo>
                  <a:lnTo>
                    <a:pt x="12064" y="8890"/>
                  </a:lnTo>
                  <a:lnTo>
                    <a:pt x="13969" y="6350"/>
                  </a:lnTo>
                  <a:lnTo>
                    <a:pt x="15239" y="4445"/>
                  </a:lnTo>
                  <a:lnTo>
                    <a:pt x="17144" y="1270"/>
                  </a:lnTo>
                  <a:close/>
                </a:path>
              </a:pathLst>
            </a:custGeom>
            <a:solidFill>
              <a:srgbClr val="F59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91684" y="2216150"/>
              <a:ext cx="1769110" cy="179133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2419" y="3436619"/>
              <a:ext cx="80008" cy="101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63819" y="2259330"/>
              <a:ext cx="1056639" cy="1433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2879" y="3263264"/>
              <a:ext cx="156209" cy="2006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53534" y="3434714"/>
              <a:ext cx="2388235" cy="88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114" dirty="0"/>
              <a:t> </a:t>
            </a:r>
            <a:r>
              <a:rPr dirty="0"/>
              <a:t>er</a:t>
            </a:r>
            <a:r>
              <a:rPr spc="-114" dirty="0"/>
              <a:t> </a:t>
            </a:r>
            <a:r>
              <a:rPr dirty="0" err="1"/>
              <a:t>misun</a:t>
            </a:r>
            <a:r>
              <a:rPr lang="nb-NO" dirty="0" err="1"/>
              <a:t>ning</a:t>
            </a:r>
            <a:r>
              <a:rPr spc="-110" dirty="0"/>
              <a:t> </a:t>
            </a:r>
            <a:r>
              <a:rPr dirty="0"/>
              <a:t>og</a:t>
            </a:r>
            <a:r>
              <a:rPr spc="-114" dirty="0"/>
              <a:t> </a:t>
            </a:r>
            <a:r>
              <a:rPr spc="-10" dirty="0"/>
              <a:t>sjalusi?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5470" y="1699260"/>
            <a:ext cx="4527550" cy="4735830"/>
            <a:chOff x="3125470" y="1699260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828290"/>
              <a:ext cx="2159634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865" y="4686935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1470" y="4519295"/>
              <a:ext cx="110488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2070" y="3995420"/>
              <a:ext cx="1555750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585" y="455168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115" y="4686300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8115" y="455168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345" y="455168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8115" y="467613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1470" y="455168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1470" y="457771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470" y="4617720"/>
              <a:ext cx="240029" cy="5930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8115" y="455168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4330" y="468122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40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5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90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40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90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5" y="42545"/>
                  </a:lnTo>
                  <a:lnTo>
                    <a:pt x="31115" y="88265"/>
                  </a:lnTo>
                  <a:lnTo>
                    <a:pt x="24765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835" y="5191760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19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4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69" y="535939"/>
                  </a:lnTo>
                  <a:lnTo>
                    <a:pt x="3810" y="636269"/>
                  </a:lnTo>
                  <a:lnTo>
                    <a:pt x="1269" y="646429"/>
                  </a:lnTo>
                  <a:lnTo>
                    <a:pt x="0" y="656589"/>
                  </a:lnTo>
                  <a:lnTo>
                    <a:pt x="4444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4"/>
                  </a:lnTo>
                  <a:lnTo>
                    <a:pt x="39369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39"/>
                  </a:lnTo>
                  <a:lnTo>
                    <a:pt x="106044" y="128904"/>
                  </a:lnTo>
                  <a:lnTo>
                    <a:pt x="107314" y="95884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6605" y="619696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40" y="0"/>
                  </a:lnTo>
                  <a:lnTo>
                    <a:pt x="860425" y="7620"/>
                  </a:lnTo>
                  <a:lnTo>
                    <a:pt x="26035" y="33655"/>
                  </a:lnTo>
                  <a:lnTo>
                    <a:pt x="3175" y="76200"/>
                  </a:lnTo>
                  <a:lnTo>
                    <a:pt x="0" y="111125"/>
                  </a:lnTo>
                  <a:lnTo>
                    <a:pt x="1905" y="128270"/>
                  </a:lnTo>
                  <a:lnTo>
                    <a:pt x="25400" y="171450"/>
                  </a:lnTo>
                  <a:lnTo>
                    <a:pt x="62865" y="195580"/>
                  </a:lnTo>
                  <a:lnTo>
                    <a:pt x="107950" y="205740"/>
                  </a:lnTo>
                  <a:lnTo>
                    <a:pt x="156210" y="210820"/>
                  </a:lnTo>
                  <a:lnTo>
                    <a:pt x="208280" y="213360"/>
                  </a:lnTo>
                  <a:lnTo>
                    <a:pt x="260985" y="215265"/>
                  </a:lnTo>
                  <a:lnTo>
                    <a:pt x="631825" y="222885"/>
                  </a:lnTo>
                  <a:lnTo>
                    <a:pt x="788670" y="228600"/>
                  </a:lnTo>
                  <a:lnTo>
                    <a:pt x="1097915" y="236855"/>
                  </a:lnTo>
                  <a:lnTo>
                    <a:pt x="1252855" y="238125"/>
                  </a:lnTo>
                  <a:lnTo>
                    <a:pt x="1356360" y="236855"/>
                  </a:lnTo>
                  <a:lnTo>
                    <a:pt x="1459230" y="234315"/>
                  </a:lnTo>
                  <a:lnTo>
                    <a:pt x="1543050" y="231140"/>
                  </a:lnTo>
                  <a:lnTo>
                    <a:pt x="1640205" y="225425"/>
                  </a:lnTo>
                  <a:lnTo>
                    <a:pt x="1688465" y="220980"/>
                  </a:lnTo>
                  <a:lnTo>
                    <a:pt x="1736725" y="214630"/>
                  </a:lnTo>
                  <a:lnTo>
                    <a:pt x="1781810" y="207010"/>
                  </a:lnTo>
                  <a:lnTo>
                    <a:pt x="1854200" y="192405"/>
                  </a:lnTo>
                  <a:lnTo>
                    <a:pt x="1898015" y="182880"/>
                  </a:lnTo>
                  <a:lnTo>
                    <a:pt x="1939290" y="171450"/>
                  </a:lnTo>
                  <a:lnTo>
                    <a:pt x="1988820" y="151130"/>
                  </a:lnTo>
                  <a:lnTo>
                    <a:pt x="2024379" y="40640"/>
                  </a:lnTo>
                  <a:lnTo>
                    <a:pt x="2025015" y="36195"/>
                  </a:lnTo>
                  <a:lnTo>
                    <a:pt x="2025015" y="34925"/>
                  </a:lnTo>
                  <a:lnTo>
                    <a:pt x="2025650" y="32385"/>
                  </a:lnTo>
                  <a:lnTo>
                    <a:pt x="1473200" y="635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743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2345" y="1904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4225" y="48894"/>
                  </a:lnTo>
                  <a:lnTo>
                    <a:pt x="747395" y="64769"/>
                  </a:lnTo>
                  <a:lnTo>
                    <a:pt x="702310" y="91439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779" y="73025"/>
                  </a:lnTo>
                  <a:lnTo>
                    <a:pt x="603885" y="58419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4"/>
                  </a:lnTo>
                  <a:lnTo>
                    <a:pt x="431165" y="94614"/>
                  </a:lnTo>
                  <a:lnTo>
                    <a:pt x="275590" y="147319"/>
                  </a:lnTo>
                  <a:lnTo>
                    <a:pt x="219075" y="165735"/>
                  </a:lnTo>
                  <a:lnTo>
                    <a:pt x="161290" y="184150"/>
                  </a:lnTo>
                  <a:lnTo>
                    <a:pt x="103505" y="201929"/>
                  </a:lnTo>
                  <a:lnTo>
                    <a:pt x="66040" y="218439"/>
                  </a:lnTo>
                  <a:lnTo>
                    <a:pt x="18415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90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5" y="859154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80" y="992504"/>
                  </a:lnTo>
                  <a:lnTo>
                    <a:pt x="119380" y="1035050"/>
                  </a:lnTo>
                  <a:lnTo>
                    <a:pt x="151130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5" y="1213485"/>
                  </a:lnTo>
                  <a:lnTo>
                    <a:pt x="347980" y="1239519"/>
                  </a:lnTo>
                  <a:lnTo>
                    <a:pt x="391160" y="1263014"/>
                  </a:lnTo>
                  <a:lnTo>
                    <a:pt x="435610" y="1284604"/>
                  </a:lnTo>
                  <a:lnTo>
                    <a:pt x="481965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4" y="1372869"/>
                  </a:lnTo>
                  <a:lnTo>
                    <a:pt x="810895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20" y="1388744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9345" y="1365885"/>
                  </a:lnTo>
                  <a:lnTo>
                    <a:pt x="1148715" y="1351279"/>
                  </a:lnTo>
                  <a:lnTo>
                    <a:pt x="1184910" y="1332864"/>
                  </a:lnTo>
                  <a:lnTo>
                    <a:pt x="1217929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10" y="1123950"/>
                  </a:lnTo>
                  <a:lnTo>
                    <a:pt x="1449704" y="1092835"/>
                  </a:lnTo>
                  <a:lnTo>
                    <a:pt x="1482725" y="1062354"/>
                  </a:lnTo>
                  <a:lnTo>
                    <a:pt x="1510665" y="1031239"/>
                  </a:lnTo>
                  <a:lnTo>
                    <a:pt x="1543685" y="967104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5" y="803275"/>
                  </a:lnTo>
                  <a:lnTo>
                    <a:pt x="1501140" y="757554"/>
                  </a:lnTo>
                  <a:lnTo>
                    <a:pt x="1499870" y="713104"/>
                  </a:lnTo>
                  <a:lnTo>
                    <a:pt x="1502410" y="624204"/>
                  </a:lnTo>
                  <a:lnTo>
                    <a:pt x="1501775" y="579754"/>
                  </a:lnTo>
                  <a:lnTo>
                    <a:pt x="1496695" y="534669"/>
                  </a:lnTo>
                  <a:lnTo>
                    <a:pt x="1475104" y="463550"/>
                  </a:lnTo>
                  <a:lnTo>
                    <a:pt x="1457325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39"/>
                  </a:lnTo>
                  <a:lnTo>
                    <a:pt x="1283970" y="160019"/>
                  </a:lnTo>
                  <a:lnTo>
                    <a:pt x="1248410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4"/>
                  </a:lnTo>
                  <a:lnTo>
                    <a:pt x="1087120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4410" y="169926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80">
                  <a:moveTo>
                    <a:pt x="1035685" y="0"/>
                  </a:moveTo>
                  <a:lnTo>
                    <a:pt x="981710" y="1904"/>
                  </a:lnTo>
                  <a:lnTo>
                    <a:pt x="928369" y="8889"/>
                  </a:lnTo>
                  <a:lnTo>
                    <a:pt x="876299" y="19685"/>
                  </a:lnTo>
                  <a:lnTo>
                    <a:pt x="827405" y="33654"/>
                  </a:lnTo>
                  <a:lnTo>
                    <a:pt x="783589" y="48894"/>
                  </a:lnTo>
                  <a:lnTo>
                    <a:pt x="747394" y="64769"/>
                  </a:lnTo>
                  <a:lnTo>
                    <a:pt x="702310" y="91439"/>
                  </a:lnTo>
                  <a:lnTo>
                    <a:pt x="697230" y="100964"/>
                  </a:lnTo>
                  <a:lnTo>
                    <a:pt x="685164" y="91439"/>
                  </a:lnTo>
                  <a:lnTo>
                    <a:pt x="652780" y="73025"/>
                  </a:lnTo>
                  <a:lnTo>
                    <a:pt x="603885" y="58419"/>
                  </a:lnTo>
                  <a:lnTo>
                    <a:pt x="544830" y="60325"/>
                  </a:lnTo>
                  <a:lnTo>
                    <a:pt x="513080" y="69214"/>
                  </a:lnTo>
                  <a:lnTo>
                    <a:pt x="474980" y="80644"/>
                  </a:lnTo>
                  <a:lnTo>
                    <a:pt x="431164" y="94614"/>
                  </a:lnTo>
                  <a:lnTo>
                    <a:pt x="275589" y="147319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29"/>
                  </a:lnTo>
                  <a:lnTo>
                    <a:pt x="66039" y="218439"/>
                  </a:lnTo>
                  <a:lnTo>
                    <a:pt x="18414" y="271779"/>
                  </a:lnTo>
                  <a:lnTo>
                    <a:pt x="635" y="346075"/>
                  </a:lnTo>
                  <a:lnTo>
                    <a:pt x="0" y="388619"/>
                  </a:lnTo>
                  <a:lnTo>
                    <a:pt x="3175" y="433704"/>
                  </a:lnTo>
                  <a:lnTo>
                    <a:pt x="8889" y="480694"/>
                  </a:lnTo>
                  <a:lnTo>
                    <a:pt x="22860" y="575944"/>
                  </a:lnTo>
                  <a:lnTo>
                    <a:pt x="29210" y="621664"/>
                  </a:lnTo>
                  <a:lnTo>
                    <a:pt x="33019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4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979" y="992504"/>
                  </a:lnTo>
                  <a:lnTo>
                    <a:pt x="118744" y="1035050"/>
                  </a:lnTo>
                  <a:lnTo>
                    <a:pt x="151129" y="1077594"/>
                  </a:lnTo>
                  <a:lnTo>
                    <a:pt x="191135" y="1120139"/>
                  </a:lnTo>
                  <a:lnTo>
                    <a:pt x="228600" y="1154429"/>
                  </a:lnTo>
                  <a:lnTo>
                    <a:pt x="267335" y="1185544"/>
                  </a:lnTo>
                  <a:lnTo>
                    <a:pt x="306704" y="1213485"/>
                  </a:lnTo>
                  <a:lnTo>
                    <a:pt x="347979" y="1239519"/>
                  </a:lnTo>
                  <a:lnTo>
                    <a:pt x="390525" y="1263014"/>
                  </a:lnTo>
                  <a:lnTo>
                    <a:pt x="435610" y="1284604"/>
                  </a:lnTo>
                  <a:lnTo>
                    <a:pt x="481964" y="1303654"/>
                  </a:lnTo>
                  <a:lnTo>
                    <a:pt x="530860" y="1320800"/>
                  </a:lnTo>
                  <a:lnTo>
                    <a:pt x="581660" y="1336039"/>
                  </a:lnTo>
                  <a:lnTo>
                    <a:pt x="635635" y="1350010"/>
                  </a:lnTo>
                  <a:lnTo>
                    <a:pt x="692149" y="1362075"/>
                  </a:lnTo>
                  <a:lnTo>
                    <a:pt x="751205" y="1372869"/>
                  </a:lnTo>
                  <a:lnTo>
                    <a:pt x="810894" y="1381125"/>
                  </a:lnTo>
                  <a:lnTo>
                    <a:pt x="867410" y="1386839"/>
                  </a:lnTo>
                  <a:lnTo>
                    <a:pt x="921385" y="1389379"/>
                  </a:lnTo>
                  <a:lnTo>
                    <a:pt x="972819" y="1388744"/>
                  </a:lnTo>
                  <a:lnTo>
                    <a:pt x="1021080" y="1384300"/>
                  </a:lnTo>
                  <a:lnTo>
                    <a:pt x="1066799" y="1376679"/>
                  </a:lnTo>
                  <a:lnTo>
                    <a:pt x="1109344" y="1365885"/>
                  </a:lnTo>
                  <a:lnTo>
                    <a:pt x="1148714" y="1351279"/>
                  </a:lnTo>
                  <a:lnTo>
                    <a:pt x="1184910" y="1332864"/>
                  </a:lnTo>
                  <a:lnTo>
                    <a:pt x="1217930" y="1310639"/>
                  </a:lnTo>
                  <a:lnTo>
                    <a:pt x="1248410" y="1284604"/>
                  </a:lnTo>
                  <a:lnTo>
                    <a:pt x="1305560" y="1220469"/>
                  </a:lnTo>
                  <a:lnTo>
                    <a:pt x="1339849" y="1187450"/>
                  </a:lnTo>
                  <a:lnTo>
                    <a:pt x="1376680" y="1155064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4" y="1062354"/>
                  </a:lnTo>
                  <a:lnTo>
                    <a:pt x="1510030" y="1031239"/>
                  </a:lnTo>
                  <a:lnTo>
                    <a:pt x="1543685" y="967104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4"/>
                  </a:lnTo>
                  <a:lnTo>
                    <a:pt x="1505585" y="803275"/>
                  </a:lnTo>
                  <a:lnTo>
                    <a:pt x="1500505" y="757554"/>
                  </a:lnTo>
                  <a:lnTo>
                    <a:pt x="1499869" y="713104"/>
                  </a:lnTo>
                  <a:lnTo>
                    <a:pt x="1502410" y="624204"/>
                  </a:lnTo>
                  <a:lnTo>
                    <a:pt x="1501774" y="579754"/>
                  </a:lnTo>
                  <a:lnTo>
                    <a:pt x="1496694" y="534669"/>
                  </a:lnTo>
                  <a:lnTo>
                    <a:pt x="1475105" y="463550"/>
                  </a:lnTo>
                  <a:lnTo>
                    <a:pt x="1457324" y="424179"/>
                  </a:lnTo>
                  <a:lnTo>
                    <a:pt x="1435735" y="382904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39"/>
                  </a:lnTo>
                  <a:lnTo>
                    <a:pt x="1283969" y="160019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4"/>
                  </a:lnTo>
                  <a:lnTo>
                    <a:pt x="1087119" y="5079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885" y="1877060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5">
                  <a:moveTo>
                    <a:pt x="785494" y="0"/>
                  </a:moveTo>
                  <a:lnTo>
                    <a:pt x="736599" y="1904"/>
                  </a:lnTo>
                  <a:lnTo>
                    <a:pt x="694055" y="6985"/>
                  </a:lnTo>
                  <a:lnTo>
                    <a:pt x="639444" y="22860"/>
                  </a:lnTo>
                  <a:lnTo>
                    <a:pt x="633094" y="31114"/>
                  </a:lnTo>
                  <a:lnTo>
                    <a:pt x="616585" y="36829"/>
                  </a:lnTo>
                  <a:lnTo>
                    <a:pt x="574039" y="50164"/>
                  </a:lnTo>
                  <a:lnTo>
                    <a:pt x="518160" y="67310"/>
                  </a:lnTo>
                  <a:lnTo>
                    <a:pt x="431164" y="90804"/>
                  </a:lnTo>
                  <a:lnTo>
                    <a:pt x="393699" y="102235"/>
                  </a:lnTo>
                  <a:lnTo>
                    <a:pt x="350519" y="116839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4"/>
                  </a:lnTo>
                  <a:lnTo>
                    <a:pt x="50164" y="219710"/>
                  </a:lnTo>
                  <a:lnTo>
                    <a:pt x="8889" y="278764"/>
                  </a:lnTo>
                  <a:lnTo>
                    <a:pt x="1269" y="317500"/>
                  </a:lnTo>
                  <a:lnTo>
                    <a:pt x="0" y="360679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19"/>
                  </a:lnTo>
                  <a:lnTo>
                    <a:pt x="23494" y="550544"/>
                  </a:lnTo>
                  <a:lnTo>
                    <a:pt x="27939" y="595629"/>
                  </a:lnTo>
                  <a:lnTo>
                    <a:pt x="30479" y="643254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4"/>
                  </a:lnTo>
                  <a:lnTo>
                    <a:pt x="57150" y="818514"/>
                  </a:lnTo>
                  <a:lnTo>
                    <a:pt x="73660" y="859789"/>
                  </a:lnTo>
                  <a:lnTo>
                    <a:pt x="95250" y="900429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850" y="1011554"/>
                  </a:lnTo>
                  <a:lnTo>
                    <a:pt x="232410" y="1040129"/>
                  </a:lnTo>
                  <a:lnTo>
                    <a:pt x="269239" y="1066164"/>
                  </a:lnTo>
                  <a:lnTo>
                    <a:pt x="307975" y="1089025"/>
                  </a:lnTo>
                  <a:lnTo>
                    <a:pt x="347980" y="1109979"/>
                  </a:lnTo>
                  <a:lnTo>
                    <a:pt x="389889" y="1128394"/>
                  </a:lnTo>
                  <a:lnTo>
                    <a:pt x="434339" y="1145539"/>
                  </a:lnTo>
                  <a:lnTo>
                    <a:pt x="480694" y="1160144"/>
                  </a:lnTo>
                  <a:lnTo>
                    <a:pt x="530224" y="1172844"/>
                  </a:lnTo>
                  <a:lnTo>
                    <a:pt x="581660" y="1184275"/>
                  </a:lnTo>
                  <a:lnTo>
                    <a:pt x="636269" y="1194435"/>
                  </a:lnTo>
                  <a:lnTo>
                    <a:pt x="696594" y="1202689"/>
                  </a:lnTo>
                  <a:lnTo>
                    <a:pt x="753744" y="1207769"/>
                  </a:lnTo>
                  <a:lnTo>
                    <a:pt x="807085" y="1208404"/>
                  </a:lnTo>
                  <a:lnTo>
                    <a:pt x="857249" y="1205229"/>
                  </a:lnTo>
                  <a:lnTo>
                    <a:pt x="903605" y="1198244"/>
                  </a:lnTo>
                  <a:lnTo>
                    <a:pt x="946785" y="1186179"/>
                  </a:lnTo>
                  <a:lnTo>
                    <a:pt x="985519" y="1170304"/>
                  </a:lnTo>
                  <a:lnTo>
                    <a:pt x="1021080" y="1149985"/>
                  </a:lnTo>
                  <a:lnTo>
                    <a:pt x="1052830" y="1124585"/>
                  </a:lnTo>
                  <a:lnTo>
                    <a:pt x="1080135" y="1094104"/>
                  </a:lnTo>
                  <a:lnTo>
                    <a:pt x="1111885" y="1059179"/>
                  </a:lnTo>
                  <a:lnTo>
                    <a:pt x="1148714" y="1025525"/>
                  </a:lnTo>
                  <a:lnTo>
                    <a:pt x="1224914" y="960119"/>
                  </a:lnTo>
                  <a:lnTo>
                    <a:pt x="1259205" y="928369"/>
                  </a:lnTo>
                  <a:lnTo>
                    <a:pt x="1286510" y="895985"/>
                  </a:lnTo>
                  <a:lnTo>
                    <a:pt x="1310005" y="828675"/>
                  </a:lnTo>
                  <a:lnTo>
                    <a:pt x="1300480" y="792479"/>
                  </a:lnTo>
                  <a:lnTo>
                    <a:pt x="1280794" y="738504"/>
                  </a:lnTo>
                  <a:lnTo>
                    <a:pt x="1272539" y="685800"/>
                  </a:lnTo>
                  <a:lnTo>
                    <a:pt x="1271269" y="635000"/>
                  </a:lnTo>
                  <a:lnTo>
                    <a:pt x="1272539" y="585469"/>
                  </a:lnTo>
                  <a:lnTo>
                    <a:pt x="1272539" y="535304"/>
                  </a:lnTo>
                  <a:lnTo>
                    <a:pt x="1268094" y="484504"/>
                  </a:lnTo>
                  <a:lnTo>
                    <a:pt x="1243330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399" y="277494"/>
                  </a:lnTo>
                  <a:lnTo>
                    <a:pt x="1136014" y="231139"/>
                  </a:lnTo>
                  <a:lnTo>
                    <a:pt x="1101089" y="184150"/>
                  </a:lnTo>
                  <a:lnTo>
                    <a:pt x="1064894" y="137160"/>
                  </a:lnTo>
                  <a:lnTo>
                    <a:pt x="1027430" y="91439"/>
                  </a:lnTo>
                  <a:lnTo>
                    <a:pt x="988694" y="55244"/>
                  </a:lnTo>
                  <a:lnTo>
                    <a:pt x="942339" y="29844"/>
                  </a:lnTo>
                  <a:lnTo>
                    <a:pt x="890905" y="12700"/>
                  </a:lnTo>
                  <a:lnTo>
                    <a:pt x="838199" y="3810"/>
                  </a:lnTo>
                  <a:lnTo>
                    <a:pt x="785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655" y="2320290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70"/>
                  </a:moveTo>
                  <a:lnTo>
                    <a:pt x="47625" y="255905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20"/>
                  </a:lnTo>
                  <a:lnTo>
                    <a:pt x="19685" y="426720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90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80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30"/>
                  </a:lnTo>
                  <a:lnTo>
                    <a:pt x="74930" y="255270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30"/>
                  </a:lnTo>
                  <a:lnTo>
                    <a:pt x="316865" y="45720"/>
                  </a:lnTo>
                  <a:lnTo>
                    <a:pt x="305435" y="81280"/>
                  </a:lnTo>
                  <a:lnTo>
                    <a:pt x="306030" y="119380"/>
                  </a:lnTo>
                  <a:lnTo>
                    <a:pt x="320675" y="160655"/>
                  </a:lnTo>
                  <a:lnTo>
                    <a:pt x="349250" y="188595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20"/>
                  </a:lnTo>
                  <a:lnTo>
                    <a:pt x="552450" y="119380"/>
                  </a:lnTo>
                  <a:lnTo>
                    <a:pt x="529590" y="83185"/>
                  </a:lnTo>
                  <a:lnTo>
                    <a:pt x="471170" y="24130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4495" y="2288540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5"/>
                  </a:moveTo>
                  <a:lnTo>
                    <a:pt x="68579" y="275589"/>
                  </a:lnTo>
                  <a:lnTo>
                    <a:pt x="35559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4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5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30"/>
                  </a:lnTo>
                  <a:lnTo>
                    <a:pt x="215264" y="387350"/>
                  </a:lnTo>
                  <a:lnTo>
                    <a:pt x="226059" y="355600"/>
                  </a:lnTo>
                  <a:lnTo>
                    <a:pt x="213359" y="323850"/>
                  </a:lnTo>
                  <a:lnTo>
                    <a:pt x="184784" y="295910"/>
                  </a:lnTo>
                  <a:lnTo>
                    <a:pt x="147954" y="275589"/>
                  </a:lnTo>
                  <a:lnTo>
                    <a:pt x="109854" y="268605"/>
                  </a:lnTo>
                  <a:close/>
                </a:path>
                <a:path w="563245" h="465455">
                  <a:moveTo>
                    <a:pt x="419734" y="0"/>
                  </a:moveTo>
                  <a:lnTo>
                    <a:pt x="386714" y="8889"/>
                  </a:lnTo>
                  <a:lnTo>
                    <a:pt x="351154" y="23495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4" y="160655"/>
                  </a:lnTo>
                  <a:lnTo>
                    <a:pt x="359409" y="188595"/>
                  </a:lnTo>
                  <a:lnTo>
                    <a:pt x="398779" y="207010"/>
                  </a:lnTo>
                  <a:lnTo>
                    <a:pt x="432434" y="209550"/>
                  </a:lnTo>
                  <a:lnTo>
                    <a:pt x="467994" y="195580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4" y="71755"/>
                  </a:lnTo>
                  <a:lnTo>
                    <a:pt x="481329" y="23495"/>
                  </a:lnTo>
                  <a:lnTo>
                    <a:pt x="451484" y="2539"/>
                  </a:lnTo>
                  <a:lnTo>
                    <a:pt x="4197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5470" y="1899920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69"/>
                  </a:lnTo>
                  <a:lnTo>
                    <a:pt x="521334" y="4444"/>
                  </a:lnTo>
                  <a:lnTo>
                    <a:pt x="480694" y="10159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09"/>
                  </a:lnTo>
                  <a:lnTo>
                    <a:pt x="289559" y="70484"/>
                  </a:lnTo>
                  <a:lnTo>
                    <a:pt x="254634" y="88900"/>
                  </a:lnTo>
                  <a:lnTo>
                    <a:pt x="221615" y="108584"/>
                  </a:lnTo>
                  <a:lnTo>
                    <a:pt x="190500" y="130809"/>
                  </a:lnTo>
                  <a:lnTo>
                    <a:pt x="133350" y="179704"/>
                  </a:lnTo>
                  <a:lnTo>
                    <a:pt x="84455" y="235584"/>
                  </a:lnTo>
                  <a:lnTo>
                    <a:pt x="45719" y="297814"/>
                  </a:lnTo>
                  <a:lnTo>
                    <a:pt x="18415" y="366394"/>
                  </a:lnTo>
                  <a:lnTo>
                    <a:pt x="2540" y="440689"/>
                  </a:lnTo>
                  <a:lnTo>
                    <a:pt x="0" y="480059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5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80" y="900429"/>
                  </a:lnTo>
                  <a:lnTo>
                    <a:pt x="219709" y="936625"/>
                  </a:lnTo>
                  <a:lnTo>
                    <a:pt x="257809" y="970279"/>
                  </a:lnTo>
                  <a:lnTo>
                    <a:pt x="298450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4"/>
                  </a:lnTo>
                  <a:lnTo>
                    <a:pt x="476250" y="1115694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4"/>
                  </a:lnTo>
                  <a:lnTo>
                    <a:pt x="664209" y="1200150"/>
                  </a:lnTo>
                  <a:lnTo>
                    <a:pt x="711200" y="1216659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59"/>
                  </a:lnTo>
                  <a:lnTo>
                    <a:pt x="889000" y="1263650"/>
                  </a:lnTo>
                  <a:lnTo>
                    <a:pt x="929640" y="1270634"/>
                  </a:lnTo>
                  <a:lnTo>
                    <a:pt x="969009" y="1275079"/>
                  </a:lnTo>
                  <a:lnTo>
                    <a:pt x="1039494" y="1278889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59"/>
                  </a:lnTo>
                  <a:lnTo>
                    <a:pt x="1459865" y="1164589"/>
                  </a:lnTo>
                  <a:lnTo>
                    <a:pt x="1578609" y="1159509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59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4"/>
                  </a:lnTo>
                  <a:lnTo>
                    <a:pt x="1352550" y="581659"/>
                  </a:lnTo>
                  <a:lnTo>
                    <a:pt x="1343025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4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5" y="248284"/>
                  </a:lnTo>
                  <a:lnTo>
                    <a:pt x="1123315" y="208279"/>
                  </a:lnTo>
                  <a:lnTo>
                    <a:pt x="1069340" y="165734"/>
                  </a:lnTo>
                  <a:lnTo>
                    <a:pt x="1007109" y="120650"/>
                  </a:lnTo>
                  <a:lnTo>
                    <a:pt x="970280" y="97154"/>
                  </a:lnTo>
                  <a:lnTo>
                    <a:pt x="932180" y="76200"/>
                  </a:lnTo>
                  <a:lnTo>
                    <a:pt x="892809" y="57784"/>
                  </a:lnTo>
                  <a:lnTo>
                    <a:pt x="853440" y="41909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59"/>
                  </a:lnTo>
                  <a:lnTo>
                    <a:pt x="688340" y="4444"/>
                  </a:lnTo>
                  <a:lnTo>
                    <a:pt x="646430" y="634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725" y="1861185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69"/>
                  </a:lnTo>
                  <a:lnTo>
                    <a:pt x="521335" y="4444"/>
                  </a:lnTo>
                  <a:lnTo>
                    <a:pt x="480695" y="10160"/>
                  </a:lnTo>
                  <a:lnTo>
                    <a:pt x="440689" y="18414"/>
                  </a:lnTo>
                  <a:lnTo>
                    <a:pt x="401320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1119"/>
                  </a:lnTo>
                  <a:lnTo>
                    <a:pt x="254635" y="88900"/>
                  </a:lnTo>
                  <a:lnTo>
                    <a:pt x="221614" y="109219"/>
                  </a:lnTo>
                  <a:lnTo>
                    <a:pt x="133350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4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2144"/>
                  </a:lnTo>
                  <a:lnTo>
                    <a:pt x="43814" y="697229"/>
                  </a:lnTo>
                  <a:lnTo>
                    <a:pt x="65405" y="741044"/>
                  </a:lnTo>
                  <a:lnTo>
                    <a:pt x="90169" y="783589"/>
                  </a:lnTo>
                  <a:lnTo>
                    <a:pt x="118110" y="824229"/>
                  </a:lnTo>
                  <a:lnTo>
                    <a:pt x="149225" y="862964"/>
                  </a:lnTo>
                  <a:lnTo>
                    <a:pt x="182879" y="900429"/>
                  </a:lnTo>
                  <a:lnTo>
                    <a:pt x="219710" y="936625"/>
                  </a:lnTo>
                  <a:lnTo>
                    <a:pt x="257810" y="970279"/>
                  </a:lnTo>
                  <a:lnTo>
                    <a:pt x="298450" y="1003300"/>
                  </a:lnTo>
                  <a:lnTo>
                    <a:pt x="340995" y="1033779"/>
                  </a:lnTo>
                  <a:lnTo>
                    <a:pt x="384810" y="1062989"/>
                  </a:lnTo>
                  <a:lnTo>
                    <a:pt x="429895" y="1090294"/>
                  </a:lnTo>
                  <a:lnTo>
                    <a:pt x="476250" y="1115694"/>
                  </a:lnTo>
                  <a:lnTo>
                    <a:pt x="522604" y="1139825"/>
                  </a:lnTo>
                  <a:lnTo>
                    <a:pt x="569595" y="1161414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79"/>
                  </a:lnTo>
                  <a:lnTo>
                    <a:pt x="1039495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70000"/>
                  </a:lnTo>
                  <a:lnTo>
                    <a:pt x="1146810" y="1262379"/>
                  </a:lnTo>
                  <a:lnTo>
                    <a:pt x="1164589" y="1252854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70" y="1160779"/>
                  </a:lnTo>
                  <a:lnTo>
                    <a:pt x="1515110" y="1106804"/>
                  </a:lnTo>
                  <a:lnTo>
                    <a:pt x="1451610" y="1051560"/>
                  </a:lnTo>
                  <a:lnTo>
                    <a:pt x="1414145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4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89"/>
                  </a:lnTo>
                  <a:lnTo>
                    <a:pt x="1270635" y="356869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79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4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4"/>
                  </a:lnTo>
                  <a:lnTo>
                    <a:pt x="646429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785" y="1922780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69" y="18415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4" y="74295"/>
                  </a:lnTo>
                  <a:lnTo>
                    <a:pt x="212089" y="93980"/>
                  </a:lnTo>
                  <a:lnTo>
                    <a:pt x="179704" y="115570"/>
                  </a:lnTo>
                  <a:lnTo>
                    <a:pt x="121919" y="163830"/>
                  </a:lnTo>
                  <a:lnTo>
                    <a:pt x="73660" y="220345"/>
                  </a:lnTo>
                  <a:lnTo>
                    <a:pt x="36194" y="283210"/>
                  </a:lnTo>
                  <a:lnTo>
                    <a:pt x="11429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09" y="511175"/>
                  </a:lnTo>
                  <a:lnTo>
                    <a:pt x="11429" y="554355"/>
                  </a:lnTo>
                  <a:lnTo>
                    <a:pt x="25400" y="601980"/>
                  </a:lnTo>
                  <a:lnTo>
                    <a:pt x="43179" y="647700"/>
                  </a:lnTo>
                  <a:lnTo>
                    <a:pt x="66039" y="691515"/>
                  </a:lnTo>
                  <a:lnTo>
                    <a:pt x="92075" y="733425"/>
                  </a:lnTo>
                  <a:lnTo>
                    <a:pt x="121919" y="774065"/>
                  </a:lnTo>
                  <a:lnTo>
                    <a:pt x="154939" y="812165"/>
                  </a:lnTo>
                  <a:lnTo>
                    <a:pt x="191135" y="848995"/>
                  </a:lnTo>
                  <a:lnTo>
                    <a:pt x="229869" y="883920"/>
                  </a:lnTo>
                  <a:lnTo>
                    <a:pt x="270510" y="916940"/>
                  </a:lnTo>
                  <a:lnTo>
                    <a:pt x="313689" y="948055"/>
                  </a:lnTo>
                  <a:lnTo>
                    <a:pt x="358139" y="977900"/>
                  </a:lnTo>
                  <a:lnTo>
                    <a:pt x="403860" y="1005205"/>
                  </a:lnTo>
                  <a:lnTo>
                    <a:pt x="450214" y="1029970"/>
                  </a:lnTo>
                  <a:lnTo>
                    <a:pt x="497839" y="1053465"/>
                  </a:lnTo>
                  <a:lnTo>
                    <a:pt x="545464" y="1075055"/>
                  </a:lnTo>
                  <a:lnTo>
                    <a:pt x="593089" y="1094105"/>
                  </a:lnTo>
                  <a:lnTo>
                    <a:pt x="640714" y="1111250"/>
                  </a:lnTo>
                  <a:lnTo>
                    <a:pt x="687069" y="1126490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29" y="1170305"/>
                  </a:lnTo>
                  <a:lnTo>
                    <a:pt x="935989" y="1172210"/>
                  </a:lnTo>
                  <a:lnTo>
                    <a:pt x="969644" y="1172210"/>
                  </a:lnTo>
                  <a:lnTo>
                    <a:pt x="999489" y="1169670"/>
                  </a:lnTo>
                  <a:lnTo>
                    <a:pt x="1026160" y="1164590"/>
                  </a:lnTo>
                  <a:lnTo>
                    <a:pt x="1048385" y="1157605"/>
                  </a:lnTo>
                  <a:lnTo>
                    <a:pt x="1066800" y="1148080"/>
                  </a:lnTo>
                  <a:lnTo>
                    <a:pt x="1198879" y="1091565"/>
                  </a:lnTo>
                  <a:lnTo>
                    <a:pt x="1336675" y="1067435"/>
                  </a:lnTo>
                  <a:lnTo>
                    <a:pt x="1445894" y="1062355"/>
                  </a:lnTo>
                  <a:lnTo>
                    <a:pt x="1490344" y="1063625"/>
                  </a:lnTo>
                  <a:lnTo>
                    <a:pt x="1387475" y="1014095"/>
                  </a:lnTo>
                  <a:lnTo>
                    <a:pt x="1329689" y="963930"/>
                  </a:lnTo>
                  <a:lnTo>
                    <a:pt x="1295400" y="881380"/>
                  </a:lnTo>
                  <a:lnTo>
                    <a:pt x="1263014" y="735965"/>
                  </a:lnTo>
                  <a:lnTo>
                    <a:pt x="1255394" y="693420"/>
                  </a:lnTo>
                  <a:lnTo>
                    <a:pt x="1249679" y="653415"/>
                  </a:lnTo>
                  <a:lnTo>
                    <a:pt x="1240154" y="545465"/>
                  </a:lnTo>
                  <a:lnTo>
                    <a:pt x="1236344" y="511810"/>
                  </a:lnTo>
                  <a:lnTo>
                    <a:pt x="1223010" y="447040"/>
                  </a:lnTo>
                  <a:lnTo>
                    <a:pt x="1197610" y="381635"/>
                  </a:lnTo>
                  <a:lnTo>
                    <a:pt x="1178560" y="348615"/>
                  </a:lnTo>
                  <a:lnTo>
                    <a:pt x="1153794" y="313690"/>
                  </a:lnTo>
                  <a:lnTo>
                    <a:pt x="1122679" y="277495"/>
                  </a:lnTo>
                  <a:lnTo>
                    <a:pt x="1085214" y="240030"/>
                  </a:lnTo>
                  <a:lnTo>
                    <a:pt x="1039494" y="199390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19" y="48895"/>
                  </a:lnTo>
                  <a:lnTo>
                    <a:pt x="767714" y="33655"/>
                  </a:lnTo>
                  <a:lnTo>
                    <a:pt x="726439" y="21590"/>
                  </a:lnTo>
                  <a:lnTo>
                    <a:pt x="685164" y="12065"/>
                  </a:lnTo>
                  <a:lnTo>
                    <a:pt x="643254" y="5715"/>
                  </a:lnTo>
                  <a:lnTo>
                    <a:pt x="601344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5175" y="621474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5" y="132714"/>
                  </a:moveTo>
                  <a:lnTo>
                    <a:pt x="2021204" y="120649"/>
                  </a:lnTo>
                  <a:lnTo>
                    <a:pt x="2028825" y="96519"/>
                  </a:lnTo>
                  <a:lnTo>
                    <a:pt x="2032634" y="59689"/>
                  </a:lnTo>
                  <a:lnTo>
                    <a:pt x="2034540" y="10794"/>
                  </a:lnTo>
                </a:path>
                <a:path w="2034540" h="144145">
                  <a:moveTo>
                    <a:pt x="22860" y="144144"/>
                  </a:moveTo>
                  <a:lnTo>
                    <a:pt x="15239" y="126364"/>
                  </a:lnTo>
                  <a:lnTo>
                    <a:pt x="9525" y="100964"/>
                  </a:lnTo>
                  <a:lnTo>
                    <a:pt x="5079" y="61594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8368030" cy="14166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5440"/>
              </a:lnSpc>
              <a:spcBef>
                <a:spcPts val="270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får</a:t>
            </a:r>
            <a:r>
              <a:rPr spc="-55" dirty="0"/>
              <a:t> </a:t>
            </a:r>
            <a:r>
              <a:rPr dirty="0"/>
              <a:t>deg</a:t>
            </a:r>
            <a:r>
              <a:rPr spc="-70" dirty="0"/>
              <a:t> </a:t>
            </a:r>
            <a:r>
              <a:rPr dirty="0"/>
              <a:t>til</a:t>
            </a:r>
            <a:r>
              <a:rPr spc="-70" dirty="0"/>
              <a:t> </a:t>
            </a:r>
            <a:r>
              <a:rPr dirty="0"/>
              <a:t>å</a:t>
            </a:r>
            <a:r>
              <a:rPr spc="-60" dirty="0"/>
              <a:t> </a:t>
            </a:r>
            <a:r>
              <a:rPr dirty="0" err="1"/>
              <a:t>føle</a:t>
            </a:r>
            <a:r>
              <a:rPr spc="-55" dirty="0"/>
              <a:t> </a:t>
            </a:r>
            <a:r>
              <a:rPr spc="-10" dirty="0" err="1"/>
              <a:t>misunn</a:t>
            </a:r>
            <a:r>
              <a:rPr lang="nb-NO" spc="-10" dirty="0" err="1"/>
              <a:t>ing</a:t>
            </a:r>
            <a:r>
              <a:rPr spc="-10" dirty="0"/>
              <a:t> </a:t>
            </a:r>
            <a:r>
              <a:rPr dirty="0"/>
              <a:t>eller</a:t>
            </a:r>
            <a:r>
              <a:rPr spc="-95" dirty="0"/>
              <a:t> </a:t>
            </a:r>
            <a:r>
              <a:rPr spc="-10" dirty="0"/>
              <a:t>sjalusi?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713989"/>
            <a:ext cx="5006975" cy="3425190"/>
            <a:chOff x="1303019" y="2713989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392432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652153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41527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699760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365625"/>
              <a:ext cx="1619250" cy="1470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875914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916684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379469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4171950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393564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387850"/>
              <a:ext cx="357504" cy="2590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36562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3331844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800349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713989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713989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713989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800349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503419"/>
              <a:ext cx="130810" cy="15087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74739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731510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967604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381500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5"/>
                  </a:lnTo>
                  <a:lnTo>
                    <a:pt x="1517015" y="1442720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604385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79"/>
                  </a:lnTo>
                  <a:lnTo>
                    <a:pt x="253364" y="22859"/>
                  </a:lnTo>
                  <a:lnTo>
                    <a:pt x="457200" y="38100"/>
                  </a:lnTo>
                  <a:lnTo>
                    <a:pt x="559435" y="45084"/>
                  </a:lnTo>
                  <a:lnTo>
                    <a:pt x="763270" y="56514"/>
                  </a:lnTo>
                  <a:lnTo>
                    <a:pt x="865504" y="61594"/>
                  </a:lnTo>
                  <a:lnTo>
                    <a:pt x="1069339" y="69214"/>
                  </a:lnTo>
                  <a:lnTo>
                    <a:pt x="1170939" y="72389"/>
                  </a:lnTo>
                  <a:lnTo>
                    <a:pt x="1120139" y="67309"/>
                  </a:lnTo>
                  <a:lnTo>
                    <a:pt x="916939" y="49529"/>
                  </a:lnTo>
                  <a:lnTo>
                    <a:pt x="713104" y="34289"/>
                  </a:lnTo>
                  <a:lnTo>
                    <a:pt x="509269" y="21589"/>
                  </a:lnTo>
                  <a:lnTo>
                    <a:pt x="407035" y="15875"/>
                  </a:lnTo>
                  <a:lnTo>
                    <a:pt x="305435" y="10794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504190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39" y="285750"/>
                  </a:moveTo>
                  <a:lnTo>
                    <a:pt x="207009" y="285750"/>
                  </a:lnTo>
                  <a:lnTo>
                    <a:pt x="215900" y="290830"/>
                  </a:lnTo>
                  <a:lnTo>
                    <a:pt x="217804" y="298450"/>
                  </a:lnTo>
                  <a:lnTo>
                    <a:pt x="219709" y="302894"/>
                  </a:lnTo>
                  <a:lnTo>
                    <a:pt x="221614" y="308610"/>
                  </a:lnTo>
                  <a:lnTo>
                    <a:pt x="224154" y="314960"/>
                  </a:lnTo>
                  <a:lnTo>
                    <a:pt x="229234" y="330835"/>
                  </a:lnTo>
                  <a:lnTo>
                    <a:pt x="214629" y="346075"/>
                  </a:lnTo>
                  <a:lnTo>
                    <a:pt x="201929" y="360680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5"/>
                  </a:lnTo>
                  <a:lnTo>
                    <a:pt x="166369" y="409575"/>
                  </a:lnTo>
                  <a:lnTo>
                    <a:pt x="181609" y="432435"/>
                  </a:lnTo>
                  <a:lnTo>
                    <a:pt x="212089" y="475614"/>
                  </a:lnTo>
                  <a:lnTo>
                    <a:pt x="239394" y="506730"/>
                  </a:lnTo>
                  <a:lnTo>
                    <a:pt x="252729" y="512444"/>
                  </a:lnTo>
                  <a:lnTo>
                    <a:pt x="259714" y="511810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41300" y="49911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30"/>
                  </a:lnTo>
                  <a:lnTo>
                    <a:pt x="211454" y="462280"/>
                  </a:lnTo>
                  <a:lnTo>
                    <a:pt x="201929" y="448310"/>
                  </a:lnTo>
                  <a:lnTo>
                    <a:pt x="192404" y="434975"/>
                  </a:lnTo>
                  <a:lnTo>
                    <a:pt x="182879" y="421005"/>
                  </a:lnTo>
                  <a:lnTo>
                    <a:pt x="180339" y="417830"/>
                  </a:lnTo>
                  <a:lnTo>
                    <a:pt x="177800" y="410210"/>
                  </a:lnTo>
                  <a:lnTo>
                    <a:pt x="177164" y="410210"/>
                  </a:lnTo>
                  <a:lnTo>
                    <a:pt x="175259" y="408305"/>
                  </a:lnTo>
                  <a:lnTo>
                    <a:pt x="175259" y="407035"/>
                  </a:lnTo>
                  <a:lnTo>
                    <a:pt x="175894" y="405764"/>
                  </a:lnTo>
                  <a:lnTo>
                    <a:pt x="176529" y="405130"/>
                  </a:lnTo>
                  <a:lnTo>
                    <a:pt x="184150" y="394335"/>
                  </a:lnTo>
                  <a:lnTo>
                    <a:pt x="191134" y="384810"/>
                  </a:lnTo>
                  <a:lnTo>
                    <a:pt x="198754" y="374650"/>
                  </a:lnTo>
                  <a:lnTo>
                    <a:pt x="207009" y="365125"/>
                  </a:lnTo>
                  <a:lnTo>
                    <a:pt x="218439" y="351155"/>
                  </a:lnTo>
                  <a:lnTo>
                    <a:pt x="230504" y="337819"/>
                  </a:lnTo>
                  <a:lnTo>
                    <a:pt x="231139" y="337185"/>
                  </a:lnTo>
                  <a:lnTo>
                    <a:pt x="239343" y="337185"/>
                  </a:lnTo>
                  <a:lnTo>
                    <a:pt x="237489" y="331469"/>
                  </a:lnTo>
                  <a:lnTo>
                    <a:pt x="243204" y="325755"/>
                  </a:lnTo>
                  <a:lnTo>
                    <a:pt x="243940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5"/>
                  </a:lnTo>
                  <a:lnTo>
                    <a:pt x="226694" y="299085"/>
                  </a:lnTo>
                  <a:lnTo>
                    <a:pt x="222884" y="290830"/>
                  </a:lnTo>
                  <a:lnTo>
                    <a:pt x="218439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9110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30"/>
                  </a:lnTo>
                  <a:lnTo>
                    <a:pt x="267969" y="500380"/>
                  </a:lnTo>
                  <a:lnTo>
                    <a:pt x="271144" y="490855"/>
                  </a:lnTo>
                  <a:lnTo>
                    <a:pt x="272414" y="481330"/>
                  </a:lnTo>
                  <a:lnTo>
                    <a:pt x="272414" y="469900"/>
                  </a:lnTo>
                  <a:lnTo>
                    <a:pt x="271779" y="459739"/>
                  </a:lnTo>
                  <a:lnTo>
                    <a:pt x="267969" y="436880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5"/>
                  </a:moveTo>
                  <a:lnTo>
                    <a:pt x="231139" y="337185"/>
                  </a:lnTo>
                  <a:lnTo>
                    <a:pt x="240664" y="365125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5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10"/>
                  </a:lnTo>
                  <a:lnTo>
                    <a:pt x="323214" y="300355"/>
                  </a:lnTo>
                  <a:lnTo>
                    <a:pt x="336550" y="305435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5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30"/>
                  </a:lnTo>
                  <a:lnTo>
                    <a:pt x="486410" y="365125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36879" y="339725"/>
                  </a:lnTo>
                  <a:lnTo>
                    <a:pt x="401954" y="323850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30"/>
                  </a:lnTo>
                  <a:lnTo>
                    <a:pt x="543560" y="338455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869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775"/>
                  </a:lnTo>
                  <a:lnTo>
                    <a:pt x="506094" y="356235"/>
                  </a:lnTo>
                  <a:lnTo>
                    <a:pt x="531494" y="348614"/>
                  </a:lnTo>
                  <a:lnTo>
                    <a:pt x="549275" y="341630"/>
                  </a:lnTo>
                  <a:lnTo>
                    <a:pt x="566419" y="332105"/>
                  </a:lnTo>
                  <a:lnTo>
                    <a:pt x="580389" y="320039"/>
                  </a:lnTo>
                  <a:lnTo>
                    <a:pt x="582929" y="317500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80"/>
                  </a:lnTo>
                  <a:lnTo>
                    <a:pt x="97154" y="278130"/>
                  </a:lnTo>
                  <a:lnTo>
                    <a:pt x="106679" y="287655"/>
                  </a:lnTo>
                  <a:lnTo>
                    <a:pt x="116204" y="299085"/>
                  </a:lnTo>
                  <a:lnTo>
                    <a:pt x="118744" y="303530"/>
                  </a:lnTo>
                  <a:lnTo>
                    <a:pt x="97154" y="311150"/>
                  </a:lnTo>
                  <a:lnTo>
                    <a:pt x="71119" y="321310"/>
                  </a:lnTo>
                  <a:lnTo>
                    <a:pt x="69850" y="321310"/>
                  </a:lnTo>
                  <a:lnTo>
                    <a:pt x="68579" y="322580"/>
                  </a:lnTo>
                  <a:lnTo>
                    <a:pt x="68579" y="323850"/>
                  </a:lnTo>
                  <a:lnTo>
                    <a:pt x="71754" y="330835"/>
                  </a:lnTo>
                  <a:lnTo>
                    <a:pt x="104775" y="351155"/>
                  </a:lnTo>
                  <a:lnTo>
                    <a:pt x="137159" y="359410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5"/>
                  </a:lnTo>
                  <a:lnTo>
                    <a:pt x="104139" y="343535"/>
                  </a:lnTo>
                  <a:lnTo>
                    <a:pt x="96519" y="339725"/>
                  </a:lnTo>
                  <a:lnTo>
                    <a:pt x="85725" y="332739"/>
                  </a:lnTo>
                  <a:lnTo>
                    <a:pt x="81914" y="330835"/>
                  </a:lnTo>
                  <a:lnTo>
                    <a:pt x="78739" y="327660"/>
                  </a:lnTo>
                  <a:lnTo>
                    <a:pt x="78104" y="325755"/>
                  </a:lnTo>
                  <a:lnTo>
                    <a:pt x="76834" y="324485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5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5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5"/>
                  </a:lnTo>
                  <a:lnTo>
                    <a:pt x="115569" y="287655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5"/>
                  </a:lnTo>
                  <a:lnTo>
                    <a:pt x="146684" y="342264"/>
                  </a:lnTo>
                  <a:lnTo>
                    <a:pt x="144779" y="335280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9560"/>
                  </a:lnTo>
                  <a:lnTo>
                    <a:pt x="12700" y="325755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30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8605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30200"/>
                  </a:lnTo>
                  <a:lnTo>
                    <a:pt x="138429" y="339725"/>
                  </a:lnTo>
                  <a:lnTo>
                    <a:pt x="139609" y="347980"/>
                  </a:lnTo>
                  <a:lnTo>
                    <a:pt x="139700" y="323850"/>
                  </a:lnTo>
                  <a:lnTo>
                    <a:pt x="139064" y="322580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60"/>
                  </a:moveTo>
                  <a:lnTo>
                    <a:pt x="293369" y="289560"/>
                  </a:lnTo>
                  <a:lnTo>
                    <a:pt x="270509" y="297814"/>
                  </a:lnTo>
                  <a:lnTo>
                    <a:pt x="250189" y="311785"/>
                  </a:lnTo>
                  <a:lnTo>
                    <a:pt x="235584" y="325119"/>
                  </a:lnTo>
                  <a:lnTo>
                    <a:pt x="243940" y="325119"/>
                  </a:lnTo>
                  <a:lnTo>
                    <a:pt x="257175" y="313689"/>
                  </a:lnTo>
                  <a:lnTo>
                    <a:pt x="269239" y="305435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60"/>
                  </a:lnTo>
                  <a:close/>
                </a:path>
                <a:path w="855979" h="709929">
                  <a:moveTo>
                    <a:pt x="208279" y="281305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5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5"/>
                  </a:lnTo>
                  <a:lnTo>
                    <a:pt x="207009" y="285750"/>
                  </a:lnTo>
                  <a:lnTo>
                    <a:pt x="218439" y="285750"/>
                  </a:lnTo>
                  <a:lnTo>
                    <a:pt x="217169" y="284480"/>
                  </a:lnTo>
                  <a:lnTo>
                    <a:pt x="208279" y="281305"/>
                  </a:lnTo>
                  <a:close/>
                </a:path>
                <a:path w="855979" h="709929">
                  <a:moveTo>
                    <a:pt x="475614" y="38735"/>
                  </a:moveTo>
                  <a:lnTo>
                    <a:pt x="467994" y="38735"/>
                  </a:lnTo>
                  <a:lnTo>
                    <a:pt x="471804" y="43814"/>
                  </a:lnTo>
                  <a:lnTo>
                    <a:pt x="468629" y="52705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5"/>
                  </a:lnTo>
                  <a:lnTo>
                    <a:pt x="561975" y="68580"/>
                  </a:lnTo>
                  <a:lnTo>
                    <a:pt x="508000" y="68580"/>
                  </a:lnTo>
                  <a:lnTo>
                    <a:pt x="491489" y="66675"/>
                  </a:lnTo>
                  <a:lnTo>
                    <a:pt x="486410" y="65405"/>
                  </a:lnTo>
                  <a:lnTo>
                    <a:pt x="478789" y="64135"/>
                  </a:lnTo>
                  <a:lnTo>
                    <a:pt x="474344" y="52705"/>
                  </a:lnTo>
                  <a:lnTo>
                    <a:pt x="478154" y="45719"/>
                  </a:lnTo>
                  <a:lnTo>
                    <a:pt x="476250" y="40005"/>
                  </a:lnTo>
                  <a:lnTo>
                    <a:pt x="475614" y="38735"/>
                  </a:lnTo>
                  <a:close/>
                </a:path>
                <a:path w="855979" h="709929">
                  <a:moveTo>
                    <a:pt x="648335" y="51435"/>
                  </a:moveTo>
                  <a:lnTo>
                    <a:pt x="638810" y="52069"/>
                  </a:lnTo>
                  <a:lnTo>
                    <a:pt x="628650" y="53975"/>
                  </a:lnTo>
                  <a:lnTo>
                    <a:pt x="622935" y="54610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80"/>
                  </a:lnTo>
                  <a:lnTo>
                    <a:pt x="564514" y="68580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80"/>
                  </a:lnTo>
                  <a:lnTo>
                    <a:pt x="653414" y="55880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5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5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5"/>
                  </a:lnTo>
                  <a:lnTo>
                    <a:pt x="182879" y="62230"/>
                  </a:lnTo>
                  <a:lnTo>
                    <a:pt x="189864" y="52705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60"/>
                  </a:lnTo>
                  <a:lnTo>
                    <a:pt x="167766" y="5080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5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80"/>
                  </a:moveTo>
                  <a:lnTo>
                    <a:pt x="647700" y="55880"/>
                  </a:lnTo>
                  <a:lnTo>
                    <a:pt x="645794" y="56514"/>
                  </a:lnTo>
                  <a:lnTo>
                    <a:pt x="645794" y="57785"/>
                  </a:lnTo>
                  <a:lnTo>
                    <a:pt x="653414" y="56514"/>
                  </a:lnTo>
                  <a:lnTo>
                    <a:pt x="653414" y="55880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810"/>
                  </a:lnTo>
                  <a:lnTo>
                    <a:pt x="173989" y="3810"/>
                  </a:lnTo>
                  <a:lnTo>
                    <a:pt x="181609" y="5080"/>
                  </a:lnTo>
                  <a:lnTo>
                    <a:pt x="195579" y="8889"/>
                  </a:lnTo>
                  <a:lnTo>
                    <a:pt x="214629" y="15875"/>
                  </a:lnTo>
                  <a:lnTo>
                    <a:pt x="238759" y="2603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80"/>
                  </a:lnTo>
                  <a:lnTo>
                    <a:pt x="339089" y="45085"/>
                  </a:lnTo>
                  <a:lnTo>
                    <a:pt x="373379" y="45085"/>
                  </a:lnTo>
                  <a:lnTo>
                    <a:pt x="410844" y="47625"/>
                  </a:lnTo>
                  <a:lnTo>
                    <a:pt x="429260" y="47625"/>
                  </a:lnTo>
                  <a:lnTo>
                    <a:pt x="444500" y="45085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5"/>
                  </a:lnTo>
                  <a:lnTo>
                    <a:pt x="326389" y="40005"/>
                  </a:lnTo>
                  <a:lnTo>
                    <a:pt x="286384" y="36194"/>
                  </a:lnTo>
                  <a:lnTo>
                    <a:pt x="273050" y="33019"/>
                  </a:lnTo>
                  <a:lnTo>
                    <a:pt x="260350" y="29210"/>
                  </a:lnTo>
                  <a:lnTo>
                    <a:pt x="248919" y="24130"/>
                  </a:lnTo>
                  <a:lnTo>
                    <a:pt x="226694" y="14605"/>
                  </a:lnTo>
                  <a:lnTo>
                    <a:pt x="215264" y="10160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60"/>
                  </a:moveTo>
                  <a:lnTo>
                    <a:pt x="465454" y="35560"/>
                  </a:lnTo>
                  <a:lnTo>
                    <a:pt x="457835" y="38100"/>
                  </a:lnTo>
                  <a:lnTo>
                    <a:pt x="451485" y="40005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10"/>
                  </a:lnTo>
                  <a:lnTo>
                    <a:pt x="462279" y="41275"/>
                  </a:lnTo>
                  <a:lnTo>
                    <a:pt x="467994" y="38735"/>
                  </a:lnTo>
                  <a:lnTo>
                    <a:pt x="475614" y="38735"/>
                  </a:lnTo>
                  <a:lnTo>
                    <a:pt x="472439" y="35560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30"/>
                  </a:lnTo>
                  <a:lnTo>
                    <a:pt x="716279" y="611505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72794" y="653414"/>
                  </a:lnTo>
                  <a:lnTo>
                    <a:pt x="764539" y="673100"/>
                  </a:lnTo>
                  <a:lnTo>
                    <a:pt x="756919" y="692150"/>
                  </a:lnTo>
                  <a:lnTo>
                    <a:pt x="755014" y="697230"/>
                  </a:lnTo>
                  <a:lnTo>
                    <a:pt x="753744" y="702944"/>
                  </a:lnTo>
                  <a:lnTo>
                    <a:pt x="753744" y="703580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30"/>
                  </a:lnTo>
                  <a:lnTo>
                    <a:pt x="758825" y="706755"/>
                  </a:lnTo>
                  <a:lnTo>
                    <a:pt x="760729" y="706119"/>
                  </a:lnTo>
                  <a:lnTo>
                    <a:pt x="765175" y="702944"/>
                  </a:lnTo>
                  <a:lnTo>
                    <a:pt x="767714" y="697230"/>
                  </a:lnTo>
                  <a:lnTo>
                    <a:pt x="768561" y="695960"/>
                  </a:lnTo>
                  <a:lnTo>
                    <a:pt x="762635" y="695960"/>
                  </a:lnTo>
                  <a:lnTo>
                    <a:pt x="762635" y="694689"/>
                  </a:lnTo>
                  <a:lnTo>
                    <a:pt x="771525" y="671830"/>
                  </a:lnTo>
                  <a:lnTo>
                    <a:pt x="776604" y="660400"/>
                  </a:lnTo>
                  <a:lnTo>
                    <a:pt x="785494" y="640080"/>
                  </a:lnTo>
                  <a:lnTo>
                    <a:pt x="789304" y="631189"/>
                  </a:lnTo>
                  <a:lnTo>
                    <a:pt x="793114" y="622935"/>
                  </a:lnTo>
                  <a:lnTo>
                    <a:pt x="796289" y="615314"/>
                  </a:lnTo>
                  <a:lnTo>
                    <a:pt x="796925" y="613410"/>
                  </a:lnTo>
                  <a:lnTo>
                    <a:pt x="774700" y="613410"/>
                  </a:lnTo>
                  <a:lnTo>
                    <a:pt x="753744" y="612775"/>
                  </a:lnTo>
                  <a:lnTo>
                    <a:pt x="732789" y="610869"/>
                  </a:lnTo>
                  <a:lnTo>
                    <a:pt x="713104" y="605155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9119"/>
                  </a:moveTo>
                  <a:lnTo>
                    <a:pt x="829310" y="579119"/>
                  </a:lnTo>
                  <a:lnTo>
                    <a:pt x="819785" y="584835"/>
                  </a:lnTo>
                  <a:lnTo>
                    <a:pt x="811529" y="594994"/>
                  </a:lnTo>
                  <a:lnTo>
                    <a:pt x="806450" y="604519"/>
                  </a:lnTo>
                  <a:lnTo>
                    <a:pt x="798829" y="623569"/>
                  </a:lnTo>
                  <a:lnTo>
                    <a:pt x="795019" y="633730"/>
                  </a:lnTo>
                  <a:lnTo>
                    <a:pt x="788669" y="647064"/>
                  </a:lnTo>
                  <a:lnTo>
                    <a:pt x="782319" y="661035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80"/>
                  </a:lnTo>
                  <a:lnTo>
                    <a:pt x="763269" y="694689"/>
                  </a:lnTo>
                  <a:lnTo>
                    <a:pt x="762635" y="695960"/>
                  </a:lnTo>
                  <a:lnTo>
                    <a:pt x="768561" y="695960"/>
                  </a:lnTo>
                  <a:lnTo>
                    <a:pt x="791210" y="657225"/>
                  </a:lnTo>
                  <a:lnTo>
                    <a:pt x="801369" y="632460"/>
                  </a:lnTo>
                  <a:lnTo>
                    <a:pt x="806450" y="621030"/>
                  </a:lnTo>
                  <a:lnTo>
                    <a:pt x="810894" y="609600"/>
                  </a:lnTo>
                  <a:lnTo>
                    <a:pt x="822325" y="586739"/>
                  </a:lnTo>
                  <a:lnTo>
                    <a:pt x="833754" y="579119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10"/>
                  </a:lnTo>
                  <a:lnTo>
                    <a:pt x="796925" y="613410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5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80"/>
                  </a:lnTo>
                  <a:lnTo>
                    <a:pt x="597353" y="577214"/>
                  </a:lnTo>
                  <a:lnTo>
                    <a:pt x="597444" y="578485"/>
                  </a:lnTo>
                  <a:lnTo>
                    <a:pt x="597535" y="579755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5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5"/>
                  </a:lnTo>
                  <a:lnTo>
                    <a:pt x="642619" y="603885"/>
                  </a:lnTo>
                  <a:lnTo>
                    <a:pt x="628014" y="602614"/>
                  </a:lnTo>
                  <a:lnTo>
                    <a:pt x="614679" y="597535"/>
                  </a:lnTo>
                  <a:lnTo>
                    <a:pt x="606425" y="586739"/>
                  </a:lnTo>
                  <a:lnTo>
                    <a:pt x="604773" y="578485"/>
                  </a:lnTo>
                  <a:lnTo>
                    <a:pt x="604646" y="577850"/>
                  </a:lnTo>
                  <a:lnTo>
                    <a:pt x="604519" y="5772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3400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85164" y="601980"/>
                  </a:moveTo>
                  <a:lnTo>
                    <a:pt x="642619" y="603885"/>
                  </a:lnTo>
                  <a:lnTo>
                    <a:pt x="706119" y="603885"/>
                  </a:lnTo>
                  <a:lnTo>
                    <a:pt x="699769" y="602614"/>
                  </a:lnTo>
                  <a:lnTo>
                    <a:pt x="685164" y="601980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5"/>
                  </a:lnTo>
                  <a:lnTo>
                    <a:pt x="544829" y="537210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80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5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10"/>
                  </a:lnTo>
                  <a:lnTo>
                    <a:pt x="547369" y="554355"/>
                  </a:lnTo>
                  <a:lnTo>
                    <a:pt x="551179" y="540385"/>
                  </a:lnTo>
                  <a:lnTo>
                    <a:pt x="553085" y="532764"/>
                  </a:lnTo>
                  <a:lnTo>
                    <a:pt x="560069" y="530860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5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5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60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3044189"/>
              <a:ext cx="1876425" cy="14598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3044189"/>
              <a:ext cx="268604" cy="13950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499610"/>
              <a:ext cx="1210945" cy="2432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503419"/>
              <a:ext cx="384810" cy="2393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381500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921634"/>
              <a:ext cx="1619250" cy="1470659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898775"/>
            <a:ext cx="2453640" cy="2389505"/>
            <a:chOff x="6541134" y="2898775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908935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19"/>
                  </a:lnTo>
                  <a:lnTo>
                    <a:pt x="1156334" y="38735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799465" y="323214"/>
                  </a:lnTo>
                  <a:lnTo>
                    <a:pt x="781684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10"/>
                  </a:lnTo>
                  <a:lnTo>
                    <a:pt x="444500" y="504189"/>
                  </a:lnTo>
                  <a:lnTo>
                    <a:pt x="408304" y="537210"/>
                  </a:lnTo>
                  <a:lnTo>
                    <a:pt x="246379" y="687704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079" y="943610"/>
                  </a:lnTo>
                  <a:lnTo>
                    <a:pt x="0" y="979169"/>
                  </a:lnTo>
                  <a:lnTo>
                    <a:pt x="634" y="1015364"/>
                  </a:lnTo>
                  <a:lnTo>
                    <a:pt x="6984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09" y="1170939"/>
                  </a:lnTo>
                  <a:lnTo>
                    <a:pt x="76834" y="1211579"/>
                  </a:lnTo>
                  <a:lnTo>
                    <a:pt x="100965" y="1252219"/>
                  </a:lnTo>
                  <a:lnTo>
                    <a:pt x="127000" y="1293494"/>
                  </a:lnTo>
                  <a:lnTo>
                    <a:pt x="179704" y="1374775"/>
                  </a:lnTo>
                  <a:lnTo>
                    <a:pt x="205104" y="1414779"/>
                  </a:lnTo>
                  <a:lnTo>
                    <a:pt x="229234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4" y="1697354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4" y="1896109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225"/>
                  </a:lnTo>
                  <a:lnTo>
                    <a:pt x="1044575" y="2058034"/>
                  </a:lnTo>
                  <a:lnTo>
                    <a:pt x="1090929" y="2060575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8350"/>
                  </a:lnTo>
                  <a:lnTo>
                    <a:pt x="1437640" y="2028189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29"/>
                  </a:lnTo>
                  <a:lnTo>
                    <a:pt x="1868804" y="1895475"/>
                  </a:lnTo>
                  <a:lnTo>
                    <a:pt x="1913890" y="1872614"/>
                  </a:lnTo>
                  <a:lnTo>
                    <a:pt x="1956434" y="1848484"/>
                  </a:lnTo>
                  <a:lnTo>
                    <a:pt x="1995804" y="1823084"/>
                  </a:lnTo>
                  <a:lnTo>
                    <a:pt x="2032634" y="1796414"/>
                  </a:lnTo>
                  <a:lnTo>
                    <a:pt x="2065654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4495"/>
                  </a:lnTo>
                  <a:lnTo>
                    <a:pt x="2169795" y="1640204"/>
                  </a:lnTo>
                  <a:lnTo>
                    <a:pt x="2187575" y="1604645"/>
                  </a:lnTo>
                  <a:lnTo>
                    <a:pt x="2202179" y="1567179"/>
                  </a:lnTo>
                  <a:lnTo>
                    <a:pt x="2227579" y="1482725"/>
                  </a:lnTo>
                  <a:lnTo>
                    <a:pt x="2244090" y="1436370"/>
                  </a:lnTo>
                  <a:lnTo>
                    <a:pt x="2264409" y="1390014"/>
                  </a:lnTo>
                  <a:lnTo>
                    <a:pt x="2285365" y="1343660"/>
                  </a:lnTo>
                  <a:lnTo>
                    <a:pt x="2329179" y="1251585"/>
                  </a:lnTo>
                  <a:lnTo>
                    <a:pt x="2349500" y="1207135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120" y="501014"/>
                  </a:lnTo>
                  <a:lnTo>
                    <a:pt x="2078354" y="461010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59" y="293369"/>
                  </a:lnTo>
                  <a:lnTo>
                    <a:pt x="1863090" y="264794"/>
                  </a:lnTo>
                  <a:lnTo>
                    <a:pt x="1820545" y="236854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29" y="100329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898775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60" y="20320"/>
                  </a:lnTo>
                  <a:lnTo>
                    <a:pt x="1156335" y="38735"/>
                  </a:lnTo>
                  <a:lnTo>
                    <a:pt x="1109345" y="61595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3204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5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44500" y="504189"/>
                  </a:lnTo>
                  <a:lnTo>
                    <a:pt x="408305" y="537210"/>
                  </a:lnTo>
                  <a:lnTo>
                    <a:pt x="247015" y="687704"/>
                  </a:lnTo>
                  <a:lnTo>
                    <a:pt x="203200" y="728345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70"/>
                  </a:lnTo>
                  <a:lnTo>
                    <a:pt x="18415" y="909954"/>
                  </a:lnTo>
                  <a:lnTo>
                    <a:pt x="5715" y="943610"/>
                  </a:lnTo>
                  <a:lnTo>
                    <a:pt x="0" y="979170"/>
                  </a:lnTo>
                  <a:lnTo>
                    <a:pt x="635" y="1015364"/>
                  </a:lnTo>
                  <a:lnTo>
                    <a:pt x="6985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80"/>
                  </a:lnTo>
                  <a:lnTo>
                    <a:pt x="229235" y="1454150"/>
                  </a:lnTo>
                  <a:lnTo>
                    <a:pt x="250190" y="1493520"/>
                  </a:lnTo>
                  <a:lnTo>
                    <a:pt x="294640" y="1578610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5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670"/>
                  </a:lnTo>
                  <a:lnTo>
                    <a:pt x="471170" y="1837055"/>
                  </a:lnTo>
                  <a:lnTo>
                    <a:pt x="504190" y="1867535"/>
                  </a:lnTo>
                  <a:lnTo>
                    <a:pt x="540385" y="1896110"/>
                  </a:lnTo>
                  <a:lnTo>
                    <a:pt x="579755" y="1923414"/>
                  </a:lnTo>
                  <a:lnTo>
                    <a:pt x="623570" y="1948180"/>
                  </a:lnTo>
                  <a:lnTo>
                    <a:pt x="671195" y="1971039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670"/>
                  </a:lnTo>
                  <a:lnTo>
                    <a:pt x="1090930" y="2060575"/>
                  </a:lnTo>
                  <a:lnTo>
                    <a:pt x="1138555" y="2061210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5" y="2045970"/>
                  </a:lnTo>
                  <a:lnTo>
                    <a:pt x="1384935" y="2038350"/>
                  </a:lnTo>
                  <a:lnTo>
                    <a:pt x="1437640" y="2028189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80"/>
                  </a:lnTo>
                  <a:lnTo>
                    <a:pt x="1716405" y="1955800"/>
                  </a:lnTo>
                  <a:lnTo>
                    <a:pt x="1770380" y="1936750"/>
                  </a:lnTo>
                  <a:lnTo>
                    <a:pt x="1820545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8485"/>
                  </a:lnTo>
                  <a:lnTo>
                    <a:pt x="1995805" y="1823085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205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80" y="1567180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60"/>
                  </a:lnTo>
                  <a:lnTo>
                    <a:pt x="2329180" y="1251585"/>
                  </a:lnTo>
                  <a:lnTo>
                    <a:pt x="2349500" y="1207135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80" y="1080135"/>
                  </a:lnTo>
                  <a:lnTo>
                    <a:pt x="2397760" y="1041400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5" y="753110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60" y="293370"/>
                  </a:lnTo>
                  <a:lnTo>
                    <a:pt x="1863090" y="264795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536065" y="74295"/>
                  </a:lnTo>
                  <a:lnTo>
                    <a:pt x="1485900" y="48895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3219450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117600" y="0"/>
                  </a:moveTo>
                  <a:lnTo>
                    <a:pt x="1063625" y="0"/>
                  </a:lnTo>
                  <a:lnTo>
                    <a:pt x="1009015" y="6350"/>
                  </a:lnTo>
                  <a:lnTo>
                    <a:pt x="955040" y="18414"/>
                  </a:lnTo>
                  <a:lnTo>
                    <a:pt x="902970" y="34289"/>
                  </a:lnTo>
                  <a:lnTo>
                    <a:pt x="853440" y="53975"/>
                  </a:lnTo>
                  <a:lnTo>
                    <a:pt x="807720" y="76200"/>
                  </a:lnTo>
                  <a:lnTo>
                    <a:pt x="767080" y="98425"/>
                  </a:lnTo>
                  <a:lnTo>
                    <a:pt x="732155" y="120650"/>
                  </a:lnTo>
                  <a:lnTo>
                    <a:pt x="683895" y="159385"/>
                  </a:lnTo>
                  <a:lnTo>
                    <a:pt x="673100" y="182879"/>
                  </a:lnTo>
                  <a:lnTo>
                    <a:pt x="607060" y="241935"/>
                  </a:lnTo>
                  <a:lnTo>
                    <a:pt x="544195" y="295910"/>
                  </a:lnTo>
                  <a:lnTo>
                    <a:pt x="453390" y="368300"/>
                  </a:lnTo>
                  <a:lnTo>
                    <a:pt x="424815" y="392429"/>
                  </a:lnTo>
                  <a:lnTo>
                    <a:pt x="357505" y="452754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5410" y="680720"/>
                  </a:lnTo>
                  <a:lnTo>
                    <a:pt x="59690" y="719454"/>
                  </a:lnTo>
                  <a:lnTo>
                    <a:pt x="29845" y="749935"/>
                  </a:lnTo>
                  <a:lnTo>
                    <a:pt x="10795" y="782954"/>
                  </a:lnTo>
                  <a:lnTo>
                    <a:pt x="1270" y="817879"/>
                  </a:lnTo>
                  <a:lnTo>
                    <a:pt x="0" y="854075"/>
                  </a:lnTo>
                  <a:lnTo>
                    <a:pt x="6350" y="891539"/>
                  </a:lnTo>
                  <a:lnTo>
                    <a:pt x="18415" y="930275"/>
                  </a:lnTo>
                  <a:lnTo>
                    <a:pt x="35560" y="969645"/>
                  </a:lnTo>
                  <a:lnTo>
                    <a:pt x="57150" y="1009650"/>
                  </a:lnTo>
                  <a:lnTo>
                    <a:pt x="81280" y="1050289"/>
                  </a:lnTo>
                  <a:lnTo>
                    <a:pt x="107315" y="1090929"/>
                  </a:lnTo>
                  <a:lnTo>
                    <a:pt x="160020" y="1170939"/>
                  </a:lnTo>
                  <a:lnTo>
                    <a:pt x="184150" y="1210945"/>
                  </a:lnTo>
                  <a:lnTo>
                    <a:pt x="205740" y="1249680"/>
                  </a:lnTo>
                  <a:lnTo>
                    <a:pt x="228600" y="1293495"/>
                  </a:lnTo>
                  <a:lnTo>
                    <a:pt x="251460" y="1336039"/>
                  </a:lnTo>
                  <a:lnTo>
                    <a:pt x="274320" y="1377314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1155" y="1489710"/>
                  </a:lnTo>
                  <a:lnTo>
                    <a:pt x="381635" y="1523364"/>
                  </a:lnTo>
                  <a:lnTo>
                    <a:pt x="415290" y="1555114"/>
                  </a:lnTo>
                  <a:lnTo>
                    <a:pt x="453390" y="1583689"/>
                  </a:lnTo>
                  <a:lnTo>
                    <a:pt x="496570" y="1610360"/>
                  </a:lnTo>
                  <a:lnTo>
                    <a:pt x="544830" y="1633855"/>
                  </a:lnTo>
                  <a:lnTo>
                    <a:pt x="599440" y="1654810"/>
                  </a:lnTo>
                  <a:lnTo>
                    <a:pt x="645795" y="1668780"/>
                  </a:lnTo>
                  <a:lnTo>
                    <a:pt x="691515" y="1680845"/>
                  </a:lnTo>
                  <a:lnTo>
                    <a:pt x="737235" y="1690370"/>
                  </a:lnTo>
                  <a:lnTo>
                    <a:pt x="783590" y="1697989"/>
                  </a:lnTo>
                  <a:lnTo>
                    <a:pt x="829945" y="1703705"/>
                  </a:lnTo>
                  <a:lnTo>
                    <a:pt x="876300" y="1706880"/>
                  </a:lnTo>
                  <a:lnTo>
                    <a:pt x="923925" y="1708150"/>
                  </a:lnTo>
                  <a:lnTo>
                    <a:pt x="972185" y="1706880"/>
                  </a:lnTo>
                  <a:lnTo>
                    <a:pt x="1020445" y="1703705"/>
                  </a:lnTo>
                  <a:lnTo>
                    <a:pt x="1070610" y="1698625"/>
                  </a:lnTo>
                  <a:lnTo>
                    <a:pt x="1121410" y="1691639"/>
                  </a:lnTo>
                  <a:lnTo>
                    <a:pt x="1173480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80" y="1644014"/>
                  </a:lnTo>
                  <a:lnTo>
                    <a:pt x="1398905" y="1626870"/>
                  </a:lnTo>
                  <a:lnTo>
                    <a:pt x="1456055" y="1607820"/>
                  </a:lnTo>
                  <a:lnTo>
                    <a:pt x="1509395" y="1587500"/>
                  </a:lnTo>
                  <a:lnTo>
                    <a:pt x="1559560" y="1565910"/>
                  </a:lnTo>
                  <a:lnTo>
                    <a:pt x="1605915" y="1542414"/>
                  </a:lnTo>
                  <a:lnTo>
                    <a:pt x="1649095" y="1517650"/>
                  </a:lnTo>
                  <a:lnTo>
                    <a:pt x="1688465" y="1491614"/>
                  </a:lnTo>
                  <a:lnTo>
                    <a:pt x="1724660" y="1463039"/>
                  </a:lnTo>
                  <a:lnTo>
                    <a:pt x="1757045" y="1433195"/>
                  </a:lnTo>
                  <a:lnTo>
                    <a:pt x="1784985" y="1402080"/>
                  </a:lnTo>
                  <a:lnTo>
                    <a:pt x="1809750" y="1368425"/>
                  </a:lnTo>
                  <a:lnTo>
                    <a:pt x="1830705" y="1333500"/>
                  </a:lnTo>
                  <a:lnTo>
                    <a:pt x="1847215" y="1296035"/>
                  </a:lnTo>
                  <a:lnTo>
                    <a:pt x="1873885" y="1213485"/>
                  </a:lnTo>
                  <a:lnTo>
                    <a:pt x="1891665" y="1169035"/>
                  </a:lnTo>
                  <a:lnTo>
                    <a:pt x="1911985" y="1125220"/>
                  </a:lnTo>
                  <a:lnTo>
                    <a:pt x="1955800" y="1036954"/>
                  </a:lnTo>
                  <a:lnTo>
                    <a:pt x="1976120" y="993775"/>
                  </a:lnTo>
                  <a:lnTo>
                    <a:pt x="1994535" y="952500"/>
                  </a:lnTo>
                  <a:lnTo>
                    <a:pt x="2008505" y="911860"/>
                  </a:lnTo>
                  <a:lnTo>
                    <a:pt x="2017395" y="873760"/>
                  </a:lnTo>
                  <a:lnTo>
                    <a:pt x="2019935" y="838200"/>
                  </a:lnTo>
                  <a:lnTo>
                    <a:pt x="2014220" y="804545"/>
                  </a:lnTo>
                  <a:lnTo>
                    <a:pt x="1999615" y="774700"/>
                  </a:lnTo>
                  <a:lnTo>
                    <a:pt x="1974850" y="747395"/>
                  </a:lnTo>
                  <a:lnTo>
                    <a:pt x="1935480" y="709929"/>
                  </a:lnTo>
                  <a:lnTo>
                    <a:pt x="1903095" y="671195"/>
                  </a:lnTo>
                  <a:lnTo>
                    <a:pt x="1877695" y="630554"/>
                  </a:lnTo>
                  <a:lnTo>
                    <a:pt x="1856105" y="588645"/>
                  </a:lnTo>
                  <a:lnTo>
                    <a:pt x="1837690" y="546100"/>
                  </a:lnTo>
                  <a:lnTo>
                    <a:pt x="1820545" y="503554"/>
                  </a:lnTo>
                  <a:lnTo>
                    <a:pt x="1802130" y="461010"/>
                  </a:lnTo>
                  <a:lnTo>
                    <a:pt x="1781810" y="419735"/>
                  </a:lnTo>
                  <a:lnTo>
                    <a:pt x="1757045" y="379729"/>
                  </a:lnTo>
                  <a:lnTo>
                    <a:pt x="1709420" y="323850"/>
                  </a:lnTo>
                  <a:lnTo>
                    <a:pt x="1678940" y="295910"/>
                  </a:lnTo>
                  <a:lnTo>
                    <a:pt x="1644015" y="267970"/>
                  </a:lnTo>
                  <a:lnTo>
                    <a:pt x="1605915" y="240029"/>
                  </a:lnTo>
                  <a:lnTo>
                    <a:pt x="1564005" y="212089"/>
                  </a:lnTo>
                  <a:lnTo>
                    <a:pt x="1520190" y="184150"/>
                  </a:lnTo>
                  <a:lnTo>
                    <a:pt x="1473200" y="156845"/>
                  </a:lnTo>
                  <a:lnTo>
                    <a:pt x="1424940" y="129539"/>
                  </a:lnTo>
                  <a:lnTo>
                    <a:pt x="1374775" y="102870"/>
                  </a:lnTo>
                  <a:lnTo>
                    <a:pt x="1271905" y="50800"/>
                  </a:lnTo>
                  <a:lnTo>
                    <a:pt x="1219835" y="26035"/>
                  </a:lnTo>
                  <a:lnTo>
                    <a:pt x="1169670" y="8889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5003164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40"/>
                  </a:lnTo>
                  <a:lnTo>
                    <a:pt x="22859" y="79375"/>
                  </a:lnTo>
                  <a:lnTo>
                    <a:pt x="4444" y="113030"/>
                  </a:lnTo>
                  <a:lnTo>
                    <a:pt x="0" y="154940"/>
                  </a:lnTo>
                  <a:lnTo>
                    <a:pt x="9525" y="198120"/>
                  </a:lnTo>
                  <a:lnTo>
                    <a:pt x="31114" y="238125"/>
                  </a:lnTo>
                  <a:lnTo>
                    <a:pt x="64769" y="267970"/>
                  </a:lnTo>
                  <a:lnTo>
                    <a:pt x="108584" y="281940"/>
                  </a:lnTo>
                  <a:lnTo>
                    <a:pt x="156209" y="285115"/>
                  </a:lnTo>
                  <a:lnTo>
                    <a:pt x="201294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4" y="220980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5"/>
                  </a:lnTo>
                  <a:lnTo>
                    <a:pt x="280034" y="9525"/>
                  </a:lnTo>
                  <a:lnTo>
                    <a:pt x="168275" y="10795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973954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70" h="289560">
                  <a:moveTo>
                    <a:pt x="149225" y="0"/>
                  </a:moveTo>
                  <a:lnTo>
                    <a:pt x="91440" y="6984"/>
                  </a:lnTo>
                  <a:lnTo>
                    <a:pt x="51435" y="21589"/>
                  </a:lnTo>
                  <a:lnTo>
                    <a:pt x="7620" y="74929"/>
                  </a:lnTo>
                  <a:lnTo>
                    <a:pt x="0" y="111124"/>
                  </a:lnTo>
                  <a:lnTo>
                    <a:pt x="2540" y="154304"/>
                  </a:lnTo>
                  <a:lnTo>
                    <a:pt x="15875" y="199389"/>
                  </a:lnTo>
                  <a:lnTo>
                    <a:pt x="38735" y="240029"/>
                  </a:lnTo>
                  <a:lnTo>
                    <a:pt x="71755" y="270509"/>
                  </a:lnTo>
                  <a:lnTo>
                    <a:pt x="114935" y="285114"/>
                  </a:lnTo>
                  <a:lnTo>
                    <a:pt x="161925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685" y="264794"/>
                  </a:lnTo>
                  <a:lnTo>
                    <a:pt x="298450" y="231774"/>
                  </a:lnTo>
                  <a:lnTo>
                    <a:pt x="315595" y="179069"/>
                  </a:lnTo>
                  <a:lnTo>
                    <a:pt x="318770" y="118109"/>
                  </a:lnTo>
                  <a:lnTo>
                    <a:pt x="303530" y="73024"/>
                  </a:lnTo>
                  <a:lnTo>
                    <a:pt x="276225" y="40639"/>
                  </a:lnTo>
                  <a:lnTo>
                    <a:pt x="243840" y="19049"/>
                  </a:lnTo>
                  <a:lnTo>
                    <a:pt x="198120" y="3174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5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5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5520"/>
                  </a:lnTo>
                  <a:lnTo>
                    <a:pt x="453389" y="963930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30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80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39" y="532130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780"/>
                  </a:lnTo>
                  <a:lnTo>
                    <a:pt x="302895" y="685164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3114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80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09" y="802639"/>
                  </a:lnTo>
                  <a:lnTo>
                    <a:pt x="544195" y="760730"/>
                  </a:lnTo>
                  <a:lnTo>
                    <a:pt x="578484" y="722630"/>
                  </a:lnTo>
                  <a:lnTo>
                    <a:pt x="624839" y="684530"/>
                  </a:lnTo>
                  <a:lnTo>
                    <a:pt x="654050" y="659130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2225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5"/>
                  </a:lnTo>
                  <a:lnTo>
                    <a:pt x="74295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7020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850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5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5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30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780"/>
                  </a:lnTo>
                  <a:lnTo>
                    <a:pt x="303529" y="685164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3114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80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10" y="802639"/>
                  </a:lnTo>
                  <a:lnTo>
                    <a:pt x="544195" y="760730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9130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2225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7020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344795"/>
            <a:ext cx="329565" cy="290830"/>
            <a:chOff x="6595109" y="5344795"/>
            <a:chExt cx="329565" cy="290830"/>
          </a:xfrm>
        </p:grpSpPr>
        <p:sp>
          <p:nvSpPr>
            <p:cNvPr id="45" name="object 45"/>
            <p:cNvSpPr/>
            <p:nvPr/>
          </p:nvSpPr>
          <p:spPr>
            <a:xfrm>
              <a:off x="6602729" y="5356225"/>
              <a:ext cx="321945" cy="279400"/>
            </a:xfrm>
            <a:custGeom>
              <a:avLst/>
              <a:gdLst/>
              <a:ahLst/>
              <a:cxnLst/>
              <a:rect l="l" t="t" r="r" b="b"/>
              <a:pathLst>
                <a:path w="321945" h="279400">
                  <a:moveTo>
                    <a:pt x="99060" y="0"/>
                  </a:moveTo>
                  <a:lnTo>
                    <a:pt x="58420" y="2539"/>
                  </a:lnTo>
                  <a:lnTo>
                    <a:pt x="13335" y="34925"/>
                  </a:lnTo>
                  <a:lnTo>
                    <a:pt x="0" y="102235"/>
                  </a:lnTo>
                  <a:lnTo>
                    <a:pt x="5079" y="142239"/>
                  </a:lnTo>
                  <a:lnTo>
                    <a:pt x="18415" y="181610"/>
                  </a:lnTo>
                  <a:lnTo>
                    <a:pt x="38735" y="217805"/>
                  </a:lnTo>
                  <a:lnTo>
                    <a:pt x="67310" y="248285"/>
                  </a:lnTo>
                  <a:lnTo>
                    <a:pt x="103504" y="269875"/>
                  </a:lnTo>
                  <a:lnTo>
                    <a:pt x="146685" y="279400"/>
                  </a:lnTo>
                  <a:lnTo>
                    <a:pt x="215265" y="276860"/>
                  </a:lnTo>
                  <a:lnTo>
                    <a:pt x="264160" y="263525"/>
                  </a:lnTo>
                  <a:lnTo>
                    <a:pt x="295910" y="240030"/>
                  </a:lnTo>
                  <a:lnTo>
                    <a:pt x="314325" y="207644"/>
                  </a:lnTo>
                  <a:lnTo>
                    <a:pt x="321945" y="168910"/>
                  </a:lnTo>
                  <a:lnTo>
                    <a:pt x="320675" y="125094"/>
                  </a:lnTo>
                  <a:lnTo>
                    <a:pt x="307340" y="79375"/>
                  </a:lnTo>
                  <a:lnTo>
                    <a:pt x="278765" y="45719"/>
                  </a:lnTo>
                  <a:lnTo>
                    <a:pt x="240029" y="22860"/>
                  </a:lnTo>
                  <a:lnTo>
                    <a:pt x="194310" y="8889"/>
                  </a:lnTo>
                  <a:lnTo>
                    <a:pt x="146050" y="190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34479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4445"/>
                  </a:lnTo>
                  <a:lnTo>
                    <a:pt x="23495" y="34290"/>
                  </a:lnTo>
                  <a:lnTo>
                    <a:pt x="635" y="97155"/>
                  </a:lnTo>
                  <a:lnTo>
                    <a:pt x="0" y="133985"/>
                  </a:lnTo>
                  <a:lnTo>
                    <a:pt x="7620" y="170180"/>
                  </a:lnTo>
                  <a:lnTo>
                    <a:pt x="22860" y="204470"/>
                  </a:lnTo>
                  <a:lnTo>
                    <a:pt x="46990" y="232410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745"/>
                  </a:lnTo>
                  <a:lnTo>
                    <a:pt x="264160" y="224155"/>
                  </a:lnTo>
                  <a:lnTo>
                    <a:pt x="300355" y="161290"/>
                  </a:lnTo>
                  <a:lnTo>
                    <a:pt x="304800" y="124460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1C1BA-C3E8-3B14-D244-E1B5B9CB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90EE97-8740-65DF-8DA8-EEBDB911C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61D7208-A412-9231-5619-C0EE1D89D8A2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256C92-D15C-E46A-026B-4188B43C815B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69152A-2042-E8BB-4314-0940C961C5B8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3115699-DEF4-04D7-F1B0-0F4CE65ED5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C272E3D-7321-862D-6DF1-994C0F439A0A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4A16A20-388A-3C92-1E30-4A7481096B99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C6446C7-1E5B-B70B-883F-E9B9BF403FB9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3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0490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566" y="6617142"/>
            <a:ext cx="825562" cy="694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EBBAC3-57F7-45BD-9C6B-0BF365180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6D5A3-D61F-4114-A206-65F5944BF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B5806-56B2-4DA2-940A-149EA44F9E75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701</Words>
  <Application>Microsoft Office PowerPoint</Application>
  <PresentationFormat>Egendefinert</PresentationFormat>
  <Paragraphs>103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8" baseType="lpstr">
      <vt:lpstr>Aptos</vt:lpstr>
      <vt:lpstr>Arial</vt:lpstr>
      <vt:lpstr>Office Theme</vt:lpstr>
      <vt:lpstr>Møte 10 – Misunning, sjalusi og integritet</vt:lpstr>
      <vt:lpstr>Korleis har du det akkurat no?</vt:lpstr>
      <vt:lpstr>Sidan sist</vt:lpstr>
      <vt:lpstr>Misunning og sjalusi</vt:lpstr>
      <vt:lpstr>Kva er misunning og sjalusi?</vt:lpstr>
      <vt:lpstr>Kva får deg til å føle misunning eller sjalusi?</vt:lpstr>
      <vt:lpstr>Følelsar</vt:lpstr>
      <vt:lpstr>Dagens følelse</vt:lpstr>
      <vt:lpstr>Dagens følelse – skape</vt:lpstr>
      <vt:lpstr>Sjølvmedkjensle</vt:lpstr>
      <vt:lpstr>Fysisk aktivitet</vt:lpstr>
      <vt:lpstr>Fysisk aktivitet</vt:lpstr>
      <vt:lpstr>Pause</vt:lpstr>
      <vt:lpstr>Samling</vt:lpstr>
      <vt:lpstr>Integritet</vt:lpstr>
      <vt:lpstr>Hva er integritet?</vt:lpstr>
      <vt:lpstr>Å fortelje om seg sjølv</vt:lpstr>
      <vt:lpstr>Naturen som ein trygg stad</vt:lpstr>
      <vt:lpstr>Situasjon i hverdagen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10 - Avund, svartsjuka och integritet</dc:title>
  <dc:creator>PH standard</dc:creator>
  <cp:lastModifiedBy>Kjetil Bondevik</cp:lastModifiedBy>
  <cp:revision>1</cp:revision>
  <dcterms:created xsi:type="dcterms:W3CDTF">2025-03-31T14:15:10Z</dcterms:created>
  <dcterms:modified xsi:type="dcterms:W3CDTF">2025-04-24T10:18:56Z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</Properties>
</file>