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96" r:id="rId7"/>
    <p:sldId id="259" r:id="rId8"/>
    <p:sldId id="260" r:id="rId9"/>
    <p:sldId id="261" r:id="rId10"/>
    <p:sldId id="29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09" r:id="rId19"/>
    <p:sldId id="271" r:id="rId20"/>
    <p:sldId id="272" r:id="rId21"/>
    <p:sldId id="273" r:id="rId22"/>
    <p:sldId id="274" r:id="rId23"/>
    <p:sldId id="297" r:id="rId24"/>
    <p:sldId id="298" r:id="rId25"/>
    <p:sldId id="277" r:id="rId26"/>
    <p:sldId id="278" r:id="rId27"/>
    <p:sldId id="304" r:id="rId28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229C3-832B-4A75-BCD1-0E0D12F2E957}" v="4" dt="2025-04-23T11:06:05.282"/>
    <p1510:client id="{80346D6D-B41B-4CB6-9583-6B6211CE84D2}" v="5" dt="2025-04-24T10:20:08.4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80346D6D-B41B-4CB6-9583-6B6211CE84D2}"/>
    <pc:docChg chg="custSel addSld delSld modSld sldOrd">
      <pc:chgData name="Kjetil Bondevik" userId="e3141653-affe-487c-8887-77f2ad77b7d6" providerId="ADAL" clId="{80346D6D-B41B-4CB6-9583-6B6211CE84D2}" dt="2025-04-24T10:20:18.951" v="31" actId="20577"/>
      <pc:docMkLst>
        <pc:docMk/>
      </pc:docMkLst>
      <pc:sldChg chg="addSp delSp modSp mod">
        <pc:chgData name="Kjetil Bondevik" userId="e3141653-affe-487c-8887-77f2ad77b7d6" providerId="ADAL" clId="{80346D6D-B41B-4CB6-9583-6B6211CE84D2}" dt="2025-04-24T10:20:14.271" v="29" actId="1076"/>
        <pc:sldMkLst>
          <pc:docMk/>
          <pc:sldMk cId="0" sldId="256"/>
        </pc:sldMkLst>
        <pc:picChg chg="del">
          <ac:chgData name="Kjetil Bondevik" userId="e3141653-affe-487c-8887-77f2ad77b7d6" providerId="ADAL" clId="{80346D6D-B41B-4CB6-9583-6B6211CE84D2}" dt="2025-04-24T10:20:11.443" v="28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Kjetil Bondevik" userId="e3141653-affe-487c-8887-77f2ad77b7d6" providerId="ADAL" clId="{80346D6D-B41B-4CB6-9583-6B6211CE84D2}" dt="2025-04-24T10:20:14.271" v="29" actId="1076"/>
          <ac:picMkLst>
            <pc:docMk/>
            <pc:sldMk cId="0" sldId="256"/>
            <ac:picMk id="4" creationId="{9DB35DD1-507D-E520-E12F-0592FE205AB2}"/>
          </ac:picMkLst>
        </pc:picChg>
      </pc:sldChg>
      <pc:sldChg chg="modSp mod">
        <pc:chgData name="Kjetil Bondevik" userId="e3141653-affe-487c-8887-77f2ad77b7d6" providerId="ADAL" clId="{80346D6D-B41B-4CB6-9583-6B6211CE84D2}" dt="2025-04-24T10:20:18.951" v="31" actId="20577"/>
        <pc:sldMkLst>
          <pc:docMk/>
          <pc:sldMk cId="0" sldId="257"/>
        </pc:sldMkLst>
        <pc:spChg chg="mod">
          <ac:chgData name="Kjetil Bondevik" userId="e3141653-affe-487c-8887-77f2ad77b7d6" providerId="ADAL" clId="{80346D6D-B41B-4CB6-9583-6B6211CE84D2}" dt="2025-04-24T10:20:18.951" v="31" actId="20577"/>
          <ac:spMkLst>
            <pc:docMk/>
            <pc:sldMk cId="0" sldId="257"/>
            <ac:spMk id="2" creationId="{00000000-0000-0000-0000-000000000000}"/>
          </ac:spMkLst>
        </pc:spChg>
      </pc:sldChg>
      <pc:sldChg chg="del">
        <pc:chgData name="Kjetil Bondevik" userId="e3141653-affe-487c-8887-77f2ad77b7d6" providerId="ADAL" clId="{80346D6D-B41B-4CB6-9583-6B6211CE84D2}" dt="2025-04-22T13:15:23.074" v="3" actId="47"/>
        <pc:sldMkLst>
          <pc:docMk/>
          <pc:sldMk cId="0" sldId="258"/>
        </pc:sldMkLst>
      </pc:sldChg>
      <pc:sldChg chg="del">
        <pc:chgData name="Kjetil Bondevik" userId="e3141653-affe-487c-8887-77f2ad77b7d6" providerId="ADAL" clId="{80346D6D-B41B-4CB6-9583-6B6211CE84D2}" dt="2025-04-22T13:16:55.260" v="5" actId="47"/>
        <pc:sldMkLst>
          <pc:docMk/>
          <pc:sldMk cId="0" sldId="262"/>
        </pc:sldMkLst>
      </pc:sldChg>
      <pc:sldChg chg="del">
        <pc:chgData name="Kjetil Bondevik" userId="e3141653-affe-487c-8887-77f2ad77b7d6" providerId="ADAL" clId="{80346D6D-B41B-4CB6-9583-6B6211CE84D2}" dt="2025-04-22T13:18:14.751" v="7" actId="47"/>
        <pc:sldMkLst>
          <pc:docMk/>
          <pc:sldMk cId="0" sldId="275"/>
        </pc:sldMkLst>
      </pc:sldChg>
      <pc:sldChg chg="del">
        <pc:chgData name="Kjetil Bondevik" userId="e3141653-affe-487c-8887-77f2ad77b7d6" providerId="ADAL" clId="{80346D6D-B41B-4CB6-9583-6B6211CE84D2}" dt="2025-04-22T13:18:55.464" v="9" actId="47"/>
        <pc:sldMkLst>
          <pc:docMk/>
          <pc:sldMk cId="0" sldId="276"/>
        </pc:sldMkLst>
      </pc:sldChg>
      <pc:sldChg chg="modSp mod">
        <pc:chgData name="Kjetil Bondevik" userId="e3141653-affe-487c-8887-77f2ad77b7d6" providerId="ADAL" clId="{80346D6D-B41B-4CB6-9583-6B6211CE84D2}" dt="2025-04-24T10:19:31.488" v="20" actId="20577"/>
        <pc:sldMkLst>
          <pc:docMk/>
          <pc:sldMk cId="0" sldId="277"/>
        </pc:sldMkLst>
        <pc:spChg chg="mod">
          <ac:chgData name="Kjetil Bondevik" userId="e3141653-affe-487c-8887-77f2ad77b7d6" providerId="ADAL" clId="{80346D6D-B41B-4CB6-9583-6B6211CE84D2}" dt="2025-04-24T10:19:31.488" v="20" actId="20577"/>
          <ac:spMkLst>
            <pc:docMk/>
            <pc:sldMk cId="0" sldId="277"/>
            <ac:spMk id="2" creationId="{00000000-0000-0000-0000-000000000000}"/>
          </ac:spMkLst>
        </pc:spChg>
      </pc:sldChg>
      <pc:sldChg chg="add">
        <pc:chgData name="Kjetil Bondevik" userId="e3141653-affe-487c-8887-77f2ad77b7d6" providerId="ADAL" clId="{80346D6D-B41B-4CB6-9583-6B6211CE84D2}" dt="2025-04-22T13:16:52.434" v="4"/>
        <pc:sldMkLst>
          <pc:docMk/>
          <pc:sldMk cId="68590536" sldId="291"/>
        </pc:sldMkLst>
      </pc:sldChg>
      <pc:sldChg chg="add ord">
        <pc:chgData name="Kjetil Bondevik" userId="e3141653-affe-487c-8887-77f2ad77b7d6" providerId="ADAL" clId="{80346D6D-B41B-4CB6-9583-6B6211CE84D2}" dt="2025-04-22T13:15:20.910" v="2"/>
        <pc:sldMkLst>
          <pc:docMk/>
          <pc:sldMk cId="2724773123" sldId="296"/>
        </pc:sldMkLst>
      </pc:sldChg>
      <pc:sldChg chg="add">
        <pc:chgData name="Kjetil Bondevik" userId="e3141653-affe-487c-8887-77f2ad77b7d6" providerId="ADAL" clId="{80346D6D-B41B-4CB6-9583-6B6211CE84D2}" dt="2025-04-22T13:18:02.184" v="6"/>
        <pc:sldMkLst>
          <pc:docMk/>
          <pc:sldMk cId="1062438231" sldId="297"/>
        </pc:sldMkLst>
      </pc:sldChg>
      <pc:sldChg chg="add">
        <pc:chgData name="Kjetil Bondevik" userId="e3141653-affe-487c-8887-77f2ad77b7d6" providerId="ADAL" clId="{80346D6D-B41B-4CB6-9583-6B6211CE84D2}" dt="2025-04-22T13:18:45.989" v="8"/>
        <pc:sldMkLst>
          <pc:docMk/>
          <pc:sldMk cId="2115288450" sldId="298"/>
        </pc:sldMkLst>
      </pc:sldChg>
      <pc:sldChg chg="modSp mod">
        <pc:chgData name="Kjetil Bondevik" userId="e3141653-affe-487c-8887-77f2ad77b7d6" providerId="ADAL" clId="{80346D6D-B41B-4CB6-9583-6B6211CE84D2}" dt="2025-04-24T10:19:44.945" v="25" actId="20577"/>
        <pc:sldMkLst>
          <pc:docMk/>
          <pc:sldMk cId="473859881" sldId="309"/>
        </pc:sldMkLst>
        <pc:spChg chg="mod">
          <ac:chgData name="Kjetil Bondevik" userId="e3141653-affe-487c-8887-77f2ad77b7d6" providerId="ADAL" clId="{80346D6D-B41B-4CB6-9583-6B6211CE84D2}" dt="2025-04-24T10:19:44.945" v="25" actId="20577"/>
          <ac:spMkLst>
            <pc:docMk/>
            <pc:sldMk cId="473859881" sldId="309"/>
            <ac:spMk id="5" creationId="{C3B8C457-4B74-0CD1-9D2A-5DC4C5E1E88A}"/>
          </ac:spMkLst>
        </pc:spChg>
      </pc:sldChg>
    </pc:docChg>
  </pc:docChgLst>
  <pc:docChgLst>
    <pc:chgData name="Kjetil Bondevik" userId="e3141653-affe-487c-8887-77f2ad77b7d6" providerId="ADAL" clId="{762229C3-832B-4A75-BCD1-0E0D12F2E957}"/>
    <pc:docChg chg="addSld delSld modSld">
      <pc:chgData name="Kjetil Bondevik" userId="e3141653-affe-487c-8887-77f2ad77b7d6" providerId="ADAL" clId="{762229C3-832B-4A75-BCD1-0E0D12F2E957}" dt="2025-04-23T11:06:57.467" v="36" actId="47"/>
      <pc:docMkLst>
        <pc:docMk/>
      </pc:docMkLst>
      <pc:sldChg chg="addSp del">
        <pc:chgData name="Kjetil Bondevik" userId="e3141653-affe-487c-8887-77f2ad77b7d6" providerId="ADAL" clId="{762229C3-832B-4A75-BCD1-0E0D12F2E957}" dt="2025-04-23T11:06:57.467" v="36" actId="47"/>
        <pc:sldMkLst>
          <pc:docMk/>
          <pc:sldMk cId="0" sldId="270"/>
        </pc:sldMkLst>
        <pc:picChg chg="add">
          <ac:chgData name="Kjetil Bondevik" userId="e3141653-affe-487c-8887-77f2ad77b7d6" providerId="ADAL" clId="{762229C3-832B-4A75-BCD1-0E0D12F2E957}" dt="2025-04-23T11:05:57.635" v="13"/>
          <ac:picMkLst>
            <pc:docMk/>
            <pc:sldMk cId="0" sldId="270"/>
            <ac:picMk id="247" creationId="{FB1DD11B-84C7-ABE2-DF87-6F2CBF0BB07E}"/>
          </ac:picMkLst>
        </pc:picChg>
      </pc:sldChg>
      <pc:sldChg chg="del">
        <pc:chgData name="Kjetil Bondevik" userId="e3141653-affe-487c-8887-77f2ad77b7d6" providerId="ADAL" clId="{762229C3-832B-4A75-BCD1-0E0D12F2E957}" dt="2025-04-23T11:04:12.044" v="1" actId="47"/>
        <pc:sldMkLst>
          <pc:docMk/>
          <pc:sldMk cId="0" sldId="279"/>
        </pc:sldMkLst>
      </pc:sldChg>
      <pc:sldChg chg="modSp mod">
        <pc:chgData name="Kjetil Bondevik" userId="e3141653-affe-487c-8887-77f2ad77b7d6" providerId="ADAL" clId="{762229C3-832B-4A75-BCD1-0E0D12F2E957}" dt="2025-04-23T11:04:34.254" v="12" actId="20577"/>
        <pc:sldMkLst>
          <pc:docMk/>
          <pc:sldMk cId="1062438231" sldId="297"/>
        </pc:sldMkLst>
        <pc:spChg chg="mod">
          <ac:chgData name="Kjetil Bondevik" userId="e3141653-affe-487c-8887-77f2ad77b7d6" providerId="ADAL" clId="{762229C3-832B-4A75-BCD1-0E0D12F2E957}" dt="2025-04-23T11:04:34.254" v="12" actId="20577"/>
          <ac:spMkLst>
            <pc:docMk/>
            <pc:sldMk cId="1062438231" sldId="297"/>
            <ac:spMk id="3" creationId="{090DBEDF-20FF-945C-E985-C381944499C1}"/>
          </ac:spMkLst>
        </pc:spChg>
      </pc:sldChg>
      <pc:sldChg chg="add">
        <pc:chgData name="Kjetil Bondevik" userId="e3141653-affe-487c-8887-77f2ad77b7d6" providerId="ADAL" clId="{762229C3-832B-4A75-BCD1-0E0D12F2E957}" dt="2025-04-23T11:04:08.036" v="0"/>
        <pc:sldMkLst>
          <pc:docMk/>
          <pc:sldMk cId="83383955" sldId="304"/>
        </pc:sldMkLst>
      </pc:sldChg>
      <pc:sldChg chg="modSp add mod">
        <pc:chgData name="Kjetil Bondevik" userId="e3141653-affe-487c-8887-77f2ad77b7d6" providerId="ADAL" clId="{762229C3-832B-4A75-BCD1-0E0D12F2E957}" dt="2025-04-23T11:06:47.185" v="35" actId="1076"/>
        <pc:sldMkLst>
          <pc:docMk/>
          <pc:sldMk cId="473859881" sldId="309"/>
        </pc:sldMkLst>
        <pc:spChg chg="mod">
          <ac:chgData name="Kjetil Bondevik" userId="e3141653-affe-487c-8887-77f2ad77b7d6" providerId="ADAL" clId="{762229C3-832B-4A75-BCD1-0E0D12F2E957}" dt="2025-04-23T11:06:47.185" v="35" actId="1076"/>
          <ac:spMkLst>
            <pc:docMk/>
            <pc:sldMk cId="473859881" sldId="309"/>
            <ac:spMk id="2" creationId="{B4E57377-B9C0-9FEB-A73A-A95EC73F6B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2901" y="6602560"/>
            <a:ext cx="825562" cy="6943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688593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408" y="2006625"/>
            <a:ext cx="4656455" cy="423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image" Target="../media/image1.jp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image" Target="../media/image1.jp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0" y="712978"/>
            <a:ext cx="5024120" cy="14122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6200" marR="5080" indent="-64135">
              <a:lnSpc>
                <a:spcPts val="5400"/>
              </a:lnSpc>
              <a:spcBef>
                <a:spcPts val="315"/>
              </a:spcBef>
            </a:pPr>
            <a:r>
              <a:rPr dirty="0"/>
              <a:t>Møte</a:t>
            </a:r>
            <a:r>
              <a:rPr spc="-70" dirty="0"/>
              <a:t> </a:t>
            </a:r>
            <a:r>
              <a:rPr dirty="0"/>
              <a:t>11</a:t>
            </a:r>
            <a:r>
              <a:rPr spc="-6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20" dirty="0"/>
              <a:t>Glede </a:t>
            </a:r>
            <a:r>
              <a:rPr dirty="0"/>
              <a:t>og</a:t>
            </a:r>
            <a:r>
              <a:rPr spc="-80" dirty="0"/>
              <a:t> </a:t>
            </a:r>
            <a:r>
              <a:rPr dirty="0"/>
              <a:t>det</a:t>
            </a:r>
            <a:r>
              <a:rPr spc="-70" dirty="0"/>
              <a:t> </a:t>
            </a:r>
            <a:r>
              <a:rPr dirty="0"/>
              <a:t>viktige</a:t>
            </a:r>
            <a:r>
              <a:rPr spc="-75" dirty="0"/>
              <a:t> </a:t>
            </a:r>
            <a:r>
              <a:rPr dirty="0"/>
              <a:t>i</a:t>
            </a:r>
            <a:r>
              <a:rPr spc="-75" dirty="0"/>
              <a:t> </a:t>
            </a:r>
            <a:r>
              <a:rPr spc="-10" dirty="0"/>
              <a:t>livet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DB35DD1-507D-E520-E12F-0592FE205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489200"/>
            <a:ext cx="4560203" cy="38591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Positive</a:t>
            </a:r>
            <a:r>
              <a:rPr spc="-145" dirty="0"/>
              <a:t> </a:t>
            </a:r>
            <a:r>
              <a:rPr dirty="0" err="1"/>
              <a:t>følels</a:t>
            </a:r>
            <a:r>
              <a:rPr lang="nb-NO" dirty="0"/>
              <a:t>a</a:t>
            </a:r>
            <a:r>
              <a:rPr dirty="0"/>
              <a:t>r</a:t>
            </a:r>
            <a:r>
              <a:rPr spc="-145" dirty="0"/>
              <a:t> </a:t>
            </a:r>
            <a:r>
              <a:rPr dirty="0" err="1"/>
              <a:t>og</a:t>
            </a:r>
            <a:r>
              <a:rPr spc="-140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0915" y="1735886"/>
            <a:ext cx="4060698" cy="55124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1408" y="3859148"/>
            <a:ext cx="22644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Positive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 err="1">
                <a:latin typeface="Arial"/>
                <a:cs typeface="Arial"/>
              </a:rPr>
              <a:t>følels</a:t>
            </a:r>
            <a:r>
              <a:rPr lang="nb-NO" sz="2500" spc="-1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r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9050" y="3859148"/>
            <a:ext cx="19748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Arial"/>
                <a:cs typeface="Arial"/>
              </a:rPr>
              <a:t>Me</a:t>
            </a:r>
            <a:r>
              <a:rPr lang="nb-NO" sz="2500" dirty="0">
                <a:latin typeface="Arial"/>
                <a:cs typeface="Arial"/>
              </a:rPr>
              <a:t>i</a:t>
            </a:r>
            <a:r>
              <a:rPr sz="2500" dirty="0" err="1">
                <a:latin typeface="Arial"/>
                <a:cs typeface="Arial"/>
              </a:rPr>
              <a:t>ning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livet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Positive</a:t>
            </a:r>
            <a:r>
              <a:rPr spc="-145" dirty="0"/>
              <a:t> </a:t>
            </a:r>
            <a:r>
              <a:rPr dirty="0" err="1"/>
              <a:t>følels</a:t>
            </a:r>
            <a:r>
              <a:rPr lang="nb-NO" dirty="0"/>
              <a:t>a</a:t>
            </a:r>
            <a:r>
              <a:rPr dirty="0"/>
              <a:t>r</a:t>
            </a:r>
            <a:r>
              <a:rPr spc="-145" dirty="0"/>
              <a:t> </a:t>
            </a:r>
            <a:r>
              <a:rPr dirty="0" err="1"/>
              <a:t>og</a:t>
            </a:r>
            <a:r>
              <a:rPr spc="-140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0" y="2126233"/>
            <a:ext cx="3959225" cy="41433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51408" y="2006625"/>
            <a:ext cx="4952492" cy="428649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571750">
              <a:lnSpc>
                <a:spcPct val="151200"/>
              </a:lnSpc>
              <a:spcBef>
                <a:spcPts val="100"/>
              </a:spcBef>
            </a:pPr>
            <a:r>
              <a:rPr spc="-10" dirty="0" err="1"/>
              <a:t>Kjærl</a:t>
            </a:r>
            <a:r>
              <a:rPr lang="nb-NO" spc="-10" dirty="0"/>
              <a:t>eik</a:t>
            </a:r>
            <a:r>
              <a:rPr spc="-10" dirty="0"/>
              <a:t> </a:t>
            </a:r>
            <a:endParaRPr lang="nb-NO" dirty="0"/>
          </a:p>
          <a:p>
            <a:pPr marL="12700" marR="2571750">
              <a:lnSpc>
                <a:spcPct val="151200"/>
              </a:lnSpc>
              <a:spcBef>
                <a:spcPts val="100"/>
              </a:spcBef>
            </a:pPr>
            <a:r>
              <a:rPr spc="-10" dirty="0" err="1"/>
              <a:t>Takkneml</a:t>
            </a:r>
            <a:r>
              <a:rPr lang="nb-NO" spc="-10" dirty="0"/>
              <a:t>e</a:t>
            </a:r>
            <a:r>
              <a:rPr spc="-10" dirty="0" err="1"/>
              <a:t>ghe</a:t>
            </a:r>
            <a:r>
              <a:rPr lang="nb-NO" spc="-10" dirty="0"/>
              <a:t>i</a:t>
            </a:r>
            <a:r>
              <a:rPr spc="-10" dirty="0"/>
              <a:t>t </a:t>
            </a:r>
            <a:endParaRPr lang="nb-NO" dirty="0"/>
          </a:p>
          <a:p>
            <a:pPr marL="12700" marR="2571750">
              <a:lnSpc>
                <a:spcPct val="151200"/>
              </a:lnSpc>
              <a:spcBef>
                <a:spcPts val="100"/>
              </a:spcBef>
            </a:pPr>
            <a:r>
              <a:rPr spc="-10" dirty="0"/>
              <a:t>Respekt</a:t>
            </a:r>
            <a:endParaRPr dirty="0"/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pc="-10" dirty="0"/>
              <a:t>Undring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pc="-10" dirty="0"/>
          </a:p>
          <a:p>
            <a:pPr marL="12700" marR="5080">
              <a:lnSpc>
                <a:spcPct val="111700"/>
              </a:lnSpc>
            </a:pPr>
            <a:r>
              <a:rPr lang="nn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blir rolegare og tryggare av ting som gir oss ei kjensle av samanheng og meining på lang sikt, enn av ting som gir meir mellom-</a:t>
            </a:r>
            <a:r>
              <a:rPr lang="nn-NO" sz="2000" b="0" i="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bels</a:t>
            </a:r>
            <a:r>
              <a:rPr lang="nn-NO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nyting og glede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5044441" y="457874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EC6B6-E61B-490F-79DF-649CB2314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E57377-B9C0-9FEB-A73A-A95EC73F6B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504" y="551161"/>
            <a:ext cx="74803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lang="nb-NO" sz="4400" dirty="0"/>
              <a:t>Det viktige i livet</a:t>
            </a:r>
            <a:endParaRPr sz="4400" spc="-2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7186AB7-6508-B4BD-FF35-15B3E1940C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0A7D86EC-249C-4A3F-7F7F-5F26416AB47F}"/>
              </a:ext>
            </a:extLst>
          </p:cNvPr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Arial"/>
                <a:cs typeface="Arial"/>
              </a:rPr>
              <a:t>Tilhø</a:t>
            </a:r>
            <a:r>
              <a:rPr lang="nb-NO" sz="2400" spc="-10" dirty="0" err="1">
                <a:latin typeface="Arial"/>
                <a:cs typeface="Arial"/>
              </a:rPr>
              <a:t>yrsle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3B8C457-4B74-0CD1-9D2A-5DC4C5E1E88A}"/>
              </a:ext>
            </a:extLst>
          </p:cNvPr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b-NO" sz="2400" spc="-10" dirty="0">
                <a:latin typeface="Arial"/>
                <a:cs typeface="Arial"/>
              </a:rPr>
              <a:t>Døden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48FE343-5238-26B4-EE9A-17C31D7DCA58}"/>
              </a:ext>
            </a:extLst>
          </p:cNvPr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622D0E2-D180-7B3E-0E37-8ADF5E398403}"/>
              </a:ext>
            </a:extLst>
          </p:cNvPr>
          <p:cNvSpPr txBox="1"/>
          <p:nvPr/>
        </p:nvSpPr>
        <p:spPr>
          <a:xfrm>
            <a:off x="7602473" y="2926207"/>
            <a:ext cx="1478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</a:t>
            </a:r>
            <a:r>
              <a:rPr lang="nb-NO" sz="2400" spc="-10" dirty="0">
                <a:latin typeface="Arial"/>
                <a:cs typeface="Arial"/>
              </a:rPr>
              <a:t>leik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F4CBBA2-7021-6986-B875-5E1C744FEF4B}"/>
              </a:ext>
            </a:extLst>
          </p:cNvPr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følels</a:t>
            </a:r>
            <a:r>
              <a:rPr lang="nb-NO" sz="2400" spc="-1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4AE9785-2C76-E4F6-0042-856030545F6B}"/>
              </a:ext>
            </a:extLst>
          </p:cNvPr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2FAF6D51-0D4E-1E07-DE19-EFBF5FB3F969}"/>
              </a:ext>
            </a:extLst>
          </p:cNvPr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1779A5A-0209-0405-5680-FFF64A9258E7}"/>
                </a:ext>
              </a:extLst>
            </p:cNvPr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5C4603D-7D30-AD96-B44F-82ED3119E716}"/>
                </a:ext>
              </a:extLst>
            </p:cNvPr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905408D-C3E2-C2DD-AD98-724A1B1F5FDB}"/>
                </a:ext>
              </a:extLst>
            </p:cNvPr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05C65BB-7DDE-1CFB-D45F-ECF9D5F74FD2}"/>
                </a:ext>
              </a:extLst>
            </p:cNvPr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390B7F7-838E-AA0D-7C81-61B4B13D6FDF}"/>
                </a:ext>
              </a:extLst>
            </p:cNvPr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0BE74037-EC3B-AEFB-4D5B-FCEB3F38BC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F72931D-8D10-9F15-3930-F8DE6766A9E0}"/>
                </a:ext>
              </a:extLst>
            </p:cNvPr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BBA4A6A-B5FC-7C7E-C70B-C4CB231D4082}"/>
                </a:ext>
              </a:extLst>
            </p:cNvPr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7446C098-0EFA-106B-A5E7-FFE978823412}"/>
                </a:ext>
              </a:extLst>
            </p:cNvPr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16A27BFC-EF48-1F90-3EFE-1C47F3341688}"/>
                </a:ext>
              </a:extLst>
            </p:cNvPr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A3EBE762-FBAE-E0DA-06B8-A081A2FDB310}"/>
                </a:ext>
              </a:extLst>
            </p:cNvPr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75A5B2FF-111E-B289-148B-7DD978E02520}"/>
                </a:ext>
              </a:extLst>
            </p:cNvPr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9FA11D1D-D230-A15F-653C-EE048711D171}"/>
                </a:ext>
              </a:extLst>
            </p:cNvPr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B072AE9-E28D-2E75-652B-EE64B43A89ED}"/>
                </a:ext>
              </a:extLst>
            </p:cNvPr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8CAA4C2-F093-D279-A665-E7E13EA86839}"/>
                </a:ext>
              </a:extLst>
            </p:cNvPr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4F3F0E9A-65B3-AB22-14CB-68DC97AAFE33}"/>
                </a:ext>
              </a:extLst>
            </p:cNvPr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983529B-7208-FEC9-816F-A4357118D0B2}"/>
                </a:ext>
              </a:extLst>
            </p:cNvPr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7F6A354D-4872-21BE-4F0E-9C6CE0E8E2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78103478-EE7C-88A8-88ED-FE44E0351E67}"/>
                </a:ext>
              </a:extLst>
            </p:cNvPr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73A70D68-0950-BC84-1F84-F7AAB57F9450}"/>
                </a:ext>
              </a:extLst>
            </p:cNvPr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D197508B-2717-B24D-C38C-66E688EEB1AD}"/>
                </a:ext>
              </a:extLst>
            </p:cNvPr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CA84F214-F1F7-D4A5-5355-1FE1047066DF}"/>
                </a:ext>
              </a:extLst>
            </p:cNvPr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E97FDCA1-38F5-4C49-15FB-D9D4ED147B03}"/>
                </a:ext>
              </a:extLst>
            </p:cNvPr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3BF33061-E0BF-9794-FCCF-33AD55C938F1}"/>
                </a:ext>
              </a:extLst>
            </p:cNvPr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1698D6D2-5A21-9747-6A83-6F502E6A461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F5B3E334-CA01-D63B-6C07-3849E004869E}"/>
                </a:ext>
              </a:extLst>
            </p:cNvPr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DCC707F4-A1F0-DF26-AB2E-4FB1F1A89226}"/>
                </a:ext>
              </a:extLst>
            </p:cNvPr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8C6867E7-1578-C99C-8F7B-8CDD9761196D}"/>
                </a:ext>
              </a:extLst>
            </p:cNvPr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FB0CE5AB-A359-2689-BBD5-92ED8279260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8B78BD8C-AC17-E252-B618-D4994D00D8CF}"/>
                </a:ext>
              </a:extLst>
            </p:cNvPr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E0744EC5-4A1A-743E-7026-A349E7339A56}"/>
                </a:ext>
              </a:extLst>
            </p:cNvPr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E5AC4320-9E4F-1E84-69FE-C188760CDF6E}"/>
                </a:ext>
              </a:extLst>
            </p:cNvPr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23D669FF-5418-0048-449C-FED218F4717B}"/>
                </a:ext>
              </a:extLst>
            </p:cNvPr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16C3CB4A-13D5-501B-3A33-53C087B2A2D1}"/>
                </a:ext>
              </a:extLst>
            </p:cNvPr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A3098B22-E9D0-4E2C-35D4-D8FE6E0F687D}"/>
                </a:ext>
              </a:extLst>
            </p:cNvPr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A5AA1A3B-0D66-D6BE-1DE1-2973682598F5}"/>
                </a:ext>
              </a:extLst>
            </p:cNvPr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9EB624DE-BF8F-A530-9163-92C285C1E925}"/>
                </a:ext>
              </a:extLst>
            </p:cNvPr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C18423BF-71F3-CF04-8968-1BA344B0F44D}"/>
                </a:ext>
              </a:extLst>
            </p:cNvPr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53EB9878-87CA-A460-09E8-EB287C4A7E88}"/>
                </a:ext>
              </a:extLst>
            </p:cNvPr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E5C95B52-60BD-BC62-4C13-005C334F546A}"/>
                </a:ext>
              </a:extLst>
            </p:cNvPr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DD3B7057-6434-BD05-2C24-5C6DB05989AE}"/>
                </a:ext>
              </a:extLst>
            </p:cNvPr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F82C0045-1A18-9553-B545-2502D322394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42AF6F33-C8E0-B6F1-3244-17C79CBD1B76}"/>
                </a:ext>
              </a:extLst>
            </p:cNvPr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E48A377B-45A3-6CC5-35F1-C58A2E60CB25}"/>
                </a:ext>
              </a:extLst>
            </p:cNvPr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2008A45D-49EE-8312-79A5-C4A2C8165748}"/>
                </a:ext>
              </a:extLst>
            </p:cNvPr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7E72F267-D3AC-5B1D-3658-D6785FBB3FDD}"/>
                </a:ext>
              </a:extLst>
            </p:cNvPr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96D080AE-99AB-227E-D88E-4CC1612C49E5}"/>
                </a:ext>
              </a:extLst>
            </p:cNvPr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C31B8A4D-E970-213B-8555-D895B96E59D8}"/>
                </a:ext>
              </a:extLst>
            </p:cNvPr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4EDA64EC-26E5-CA92-AB42-A756C2985DCB}"/>
                </a:ext>
              </a:extLst>
            </p:cNvPr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1464BC7D-0BFF-F2A9-CA48-956E1CE5F7DE}"/>
                </a:ext>
              </a:extLst>
            </p:cNvPr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5A7AEA1F-6C90-3DF1-076B-DCE12DF9DDFC}"/>
                </a:ext>
              </a:extLst>
            </p:cNvPr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4388CDBD-99EB-3491-4A3B-819A0CE47CB3}"/>
                </a:ext>
              </a:extLst>
            </p:cNvPr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1484A21A-269B-2919-10D3-42CE03E11E05}"/>
                </a:ext>
              </a:extLst>
            </p:cNvPr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475FE7DB-F31F-3C94-D746-1B377F7EB183}"/>
                </a:ext>
              </a:extLst>
            </p:cNvPr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>
              <a:extLst>
                <a:ext uri="{FF2B5EF4-FFF2-40B4-BE49-F238E27FC236}">
                  <a16:creationId xmlns:a16="http://schemas.microsoft.com/office/drawing/2014/main" id="{32EF0CFE-2818-988A-562B-0CEEB3D995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F1016B70-3B7B-A50F-F37C-B776618E1AB2}"/>
                </a:ext>
              </a:extLst>
            </p:cNvPr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1E0EFA67-4DC1-BF59-800E-8860CF0A16BC}"/>
                </a:ext>
              </a:extLst>
            </p:cNvPr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>
              <a:extLst>
                <a:ext uri="{FF2B5EF4-FFF2-40B4-BE49-F238E27FC236}">
                  <a16:creationId xmlns:a16="http://schemas.microsoft.com/office/drawing/2014/main" id="{CEC53647-573F-BD15-8273-A5F4B662862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91C798E2-6788-0887-9E59-487C0D190010}"/>
                </a:ext>
              </a:extLst>
            </p:cNvPr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FB7E4C96-D106-AB12-19E1-4399665C2436}"/>
                </a:ext>
              </a:extLst>
            </p:cNvPr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0F63FED0-0E59-4CAD-3DCA-764B1766ECD1}"/>
                </a:ext>
              </a:extLst>
            </p:cNvPr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3E17FA95-5BDB-B585-BAD2-03B3E019BCD6}"/>
                </a:ext>
              </a:extLst>
            </p:cNvPr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45975749-4843-F5C5-27C2-72751EAC6B9C}"/>
                </a:ext>
              </a:extLst>
            </p:cNvPr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D7889C91-BC92-60E0-ED53-83808F70F7A7}"/>
                </a:ext>
              </a:extLst>
            </p:cNvPr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61B15C8F-BB2D-9D21-25F8-2E3CAC314209}"/>
                </a:ext>
              </a:extLst>
            </p:cNvPr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F0F5DB91-1DC2-1061-7FC1-428EFE4514CA}"/>
                </a:ext>
              </a:extLst>
            </p:cNvPr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CFCA49A8-196F-11BE-7A9A-66937DAEC8A4}"/>
                </a:ext>
              </a:extLst>
            </p:cNvPr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60D7B023-C5C6-AFFA-A86E-468483B3FCD2}"/>
                </a:ext>
              </a:extLst>
            </p:cNvPr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0AA8193B-21A6-06DC-78A2-92B20742F0FC}"/>
                </a:ext>
              </a:extLst>
            </p:cNvPr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55B23DA9-471D-8979-87B6-38574993499E}"/>
                </a:ext>
              </a:extLst>
            </p:cNvPr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440FD207-2055-D68E-1A87-E2CC27DB9CD4}"/>
                </a:ext>
              </a:extLst>
            </p:cNvPr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EC84DA7E-7E6F-0065-41D8-522614F1F2D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551B34C8-EF54-2393-0FBA-DAB4C5871678}"/>
                </a:ext>
              </a:extLst>
            </p:cNvPr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0D5C3986-1766-AA1B-7223-B6751B573E9E}"/>
                </a:ext>
              </a:extLst>
            </p:cNvPr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>
              <a:extLst>
                <a:ext uri="{FF2B5EF4-FFF2-40B4-BE49-F238E27FC236}">
                  <a16:creationId xmlns:a16="http://schemas.microsoft.com/office/drawing/2014/main" id="{56110428-9394-E034-A805-EDDBB27341C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E7A50B86-FA2C-92FF-AF96-EF6232FF4CFF}"/>
                </a:ext>
              </a:extLst>
            </p:cNvPr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E541E7AB-BB84-A6CA-E055-E1A4599D841C}"/>
                </a:ext>
              </a:extLst>
            </p:cNvPr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3E8B8C67-F94D-7B11-A775-8A69C147E0E8}"/>
                </a:ext>
              </a:extLst>
            </p:cNvPr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3441B39F-A0F9-D703-8CCE-7E02211C71E5}"/>
                </a:ext>
              </a:extLst>
            </p:cNvPr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DF82B463-8C52-72AE-AD7F-41F170B0DD0D}"/>
                </a:ext>
              </a:extLst>
            </p:cNvPr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FFB330FC-8AB8-6ACA-7A19-896469C9521D}"/>
                </a:ext>
              </a:extLst>
            </p:cNvPr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>
              <a:extLst>
                <a:ext uri="{FF2B5EF4-FFF2-40B4-BE49-F238E27FC236}">
                  <a16:creationId xmlns:a16="http://schemas.microsoft.com/office/drawing/2014/main" id="{EE141F69-1387-D6C6-EB08-BD44870A730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C645278B-FA5E-C4C5-2D75-AF51A64A83A4}"/>
                </a:ext>
              </a:extLst>
            </p:cNvPr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06502809-8A9A-504F-C3E3-D68959FBE2FE}"/>
                </a:ext>
              </a:extLst>
            </p:cNvPr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FA41860F-D8C0-349D-66F8-EC8DB62ECD62}"/>
                </a:ext>
              </a:extLst>
            </p:cNvPr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3E93E05A-4D52-5C30-07F6-40D3E37CAC57}"/>
                </a:ext>
              </a:extLst>
            </p:cNvPr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514C3679-B77D-8132-A06D-DE3AC574C2FE}"/>
                </a:ext>
              </a:extLst>
            </p:cNvPr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CA643DB6-D10A-1F52-BA42-B85578D7D8FA}"/>
                </a:ext>
              </a:extLst>
            </p:cNvPr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64B96BE6-9B4D-0334-1FD1-4B5028CA290A}"/>
                </a:ext>
              </a:extLst>
            </p:cNvPr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>
              <a:extLst>
                <a:ext uri="{FF2B5EF4-FFF2-40B4-BE49-F238E27FC236}">
                  <a16:creationId xmlns:a16="http://schemas.microsoft.com/office/drawing/2014/main" id="{B7B54455-F95B-6944-07EA-CE9B217FB7D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991CF7A2-56B2-3E47-B81D-136C59754E4A}"/>
                </a:ext>
              </a:extLst>
            </p:cNvPr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858AEDDA-BB51-58C0-8126-9CA199451507}"/>
                </a:ext>
              </a:extLst>
            </p:cNvPr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4E6B2488-E9AF-BDB0-AC83-08CB672101EA}"/>
                </a:ext>
              </a:extLst>
            </p:cNvPr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CC799A5A-83CE-5613-A87B-477D9C28B1F4}"/>
                </a:ext>
              </a:extLst>
            </p:cNvPr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1FF0BC05-95E6-09B1-4B56-49BA2360FF01}"/>
                </a:ext>
              </a:extLst>
            </p:cNvPr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955C9EA6-C8B9-0DA1-BC6C-5ECEE847883A}"/>
                </a:ext>
              </a:extLst>
            </p:cNvPr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1AEDDA2E-02F3-E4B7-67E6-E3905DAF697A}"/>
                </a:ext>
              </a:extLst>
            </p:cNvPr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>
              <a:extLst>
                <a:ext uri="{FF2B5EF4-FFF2-40B4-BE49-F238E27FC236}">
                  <a16:creationId xmlns:a16="http://schemas.microsoft.com/office/drawing/2014/main" id="{3439639C-87AE-6024-50CE-2858E95ECEB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5282FEFD-8B14-19CD-B9A3-B44B289FCC8A}"/>
                </a:ext>
              </a:extLst>
            </p:cNvPr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8E7DFCBE-BB9A-F793-C2CE-27DD54B54559}"/>
                </a:ext>
              </a:extLst>
            </p:cNvPr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>
              <a:extLst>
                <a:ext uri="{FF2B5EF4-FFF2-40B4-BE49-F238E27FC236}">
                  <a16:creationId xmlns:a16="http://schemas.microsoft.com/office/drawing/2014/main" id="{DA480F0B-8072-D84A-1C96-A09CC06CD0B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>
              <a:extLst>
                <a:ext uri="{FF2B5EF4-FFF2-40B4-BE49-F238E27FC236}">
                  <a16:creationId xmlns:a16="http://schemas.microsoft.com/office/drawing/2014/main" id="{6FD20D53-6914-A8B9-D02E-E15EF2E24A8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9B3DFD4D-29F7-9906-51E1-B6BF39C37A6E}"/>
                </a:ext>
              </a:extLst>
            </p:cNvPr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182BD2BB-00E5-48CF-EFB8-1372186B224F}"/>
                </a:ext>
              </a:extLst>
            </p:cNvPr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825A74C7-F1E4-025F-D914-465CF24F53DB}"/>
                </a:ext>
              </a:extLst>
            </p:cNvPr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C0769AC2-E057-2C20-96C6-92E48CD91BD8}"/>
                </a:ext>
              </a:extLst>
            </p:cNvPr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FA196AA2-7EEC-8308-5867-1081979F93BA}"/>
                </a:ext>
              </a:extLst>
            </p:cNvPr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BCFFC066-8B59-DCB1-81AA-8A8F0F0957D6}"/>
                </a:ext>
              </a:extLst>
            </p:cNvPr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D4A727CB-7ACE-415B-0A8D-D820AC917EA3}"/>
                </a:ext>
              </a:extLst>
            </p:cNvPr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80270593-AB79-5064-5AF5-1063A240E88E}"/>
                </a:ext>
              </a:extLst>
            </p:cNvPr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2715E7D4-5AC9-4B58-DA76-F79A00126E57}"/>
                </a:ext>
              </a:extLst>
            </p:cNvPr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D5282402-C047-9DB5-7074-87DDDD9DB814}"/>
                </a:ext>
              </a:extLst>
            </p:cNvPr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FCB11769-33E2-68D7-FF55-84FB34981ACC}"/>
                </a:ext>
              </a:extLst>
            </p:cNvPr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98E1953F-C4F7-E3CF-680C-AE339D84FDBA}"/>
                </a:ext>
              </a:extLst>
            </p:cNvPr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C6EC98A2-E24D-DADB-D94C-01BE698A48AA}"/>
                </a:ext>
              </a:extLst>
            </p:cNvPr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B24F469E-EEEA-2B68-9C18-DE3354D84386}"/>
                </a:ext>
              </a:extLst>
            </p:cNvPr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>
              <a:extLst>
                <a:ext uri="{FF2B5EF4-FFF2-40B4-BE49-F238E27FC236}">
                  <a16:creationId xmlns:a16="http://schemas.microsoft.com/office/drawing/2014/main" id="{0E84D545-8E9E-E291-E31E-11AC9E8D9CF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72763A30-A57F-F661-2B24-F8B3DE2B493F}"/>
                </a:ext>
              </a:extLst>
            </p:cNvPr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>
              <a:extLst>
                <a:ext uri="{FF2B5EF4-FFF2-40B4-BE49-F238E27FC236}">
                  <a16:creationId xmlns:a16="http://schemas.microsoft.com/office/drawing/2014/main" id="{7532BA20-E68C-17AE-B9A0-0398AFA49914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D5DE53FF-20E7-C9E2-45C7-14E994733D7A}"/>
                </a:ext>
              </a:extLst>
            </p:cNvPr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9A0D9250-3D41-9307-6969-5C46AE1260E1}"/>
                </a:ext>
              </a:extLst>
            </p:cNvPr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368095CE-48A8-6537-A919-C11F4E04AEFC}"/>
                </a:ext>
              </a:extLst>
            </p:cNvPr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E4EA82E9-F615-13E9-71A8-12BF45738F9D}"/>
                </a:ext>
              </a:extLst>
            </p:cNvPr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2A4CDEB7-7050-BDE8-EF9C-AD891A670F3F}"/>
                </a:ext>
              </a:extLst>
            </p:cNvPr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94CBFC87-7691-75F3-AB51-7B3319D79D28}"/>
                </a:ext>
              </a:extLst>
            </p:cNvPr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21D44D5D-5F1A-16BB-92A0-169F539805CD}"/>
                </a:ext>
              </a:extLst>
            </p:cNvPr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E5070C8C-7056-1467-3A2F-1A411797A5A5}"/>
                </a:ext>
              </a:extLst>
            </p:cNvPr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DBDBDC67-96A8-D9A6-5601-92B50BA72722}"/>
                </a:ext>
              </a:extLst>
            </p:cNvPr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A50EB8F3-C141-F089-C184-E26F786BB568}"/>
                </a:ext>
              </a:extLst>
            </p:cNvPr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6A2DBC66-C187-9120-D869-826B20E5B2C0}"/>
                </a:ext>
              </a:extLst>
            </p:cNvPr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426E1AFE-7800-6628-EC1C-5AF5F48A10C8}"/>
                </a:ext>
              </a:extLst>
            </p:cNvPr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9C29221F-BA1D-2B32-C825-C8E9DE016CAF}"/>
                </a:ext>
              </a:extLst>
            </p:cNvPr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7D085A94-3837-70D6-F15C-6153C5658207}"/>
                </a:ext>
              </a:extLst>
            </p:cNvPr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2E3B57B3-A311-634E-4E07-F429AE6DDCE6}"/>
                </a:ext>
              </a:extLst>
            </p:cNvPr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ED948E8E-16EC-AA27-F307-D4FD736284A4}"/>
                </a:ext>
              </a:extLst>
            </p:cNvPr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6DFAF790-FBE1-C38E-A710-CA4E8C3C115D}"/>
                </a:ext>
              </a:extLst>
            </p:cNvPr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CF0062A5-9D91-A1B3-44FA-1E5364890364}"/>
                </a:ext>
              </a:extLst>
            </p:cNvPr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0ADCA10B-2790-AC5A-9722-38E160D1A4F1}"/>
                </a:ext>
              </a:extLst>
            </p:cNvPr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>
              <a:extLst>
                <a:ext uri="{FF2B5EF4-FFF2-40B4-BE49-F238E27FC236}">
                  <a16:creationId xmlns:a16="http://schemas.microsoft.com/office/drawing/2014/main" id="{2E51C948-FE78-2506-018E-15737428326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87D82569-6DDD-7603-2343-3141553EE3E9}"/>
                </a:ext>
              </a:extLst>
            </p:cNvPr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>
              <a:extLst>
                <a:ext uri="{FF2B5EF4-FFF2-40B4-BE49-F238E27FC236}">
                  <a16:creationId xmlns:a16="http://schemas.microsoft.com/office/drawing/2014/main" id="{8B77C991-1591-6599-D387-DD661E93562F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E565AD23-145A-4DE0-8845-BE32E17EBDE3}"/>
                </a:ext>
              </a:extLst>
            </p:cNvPr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>
              <a:extLst>
                <a:ext uri="{FF2B5EF4-FFF2-40B4-BE49-F238E27FC236}">
                  <a16:creationId xmlns:a16="http://schemas.microsoft.com/office/drawing/2014/main" id="{E3C2DABA-6202-F8AB-7C52-E66ACE43750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87F6F3E0-A7F0-D831-E3B1-909F3B987F8A}"/>
                </a:ext>
              </a:extLst>
            </p:cNvPr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C5ED934E-A921-48DA-8F3C-9FCDD8EA1CC5}"/>
                </a:ext>
              </a:extLst>
            </p:cNvPr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CABC2D56-39AD-5AA8-C464-710294550004}"/>
                </a:ext>
              </a:extLst>
            </p:cNvPr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9A62975E-D09F-A6AE-457E-A3E87DA94F24}"/>
                </a:ext>
              </a:extLst>
            </p:cNvPr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F530C66E-A1F3-BF06-F038-EAC93CA3CEA6}"/>
                </a:ext>
              </a:extLst>
            </p:cNvPr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12CE73C0-EB26-C3FE-758D-EF7DAC0A571E}"/>
                </a:ext>
              </a:extLst>
            </p:cNvPr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4923B536-529E-F195-20A4-623F9387709A}"/>
                </a:ext>
              </a:extLst>
            </p:cNvPr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C224488A-8C89-0DD6-D6A3-9A8EEF985E1F}"/>
                </a:ext>
              </a:extLst>
            </p:cNvPr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4876D0D4-44E4-C3C6-CDC2-82519322AFB5}"/>
                </a:ext>
              </a:extLst>
            </p:cNvPr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882737B8-C351-7805-0193-0613C07C0CEF}"/>
                </a:ext>
              </a:extLst>
            </p:cNvPr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6309738D-F305-A746-33FB-B65038BC7A8F}"/>
                </a:ext>
              </a:extLst>
            </p:cNvPr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0C8FC6AF-646A-A220-9309-604395C1FC8A}"/>
                </a:ext>
              </a:extLst>
            </p:cNvPr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69F0237C-6EA7-EE93-17D2-6D58524A51FE}"/>
                </a:ext>
              </a:extLst>
            </p:cNvPr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BBD82CF4-E0D7-2B3B-4EBF-D82C14887ACA}"/>
                </a:ext>
              </a:extLst>
            </p:cNvPr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C35502E1-6FBF-992E-F778-5BCFEFD83F8E}"/>
                </a:ext>
              </a:extLst>
            </p:cNvPr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2236D83C-9381-FEDE-5248-E5FFB864BE10}"/>
                </a:ext>
              </a:extLst>
            </p:cNvPr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>
              <a:extLst>
                <a:ext uri="{FF2B5EF4-FFF2-40B4-BE49-F238E27FC236}">
                  <a16:creationId xmlns:a16="http://schemas.microsoft.com/office/drawing/2014/main" id="{3889BAAC-0899-0625-796A-72100BF5A5E0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4F79A444-073C-CC5C-2D82-4D0D7F4C6C55}"/>
                </a:ext>
              </a:extLst>
            </p:cNvPr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5CD01252-AC35-E4A0-8A51-B0800E8F0880}"/>
                </a:ext>
              </a:extLst>
            </p:cNvPr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66540D77-5CE4-DA0C-1D27-41DF5A445378}"/>
                </a:ext>
              </a:extLst>
            </p:cNvPr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08AA8C69-196C-B92D-BDDB-962DB2D1557A}"/>
                </a:ext>
              </a:extLst>
            </p:cNvPr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F9D1BBB1-9A39-0E7F-8D46-6FEB08923FBD}"/>
                </a:ext>
              </a:extLst>
            </p:cNvPr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B0705110-6EF1-86B2-EB6E-32DCC8D09012}"/>
                </a:ext>
              </a:extLst>
            </p:cNvPr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CF703BB7-ABC6-C907-54C5-3D4E8F12F841}"/>
                </a:ext>
              </a:extLst>
            </p:cNvPr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8F5C3051-0162-D356-5165-6A3B6BE60FB7}"/>
                </a:ext>
              </a:extLst>
            </p:cNvPr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652DCB7A-0241-F962-25A9-0232483CF49E}"/>
                </a:ext>
              </a:extLst>
            </p:cNvPr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>
              <a:extLst>
                <a:ext uri="{FF2B5EF4-FFF2-40B4-BE49-F238E27FC236}">
                  <a16:creationId xmlns:a16="http://schemas.microsoft.com/office/drawing/2014/main" id="{7EB46391-A212-5F69-44AD-5E6D2DC89D00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437F937E-3BA2-3E1A-48C2-0FE7D9254B84}"/>
                </a:ext>
              </a:extLst>
            </p:cNvPr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BF12B238-2037-33F0-C078-DE7437E37681}"/>
                </a:ext>
              </a:extLst>
            </p:cNvPr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F42CDE69-D325-1AC8-ABC9-AAD404BB95F8}"/>
                </a:ext>
              </a:extLst>
            </p:cNvPr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9BA510A9-D558-D1F1-B368-70741C4C6E91}"/>
                </a:ext>
              </a:extLst>
            </p:cNvPr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377E0362-BD53-F609-3016-79E42C7B2A36}"/>
                </a:ext>
              </a:extLst>
            </p:cNvPr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FA3B7665-259C-78DA-9437-640A022ED1E7}"/>
                </a:ext>
              </a:extLst>
            </p:cNvPr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09988A86-ECDD-6C04-828E-099A863805A1}"/>
                </a:ext>
              </a:extLst>
            </p:cNvPr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>
              <a:extLst>
                <a:ext uri="{FF2B5EF4-FFF2-40B4-BE49-F238E27FC236}">
                  <a16:creationId xmlns:a16="http://schemas.microsoft.com/office/drawing/2014/main" id="{585F4671-B33B-5279-7D03-ACE279165D4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D592AE80-DCF2-FADB-5185-9A4D5EE1E0B3}"/>
                </a:ext>
              </a:extLst>
            </p:cNvPr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4E7965D9-3B05-F088-05E6-321B7E6E34CD}"/>
                </a:ext>
              </a:extLst>
            </p:cNvPr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DD59EBC0-D43E-24A1-FC9E-C4729DDE13C8}"/>
                </a:ext>
              </a:extLst>
            </p:cNvPr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EE139EE0-DC2C-1C39-0852-C2CD72BB3729}"/>
                </a:ext>
              </a:extLst>
            </p:cNvPr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E48BFF24-CCD3-0255-B1D9-762D235A90AC}"/>
                </a:ext>
              </a:extLst>
            </p:cNvPr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081A58C3-3FFF-0F12-E255-A388969BA881}"/>
                </a:ext>
              </a:extLst>
            </p:cNvPr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4DF722A7-B1BC-BD70-D904-9CAD8B8F38CD}"/>
                </a:ext>
              </a:extLst>
            </p:cNvPr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9D6B8478-6004-7F75-8CF7-82D64335D397}"/>
                </a:ext>
              </a:extLst>
            </p:cNvPr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C961691E-E11A-423E-1B08-DA690ED78D1A}"/>
                </a:ext>
              </a:extLst>
            </p:cNvPr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39460645-4376-58A8-55C2-3F0E63046BD8}"/>
                </a:ext>
              </a:extLst>
            </p:cNvPr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7ED89FEC-CE4A-717B-BEAD-1B2C872CA261}"/>
                </a:ext>
              </a:extLst>
            </p:cNvPr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CE7E647A-2275-F767-81D4-7D7F1FA18368}"/>
                </a:ext>
              </a:extLst>
            </p:cNvPr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09F0295B-47EB-A541-15CD-F4ED8E5049DA}"/>
                </a:ext>
              </a:extLst>
            </p:cNvPr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9A758D80-4388-D1A2-B205-29AE7930E76B}"/>
                </a:ext>
              </a:extLst>
            </p:cNvPr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AC0016B8-2BAB-3E8C-0A22-EB30968F3551}"/>
                </a:ext>
              </a:extLst>
            </p:cNvPr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A14AED51-7000-C44D-3342-F13F2B0B4AB2}"/>
                </a:ext>
              </a:extLst>
            </p:cNvPr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FDBFEB27-E695-7D1F-B80C-62B20FF4B12A}"/>
                </a:ext>
              </a:extLst>
            </p:cNvPr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853B0F02-D710-5B96-8BEA-A960E894C96F}"/>
                </a:ext>
              </a:extLst>
            </p:cNvPr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4A13F5AA-3291-A9E5-AA71-E3CBA53ED132}"/>
                </a:ext>
              </a:extLst>
            </p:cNvPr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D95A3B51-7C50-B614-F8EB-276DD6F8F535}"/>
                </a:ext>
              </a:extLst>
            </p:cNvPr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9112BA33-D8C4-07CD-E4B0-1206B9826BC9}"/>
                </a:ext>
              </a:extLst>
            </p:cNvPr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ED9EC1E0-B687-7506-C8F8-E18A13F7DCD5}"/>
                </a:ext>
              </a:extLst>
            </p:cNvPr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72F3BD8F-3C69-0927-2C43-EFA906629FBE}"/>
                </a:ext>
              </a:extLst>
            </p:cNvPr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26C1D16D-6641-E14A-35A7-8BC74D7E17C5}"/>
                </a:ext>
              </a:extLst>
            </p:cNvPr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969211D2-F93A-E8EE-99C5-4FA4FC6700AE}"/>
                </a:ext>
              </a:extLst>
            </p:cNvPr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0B410762-6142-CC54-5F5B-A8CF1D312579}"/>
                </a:ext>
              </a:extLst>
            </p:cNvPr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8C9E7C3E-8F00-A08A-45F7-23240B065A10}"/>
                </a:ext>
              </a:extLst>
            </p:cNvPr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7956A481-151F-D2DC-E034-91DD6278E627}"/>
                </a:ext>
              </a:extLst>
            </p:cNvPr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ED7A075D-980B-C0D7-42A7-F9F6FFB7AF11}"/>
                </a:ext>
              </a:extLst>
            </p:cNvPr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CA814B4D-ED44-C3FB-A9B6-3F25AA80EC13}"/>
                </a:ext>
              </a:extLst>
            </p:cNvPr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C9D66A4E-899B-B1D6-D8F9-B96435A63788}"/>
                </a:ext>
              </a:extLst>
            </p:cNvPr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3F4D0B3B-E3D9-6DF0-DA0C-DC0F04F4463C}"/>
                </a:ext>
              </a:extLst>
            </p:cNvPr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51F19058-FEC7-FE56-192C-31805EF84073}"/>
                </a:ext>
              </a:extLst>
            </p:cNvPr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A1D4A7FF-0EF3-220A-C7DB-86DDB3B98A2F}"/>
                </a:ext>
              </a:extLst>
            </p:cNvPr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586D8EAE-66DD-03CE-A8BC-D5F654643EE1}"/>
                </a:ext>
              </a:extLst>
            </p:cNvPr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1007F08B-73DF-A084-FDE2-7BCFC6B85983}"/>
                </a:ext>
              </a:extLst>
            </p:cNvPr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810736F2-4EC5-6DE2-8E0D-66D8510C5F72}"/>
                </a:ext>
              </a:extLst>
            </p:cNvPr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A1E40FCC-FD4A-B26D-37CC-937736883289}"/>
                </a:ext>
              </a:extLst>
            </p:cNvPr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51EF4280-7D62-50B8-B861-F8FFC3ACB94E}"/>
                </a:ext>
              </a:extLst>
            </p:cNvPr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4EA55DBA-2C3F-B590-FF77-1F861506C7F0}"/>
                </a:ext>
              </a:extLst>
            </p:cNvPr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A22E4FCD-5C4D-E6C1-773D-093520B23CB7}"/>
                </a:ext>
              </a:extLst>
            </p:cNvPr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B903277F-6093-60B7-F0B3-BD7747624DE8}"/>
                </a:ext>
              </a:extLst>
            </p:cNvPr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9A1E0884-DC7A-A4FB-F7D0-AF4F4C9A3E54}"/>
                </a:ext>
              </a:extLst>
            </p:cNvPr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0B1D6442-B811-1332-45C5-055493DFA425}"/>
                </a:ext>
              </a:extLst>
            </p:cNvPr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2C085644-B610-8DA7-AA54-EE5B505A26D9}"/>
                </a:ext>
              </a:extLst>
            </p:cNvPr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38098517-E4BB-387C-A5CD-46E945BF8294}"/>
                </a:ext>
              </a:extLst>
            </p:cNvPr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E8B207C6-FD58-52FA-2941-AF2A881D0A2B}"/>
                </a:ext>
              </a:extLst>
            </p:cNvPr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50D662D4-5707-9932-2272-90B5434B4BCF}"/>
                </a:ext>
              </a:extLst>
            </p:cNvPr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186DBBC3-CB46-3E81-751D-634AB4113DE2}"/>
                </a:ext>
              </a:extLst>
            </p:cNvPr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8CD6121B-C750-305F-9B14-438A960BA8AD}"/>
                </a:ext>
              </a:extLst>
            </p:cNvPr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4E1E1480-48A2-8E51-28F7-BF59BE0D7F68}"/>
                </a:ext>
              </a:extLst>
            </p:cNvPr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>
              <a:extLst>
                <a:ext uri="{FF2B5EF4-FFF2-40B4-BE49-F238E27FC236}">
                  <a16:creationId xmlns:a16="http://schemas.microsoft.com/office/drawing/2014/main" id="{C19ED5D1-942B-53E0-BB60-459EC99F497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>
              <a:extLst>
                <a:ext uri="{FF2B5EF4-FFF2-40B4-BE49-F238E27FC236}">
                  <a16:creationId xmlns:a16="http://schemas.microsoft.com/office/drawing/2014/main" id="{C3B60637-998A-F246-F7EB-1C97451BDE8C}"/>
                </a:ext>
              </a:extLst>
            </p:cNvPr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>
              <a:extLst>
                <a:ext uri="{FF2B5EF4-FFF2-40B4-BE49-F238E27FC236}">
                  <a16:creationId xmlns:a16="http://schemas.microsoft.com/office/drawing/2014/main" id="{DC0C7108-FF94-502C-974A-BD26EB1E3FEE}"/>
                </a:ext>
              </a:extLst>
            </p:cNvPr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>
              <a:extLst>
                <a:ext uri="{FF2B5EF4-FFF2-40B4-BE49-F238E27FC236}">
                  <a16:creationId xmlns:a16="http://schemas.microsoft.com/office/drawing/2014/main" id="{0E624354-6382-4573-5133-F9FFD959C65B}"/>
                </a:ext>
              </a:extLst>
            </p:cNvPr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>
              <a:extLst>
                <a:ext uri="{FF2B5EF4-FFF2-40B4-BE49-F238E27FC236}">
                  <a16:creationId xmlns:a16="http://schemas.microsoft.com/office/drawing/2014/main" id="{841D71D7-4DD4-E112-947F-56E5EE0EACD5}"/>
                </a:ext>
              </a:extLst>
            </p:cNvPr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>
              <a:extLst>
                <a:ext uri="{FF2B5EF4-FFF2-40B4-BE49-F238E27FC236}">
                  <a16:creationId xmlns:a16="http://schemas.microsoft.com/office/drawing/2014/main" id="{6E97B19B-1B96-9EAF-80CA-D79A1DB190A0}"/>
                </a:ext>
              </a:extLst>
            </p:cNvPr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>
              <a:extLst>
                <a:ext uri="{FF2B5EF4-FFF2-40B4-BE49-F238E27FC236}">
                  <a16:creationId xmlns:a16="http://schemas.microsoft.com/office/drawing/2014/main" id="{1BDBF4D1-9373-3DCE-BB39-0FA1ABE29C6C}"/>
                </a:ext>
              </a:extLst>
            </p:cNvPr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>
              <a:extLst>
                <a:ext uri="{FF2B5EF4-FFF2-40B4-BE49-F238E27FC236}">
                  <a16:creationId xmlns:a16="http://schemas.microsoft.com/office/drawing/2014/main" id="{71FAAA0B-06C0-C909-BA30-87EF32B7B3B2}"/>
                </a:ext>
              </a:extLst>
            </p:cNvPr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385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0" dirty="0"/>
              <a:t> </a:t>
            </a:r>
            <a:r>
              <a:rPr dirty="0"/>
              <a:t>er</a:t>
            </a:r>
            <a:r>
              <a:rPr spc="-65" dirty="0"/>
              <a:t> </a:t>
            </a:r>
            <a:r>
              <a:rPr dirty="0"/>
              <a:t>viktig</a:t>
            </a:r>
            <a:r>
              <a:rPr spc="-70" dirty="0"/>
              <a:t> </a:t>
            </a:r>
            <a:r>
              <a:rPr dirty="0"/>
              <a:t>i</a:t>
            </a:r>
            <a:r>
              <a:rPr spc="-65" dirty="0"/>
              <a:t> </a:t>
            </a:r>
            <a:r>
              <a:rPr spc="-10" dirty="0"/>
              <a:t>livet?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2370454"/>
            <a:ext cx="4527550" cy="4735830"/>
            <a:chOff x="3124835" y="2370454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499484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5358129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5190489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666614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5222875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5357494"/>
              <a:ext cx="412750" cy="764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5222875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5222875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5347334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5222875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5248909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5288914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5222875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5352414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862954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09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868159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6374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23704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2370454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548254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7870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991484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95909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4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4">
                  <a:moveTo>
                    <a:pt x="419735" y="0"/>
                  </a:moveTo>
                  <a:lnTo>
                    <a:pt x="386714" y="9525"/>
                  </a:lnTo>
                  <a:lnTo>
                    <a:pt x="351154" y="24129"/>
                  </a:lnTo>
                  <a:lnTo>
                    <a:pt x="327025" y="45720"/>
                  </a:lnTo>
                  <a:lnTo>
                    <a:pt x="315594" y="80645"/>
                  </a:lnTo>
                  <a:lnTo>
                    <a:pt x="316229" y="121920"/>
                  </a:lnTo>
                  <a:lnTo>
                    <a:pt x="330835" y="160654"/>
                  </a:lnTo>
                  <a:lnTo>
                    <a:pt x="359410" y="188595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5"/>
                  </a:lnTo>
                  <a:lnTo>
                    <a:pt x="553719" y="128270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4129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571114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53237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593974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885939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6173217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</a:t>
            </a:r>
            <a:r>
              <a:rPr lang="nb-NO" spc="-10" dirty="0"/>
              <a:t>i</a:t>
            </a:r>
            <a:r>
              <a:rPr spc="-10" dirty="0" err="1"/>
              <a:t>ningstema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symbolkort</a:t>
            </a:r>
            <a:endParaRPr sz="3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2270" y="2059939"/>
            <a:ext cx="5179440" cy="48240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57054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400302"/>
            <a:ext cx="304927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dele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speile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370" y="2021179"/>
            <a:ext cx="4609464" cy="51334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10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5DFE-2206-7A58-B007-EA92B99D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B38B1EA-0B5C-D907-BA7F-9FF71ED5FB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90DBEDF-20FF-945C-E985-C38194449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Balanse</a:t>
            </a:r>
            <a:r>
              <a:rPr lang="nb-NO" spc="-10" dirty="0"/>
              <a:t>øving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862EC4E-B46E-ADF1-6601-AE84158A2227}"/>
              </a:ext>
            </a:extLst>
          </p:cNvPr>
          <p:cNvSpPr txBox="1"/>
          <p:nvPr/>
        </p:nvSpPr>
        <p:spPr>
          <a:xfrm>
            <a:off x="849882" y="1869465"/>
            <a:ext cx="3943097" cy="4482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8400"/>
              </a:lnSpc>
              <a:spcBef>
                <a:spcPts val="100"/>
              </a:spcBef>
            </a:pPr>
            <a:r>
              <a:rPr lang="nb-NO" sz="1900" spc="-10" dirty="0" err="1">
                <a:latin typeface="Arial"/>
                <a:cs typeface="Arial"/>
              </a:rPr>
              <a:t>Balanseøvelsar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hjelper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med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og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hente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deg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inn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>
                <a:latin typeface="Arial"/>
                <a:cs typeface="Arial"/>
              </a:rPr>
              <a:t>igjen.</a:t>
            </a:r>
            <a:endParaRPr lang="nb-NO"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lang="nb-NO" sz="1900" dirty="0">
              <a:latin typeface="Arial"/>
              <a:cs typeface="Arial"/>
            </a:endParaRPr>
          </a:p>
          <a:p>
            <a:pPr marL="12700" marR="706120">
              <a:lnSpc>
                <a:spcPct val="119600"/>
              </a:lnSpc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merkar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at</a:t>
            </a:r>
            <a:r>
              <a:rPr lang="nb-NO" sz="1900" spc="-4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byrjar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spc="-50" dirty="0">
                <a:latin typeface="Arial"/>
                <a:cs typeface="Arial"/>
              </a:rPr>
              <a:t>å </a:t>
            </a:r>
            <a:r>
              <a:rPr lang="nb-NO" sz="1900" dirty="0">
                <a:latin typeface="Arial"/>
                <a:cs typeface="Arial"/>
              </a:rPr>
              <a:t>slappe</a:t>
            </a:r>
            <a:r>
              <a:rPr lang="nb-NO" sz="1900" spc="-6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av</a:t>
            </a:r>
            <a:r>
              <a:rPr lang="nb-NO" sz="1900" spc="-45" dirty="0">
                <a:latin typeface="Arial"/>
                <a:cs typeface="Arial"/>
              </a:rPr>
              <a:t> </a:t>
            </a:r>
            <a:r>
              <a:rPr lang="nb-NO" sz="1900" spc="-25" dirty="0">
                <a:latin typeface="Arial"/>
                <a:cs typeface="Arial"/>
              </a:rPr>
              <a:t>når:</a:t>
            </a:r>
            <a:endParaRPr lang="nb-NO" sz="1900" dirty="0">
              <a:latin typeface="Arial"/>
              <a:cs typeface="Arial"/>
            </a:endParaRPr>
          </a:p>
          <a:p>
            <a:pPr marL="241300" marR="570230" indent="-228600">
              <a:lnSpc>
                <a:spcPct val="1207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lang="nb-NO" sz="1900" dirty="0">
                <a:latin typeface="Arial"/>
                <a:cs typeface="Arial"/>
              </a:rPr>
              <a:t>du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sukkar</a:t>
            </a:r>
            <a:r>
              <a:rPr lang="nb-NO" sz="1900" dirty="0">
                <a:latin typeface="Arial"/>
                <a:cs typeface="Arial"/>
              </a:rPr>
              <a:t>,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gjespar</a:t>
            </a:r>
            <a:r>
              <a:rPr lang="nb-NO" sz="1900" spc="-75" dirty="0">
                <a:latin typeface="Arial"/>
                <a:cs typeface="Arial"/>
              </a:rPr>
              <a:t> </a:t>
            </a:r>
            <a:r>
              <a:rPr lang="nb-NO" sz="1900" spc="-20" dirty="0">
                <a:latin typeface="Arial"/>
                <a:cs typeface="Arial"/>
              </a:rPr>
              <a:t>eller </a:t>
            </a:r>
            <a:r>
              <a:rPr lang="nb-NO" sz="1900" dirty="0">
                <a:latin typeface="Arial"/>
                <a:cs typeface="Arial"/>
              </a:rPr>
              <a:t>spontant</a:t>
            </a:r>
            <a:r>
              <a:rPr lang="nb-NO" sz="1900" spc="-60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tek</a:t>
            </a:r>
            <a:r>
              <a:rPr lang="nb-NO" sz="1900" spc="-35" dirty="0">
                <a:latin typeface="Arial"/>
                <a:cs typeface="Arial"/>
              </a:rPr>
              <a:t> </a:t>
            </a:r>
            <a:r>
              <a:rPr lang="nb-NO" sz="1900" dirty="0" err="1">
                <a:latin typeface="Arial"/>
                <a:cs typeface="Arial"/>
              </a:rPr>
              <a:t>ein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dirty="0">
                <a:latin typeface="Arial"/>
                <a:cs typeface="Arial"/>
              </a:rPr>
              <a:t>djup</a:t>
            </a:r>
            <a:r>
              <a:rPr lang="nb-NO" sz="1900" spc="-55" dirty="0">
                <a:latin typeface="Arial"/>
                <a:cs typeface="Arial"/>
              </a:rPr>
              <a:t> </a:t>
            </a:r>
            <a:r>
              <a:rPr lang="nb-NO" sz="1900" spc="-10" dirty="0" err="1">
                <a:latin typeface="Arial"/>
                <a:cs typeface="Arial"/>
              </a:rPr>
              <a:t>innpust</a:t>
            </a:r>
            <a:endParaRPr lang="nb-NO" sz="19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produserer spytt og vil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svelgje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usten din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djupare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rolegare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40665" indent="-227965">
              <a:lnSpc>
                <a:spcPct val="100000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lang="nb-NO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endene dine blir </a:t>
            </a:r>
            <a:r>
              <a:rPr lang="nb-NO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varmare</a:t>
            </a:r>
            <a:endParaRPr lang="nb-NO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D652126D-6889-04FA-6C0C-FDD89BF48D2C}"/>
              </a:ext>
            </a:extLst>
          </p:cNvPr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72622249-B69C-EBE8-0CDB-9A1DAB432A5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D9E800E-B718-C37F-D732-F1576280F3DA}"/>
                </a:ext>
              </a:extLst>
            </p:cNvPr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1FE9685-6E8D-757B-F8CB-68A7FA556713}"/>
                </a:ext>
              </a:extLst>
            </p:cNvPr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F5BEB1B4-BD73-BA14-5032-79E91ADFB6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2AD6AD4-4850-A56B-5F1E-0D8094C65C4A}"/>
                </a:ext>
              </a:extLst>
            </p:cNvPr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02A16B4-3AB8-20AA-6078-9A6789320CE6}"/>
                </a:ext>
              </a:extLst>
            </p:cNvPr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F0AA44BA-0A44-670E-2B13-DEE31BFA7783}"/>
                </a:ext>
              </a:extLst>
            </p:cNvPr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783E086-99ED-60B9-66D9-B63D1B937FC6}"/>
                </a:ext>
              </a:extLst>
            </p:cNvPr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243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C7D6-5FD8-C655-C9AC-644D4FAC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72CFCAA-1F49-C4CD-C405-267EC1D56A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0CD4E8F-0B9D-EBF8-4B00-A975F6F40F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 err="1"/>
              <a:t>dagbok</a:t>
            </a:r>
            <a:r>
              <a:rPr lang="nb-NO" spc="-10" dirty="0"/>
              <a:t>a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B7A56AB-4FCD-097B-88F5-9E1561F00B9C}"/>
              </a:ext>
            </a:extLst>
          </p:cNvPr>
          <p:cNvSpPr txBox="1"/>
          <p:nvPr/>
        </p:nvSpPr>
        <p:spPr>
          <a:xfrm>
            <a:off x="9291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nn-NO" sz="2000" dirty="0">
                <a:latin typeface="Arial"/>
                <a:cs typeface="Arial"/>
              </a:rPr>
              <a:t>Skriv</a:t>
            </a:r>
            <a:r>
              <a:rPr lang="nn-NO" sz="2000" spc="-30" dirty="0">
                <a:latin typeface="Arial"/>
                <a:cs typeface="Arial"/>
              </a:rPr>
              <a:t> kva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vil,</a:t>
            </a:r>
            <a:r>
              <a:rPr lang="nn-NO" sz="2000" spc="-4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for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eksempel:</a:t>
            </a:r>
            <a:endParaRPr lang="nn-NO" sz="2000" dirty="0">
              <a:latin typeface="Arial"/>
              <a:cs typeface="Arial"/>
            </a:endParaRPr>
          </a:p>
          <a:p>
            <a:pPr marL="281305" indent="-179705">
              <a:lnSpc>
                <a:spcPct val="100000"/>
              </a:lnSpc>
              <a:spcBef>
                <a:spcPts val="905"/>
              </a:spcBef>
              <a:buChar char="•"/>
              <a:tabLst>
                <a:tab pos="281305" algn="l"/>
              </a:tabLst>
            </a:pP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3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spørsmål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5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</a:t>
            </a:r>
            <a:endParaRPr lang="nn-NO" sz="2000" dirty="0">
              <a:latin typeface="Arial"/>
              <a:cs typeface="Arial"/>
            </a:endParaRPr>
          </a:p>
          <a:p>
            <a:pPr marL="281305" marR="1075690" indent="-179705">
              <a:lnSpc>
                <a:spcPct val="113599"/>
              </a:lnSpc>
              <a:spcBef>
                <a:spcPts val="570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ting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som</a:t>
            </a:r>
            <a:r>
              <a:rPr lang="nn-NO" sz="2000" spc="-1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bra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å</a:t>
            </a:r>
            <a:r>
              <a:rPr lang="nn-NO" sz="2000" spc="-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hugse 	</a:t>
            </a:r>
            <a:r>
              <a:rPr lang="nn-NO" sz="2000" dirty="0">
                <a:latin typeface="Arial"/>
                <a:cs typeface="Arial"/>
              </a:rPr>
              <a:t>frå i</a:t>
            </a:r>
            <a:r>
              <a:rPr lang="nn-NO" sz="2000" spc="-20" dirty="0">
                <a:latin typeface="Arial"/>
                <a:cs typeface="Arial"/>
              </a:rPr>
              <a:t> </a:t>
            </a:r>
            <a:r>
              <a:rPr lang="nn-NO" sz="2000" spc="-25" dirty="0">
                <a:latin typeface="Arial"/>
                <a:cs typeface="Arial"/>
              </a:rPr>
              <a:t>dag</a:t>
            </a:r>
            <a:endParaRPr lang="nn-NO" sz="2000" dirty="0">
              <a:latin typeface="Arial"/>
              <a:cs typeface="Arial"/>
            </a:endParaRPr>
          </a:p>
          <a:p>
            <a:pPr marL="281305" marR="578485" indent="-179705">
              <a:lnSpc>
                <a:spcPct val="1137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lang="nn-NO" sz="2000" dirty="0">
                <a:latin typeface="Arial"/>
                <a:cs typeface="Arial"/>
              </a:rPr>
              <a:t>dine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eigne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tankar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og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følelsar </a:t>
            </a:r>
            <a:r>
              <a:rPr lang="nn-NO" sz="2000" dirty="0">
                <a:latin typeface="Arial"/>
                <a:cs typeface="Arial"/>
              </a:rPr>
              <a:t>rundt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dette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20" dirty="0">
                <a:latin typeface="Arial"/>
                <a:cs typeface="Arial"/>
              </a:rPr>
              <a:t>møtet</a:t>
            </a:r>
            <a:endParaRPr lang="nn-NO" sz="2000" dirty="0">
              <a:latin typeface="Arial"/>
              <a:cs typeface="Arial"/>
            </a:endParaRPr>
          </a:p>
          <a:p>
            <a:pPr marL="12700" marR="1188085">
              <a:lnSpc>
                <a:spcPct val="113700"/>
              </a:lnSpc>
              <a:spcBef>
                <a:spcPts val="2175"/>
              </a:spcBef>
            </a:pPr>
            <a:r>
              <a:rPr lang="nn-NO" sz="2000" dirty="0">
                <a:latin typeface="Arial"/>
                <a:cs typeface="Arial"/>
              </a:rPr>
              <a:t>Ingen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andre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kjem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til</a:t>
            </a:r>
            <a:r>
              <a:rPr lang="nn-NO" sz="2000" spc="-40" dirty="0">
                <a:latin typeface="Arial"/>
                <a:cs typeface="Arial"/>
              </a:rPr>
              <a:t> </a:t>
            </a:r>
            <a:r>
              <a:rPr lang="nn-NO" sz="2000" spc="-50" dirty="0">
                <a:latin typeface="Arial"/>
                <a:cs typeface="Arial"/>
              </a:rPr>
              <a:t>å </a:t>
            </a:r>
            <a:r>
              <a:rPr lang="nn-NO" sz="2000" dirty="0">
                <a:latin typeface="Arial"/>
                <a:cs typeface="Arial"/>
              </a:rPr>
              <a:t>lese</a:t>
            </a:r>
            <a:r>
              <a:rPr lang="nn-NO" sz="2000" spc="-50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det</a:t>
            </a:r>
            <a:r>
              <a:rPr lang="nn-NO" sz="2000" spc="-35" dirty="0">
                <a:latin typeface="Arial"/>
                <a:cs typeface="Arial"/>
              </a:rPr>
              <a:t> </a:t>
            </a:r>
            <a:r>
              <a:rPr lang="nn-NO" sz="2000" dirty="0">
                <a:latin typeface="Arial"/>
                <a:cs typeface="Arial"/>
              </a:rPr>
              <a:t>du</a:t>
            </a:r>
            <a:r>
              <a:rPr lang="nn-NO" sz="2000" spc="-15" dirty="0">
                <a:latin typeface="Arial"/>
                <a:cs typeface="Arial"/>
              </a:rPr>
              <a:t> </a:t>
            </a:r>
            <a:r>
              <a:rPr lang="nn-NO" sz="2000" spc="-10" dirty="0">
                <a:latin typeface="Arial"/>
                <a:cs typeface="Arial"/>
              </a:rPr>
              <a:t>skriv.</a:t>
            </a:r>
            <a:endParaRPr lang="nn-NO" sz="2000" dirty="0">
              <a:latin typeface="Arial"/>
              <a:cs typeface="Arial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7DFC7E05-3BDF-37E5-4BAF-7883A9DE94BC}"/>
              </a:ext>
            </a:extLst>
          </p:cNvPr>
          <p:cNvGrpSpPr/>
          <p:nvPr/>
        </p:nvGrpSpPr>
        <p:grpSpPr>
          <a:xfrm>
            <a:off x="4829809" y="1934844"/>
            <a:ext cx="5539105" cy="4979620"/>
            <a:chOff x="4829809" y="1934844"/>
            <a:chExt cx="5539105" cy="4979620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BD6B35C2-8276-4B45-64C3-C8F8B8362CD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AA50C3DF-0BFF-4CAE-7704-DAC2CCFDD5D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E00296E6-503D-1535-5646-0B62941174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E11209BE-A132-F794-BECB-E5D751B53CA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55B09B7D-E0C5-D6D8-1F7A-1166DEB3FDF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DFD51655-EFFB-6712-79F4-CFC584E9DA2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00608DEF-D646-B918-2067-963FBAB1724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1E207AF6-79C3-9197-DEFC-FBC92ECDB1C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AEA9F0F-4058-B8F1-181C-3C8C195EE4B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EBC1E0D1-BCEE-A4AD-374C-96D98A7FD9E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60508C71-CCD0-4A68-6387-157FBE3028D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D80D9657-9C6B-B620-0E86-71D9E6DD2B7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4B1C06CB-BC16-0BBC-3633-27D2B00EA58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A0971836-81D5-F06B-B0C9-35CD9FDA917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71CFFFBE-BD39-00C2-3B47-394C3EAD083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2C909ED6-D2CF-EC9C-CCFD-6F53140AD5D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8E0743CD-75F4-5487-1EB3-23E69F47E94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33578C03-B245-FB0E-38E4-5F366FE25E42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D68CDED5-5876-67D2-8837-B1F9C4C3647D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E9E058E0-823F-D523-1920-1090ECA0FBF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691EE768-A7A3-D594-414E-95EDD2305206}"/>
                </a:ext>
              </a:extLst>
            </p:cNvPr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495FB9B6-98F1-4059-92C6-6AEC3C511C90}"/>
                </a:ext>
              </a:extLst>
            </p:cNvPr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D148DE67-AC7B-4B4B-8142-F0FBA38020F0}"/>
                </a:ext>
              </a:extLst>
            </p:cNvPr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C47F3291-0613-1A8C-3143-2CF628DE773B}"/>
                </a:ext>
              </a:extLst>
            </p:cNvPr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865EFD1-C319-AC1A-2B8D-57E49017A8C9}"/>
                </a:ext>
              </a:extLst>
            </p:cNvPr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89B3E173-A056-27DF-F90F-26C162F466F0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CD6821FD-840C-8507-452C-140C0DE63E3C}"/>
                </a:ext>
              </a:extLst>
            </p:cNvPr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6FB1961B-8B14-7BA8-28CE-85105202AAA3}"/>
                </a:ext>
              </a:extLst>
            </p:cNvPr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482B1477-E93E-B89E-0D11-2AF2F7C52D42}"/>
                </a:ext>
              </a:extLst>
            </p:cNvPr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3BB55571-A907-6227-922A-AA87E282E815}"/>
                </a:ext>
              </a:extLst>
            </p:cNvPr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9DC61A71-E210-BEEF-7655-4C6390642E6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AAA84244-742E-79B5-A392-36B8093112A0}"/>
                </a:ext>
              </a:extLst>
            </p:cNvPr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64BA3996-D13B-FF1A-F667-6829BD5C3536}"/>
                </a:ext>
              </a:extLst>
            </p:cNvPr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E88A8696-5870-E38C-8C19-4C968091E303}"/>
                </a:ext>
              </a:extLst>
            </p:cNvPr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12ED93A8-BEDD-95D5-E511-A678B0D18D1A}"/>
                </a:ext>
              </a:extLst>
            </p:cNvPr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0CBFAA46-24D1-59F1-4A7F-2DC6EF235A58}"/>
                </a:ext>
              </a:extLst>
            </p:cNvPr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540467B4-587A-C6DC-8123-CE945050167C}"/>
                </a:ext>
              </a:extLst>
            </p:cNvPr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5D01ACAE-385E-F816-C086-667C2BF1C38F}"/>
                </a:ext>
              </a:extLst>
            </p:cNvPr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47D5ADF6-E1F4-1499-6C1F-26B4446A67EB}"/>
                </a:ext>
              </a:extLst>
            </p:cNvPr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02606C7F-BE3C-EEAF-7659-8E7BB0A38718}"/>
                </a:ext>
              </a:extLst>
            </p:cNvPr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167394AE-6833-BF62-9E20-D6681C2AE2C3}"/>
                </a:ext>
              </a:extLst>
            </p:cNvPr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2711BD00-9CBF-6CD6-E111-7D937CFFE779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2A0D9E7-2FFD-0B05-96AA-4DEFB2F4472D}"/>
                </a:ext>
              </a:extLst>
            </p:cNvPr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9F22A832-C7F2-D605-FF39-7F7C1C639DE4}"/>
                </a:ext>
              </a:extLst>
            </p:cNvPr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DE863DB6-6D35-515D-7058-117B397103D1}"/>
                </a:ext>
              </a:extLst>
            </p:cNvPr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25454968-A9B7-EDFA-83F8-D31599ABED16}"/>
                </a:ext>
              </a:extLst>
            </p:cNvPr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48BA7D43-4601-CC8B-2927-FF31920DF53D}"/>
                </a:ext>
              </a:extLst>
            </p:cNvPr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91BA145-2CAA-B876-9C25-D0BC414753A8}"/>
                </a:ext>
              </a:extLst>
            </p:cNvPr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D370EE1C-950E-1730-053F-00F556A5A666}"/>
                </a:ext>
              </a:extLst>
            </p:cNvPr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51458F8B-46AC-F5EC-05FA-473F8748FD75}"/>
                </a:ext>
              </a:extLst>
            </p:cNvPr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13760AC2-9148-F370-CBA1-436537416460}"/>
                </a:ext>
              </a:extLst>
            </p:cNvPr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1BEEFD83-0B9E-7F98-8E3A-F632D4C739C4}"/>
                </a:ext>
              </a:extLst>
            </p:cNvPr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31DD880C-E80B-025F-1A27-EF10ACBA3F88}"/>
                </a:ext>
              </a:extLst>
            </p:cNvPr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AAEFF733-E886-72EE-62DE-C41D15AC5733}"/>
                </a:ext>
              </a:extLst>
            </p:cNvPr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632BD46E-EA51-DADA-8EBC-91B0F4636F38}"/>
                </a:ext>
              </a:extLst>
            </p:cNvPr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3E316944-3CBE-12AC-E5E7-EFF0B7F84266}"/>
                </a:ext>
              </a:extLst>
            </p:cNvPr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D34E1DCD-265A-03E0-59BF-D9563EC6E0F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D96F87D0-6E9D-9DDB-A12E-2E509C6FE11F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B79F5C7F-0359-E480-13AC-E44D1A194C76}"/>
                </a:ext>
              </a:extLst>
            </p:cNvPr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B70EE216-C259-47F2-BF62-31ED84F33734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35FBE030-7F46-2926-40FF-AEA97D0ACD43}"/>
                </a:ext>
              </a:extLst>
            </p:cNvPr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1E213689-E074-2494-16A0-A69274CA54BC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4AA580E8-0EE2-2CAC-F975-B700B1114E7A}"/>
                </a:ext>
              </a:extLst>
            </p:cNvPr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>
              <a:extLst>
                <a:ext uri="{FF2B5EF4-FFF2-40B4-BE49-F238E27FC236}">
                  <a16:creationId xmlns:a16="http://schemas.microsoft.com/office/drawing/2014/main" id="{A8DB667C-5AC3-C12C-DC2C-46B5C9C002B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4B7AE0D2-89CC-6D68-2CB2-DAA67F310141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28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Korleis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 err="1"/>
              <a:t>akkurat</a:t>
            </a:r>
            <a:r>
              <a:rPr spc="-100" dirty="0"/>
              <a:t> </a:t>
            </a:r>
            <a:r>
              <a:rPr spc="-25" dirty="0"/>
              <a:t>n</a:t>
            </a:r>
            <a:r>
              <a:rPr lang="nb-NO" spc="-25" dirty="0"/>
              <a:t>o</a:t>
            </a:r>
            <a:r>
              <a:rPr spc="-25"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EF53-CAA8-5806-0EE3-3E1D6E6A3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1DC0D68-84D1-D793-B2FC-7F0A5EA6D6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57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1A7B1A7-693F-2515-50AA-C9072FC47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60298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Du kan kontakte</a:t>
            </a:r>
            <a:r>
              <a:rPr lang="nb-NO" spc="-25" dirty="0"/>
              <a:t>:</a:t>
            </a:r>
            <a:endParaRPr spc="-2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110B5C-E011-1891-11DB-B02C26FDB3A4}"/>
              </a:ext>
            </a:extLst>
          </p:cNvPr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 dirty="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 dirty="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 dirty="0"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òg mogleg å ta kontakt med helsestasjonen for ungdom, skulehelsetenesta, psykisk helsehjelp for barn og unge der du bur, eller nokon som jobbar i din lokale kyrkjelyd.</a:t>
            </a:r>
            <a:endParaRPr lang="nb-NO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8DBFFF81-911B-B240-DD3D-8E18B3D10A4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38A5E-7F5D-CAD2-2AF1-8DDA7070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7107913-FCB9-7C5C-AB30-329DC3233C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51" y="6596210"/>
            <a:ext cx="825562" cy="694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4B828FA-03E2-B992-7332-896D03F16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b-NO" spc="-10" dirty="0" err="1"/>
              <a:t>Sidan</a:t>
            </a:r>
            <a:r>
              <a:rPr lang="nb-NO" spc="-10" dirty="0"/>
              <a:t> sist</a:t>
            </a:r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68EFA21-9417-0F58-698B-662A8803EC3C}"/>
              </a:ext>
            </a:extLst>
          </p:cNvPr>
          <p:cNvSpPr txBox="1"/>
          <p:nvPr/>
        </p:nvSpPr>
        <p:spPr>
          <a:xfrm>
            <a:off x="851408" y="1912747"/>
            <a:ext cx="3076574" cy="24665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Kva tankar eller kjensler hadde du etter det siste møtet? </a:t>
            </a: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lang="nn-NO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du prøvd noko av det vi gjekk gjennom?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DE39EEB-E82E-D1F9-F6D5-3692720D21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Glede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6340" y="1969769"/>
            <a:ext cx="3234055" cy="45427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glede?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lang="nb-NO" dirty="0"/>
              <a:t>K</a:t>
            </a:r>
            <a:r>
              <a:rPr dirty="0" err="1"/>
              <a:t>va</a:t>
            </a:r>
            <a:r>
              <a:rPr spc="-90" dirty="0"/>
              <a:t> </a:t>
            </a:r>
            <a:r>
              <a:rPr dirty="0"/>
              <a:t>gjør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glad?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6" name="object 36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7D7C-F71D-E569-18A2-8B9920421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C2DE11-D930-C7CA-D709-7E7148B913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883" y="694689"/>
            <a:ext cx="91287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 err="1"/>
              <a:t>Følels</a:t>
            </a:r>
            <a:r>
              <a:rPr lang="nb-NO" spc="-10" dirty="0"/>
              <a:t>a</a:t>
            </a:r>
            <a:r>
              <a:rPr spc="-10" dirty="0"/>
              <a:t>r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E7FE964-2CBE-4D8B-5FC3-516C1FABC42A}"/>
              </a:ext>
            </a:extLst>
          </p:cNvPr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6F52DBD-7A12-CB6A-81A0-9C3E9DDB6D2C}"/>
                </a:ext>
              </a:extLst>
            </p:cNvPr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05E0152-9FB7-96EC-899F-E773959E6F53}"/>
                </a:ext>
              </a:extLst>
            </p:cNvPr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62FE308A-4F7D-B80D-E3C1-183D97BC35C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F232DF6B-D557-CE63-F059-BABA84EB036E}"/>
              </a:ext>
            </a:extLst>
          </p:cNvPr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lang="nb-NO" sz="3400" dirty="0">
                <a:latin typeface="Arial"/>
                <a:cs typeface="Arial"/>
              </a:rPr>
              <a:t>kjem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 dirty="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lang="nb-NO" sz="2600" dirty="0">
                <a:latin typeface="Arial"/>
                <a:cs typeface="Arial"/>
              </a:rPr>
              <a:t>  </a:t>
            </a:r>
            <a:r>
              <a:rPr lang="nb-NO" sz="2600" dirty="0" err="1">
                <a:latin typeface="Arial"/>
                <a:cs typeface="Arial"/>
              </a:rPr>
              <a:t>Teikn</a:t>
            </a:r>
            <a:r>
              <a:rPr lang="nb-NO" sz="2600" dirty="0">
                <a:latin typeface="Arial"/>
                <a:cs typeface="Arial"/>
              </a:rPr>
              <a:t> eller uttrykk</a:t>
            </a:r>
            <a:r>
              <a:rPr sz="2600" dirty="0">
                <a:latin typeface="Arial"/>
                <a:cs typeface="Arial"/>
              </a:rPr>
              <a:t>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84F022B-94C5-0633-3735-CA1755155E03}"/>
              </a:ext>
            </a:extLst>
          </p:cNvPr>
          <p:cNvSpPr txBox="1"/>
          <p:nvPr/>
        </p:nvSpPr>
        <p:spPr>
          <a:xfrm>
            <a:off x="1460500" y="5793485"/>
            <a:ext cx="2006599" cy="80919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lang="nb-NO"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lang="nb-NO" sz="2600" spc="-50" dirty="0">
                <a:latin typeface="Arial"/>
                <a:cs typeface="Arial"/>
              </a:rPr>
              <a:t>  kroppen </a:t>
            </a:r>
            <a:r>
              <a:rPr sz="2600" dirty="0">
                <a:latin typeface="Arial"/>
                <a:cs typeface="Arial"/>
              </a:rPr>
              <a:t>min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FD96832-2A19-E8BF-B5A8-910A666F56BE}"/>
              </a:ext>
            </a:extLst>
          </p:cNvPr>
          <p:cNvSpPr txBox="1"/>
          <p:nvPr/>
        </p:nvSpPr>
        <p:spPr>
          <a:xfrm>
            <a:off x="7077836" y="5793485"/>
            <a:ext cx="2301240" cy="11939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lang="nb-NO" sz="2600" dirty="0" err="1">
                <a:latin typeface="Arial"/>
                <a:cs typeface="Arial"/>
              </a:rPr>
              <a:t>Kjennest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10" dirty="0" err="1">
                <a:latin typeface="Arial"/>
                <a:cs typeface="Arial"/>
              </a:rPr>
              <a:t>kroppen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lang="nb-NO" sz="2600" spc="-10" dirty="0">
                <a:latin typeface="Arial"/>
                <a:cs typeface="Arial"/>
              </a:rPr>
              <a:t>hjå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9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4495292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lang="nb-NO" spc="-10" dirty="0"/>
              <a:t>kjensle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 err="1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 err="1">
                <a:latin typeface="Arial"/>
                <a:cs typeface="Arial"/>
              </a:rPr>
              <a:t>sam</a:t>
            </a:r>
            <a:r>
              <a:rPr lang="nb-NO" sz="3400" spc="-10" dirty="0">
                <a:latin typeface="Arial"/>
                <a:cs typeface="Arial"/>
              </a:rPr>
              <a:t>a</a:t>
            </a:r>
            <a:r>
              <a:rPr sz="3400" spc="-10" dirty="0">
                <a:latin typeface="Arial"/>
                <a:cs typeface="Arial"/>
              </a:rPr>
              <a:t>n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4022"/>
            <a:ext cx="8759825" cy="13919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5240"/>
              </a:lnSpc>
              <a:spcBef>
                <a:spcPts val="480"/>
              </a:spcBef>
            </a:pPr>
            <a:r>
              <a:rPr lang="nb-NO" dirty="0"/>
              <a:t>Korleis</a:t>
            </a:r>
            <a:r>
              <a:rPr spc="-114" dirty="0"/>
              <a:t> </a:t>
            </a:r>
            <a:r>
              <a:rPr dirty="0"/>
              <a:t>kan</a:t>
            </a:r>
            <a:r>
              <a:rPr spc="-110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 err="1"/>
              <a:t>gj</a:t>
            </a:r>
            <a:r>
              <a:rPr lang="nb-NO" dirty="0"/>
              <a:t>er</a:t>
            </a:r>
            <a:r>
              <a:rPr dirty="0"/>
              <a:t>e</a:t>
            </a:r>
            <a:r>
              <a:rPr spc="-110" dirty="0"/>
              <a:t> </a:t>
            </a:r>
            <a:r>
              <a:rPr lang="nb-NO" dirty="0" err="1"/>
              <a:t>nokon</a:t>
            </a:r>
            <a:r>
              <a:rPr spc="-114" dirty="0"/>
              <a:t> </a:t>
            </a:r>
            <a:r>
              <a:rPr spc="-10" dirty="0"/>
              <a:t>andre glade?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2264" y="1925281"/>
            <a:ext cx="5107813" cy="4986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8F974-4D0C-46C2-ACD2-FDCD2BDF1C46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8A741B4D-521B-4DAB-9D2A-B21247DE8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055EEC-FA73-4790-9236-8E3B7292EF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443</Words>
  <Application>Microsoft Office PowerPoint</Application>
  <PresentationFormat>Egendefinert</PresentationFormat>
  <Paragraphs>80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7" baseType="lpstr">
      <vt:lpstr>Aptos</vt:lpstr>
      <vt:lpstr>Arial</vt:lpstr>
      <vt:lpstr>Office Theme</vt:lpstr>
      <vt:lpstr>Møte 11 – Glede og det viktige i livet</vt:lpstr>
      <vt:lpstr>Korleis har du det akkurat no?</vt:lpstr>
      <vt:lpstr>Sidan sist</vt:lpstr>
      <vt:lpstr>Glede</vt:lpstr>
      <vt:lpstr>Kva er glede?</vt:lpstr>
      <vt:lpstr>Kva gjør deg glad?</vt:lpstr>
      <vt:lpstr>Følelsar</vt:lpstr>
      <vt:lpstr>Dagens kjensle</vt:lpstr>
      <vt:lpstr>Korleis kan du gjere nokon andre glade?</vt:lpstr>
      <vt:lpstr>Positive følelsar og meining</vt:lpstr>
      <vt:lpstr>Positive følelsar og meining</vt:lpstr>
      <vt:lpstr>Fysisk aktivitet</vt:lpstr>
      <vt:lpstr>Pause</vt:lpstr>
      <vt:lpstr>Samling</vt:lpstr>
      <vt:lpstr>Det viktige i livet</vt:lpstr>
      <vt:lpstr>Kva er viktig i livet?</vt:lpstr>
      <vt:lpstr>Dagens meiningstema – symbolkort</vt:lpstr>
      <vt:lpstr>Dagens meningstema</vt:lpstr>
      <vt:lpstr>Dagens meningstema – skape</vt:lpstr>
      <vt:lpstr>Balanseøving</vt:lpstr>
      <vt:lpstr>Skriv i dagboka</vt:lpstr>
      <vt:lpstr>Korleis har du det akkurat no?</vt:lpstr>
      <vt:lpstr>Avslutning</vt:lpstr>
      <vt:lpstr>Du kan kontakte: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11 - Glädje och viktigt i livet</dc:title>
  <dc:creator>PH standard</dc:creator>
  <cp:lastModifiedBy>Kjetil Bondevik</cp:lastModifiedBy>
  <cp:revision>5</cp:revision>
  <dcterms:created xsi:type="dcterms:W3CDTF">2025-03-31T14:16:20Z</dcterms:created>
  <dcterms:modified xsi:type="dcterms:W3CDTF">2025-04-24T10:20:29Z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