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BC797-B701-467F-BFCC-68B20E508616}" v="8" dt="2025-03-31T14:42:39.6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BA8BC797-B701-467F-BFCC-68B20E508616}"/>
    <pc:docChg chg="modSld">
      <pc:chgData name="Kjetil Bondevik" userId="S::kb754@kirken.no::e3141653-affe-487c-8887-77f2ad77b7d6" providerId="AD" clId="Web-{BA8BC797-B701-467F-BFCC-68B20E508616}" dt="2025-03-31T14:42:39.658" v="4" actId="1076"/>
      <pc:docMkLst>
        <pc:docMk/>
      </pc:docMkLst>
      <pc:sldChg chg="modSp">
        <pc:chgData name="Kjetil Bondevik" userId="S::kb754@kirken.no::e3141653-affe-487c-8887-77f2ad77b7d6" providerId="AD" clId="Web-{BA8BC797-B701-467F-BFCC-68B20E508616}" dt="2025-03-31T14:42:23.735" v="3" actId="20577"/>
        <pc:sldMkLst>
          <pc:docMk/>
          <pc:sldMk cId="0" sldId="266"/>
        </pc:sldMkLst>
        <pc:spChg chg="mod">
          <ac:chgData name="Kjetil Bondevik" userId="S::kb754@kirken.no::e3141653-affe-487c-8887-77f2ad77b7d6" providerId="AD" clId="Web-{BA8BC797-B701-467F-BFCC-68B20E508616}" dt="2025-03-31T14:42:23.735" v="3" actId="20577"/>
          <ac:spMkLst>
            <pc:docMk/>
            <pc:sldMk cId="0" sldId="266"/>
            <ac:spMk id="4" creationId="{00000000-0000-0000-0000-000000000000}"/>
          </ac:spMkLst>
        </pc:spChg>
      </pc:sldChg>
      <pc:sldChg chg="modSp">
        <pc:chgData name="Kjetil Bondevik" userId="S::kb754@kirken.no::e3141653-affe-487c-8887-77f2ad77b7d6" providerId="AD" clId="Web-{BA8BC797-B701-467F-BFCC-68B20E508616}" dt="2025-03-31T14:42:39.658" v="4" actId="1076"/>
        <pc:sldMkLst>
          <pc:docMk/>
          <pc:sldMk cId="0" sldId="268"/>
        </pc:sldMkLst>
        <pc:grpChg chg="mod">
          <ac:chgData name="Kjetil Bondevik" userId="S::kb754@kirken.no::e3141653-affe-487c-8887-77f2ad77b7d6" providerId="AD" clId="Web-{BA8BC797-B701-467F-BFCC-68B20E508616}" dt="2025-03-31T14:42:39.658" v="4" actId="1076"/>
          <ac:grpSpMkLst>
            <pc:docMk/>
            <pc:sldMk cId="0" sldId="268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901" y="6602560"/>
            <a:ext cx="825562" cy="6943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88593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408" y="2006625"/>
            <a:ext cx="4656455" cy="423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712978"/>
            <a:ext cx="5024120" cy="14122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6200" marR="5080" indent="-64135">
              <a:lnSpc>
                <a:spcPts val="5400"/>
              </a:lnSpc>
              <a:spcBef>
                <a:spcPts val="315"/>
              </a:spcBef>
            </a:pPr>
            <a:r>
              <a:rPr dirty="0"/>
              <a:t>Møte</a:t>
            </a:r>
            <a:r>
              <a:rPr spc="-70" dirty="0"/>
              <a:t> </a:t>
            </a:r>
            <a:r>
              <a:rPr dirty="0"/>
              <a:t>11</a:t>
            </a:r>
            <a:r>
              <a:rPr spc="-6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20" dirty="0"/>
              <a:t>Glede </a:t>
            </a:r>
            <a:r>
              <a:rPr dirty="0"/>
              <a:t>og</a:t>
            </a:r>
            <a:r>
              <a:rPr spc="-80" dirty="0"/>
              <a:t> </a:t>
            </a:r>
            <a:r>
              <a:rPr dirty="0"/>
              <a:t>det</a:t>
            </a:r>
            <a:r>
              <a:rPr spc="-70" dirty="0"/>
              <a:t> </a:t>
            </a:r>
            <a:r>
              <a:rPr dirty="0"/>
              <a:t>viktige</a:t>
            </a:r>
            <a:r>
              <a:rPr spc="-75" dirty="0"/>
              <a:t> </a:t>
            </a:r>
            <a:r>
              <a:rPr dirty="0"/>
              <a:t>i</a:t>
            </a:r>
            <a:r>
              <a:rPr spc="-75" dirty="0"/>
              <a:t> </a:t>
            </a:r>
            <a:r>
              <a:rPr spc="-1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4007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Positive</a:t>
            </a:r>
            <a:r>
              <a:rPr spc="-145" dirty="0"/>
              <a:t> </a:t>
            </a:r>
            <a:r>
              <a:rPr dirty="0"/>
              <a:t>følelser</a:t>
            </a:r>
            <a:r>
              <a:rPr spc="-145" dirty="0"/>
              <a:t> </a:t>
            </a:r>
            <a:r>
              <a:rPr dirty="0"/>
              <a:t>og</a:t>
            </a:r>
            <a:r>
              <a:rPr spc="-140" dirty="0"/>
              <a:t> </a:t>
            </a:r>
            <a:r>
              <a:rPr spc="-10" dirty="0"/>
              <a:t>mening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0915" y="1735886"/>
            <a:ext cx="4060698" cy="55124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3859148"/>
            <a:ext cx="226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Positive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følelser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050" y="3859148"/>
            <a:ext cx="18776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Mening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livet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Positive</a:t>
            </a:r>
            <a:r>
              <a:rPr spc="-145" dirty="0"/>
              <a:t> </a:t>
            </a:r>
            <a:r>
              <a:rPr dirty="0"/>
              <a:t>følelser</a:t>
            </a:r>
            <a:r>
              <a:rPr spc="-145" dirty="0"/>
              <a:t> </a:t>
            </a:r>
            <a:r>
              <a:rPr dirty="0"/>
              <a:t>og</a:t>
            </a:r>
            <a:r>
              <a:rPr spc="-140" dirty="0"/>
              <a:t> </a:t>
            </a:r>
            <a:r>
              <a:rPr spc="-10" dirty="0"/>
              <a:t>mening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0" y="2126233"/>
            <a:ext cx="3959225" cy="4143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51408" y="2006625"/>
            <a:ext cx="4656455" cy="428649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/>
              <a:t>Kjærlighet </a:t>
            </a:r>
            <a:endParaRPr lang="nb-NO"/>
          </a:p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/>
              <a:t>Takknemlighet </a:t>
            </a:r>
            <a:endParaRPr lang="nb-NO" dirty="0"/>
          </a:p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/>
              <a:t>Respekt</a:t>
            </a:r>
            <a:endParaRPr dirty="0"/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pc="-10" dirty="0"/>
              <a:t>Undring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 marR="5080">
              <a:lnSpc>
                <a:spcPct val="111700"/>
              </a:lnSpc>
            </a:pPr>
            <a:r>
              <a:rPr sz="2000" dirty="0"/>
              <a:t>Vi</a:t>
            </a:r>
            <a:r>
              <a:rPr sz="2000" spc="-35" dirty="0"/>
              <a:t> </a:t>
            </a:r>
            <a:r>
              <a:rPr sz="2000" dirty="0"/>
              <a:t>blir</a:t>
            </a:r>
            <a:r>
              <a:rPr sz="2000" spc="-20" dirty="0"/>
              <a:t> </a:t>
            </a:r>
            <a:r>
              <a:rPr sz="2000" dirty="0"/>
              <a:t>roligere</a:t>
            </a:r>
            <a:r>
              <a:rPr sz="2000" spc="-35" dirty="0"/>
              <a:t> </a:t>
            </a:r>
            <a:r>
              <a:rPr sz="2000" dirty="0"/>
              <a:t>og</a:t>
            </a:r>
            <a:r>
              <a:rPr sz="2000" spc="-25" dirty="0"/>
              <a:t> </a:t>
            </a:r>
            <a:r>
              <a:rPr sz="2000" dirty="0"/>
              <a:t>tryggere</a:t>
            </a:r>
            <a:r>
              <a:rPr sz="2000" spc="-30" dirty="0"/>
              <a:t> </a:t>
            </a:r>
            <a:r>
              <a:rPr sz="2000" dirty="0"/>
              <a:t>av</a:t>
            </a:r>
            <a:r>
              <a:rPr sz="2000" spc="-20" dirty="0"/>
              <a:t> </a:t>
            </a:r>
            <a:r>
              <a:rPr sz="2000" dirty="0"/>
              <a:t>ting</a:t>
            </a:r>
            <a:r>
              <a:rPr sz="2000" spc="-20" dirty="0"/>
              <a:t> </a:t>
            </a:r>
            <a:r>
              <a:rPr sz="2000" dirty="0"/>
              <a:t>som</a:t>
            </a:r>
            <a:r>
              <a:rPr sz="2000" spc="-25" dirty="0"/>
              <a:t> gir </a:t>
            </a:r>
            <a:r>
              <a:rPr sz="2000" dirty="0"/>
              <a:t>oss</a:t>
            </a:r>
            <a:r>
              <a:rPr sz="2000" spc="-30" dirty="0"/>
              <a:t> </a:t>
            </a:r>
            <a:r>
              <a:rPr sz="2000" dirty="0"/>
              <a:t>en</a:t>
            </a:r>
            <a:r>
              <a:rPr sz="2000" spc="-25" dirty="0"/>
              <a:t> </a:t>
            </a:r>
            <a:r>
              <a:rPr sz="2000" dirty="0"/>
              <a:t>følelse</a:t>
            </a:r>
            <a:r>
              <a:rPr sz="2000" spc="-25" dirty="0"/>
              <a:t> </a:t>
            </a:r>
            <a:r>
              <a:rPr sz="2000" dirty="0"/>
              <a:t>av</a:t>
            </a:r>
            <a:r>
              <a:rPr sz="2000" spc="-30" dirty="0"/>
              <a:t> </a:t>
            </a:r>
            <a:r>
              <a:rPr sz="2000" dirty="0"/>
              <a:t>sammenheng</a:t>
            </a:r>
            <a:r>
              <a:rPr sz="2000" spc="-20" dirty="0"/>
              <a:t> </a:t>
            </a:r>
            <a:r>
              <a:rPr sz="2000" spc="-25" dirty="0"/>
              <a:t>og </a:t>
            </a:r>
            <a:r>
              <a:rPr sz="2000" dirty="0"/>
              <a:t>mening</a:t>
            </a:r>
            <a:r>
              <a:rPr sz="2000" spc="-20" dirty="0"/>
              <a:t> </a:t>
            </a:r>
            <a:r>
              <a:rPr sz="2000" dirty="0"/>
              <a:t>på</a:t>
            </a:r>
            <a:r>
              <a:rPr sz="2000" spc="-20" dirty="0"/>
              <a:t> </a:t>
            </a:r>
            <a:r>
              <a:rPr sz="2000" dirty="0"/>
              <a:t>lang</a:t>
            </a:r>
            <a:r>
              <a:rPr sz="2000" spc="-20" dirty="0"/>
              <a:t> </a:t>
            </a:r>
            <a:r>
              <a:rPr sz="2000" dirty="0"/>
              <a:t>sikt,</a:t>
            </a:r>
            <a:r>
              <a:rPr sz="2000" spc="-30" dirty="0"/>
              <a:t> </a:t>
            </a:r>
            <a:r>
              <a:rPr sz="2000" dirty="0"/>
              <a:t>enn</a:t>
            </a:r>
            <a:r>
              <a:rPr sz="2000" spc="-15" dirty="0"/>
              <a:t> </a:t>
            </a:r>
            <a:r>
              <a:rPr sz="2000" dirty="0"/>
              <a:t>av</a:t>
            </a:r>
            <a:r>
              <a:rPr sz="2000" spc="-20" dirty="0"/>
              <a:t> </a:t>
            </a:r>
            <a:r>
              <a:rPr sz="2000" dirty="0"/>
              <a:t>ting</a:t>
            </a:r>
            <a:r>
              <a:rPr sz="2000" spc="-25" dirty="0"/>
              <a:t> </a:t>
            </a:r>
            <a:r>
              <a:rPr sz="2000" dirty="0"/>
              <a:t>som</a:t>
            </a:r>
            <a:r>
              <a:rPr sz="2000" spc="-25" dirty="0"/>
              <a:t> gir </a:t>
            </a:r>
            <a:r>
              <a:rPr sz="2000" dirty="0"/>
              <a:t>mer</a:t>
            </a:r>
            <a:r>
              <a:rPr sz="2000" spc="-40" dirty="0"/>
              <a:t> </a:t>
            </a:r>
            <a:r>
              <a:rPr sz="2000" dirty="0"/>
              <a:t>midlertidig</a:t>
            </a:r>
            <a:r>
              <a:rPr sz="2000" spc="-30" dirty="0"/>
              <a:t> </a:t>
            </a:r>
            <a:r>
              <a:rPr sz="2000" dirty="0"/>
              <a:t>nytelse</a:t>
            </a:r>
            <a:r>
              <a:rPr sz="2000" spc="-25" dirty="0"/>
              <a:t> </a:t>
            </a:r>
            <a:r>
              <a:rPr sz="2000" dirty="0"/>
              <a:t>og</a:t>
            </a:r>
            <a:r>
              <a:rPr sz="2000" spc="-45" dirty="0"/>
              <a:t> </a:t>
            </a:r>
            <a:r>
              <a:rPr sz="2000" spc="-10" dirty="0"/>
              <a:t>glede.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044441" y="457874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Det</a:t>
            </a:r>
            <a:r>
              <a:rPr spc="-75" dirty="0"/>
              <a:t> </a:t>
            </a:r>
            <a:r>
              <a:rPr dirty="0"/>
              <a:t>viktige</a:t>
            </a:r>
            <a:r>
              <a:rPr spc="-75" dirty="0"/>
              <a:t> </a:t>
            </a:r>
            <a:r>
              <a:rPr dirty="0"/>
              <a:t>i</a:t>
            </a:r>
            <a:r>
              <a:rPr spc="-80" dirty="0"/>
              <a:t> </a:t>
            </a:r>
            <a:r>
              <a:rPr spc="-10" dirty="0"/>
              <a:t>livet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0" dirty="0"/>
              <a:t> </a:t>
            </a:r>
            <a:r>
              <a:rPr dirty="0"/>
              <a:t>er</a:t>
            </a:r>
            <a:r>
              <a:rPr spc="-65" dirty="0"/>
              <a:t> </a:t>
            </a:r>
            <a:r>
              <a:rPr dirty="0"/>
              <a:t>viktig</a:t>
            </a:r>
            <a:r>
              <a:rPr spc="-70" dirty="0"/>
              <a:t> </a:t>
            </a:r>
            <a:r>
              <a:rPr dirty="0"/>
              <a:t>i</a:t>
            </a:r>
            <a:r>
              <a:rPr spc="-65" dirty="0"/>
              <a:t> </a:t>
            </a:r>
            <a:r>
              <a:rPr spc="-10" dirty="0"/>
              <a:t>livet?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2370454"/>
            <a:ext cx="4527550" cy="4735830"/>
            <a:chOff x="3124835" y="2370454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499484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5358129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5190489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666614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5222875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5357494"/>
              <a:ext cx="412750" cy="764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5222875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5222875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5347334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5222875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5248909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5288914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5222875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5352414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862954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09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868159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6374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23704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23704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548254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7870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991484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95909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4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4">
                  <a:moveTo>
                    <a:pt x="419735" y="0"/>
                  </a:moveTo>
                  <a:lnTo>
                    <a:pt x="386714" y="9525"/>
                  </a:lnTo>
                  <a:lnTo>
                    <a:pt x="351154" y="24129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5" y="160654"/>
                  </a:lnTo>
                  <a:lnTo>
                    <a:pt x="359410" y="188595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4129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571114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53237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593974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885939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2270" y="205993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57054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00302"/>
            <a:ext cx="30492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dele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speile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370" y="2021179"/>
            <a:ext cx="4609464" cy="51334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2945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97449" y="3594989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1301" y="660256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912747"/>
            <a:ext cx="2890520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1440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Glede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340" y="1969769"/>
            <a:ext cx="3234055" cy="4542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glede?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glad?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1535" y="4370704"/>
              <a:ext cx="1070610" cy="1353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8600" y="4620259"/>
              <a:ext cx="161289" cy="1174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45405" y="4973954"/>
              <a:ext cx="111125" cy="29209"/>
            </a:xfrm>
            <a:custGeom>
              <a:avLst/>
              <a:gdLst/>
              <a:ahLst/>
              <a:cxnLst/>
              <a:rect l="l" t="t" r="r" b="b"/>
              <a:pathLst>
                <a:path w="111125" h="29210">
                  <a:moveTo>
                    <a:pt x="105410" y="0"/>
                  </a:moveTo>
                  <a:lnTo>
                    <a:pt x="99695" y="634"/>
                  </a:lnTo>
                  <a:lnTo>
                    <a:pt x="77470" y="9524"/>
                  </a:lnTo>
                  <a:lnTo>
                    <a:pt x="55880" y="13969"/>
                  </a:lnTo>
                  <a:lnTo>
                    <a:pt x="33655" y="12699"/>
                  </a:lnTo>
                  <a:lnTo>
                    <a:pt x="11430" y="4444"/>
                  </a:lnTo>
                  <a:lnTo>
                    <a:pt x="5080" y="3809"/>
                  </a:lnTo>
                  <a:lnTo>
                    <a:pt x="635" y="7619"/>
                  </a:lnTo>
                  <a:lnTo>
                    <a:pt x="0" y="12699"/>
                  </a:lnTo>
                  <a:lnTo>
                    <a:pt x="3810" y="17779"/>
                  </a:lnTo>
                  <a:lnTo>
                    <a:pt x="29845" y="27304"/>
                  </a:lnTo>
                  <a:lnTo>
                    <a:pt x="55880" y="29209"/>
                  </a:lnTo>
                  <a:lnTo>
                    <a:pt x="81280" y="24129"/>
                  </a:lnTo>
                  <a:lnTo>
                    <a:pt x="107315" y="13969"/>
                  </a:lnTo>
                  <a:lnTo>
                    <a:pt x="111125" y="8889"/>
                  </a:lnTo>
                  <a:lnTo>
                    <a:pt x="109855" y="3809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730" y="4795519"/>
              <a:ext cx="147320" cy="2387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99990" y="5020944"/>
              <a:ext cx="408940" cy="67310"/>
            </a:xfrm>
            <a:custGeom>
              <a:avLst/>
              <a:gdLst/>
              <a:ahLst/>
              <a:cxnLst/>
              <a:rect l="l" t="t" r="r" b="b"/>
              <a:pathLst>
                <a:path w="408939" h="67310">
                  <a:moveTo>
                    <a:pt x="53975" y="0"/>
                  </a:moveTo>
                  <a:lnTo>
                    <a:pt x="31114" y="34290"/>
                  </a:lnTo>
                  <a:lnTo>
                    <a:pt x="0" y="60960"/>
                  </a:lnTo>
                  <a:lnTo>
                    <a:pt x="3810" y="67310"/>
                  </a:lnTo>
                  <a:lnTo>
                    <a:pt x="36830" y="39370"/>
                  </a:lnTo>
                  <a:lnTo>
                    <a:pt x="60960" y="3810"/>
                  </a:lnTo>
                  <a:lnTo>
                    <a:pt x="53975" y="0"/>
                  </a:lnTo>
                  <a:close/>
                </a:path>
                <a:path w="408939" h="67310">
                  <a:moveTo>
                    <a:pt x="327025" y="5715"/>
                  </a:moveTo>
                  <a:lnTo>
                    <a:pt x="320675" y="9525"/>
                  </a:lnTo>
                  <a:lnTo>
                    <a:pt x="323214" y="13970"/>
                  </a:lnTo>
                  <a:lnTo>
                    <a:pt x="339089" y="32385"/>
                  </a:lnTo>
                  <a:lnTo>
                    <a:pt x="358139" y="48895"/>
                  </a:lnTo>
                  <a:lnTo>
                    <a:pt x="379730" y="60325"/>
                  </a:lnTo>
                  <a:lnTo>
                    <a:pt x="403860" y="65405"/>
                  </a:lnTo>
                  <a:lnTo>
                    <a:pt x="408939" y="66040"/>
                  </a:lnTo>
                  <a:lnTo>
                    <a:pt x="408939" y="58420"/>
                  </a:lnTo>
                  <a:lnTo>
                    <a:pt x="403860" y="57785"/>
                  </a:lnTo>
                  <a:lnTo>
                    <a:pt x="382270" y="53340"/>
                  </a:lnTo>
                  <a:lnTo>
                    <a:pt x="361950" y="41910"/>
                  </a:lnTo>
                  <a:lnTo>
                    <a:pt x="344170" y="27305"/>
                  </a:lnTo>
                  <a:lnTo>
                    <a:pt x="329564" y="9525"/>
                  </a:lnTo>
                  <a:lnTo>
                    <a:pt x="327025" y="571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0470" y="5058409"/>
              <a:ext cx="325755" cy="120650"/>
            </a:xfrm>
            <a:custGeom>
              <a:avLst/>
              <a:gdLst/>
              <a:ahLst/>
              <a:cxnLst/>
              <a:rect l="l" t="t" r="r" b="b"/>
              <a:pathLst>
                <a:path w="325754" h="120650">
                  <a:moveTo>
                    <a:pt x="15875" y="0"/>
                  </a:moveTo>
                  <a:lnTo>
                    <a:pt x="0" y="12700"/>
                  </a:lnTo>
                  <a:lnTo>
                    <a:pt x="12064" y="34289"/>
                  </a:lnTo>
                  <a:lnTo>
                    <a:pt x="41275" y="64769"/>
                  </a:lnTo>
                  <a:lnTo>
                    <a:pt x="86359" y="94614"/>
                  </a:lnTo>
                  <a:lnTo>
                    <a:pt x="143509" y="115569"/>
                  </a:lnTo>
                  <a:lnTo>
                    <a:pt x="212089" y="120650"/>
                  </a:lnTo>
                  <a:lnTo>
                    <a:pt x="234314" y="110489"/>
                  </a:lnTo>
                  <a:lnTo>
                    <a:pt x="294639" y="60325"/>
                  </a:lnTo>
                  <a:lnTo>
                    <a:pt x="323850" y="27304"/>
                  </a:lnTo>
                  <a:lnTo>
                    <a:pt x="325754" y="18414"/>
                  </a:lnTo>
                  <a:lnTo>
                    <a:pt x="323850" y="11429"/>
                  </a:lnTo>
                  <a:lnTo>
                    <a:pt x="314959" y="9525"/>
                  </a:lnTo>
                  <a:lnTo>
                    <a:pt x="289559" y="11429"/>
                  </a:lnTo>
                  <a:lnTo>
                    <a:pt x="222884" y="13969"/>
                  </a:lnTo>
                  <a:lnTo>
                    <a:pt x="198754" y="13969"/>
                  </a:lnTo>
                  <a:lnTo>
                    <a:pt x="117475" y="9525"/>
                  </a:lnTo>
                  <a:lnTo>
                    <a:pt x="71119" y="6350"/>
                  </a:lnTo>
                  <a:lnTo>
                    <a:pt x="43179" y="380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9200" y="5066664"/>
              <a:ext cx="325120" cy="139700"/>
            </a:xfrm>
            <a:custGeom>
              <a:avLst/>
              <a:gdLst/>
              <a:ahLst/>
              <a:cxnLst/>
              <a:rect l="l" t="t" r="r" b="b"/>
              <a:pathLst>
                <a:path w="325120" h="139700">
                  <a:moveTo>
                    <a:pt x="4445" y="0"/>
                  </a:moveTo>
                  <a:lnTo>
                    <a:pt x="0" y="4445"/>
                  </a:lnTo>
                  <a:lnTo>
                    <a:pt x="1270" y="7620"/>
                  </a:lnTo>
                  <a:lnTo>
                    <a:pt x="6985" y="18415"/>
                  </a:lnTo>
                  <a:lnTo>
                    <a:pt x="69214" y="84455"/>
                  </a:lnTo>
                  <a:lnTo>
                    <a:pt x="121920" y="129540"/>
                  </a:lnTo>
                  <a:lnTo>
                    <a:pt x="150495" y="139700"/>
                  </a:lnTo>
                  <a:lnTo>
                    <a:pt x="196850" y="138430"/>
                  </a:lnTo>
                  <a:lnTo>
                    <a:pt x="231139" y="125730"/>
                  </a:lnTo>
                  <a:lnTo>
                    <a:pt x="254635" y="108585"/>
                  </a:lnTo>
                  <a:lnTo>
                    <a:pt x="269239" y="94615"/>
                  </a:lnTo>
                  <a:lnTo>
                    <a:pt x="295910" y="69850"/>
                  </a:lnTo>
                  <a:lnTo>
                    <a:pt x="310514" y="53975"/>
                  </a:lnTo>
                  <a:lnTo>
                    <a:pt x="318770" y="39370"/>
                  </a:lnTo>
                  <a:lnTo>
                    <a:pt x="325120" y="19050"/>
                  </a:lnTo>
                  <a:lnTo>
                    <a:pt x="309245" y="23495"/>
                  </a:lnTo>
                  <a:lnTo>
                    <a:pt x="271145" y="33655"/>
                  </a:lnTo>
                  <a:lnTo>
                    <a:pt x="226060" y="44450"/>
                  </a:lnTo>
                  <a:lnTo>
                    <a:pt x="190500" y="49530"/>
                  </a:lnTo>
                  <a:lnTo>
                    <a:pt x="153670" y="43815"/>
                  </a:lnTo>
                  <a:lnTo>
                    <a:pt x="100329" y="29845"/>
                  </a:lnTo>
                  <a:lnTo>
                    <a:pt x="46354" y="133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0C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5390" y="5059044"/>
              <a:ext cx="335280" cy="147320"/>
            </a:xfrm>
            <a:custGeom>
              <a:avLst/>
              <a:gdLst/>
              <a:ahLst/>
              <a:cxnLst/>
              <a:rect l="l" t="t" r="r" b="b"/>
              <a:pathLst>
                <a:path w="335279" h="147320">
                  <a:moveTo>
                    <a:pt x="5080" y="6350"/>
                  </a:moveTo>
                  <a:lnTo>
                    <a:pt x="40639" y="0"/>
                  </a:lnTo>
                  <a:lnTo>
                    <a:pt x="85089" y="3175"/>
                  </a:lnTo>
                  <a:lnTo>
                    <a:pt x="131445" y="9525"/>
                  </a:lnTo>
                  <a:lnTo>
                    <a:pt x="174625" y="13335"/>
                  </a:lnTo>
                  <a:lnTo>
                    <a:pt x="211455" y="13335"/>
                  </a:lnTo>
                  <a:lnTo>
                    <a:pt x="245110" y="12700"/>
                  </a:lnTo>
                  <a:lnTo>
                    <a:pt x="278130" y="11430"/>
                  </a:lnTo>
                  <a:lnTo>
                    <a:pt x="313689" y="8255"/>
                  </a:lnTo>
                  <a:lnTo>
                    <a:pt x="335280" y="18415"/>
                  </a:lnTo>
                  <a:lnTo>
                    <a:pt x="297180" y="81280"/>
                  </a:lnTo>
                  <a:lnTo>
                    <a:pt x="268605" y="107950"/>
                  </a:lnTo>
                  <a:lnTo>
                    <a:pt x="234950" y="132715"/>
                  </a:lnTo>
                  <a:lnTo>
                    <a:pt x="189864" y="147320"/>
                  </a:lnTo>
                  <a:lnTo>
                    <a:pt x="154939" y="147320"/>
                  </a:lnTo>
                  <a:lnTo>
                    <a:pt x="118110" y="133350"/>
                  </a:lnTo>
                  <a:lnTo>
                    <a:pt x="77470" y="98425"/>
                  </a:lnTo>
                  <a:lnTo>
                    <a:pt x="36830" y="53340"/>
                  </a:lnTo>
                  <a:lnTo>
                    <a:pt x="0" y="8890"/>
                  </a:lnTo>
                </a:path>
              </a:pathLst>
            </a:custGeom>
            <a:ln w="1026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2170" y="4792344"/>
              <a:ext cx="151764" cy="2514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70120" y="4437379"/>
              <a:ext cx="868680" cy="881380"/>
            </a:xfrm>
            <a:custGeom>
              <a:avLst/>
              <a:gdLst/>
              <a:ahLst/>
              <a:cxnLst/>
              <a:rect l="l" t="t" r="r" b="b"/>
              <a:pathLst>
                <a:path w="868679" h="881379">
                  <a:moveTo>
                    <a:pt x="418464" y="0"/>
                  </a:moveTo>
                  <a:lnTo>
                    <a:pt x="372109" y="3174"/>
                  </a:lnTo>
                  <a:lnTo>
                    <a:pt x="327025" y="11429"/>
                  </a:lnTo>
                  <a:lnTo>
                    <a:pt x="283209" y="25399"/>
                  </a:lnTo>
                  <a:lnTo>
                    <a:pt x="240664" y="44449"/>
                  </a:lnTo>
                  <a:lnTo>
                    <a:pt x="200659" y="67944"/>
                  </a:lnTo>
                  <a:lnTo>
                    <a:pt x="163194" y="95884"/>
                  </a:lnTo>
                  <a:lnTo>
                    <a:pt x="128269" y="126999"/>
                  </a:lnTo>
                  <a:lnTo>
                    <a:pt x="96519" y="161289"/>
                  </a:lnTo>
                  <a:lnTo>
                    <a:pt x="68579" y="199389"/>
                  </a:lnTo>
                  <a:lnTo>
                    <a:pt x="45084" y="239394"/>
                  </a:lnTo>
                  <a:lnTo>
                    <a:pt x="26034" y="281304"/>
                  </a:lnTo>
                  <a:lnTo>
                    <a:pt x="11429" y="325119"/>
                  </a:lnTo>
                  <a:lnTo>
                    <a:pt x="3175" y="370204"/>
                  </a:lnTo>
                  <a:lnTo>
                    <a:pt x="0" y="415924"/>
                  </a:lnTo>
                  <a:lnTo>
                    <a:pt x="0" y="431164"/>
                  </a:lnTo>
                  <a:lnTo>
                    <a:pt x="5079" y="475614"/>
                  </a:lnTo>
                  <a:lnTo>
                    <a:pt x="15875" y="525779"/>
                  </a:lnTo>
                  <a:lnTo>
                    <a:pt x="29844" y="575309"/>
                  </a:lnTo>
                  <a:lnTo>
                    <a:pt x="46989" y="622934"/>
                  </a:lnTo>
                  <a:lnTo>
                    <a:pt x="67309" y="668654"/>
                  </a:lnTo>
                  <a:lnTo>
                    <a:pt x="90804" y="711834"/>
                  </a:lnTo>
                  <a:lnTo>
                    <a:pt x="117475" y="752474"/>
                  </a:lnTo>
                  <a:lnTo>
                    <a:pt x="147319" y="790574"/>
                  </a:lnTo>
                  <a:lnTo>
                    <a:pt x="179704" y="824864"/>
                  </a:lnTo>
                  <a:lnTo>
                    <a:pt x="215264" y="855344"/>
                  </a:lnTo>
                  <a:lnTo>
                    <a:pt x="219075" y="850899"/>
                  </a:lnTo>
                  <a:lnTo>
                    <a:pt x="184150" y="820419"/>
                  </a:lnTo>
                  <a:lnTo>
                    <a:pt x="151764" y="786129"/>
                  </a:lnTo>
                  <a:lnTo>
                    <a:pt x="122554" y="749299"/>
                  </a:lnTo>
                  <a:lnTo>
                    <a:pt x="95884" y="708659"/>
                  </a:lnTo>
                  <a:lnTo>
                    <a:pt x="73025" y="666114"/>
                  </a:lnTo>
                  <a:lnTo>
                    <a:pt x="52704" y="620394"/>
                  </a:lnTo>
                  <a:lnTo>
                    <a:pt x="35559" y="573404"/>
                  </a:lnTo>
                  <a:lnTo>
                    <a:pt x="21589" y="524509"/>
                  </a:lnTo>
                  <a:lnTo>
                    <a:pt x="11429" y="474344"/>
                  </a:lnTo>
                  <a:lnTo>
                    <a:pt x="6350" y="430529"/>
                  </a:lnTo>
                  <a:lnTo>
                    <a:pt x="5714" y="415924"/>
                  </a:lnTo>
                  <a:lnTo>
                    <a:pt x="10159" y="363219"/>
                  </a:lnTo>
                  <a:lnTo>
                    <a:pt x="21589" y="311784"/>
                  </a:lnTo>
                  <a:lnTo>
                    <a:pt x="40639" y="262254"/>
                  </a:lnTo>
                  <a:lnTo>
                    <a:pt x="65404" y="215264"/>
                  </a:lnTo>
                  <a:lnTo>
                    <a:pt x="96519" y="171449"/>
                  </a:lnTo>
                  <a:lnTo>
                    <a:pt x="132714" y="131444"/>
                  </a:lnTo>
                  <a:lnTo>
                    <a:pt x="172719" y="95884"/>
                  </a:lnTo>
                  <a:lnTo>
                    <a:pt x="217169" y="65404"/>
                  </a:lnTo>
                  <a:lnTo>
                    <a:pt x="264159" y="40004"/>
                  </a:lnTo>
                  <a:lnTo>
                    <a:pt x="314325" y="21589"/>
                  </a:lnTo>
                  <a:lnTo>
                    <a:pt x="365759" y="10159"/>
                  </a:lnTo>
                  <a:lnTo>
                    <a:pt x="418464" y="6349"/>
                  </a:lnTo>
                  <a:lnTo>
                    <a:pt x="463550" y="8889"/>
                  </a:lnTo>
                  <a:lnTo>
                    <a:pt x="508634" y="17144"/>
                  </a:lnTo>
                  <a:lnTo>
                    <a:pt x="553084" y="31114"/>
                  </a:lnTo>
                  <a:lnTo>
                    <a:pt x="597534" y="48894"/>
                  </a:lnTo>
                  <a:lnTo>
                    <a:pt x="640079" y="71754"/>
                  </a:lnTo>
                  <a:lnTo>
                    <a:pt x="680719" y="97789"/>
                  </a:lnTo>
                  <a:lnTo>
                    <a:pt x="718819" y="128269"/>
                  </a:lnTo>
                  <a:lnTo>
                    <a:pt x="749300" y="156844"/>
                  </a:lnTo>
                  <a:lnTo>
                    <a:pt x="777239" y="187959"/>
                  </a:lnTo>
                  <a:lnTo>
                    <a:pt x="801369" y="220344"/>
                  </a:lnTo>
                  <a:lnTo>
                    <a:pt x="822325" y="254634"/>
                  </a:lnTo>
                  <a:lnTo>
                    <a:pt x="839469" y="290194"/>
                  </a:lnTo>
                  <a:lnTo>
                    <a:pt x="852169" y="327024"/>
                  </a:lnTo>
                  <a:lnTo>
                    <a:pt x="859789" y="364489"/>
                  </a:lnTo>
                  <a:lnTo>
                    <a:pt x="862329" y="401954"/>
                  </a:lnTo>
                  <a:lnTo>
                    <a:pt x="861694" y="420369"/>
                  </a:lnTo>
                  <a:lnTo>
                    <a:pt x="852169" y="474344"/>
                  </a:lnTo>
                  <a:lnTo>
                    <a:pt x="834389" y="532129"/>
                  </a:lnTo>
                  <a:lnTo>
                    <a:pt x="815975" y="586104"/>
                  </a:lnTo>
                  <a:lnTo>
                    <a:pt x="795654" y="636904"/>
                  </a:lnTo>
                  <a:lnTo>
                    <a:pt x="773429" y="683894"/>
                  </a:lnTo>
                  <a:lnTo>
                    <a:pt x="749300" y="727074"/>
                  </a:lnTo>
                  <a:lnTo>
                    <a:pt x="722629" y="765809"/>
                  </a:lnTo>
                  <a:lnTo>
                    <a:pt x="692784" y="800099"/>
                  </a:lnTo>
                  <a:lnTo>
                    <a:pt x="660400" y="829944"/>
                  </a:lnTo>
                  <a:lnTo>
                    <a:pt x="624204" y="855344"/>
                  </a:lnTo>
                  <a:lnTo>
                    <a:pt x="584200" y="876299"/>
                  </a:lnTo>
                  <a:lnTo>
                    <a:pt x="586739" y="881379"/>
                  </a:lnTo>
                  <a:lnTo>
                    <a:pt x="627379" y="860424"/>
                  </a:lnTo>
                  <a:lnTo>
                    <a:pt x="664209" y="835024"/>
                  </a:lnTo>
                  <a:lnTo>
                    <a:pt x="697229" y="804544"/>
                  </a:lnTo>
                  <a:lnTo>
                    <a:pt x="727075" y="769619"/>
                  </a:lnTo>
                  <a:lnTo>
                    <a:pt x="754379" y="730249"/>
                  </a:lnTo>
                  <a:lnTo>
                    <a:pt x="778509" y="686434"/>
                  </a:lnTo>
                  <a:lnTo>
                    <a:pt x="801369" y="639444"/>
                  </a:lnTo>
                  <a:lnTo>
                    <a:pt x="821689" y="588644"/>
                  </a:lnTo>
                  <a:lnTo>
                    <a:pt x="840739" y="534034"/>
                  </a:lnTo>
                  <a:lnTo>
                    <a:pt x="858519" y="475614"/>
                  </a:lnTo>
                  <a:lnTo>
                    <a:pt x="868044" y="420369"/>
                  </a:lnTo>
                  <a:lnTo>
                    <a:pt x="868679" y="401954"/>
                  </a:lnTo>
                  <a:lnTo>
                    <a:pt x="866139" y="363219"/>
                  </a:lnTo>
                  <a:lnTo>
                    <a:pt x="857884" y="325119"/>
                  </a:lnTo>
                  <a:lnTo>
                    <a:pt x="845184" y="288289"/>
                  </a:lnTo>
                  <a:lnTo>
                    <a:pt x="828039" y="252094"/>
                  </a:lnTo>
                  <a:lnTo>
                    <a:pt x="802004" y="210184"/>
                  </a:lnTo>
                  <a:lnTo>
                    <a:pt x="770889" y="170814"/>
                  </a:lnTo>
                  <a:lnTo>
                    <a:pt x="735329" y="134619"/>
                  </a:lnTo>
                  <a:lnTo>
                    <a:pt x="695959" y="101599"/>
                  </a:lnTo>
                  <a:lnTo>
                    <a:pt x="653414" y="72389"/>
                  </a:lnTo>
                  <a:lnTo>
                    <a:pt x="608964" y="47624"/>
                  </a:lnTo>
                  <a:lnTo>
                    <a:pt x="561975" y="27304"/>
                  </a:lnTo>
                  <a:lnTo>
                    <a:pt x="514350" y="12699"/>
                  </a:lnTo>
                  <a:lnTo>
                    <a:pt x="466089" y="3174"/>
                  </a:lnTo>
                  <a:lnTo>
                    <a:pt x="418464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520" y="4620894"/>
              <a:ext cx="166370" cy="1079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1530" y="4072254"/>
              <a:ext cx="1173480" cy="7950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86655" y="5285739"/>
              <a:ext cx="389890" cy="147320"/>
            </a:xfrm>
            <a:custGeom>
              <a:avLst/>
              <a:gdLst/>
              <a:ahLst/>
              <a:cxnLst/>
              <a:rect l="l" t="t" r="r" b="b"/>
              <a:pathLst>
                <a:path w="389889" h="147320">
                  <a:moveTo>
                    <a:pt x="0" y="0"/>
                  </a:moveTo>
                  <a:lnTo>
                    <a:pt x="3175" y="2540"/>
                  </a:lnTo>
                  <a:lnTo>
                    <a:pt x="1905" y="4445"/>
                  </a:lnTo>
                  <a:lnTo>
                    <a:pt x="26670" y="25400"/>
                  </a:lnTo>
                  <a:lnTo>
                    <a:pt x="64135" y="54610"/>
                  </a:lnTo>
                  <a:lnTo>
                    <a:pt x="109855" y="86995"/>
                  </a:lnTo>
                  <a:lnTo>
                    <a:pt x="159385" y="116840"/>
                  </a:lnTo>
                  <a:lnTo>
                    <a:pt x="208280" y="139065"/>
                  </a:lnTo>
                  <a:lnTo>
                    <a:pt x="252095" y="147320"/>
                  </a:lnTo>
                  <a:lnTo>
                    <a:pt x="257175" y="147320"/>
                  </a:lnTo>
                  <a:lnTo>
                    <a:pt x="325755" y="129540"/>
                  </a:lnTo>
                  <a:lnTo>
                    <a:pt x="368300" y="111125"/>
                  </a:lnTo>
                  <a:lnTo>
                    <a:pt x="389890" y="92710"/>
                  </a:lnTo>
                  <a:lnTo>
                    <a:pt x="386715" y="77470"/>
                  </a:lnTo>
                  <a:lnTo>
                    <a:pt x="372110" y="65405"/>
                  </a:lnTo>
                  <a:lnTo>
                    <a:pt x="365125" y="56515"/>
                  </a:lnTo>
                  <a:lnTo>
                    <a:pt x="363855" y="46990"/>
                  </a:lnTo>
                  <a:lnTo>
                    <a:pt x="366395" y="32385"/>
                  </a:lnTo>
                  <a:lnTo>
                    <a:pt x="353695" y="38735"/>
                  </a:lnTo>
                  <a:lnTo>
                    <a:pt x="318770" y="52705"/>
                  </a:lnTo>
                  <a:lnTo>
                    <a:pt x="267970" y="67310"/>
                  </a:lnTo>
                  <a:lnTo>
                    <a:pt x="207010" y="73660"/>
                  </a:lnTo>
                  <a:lnTo>
                    <a:pt x="201295" y="73660"/>
                  </a:lnTo>
                  <a:lnTo>
                    <a:pt x="153670" y="63500"/>
                  </a:lnTo>
                  <a:lnTo>
                    <a:pt x="93980" y="41275"/>
                  </a:lnTo>
                  <a:lnTo>
                    <a:pt x="37465" y="17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80305" y="528383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0" y="0"/>
                  </a:moveTo>
                  <a:lnTo>
                    <a:pt x="1904" y="1904"/>
                  </a:lnTo>
                  <a:lnTo>
                    <a:pt x="7619" y="6984"/>
                  </a:lnTo>
                  <a:lnTo>
                    <a:pt x="8889" y="5079"/>
                  </a:lnTo>
                  <a:lnTo>
                    <a:pt x="5714" y="2539"/>
                  </a:lnTo>
                  <a:lnTo>
                    <a:pt x="2539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4728209"/>
              <a:ext cx="170179" cy="1854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1415" y="4723129"/>
              <a:ext cx="167004" cy="1847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3790" y="4394834"/>
              <a:ext cx="457835" cy="2476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7045" y="4352289"/>
              <a:ext cx="132714" cy="482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5695" y="4132071"/>
              <a:ext cx="377825" cy="881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99635" y="4324984"/>
              <a:ext cx="133350" cy="4343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6745" y="4370704"/>
              <a:ext cx="92710" cy="137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80585" y="4640071"/>
              <a:ext cx="676910" cy="1827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1165" y="4650739"/>
              <a:ext cx="83185" cy="1873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9915" y="4175124"/>
              <a:ext cx="92710" cy="1155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6005" y="4085589"/>
              <a:ext cx="106679" cy="1060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69180" y="4186554"/>
              <a:ext cx="650875" cy="26796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72330" y="5433694"/>
              <a:ext cx="1037590" cy="34290"/>
            </a:xfrm>
            <a:custGeom>
              <a:avLst/>
              <a:gdLst/>
              <a:ahLst/>
              <a:cxnLst/>
              <a:rect l="l" t="t" r="r" b="b"/>
              <a:pathLst>
                <a:path w="1037589" h="34289">
                  <a:moveTo>
                    <a:pt x="899795" y="1270"/>
                  </a:moveTo>
                  <a:lnTo>
                    <a:pt x="917575" y="5080"/>
                  </a:lnTo>
                  <a:lnTo>
                    <a:pt x="951230" y="15240"/>
                  </a:lnTo>
                  <a:lnTo>
                    <a:pt x="993775" y="24765"/>
                  </a:lnTo>
                  <a:lnTo>
                    <a:pt x="1037590" y="29845"/>
                  </a:lnTo>
                </a:path>
                <a:path w="1037589" h="34289">
                  <a:moveTo>
                    <a:pt x="0" y="34290"/>
                  </a:moveTo>
                  <a:lnTo>
                    <a:pt x="17780" y="28575"/>
                  </a:lnTo>
                  <a:lnTo>
                    <a:pt x="51435" y="18415"/>
                  </a:lnTo>
                  <a:lnTo>
                    <a:pt x="88900" y="7620"/>
                  </a:lnTo>
                  <a:lnTo>
                    <a:pt x="117475" y="0"/>
                  </a:lnTo>
                </a:path>
              </a:pathLst>
            </a:custGeom>
            <a:ln w="409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533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8420" y="5793485"/>
            <a:ext cx="233172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04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4022"/>
            <a:ext cx="8759825" cy="1391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5240"/>
              </a:lnSpc>
              <a:spcBef>
                <a:spcPts val="480"/>
              </a:spcBef>
            </a:pPr>
            <a:r>
              <a:rPr dirty="0"/>
              <a:t>Hvordan</a:t>
            </a:r>
            <a:r>
              <a:rPr spc="-114" dirty="0"/>
              <a:t> </a:t>
            </a:r>
            <a:r>
              <a:rPr dirty="0"/>
              <a:t>kan</a:t>
            </a:r>
            <a:r>
              <a:rPr spc="-110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gjøre</a:t>
            </a:r>
            <a:r>
              <a:rPr spc="-110" dirty="0"/>
              <a:t> </a:t>
            </a:r>
            <a:r>
              <a:rPr dirty="0"/>
              <a:t>noen</a:t>
            </a:r>
            <a:r>
              <a:rPr spc="-114" dirty="0"/>
              <a:t> </a:t>
            </a:r>
            <a:r>
              <a:rPr spc="-10" dirty="0"/>
              <a:t>andre glade?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264" y="1925281"/>
            <a:ext cx="5107813" cy="4986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8F974-4D0C-46C2-ACD2-FDCD2BDF1C46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1B055EEC-FA73-4790-9236-8E3B7292E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41B4D-521B-4DAB-9D2A-B21247DE8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Office Theme</vt:lpstr>
      <vt:lpstr>Møte 11 – Glede og det viktige i livet</vt:lpstr>
      <vt:lpstr>Hvordan har du det akkurat nå?</vt:lpstr>
      <vt:lpstr>Tilbakeblikk</vt:lpstr>
      <vt:lpstr>Glede</vt:lpstr>
      <vt:lpstr>Hva er glede?</vt:lpstr>
      <vt:lpstr>Hva gjør deg glad?</vt:lpstr>
      <vt:lpstr>Følelser</vt:lpstr>
      <vt:lpstr>Dagens følelse</vt:lpstr>
      <vt:lpstr>Hvordan kan du gjøre noen andre glade?</vt:lpstr>
      <vt:lpstr>Positive følelser og mening</vt:lpstr>
      <vt:lpstr>Positive følelser og mening</vt:lpstr>
      <vt:lpstr>Fysisk aktivitet</vt:lpstr>
      <vt:lpstr>Pause</vt:lpstr>
      <vt:lpstr>Samling</vt:lpstr>
      <vt:lpstr>Det viktige i livet</vt:lpstr>
      <vt:lpstr>Hva er viktig i livet?</vt:lpstr>
      <vt:lpstr>Dagens meningstema – symbolkort</vt:lpstr>
      <vt:lpstr>Dagens meningstema</vt:lpstr>
      <vt:lpstr>Dagens meningstema – skape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11 - Glädje och viktigt i livet</dc:title>
  <dc:creator>PH standard</dc:creator>
  <cp:revision>4</cp:revision>
  <dcterms:created xsi:type="dcterms:W3CDTF">2025-03-31T14:16:20Z</dcterms:created>
  <dcterms:modified xsi:type="dcterms:W3CDTF">2025-03-31T14:42:44Z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