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2B972-70A6-43FF-B3FA-35B41727ECE6}" v="6" dt="2025-03-31T14:40:04.9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S::kb754@kirken.no::e3141653-affe-487c-8887-77f2ad77b7d6" providerId="AD" clId="Web-{3B02B972-70A6-43FF-B3FA-35B41727ECE6}"/>
    <pc:docChg chg="modSld">
      <pc:chgData name="Kjetil Bondevik" userId="S::kb754@kirken.no::e3141653-affe-487c-8887-77f2ad77b7d6" providerId="AD" clId="Web-{3B02B972-70A6-43FF-B3FA-35B41727ECE6}" dt="2025-03-31T14:40:04.940" v="5" actId="1076"/>
      <pc:docMkLst>
        <pc:docMk/>
      </pc:docMkLst>
      <pc:sldChg chg="modSp">
        <pc:chgData name="Kjetil Bondevik" userId="S::kb754@kirken.no::e3141653-affe-487c-8887-77f2ad77b7d6" providerId="AD" clId="Web-{3B02B972-70A6-43FF-B3FA-35B41727ECE6}" dt="2025-03-31T14:39:06.830" v="0" actId="1076"/>
        <pc:sldMkLst>
          <pc:docMk/>
          <pc:sldMk cId="0" sldId="258"/>
        </pc:sldMkLst>
        <pc:spChg chg="mod">
          <ac:chgData name="Kjetil Bondevik" userId="S::kb754@kirken.no::e3141653-affe-487c-8887-77f2ad77b7d6" providerId="AD" clId="Web-{3B02B972-70A6-43FF-B3FA-35B41727ECE6}" dt="2025-03-31T14:39:06.830" v="0" actId="1076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Kjetil Bondevik" userId="S::kb754@kirken.no::e3141653-affe-487c-8887-77f2ad77b7d6" providerId="AD" clId="Web-{3B02B972-70A6-43FF-B3FA-35B41727ECE6}" dt="2025-03-31T14:39:36.565" v="4" actId="14100"/>
        <pc:sldMkLst>
          <pc:docMk/>
          <pc:sldMk cId="0" sldId="265"/>
        </pc:sldMkLst>
        <pc:picChg chg="mod">
          <ac:chgData name="Kjetil Bondevik" userId="S::kb754@kirken.no::e3141653-affe-487c-8887-77f2ad77b7d6" providerId="AD" clId="Web-{3B02B972-70A6-43FF-B3FA-35B41727ECE6}" dt="2025-03-31T14:39:36.565" v="4" actId="14100"/>
          <ac:picMkLst>
            <pc:docMk/>
            <pc:sldMk cId="0" sldId="265"/>
            <ac:picMk id="4" creationId="{00000000-0000-0000-0000-000000000000}"/>
          </ac:picMkLst>
        </pc:picChg>
      </pc:sldChg>
      <pc:sldChg chg="modSp">
        <pc:chgData name="Kjetil Bondevik" userId="S::kb754@kirken.no::e3141653-affe-487c-8887-77f2ad77b7d6" providerId="AD" clId="Web-{3B02B972-70A6-43FF-B3FA-35B41727ECE6}" dt="2025-03-31T14:40:04.940" v="5" actId="1076"/>
        <pc:sldMkLst>
          <pc:docMk/>
          <pc:sldMk cId="0" sldId="268"/>
        </pc:sldMkLst>
        <pc:grpChg chg="mod">
          <ac:chgData name="Kjetil Bondevik" userId="S::kb754@kirken.no::e3141653-affe-487c-8887-77f2ad77b7d6" providerId="AD" clId="Web-{3B02B972-70A6-43FF-B3FA-35B41727ECE6}" dt="2025-03-31T14:40:04.940" v="5" actId="1076"/>
          <ac:grpSpMkLst>
            <pc:docMk/>
            <pc:sldMk cId="0" sldId="268"/>
            <ac:grpSpMk id="4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408" y="685546"/>
            <a:ext cx="921321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1408" y="1717911"/>
            <a:ext cx="4763135" cy="489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o.se/karlek-och-vanskap/karle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2" Type="http://schemas.openxmlformats.org/officeDocument/2006/relationships/image" Target="../media/image2.jp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2.jp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21.png"/><Relationship Id="rId7" Type="http://schemas.openxmlformats.org/officeDocument/2006/relationships/image" Target="../media/image10.png"/><Relationship Id="rId12" Type="http://schemas.openxmlformats.org/officeDocument/2006/relationships/image" Target="../media/image1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25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26" Type="http://schemas.openxmlformats.org/officeDocument/2006/relationships/image" Target="../media/image159.png"/><Relationship Id="rId3" Type="http://schemas.openxmlformats.org/officeDocument/2006/relationships/image" Target="../media/image136.png"/><Relationship Id="rId21" Type="http://schemas.openxmlformats.org/officeDocument/2006/relationships/image" Target="../media/image154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5" Type="http://schemas.openxmlformats.org/officeDocument/2006/relationships/image" Target="../media/image158.png"/><Relationship Id="rId2" Type="http://schemas.openxmlformats.org/officeDocument/2006/relationships/image" Target="../media/image135.png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24" Type="http://schemas.openxmlformats.org/officeDocument/2006/relationships/image" Target="../media/image157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23" Type="http://schemas.openxmlformats.org/officeDocument/2006/relationships/image" Target="../media/image156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155.png"/><Relationship Id="rId27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2.jp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2.jp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9591" y="542823"/>
            <a:ext cx="5304790" cy="1736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22000"/>
              </a:lnSpc>
              <a:spcBef>
                <a:spcPts val="100"/>
              </a:spcBef>
            </a:pPr>
            <a:r>
              <a:rPr dirty="0"/>
              <a:t>Møte</a:t>
            </a:r>
            <a:r>
              <a:rPr spc="-70" dirty="0"/>
              <a:t> </a:t>
            </a:r>
            <a:r>
              <a:rPr dirty="0"/>
              <a:t>12</a:t>
            </a:r>
            <a:r>
              <a:rPr spc="-60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20" dirty="0"/>
              <a:t>Ømhet </a:t>
            </a:r>
            <a:r>
              <a:rPr dirty="0"/>
              <a:t>og</a:t>
            </a:r>
            <a:r>
              <a:rPr spc="-120" dirty="0"/>
              <a:t> </a:t>
            </a:r>
            <a:r>
              <a:rPr dirty="0"/>
              <a:t>mening</a:t>
            </a:r>
            <a:r>
              <a:rPr spc="-95" dirty="0"/>
              <a:t> </a:t>
            </a:r>
            <a:r>
              <a:rPr dirty="0"/>
              <a:t>med</a:t>
            </a:r>
            <a:r>
              <a:rPr spc="-114" dirty="0"/>
              <a:t> </a:t>
            </a:r>
            <a:r>
              <a:rPr spc="-10" dirty="0"/>
              <a:t>livet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2269" y="2815286"/>
            <a:ext cx="4322823" cy="36920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Kjærlighet</a:t>
            </a:r>
            <a:r>
              <a:rPr spc="-135" dirty="0"/>
              <a:t> </a:t>
            </a:r>
            <a:r>
              <a:rPr dirty="0"/>
              <a:t>og</a:t>
            </a:r>
            <a:r>
              <a:rPr spc="-145" dirty="0"/>
              <a:t> </a:t>
            </a:r>
            <a:r>
              <a:rPr spc="-10" dirty="0"/>
              <a:t>lykke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604" y="1887036"/>
            <a:ext cx="3932668" cy="33426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9883" y="1632178"/>
            <a:ext cx="6174105" cy="463740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1120"/>
              </a:spcBef>
              <a:buChar char="•"/>
              <a:tabLst>
                <a:tab pos="302260" algn="l"/>
              </a:tabLst>
            </a:pPr>
            <a:r>
              <a:rPr sz="1700" dirty="0">
                <a:latin typeface="Arial"/>
                <a:cs typeface="Arial"/>
              </a:rPr>
              <a:t>Vi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trenger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alle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bli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sett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elsket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er.</a:t>
            </a:r>
            <a:endParaRPr sz="17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1025"/>
              </a:spcBef>
              <a:buChar char="•"/>
              <a:tabLst>
                <a:tab pos="302260" algn="l"/>
              </a:tabLst>
            </a:pPr>
            <a:r>
              <a:rPr sz="1700" dirty="0">
                <a:latin typeface="Arial"/>
                <a:cs typeface="Arial"/>
              </a:rPr>
              <a:t>Ømhet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kjærlighet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kan</a:t>
            </a:r>
            <a:endParaRPr sz="1700">
              <a:latin typeface="Arial"/>
              <a:cs typeface="Arial"/>
            </a:endParaRPr>
          </a:p>
          <a:p>
            <a:pPr marL="516890" marR="2180590" lvl="1" indent="-216535">
              <a:lnSpc>
                <a:spcPct val="122400"/>
              </a:lnSpc>
              <a:spcBef>
                <a:spcPts val="155"/>
              </a:spcBef>
              <a:buChar char="–"/>
              <a:tabLst>
                <a:tab pos="516890" algn="l"/>
              </a:tabLst>
            </a:pPr>
            <a:r>
              <a:rPr sz="1700" dirty="0">
                <a:latin typeface="Arial"/>
                <a:cs typeface="Arial"/>
              </a:rPr>
              <a:t>få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oss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føle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lykke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stimulere </a:t>
            </a:r>
            <a:r>
              <a:rPr sz="1700" dirty="0">
                <a:latin typeface="Arial"/>
                <a:cs typeface="Arial"/>
              </a:rPr>
              <a:t>våre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hormoner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ro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velvære</a:t>
            </a:r>
            <a:endParaRPr sz="1700">
              <a:latin typeface="Arial"/>
              <a:cs typeface="Arial"/>
            </a:endParaRPr>
          </a:p>
          <a:p>
            <a:pPr marL="516890" marR="2718435" lvl="1" indent="-216535">
              <a:lnSpc>
                <a:spcPct val="122500"/>
              </a:lnSpc>
              <a:spcBef>
                <a:spcPts val="140"/>
              </a:spcBef>
              <a:buChar char="–"/>
              <a:tabLst>
                <a:tab pos="516890" algn="l"/>
              </a:tabLst>
            </a:pPr>
            <a:r>
              <a:rPr sz="1700" dirty="0">
                <a:latin typeface="Arial"/>
                <a:cs typeface="Arial"/>
              </a:rPr>
              <a:t>redusere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smerte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gi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oss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mer </a:t>
            </a:r>
            <a:r>
              <a:rPr sz="1700" dirty="0">
                <a:latin typeface="Arial"/>
                <a:cs typeface="Arial"/>
              </a:rPr>
              <a:t>energi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mot</a:t>
            </a:r>
            <a:endParaRPr sz="1700">
              <a:latin typeface="Arial"/>
              <a:cs typeface="Arial"/>
            </a:endParaRPr>
          </a:p>
          <a:p>
            <a:pPr marL="516890" marR="2815590" lvl="1" indent="-216535">
              <a:lnSpc>
                <a:spcPct val="122400"/>
              </a:lnSpc>
              <a:spcBef>
                <a:spcPts val="145"/>
              </a:spcBef>
              <a:buChar char="–"/>
              <a:tabLst>
                <a:tab pos="516890" algn="l"/>
              </a:tabLst>
            </a:pPr>
            <a:r>
              <a:rPr sz="1700" dirty="0">
                <a:latin typeface="Arial"/>
                <a:cs typeface="Arial"/>
              </a:rPr>
              <a:t>gjøre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oss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emosjonelle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og </a:t>
            </a:r>
            <a:r>
              <a:rPr sz="1700" dirty="0">
                <a:latin typeface="Arial"/>
                <a:cs typeface="Arial"/>
              </a:rPr>
              <a:t>få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oss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gråte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lettere</a:t>
            </a:r>
            <a:endParaRPr sz="1700">
              <a:latin typeface="Arial"/>
              <a:cs typeface="Arial"/>
            </a:endParaRPr>
          </a:p>
          <a:p>
            <a:pPr marL="302260" marR="1998980" indent="-288925">
              <a:lnSpc>
                <a:spcPct val="122500"/>
              </a:lnSpc>
              <a:spcBef>
                <a:spcPts val="570"/>
              </a:spcBef>
              <a:buChar char="•"/>
              <a:tabLst>
                <a:tab pos="302260" algn="l"/>
              </a:tabLst>
            </a:pPr>
            <a:r>
              <a:rPr sz="1700" dirty="0">
                <a:latin typeface="Arial"/>
                <a:cs typeface="Arial"/>
              </a:rPr>
              <a:t>Vi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ønsker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ofte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være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fysisk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nær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vi </a:t>
            </a:r>
            <a:r>
              <a:rPr sz="1700" dirty="0">
                <a:latin typeface="Arial"/>
                <a:cs typeface="Arial"/>
              </a:rPr>
              <a:t>liker,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vår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seksuelle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lyst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20" dirty="0">
                <a:latin typeface="Arial"/>
                <a:cs typeface="Arial"/>
              </a:rPr>
              <a:t> øke.</a:t>
            </a:r>
            <a:endParaRPr sz="17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1019"/>
              </a:spcBef>
              <a:buChar char="•"/>
              <a:tabLst>
                <a:tab pos="302260" algn="l"/>
              </a:tabLst>
            </a:pPr>
            <a:r>
              <a:rPr sz="1700" dirty="0">
                <a:latin typeface="Arial"/>
                <a:cs typeface="Arial"/>
              </a:rPr>
              <a:t>Når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kjærlighetsforhold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slutt,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være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veldig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vondt.</a:t>
            </a:r>
            <a:endParaRPr sz="17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1019"/>
              </a:spcBef>
              <a:buChar char="•"/>
              <a:tabLst>
                <a:tab pos="302260" algn="l"/>
              </a:tabLst>
            </a:pPr>
            <a:r>
              <a:rPr sz="1700" dirty="0">
                <a:latin typeface="Arial"/>
                <a:cs typeface="Arial"/>
              </a:rPr>
              <a:t>Kjærlighet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ikke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gjengjeldes,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være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veldig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vondt.</a:t>
            </a:r>
            <a:endParaRPr sz="17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1035"/>
              </a:spcBef>
              <a:buChar char="•"/>
              <a:tabLst>
                <a:tab pos="302260" algn="l"/>
              </a:tabLst>
            </a:pPr>
            <a:r>
              <a:rPr sz="1700" dirty="0">
                <a:latin typeface="Arial"/>
                <a:cs typeface="Arial"/>
              </a:rPr>
              <a:t>Å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miste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nær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venn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være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veldig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vondt.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844" y="6871207"/>
            <a:ext cx="8456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På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UMOs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nettsider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finne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informasjon om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kjærlighet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vennskap: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  <a:hlinkClick r:id="rId4"/>
              </a:rPr>
              <a:t>https://www.umo.se/karlek-och-vanskap/karlek/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Klappemassasje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7590" y="1755635"/>
            <a:ext cx="3498215" cy="50953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4" name="object 4"/>
          <p:cNvGrpSpPr/>
          <p:nvPr/>
        </p:nvGrpSpPr>
        <p:grpSpPr>
          <a:xfrm>
            <a:off x="5075958" y="1103867"/>
            <a:ext cx="4653280" cy="5850255"/>
            <a:chOff x="3925570" y="1135379"/>
            <a:chExt cx="4653280" cy="5850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Mening</a:t>
            </a:r>
            <a:r>
              <a:rPr sz="3800" spc="-20" dirty="0"/>
              <a:t> </a:t>
            </a:r>
            <a:r>
              <a:rPr sz="3800" dirty="0"/>
              <a:t>med</a:t>
            </a:r>
            <a:r>
              <a:rPr sz="3800" spc="-35" dirty="0"/>
              <a:t> </a:t>
            </a:r>
            <a:r>
              <a:rPr sz="3800" dirty="0"/>
              <a:t>livet,</a:t>
            </a:r>
            <a:r>
              <a:rPr sz="3800" spc="-30" dirty="0"/>
              <a:t> </a:t>
            </a:r>
            <a:r>
              <a:rPr sz="3800" dirty="0"/>
              <a:t>å</a:t>
            </a:r>
            <a:r>
              <a:rPr sz="3800" spc="-20" dirty="0"/>
              <a:t> </a:t>
            </a:r>
            <a:r>
              <a:rPr sz="3800" dirty="0"/>
              <a:t>tilhøre</a:t>
            </a:r>
            <a:r>
              <a:rPr sz="3800" spc="-20" dirty="0"/>
              <a:t> </a:t>
            </a:r>
            <a:r>
              <a:rPr sz="3800" dirty="0"/>
              <a:t>noe</a:t>
            </a:r>
            <a:r>
              <a:rPr sz="3800" spc="-20" dirty="0"/>
              <a:t> </a:t>
            </a:r>
            <a:r>
              <a:rPr sz="3800" spc="-10" dirty="0"/>
              <a:t>større</a:t>
            </a:r>
            <a:endParaRPr sz="3800"/>
          </a:p>
        </p:txBody>
      </p:sp>
      <p:sp>
        <p:nvSpPr>
          <p:cNvPr id="4" name="object 4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2473" y="2926207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1" name="object 11"/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6670" y="6984"/>
                  </a:lnTo>
                  <a:lnTo>
                    <a:pt x="28575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635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904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704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755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945"/>
                  </a:lnTo>
                  <a:lnTo>
                    <a:pt x="135889" y="523239"/>
                  </a:lnTo>
                  <a:lnTo>
                    <a:pt x="146050" y="471170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694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694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4159"/>
                  </a:move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4159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4159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19754" y="2286000"/>
            <a:ext cx="4528185" cy="4737100"/>
            <a:chOff x="3119754" y="2286000"/>
            <a:chExt cx="4528185" cy="47371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1669" y="3415664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5784" y="5274310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5754" y="5106670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6989" y="4582795"/>
              <a:ext cx="1555750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9869" y="5139054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3034" y="5273675"/>
              <a:ext cx="412750" cy="764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3034" y="5139054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5264" y="5139054"/>
              <a:ext cx="111123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3034" y="526287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5754" y="5139054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05754" y="5165089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05754" y="5205095"/>
              <a:ext cx="240029" cy="5930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3034" y="5139054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29250" y="5268595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5560" y="383540"/>
                  </a:moveTo>
                  <a:lnTo>
                    <a:pt x="35560" y="399415"/>
                  </a:lnTo>
                  <a:lnTo>
                    <a:pt x="33654" y="427355"/>
                  </a:lnTo>
                  <a:lnTo>
                    <a:pt x="26670" y="461010"/>
                  </a:lnTo>
                  <a:lnTo>
                    <a:pt x="15239" y="492125"/>
                  </a:lnTo>
                  <a:lnTo>
                    <a:pt x="4445" y="515620"/>
                  </a:lnTo>
                  <a:lnTo>
                    <a:pt x="0" y="526415"/>
                  </a:lnTo>
                  <a:lnTo>
                    <a:pt x="635" y="531495"/>
                  </a:lnTo>
                  <a:lnTo>
                    <a:pt x="10795" y="542925"/>
                  </a:lnTo>
                  <a:lnTo>
                    <a:pt x="11429" y="535305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10" y="454660"/>
                  </a:lnTo>
                  <a:lnTo>
                    <a:pt x="47625" y="415925"/>
                  </a:lnTo>
                  <a:lnTo>
                    <a:pt x="35560" y="383540"/>
                  </a:lnTo>
                  <a:close/>
                </a:path>
                <a:path w="64770" h="542925">
                  <a:moveTo>
                    <a:pt x="13970" y="253365"/>
                  </a:moveTo>
                  <a:lnTo>
                    <a:pt x="6350" y="304800"/>
                  </a:lnTo>
                  <a:lnTo>
                    <a:pt x="3810" y="328930"/>
                  </a:lnTo>
                  <a:lnTo>
                    <a:pt x="13970" y="344805"/>
                  </a:lnTo>
                  <a:lnTo>
                    <a:pt x="33654" y="376555"/>
                  </a:lnTo>
                  <a:lnTo>
                    <a:pt x="35560" y="383540"/>
                  </a:lnTo>
                  <a:lnTo>
                    <a:pt x="36195" y="376555"/>
                  </a:lnTo>
                  <a:lnTo>
                    <a:pt x="34289" y="358140"/>
                  </a:lnTo>
                  <a:lnTo>
                    <a:pt x="27939" y="336550"/>
                  </a:lnTo>
                  <a:lnTo>
                    <a:pt x="20320" y="306070"/>
                  </a:lnTo>
                  <a:lnTo>
                    <a:pt x="14604" y="266700"/>
                  </a:lnTo>
                  <a:lnTo>
                    <a:pt x="13970" y="253365"/>
                  </a:lnTo>
                  <a:close/>
                </a:path>
                <a:path w="64770" h="542925">
                  <a:moveTo>
                    <a:pt x="26670" y="0"/>
                  </a:moveTo>
                  <a:lnTo>
                    <a:pt x="21589" y="1270"/>
                  </a:lnTo>
                  <a:lnTo>
                    <a:pt x="19685" y="6350"/>
                  </a:lnTo>
                  <a:lnTo>
                    <a:pt x="19685" y="17145"/>
                  </a:lnTo>
                  <a:lnTo>
                    <a:pt x="31114" y="41910"/>
                  </a:lnTo>
                  <a:lnTo>
                    <a:pt x="31114" y="88265"/>
                  </a:lnTo>
                  <a:lnTo>
                    <a:pt x="24764" y="140335"/>
                  </a:lnTo>
                  <a:lnTo>
                    <a:pt x="17145" y="185420"/>
                  </a:lnTo>
                  <a:lnTo>
                    <a:pt x="12700" y="224790"/>
                  </a:lnTo>
                  <a:lnTo>
                    <a:pt x="13970" y="253365"/>
                  </a:lnTo>
                  <a:lnTo>
                    <a:pt x="27304" y="183515"/>
                  </a:lnTo>
                  <a:lnTo>
                    <a:pt x="45085" y="107950"/>
                  </a:lnTo>
                  <a:lnTo>
                    <a:pt x="60960" y="48895"/>
                  </a:lnTo>
                  <a:lnTo>
                    <a:pt x="64770" y="18415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97754" y="5779134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09">
                  <a:moveTo>
                    <a:pt x="85090" y="0"/>
                  </a:moveTo>
                  <a:lnTo>
                    <a:pt x="83185" y="0"/>
                  </a:lnTo>
                  <a:lnTo>
                    <a:pt x="90805" y="48259"/>
                  </a:lnTo>
                  <a:lnTo>
                    <a:pt x="92710" y="64134"/>
                  </a:lnTo>
                  <a:lnTo>
                    <a:pt x="93980" y="80009"/>
                  </a:lnTo>
                  <a:lnTo>
                    <a:pt x="93980" y="95884"/>
                  </a:lnTo>
                  <a:lnTo>
                    <a:pt x="90170" y="135889"/>
                  </a:lnTo>
                  <a:lnTo>
                    <a:pt x="77470" y="214629"/>
                  </a:lnTo>
                  <a:lnTo>
                    <a:pt x="72390" y="254634"/>
                  </a:lnTo>
                  <a:lnTo>
                    <a:pt x="60960" y="351154"/>
                  </a:lnTo>
                  <a:lnTo>
                    <a:pt x="48260" y="433704"/>
                  </a:lnTo>
                  <a:lnTo>
                    <a:pt x="38100" y="484504"/>
                  </a:lnTo>
                  <a:lnTo>
                    <a:pt x="27305" y="535939"/>
                  </a:lnTo>
                  <a:lnTo>
                    <a:pt x="4445" y="636269"/>
                  </a:lnTo>
                  <a:lnTo>
                    <a:pt x="1905" y="645794"/>
                  </a:lnTo>
                  <a:lnTo>
                    <a:pt x="0" y="656589"/>
                  </a:lnTo>
                  <a:lnTo>
                    <a:pt x="5080" y="716914"/>
                  </a:lnTo>
                  <a:lnTo>
                    <a:pt x="12065" y="761999"/>
                  </a:lnTo>
                  <a:lnTo>
                    <a:pt x="20955" y="806449"/>
                  </a:lnTo>
                  <a:lnTo>
                    <a:pt x="42545" y="895349"/>
                  </a:lnTo>
                  <a:lnTo>
                    <a:pt x="59055" y="957579"/>
                  </a:lnTo>
                  <a:lnTo>
                    <a:pt x="78105" y="1019809"/>
                  </a:lnTo>
                  <a:lnTo>
                    <a:pt x="80010" y="1019175"/>
                  </a:lnTo>
                  <a:lnTo>
                    <a:pt x="71120" y="968374"/>
                  </a:lnTo>
                  <a:lnTo>
                    <a:pt x="34290" y="764539"/>
                  </a:lnTo>
                  <a:lnTo>
                    <a:pt x="25400" y="713739"/>
                  </a:lnTo>
                  <a:lnTo>
                    <a:pt x="22225" y="688339"/>
                  </a:lnTo>
                  <a:lnTo>
                    <a:pt x="19050" y="655319"/>
                  </a:lnTo>
                  <a:lnTo>
                    <a:pt x="22860" y="640714"/>
                  </a:lnTo>
                  <a:lnTo>
                    <a:pt x="32385" y="589914"/>
                  </a:lnTo>
                  <a:lnTo>
                    <a:pt x="40005" y="538479"/>
                  </a:lnTo>
                  <a:lnTo>
                    <a:pt x="53975" y="435609"/>
                  </a:lnTo>
                  <a:lnTo>
                    <a:pt x="62865" y="384174"/>
                  </a:lnTo>
                  <a:lnTo>
                    <a:pt x="83185" y="282574"/>
                  </a:lnTo>
                  <a:lnTo>
                    <a:pt x="92710" y="231774"/>
                  </a:lnTo>
                  <a:lnTo>
                    <a:pt x="100965" y="180339"/>
                  </a:lnTo>
                  <a:lnTo>
                    <a:pt x="106680" y="128904"/>
                  </a:lnTo>
                  <a:lnTo>
                    <a:pt x="107315" y="95884"/>
                  </a:lnTo>
                  <a:lnTo>
                    <a:pt x="103505" y="63500"/>
                  </a:lnTo>
                  <a:lnTo>
                    <a:pt x="95250" y="31114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1524" y="6784340"/>
              <a:ext cx="2025650" cy="238760"/>
            </a:xfrm>
            <a:custGeom>
              <a:avLst/>
              <a:gdLst/>
              <a:ahLst/>
              <a:cxnLst/>
              <a:rect l="l" t="t" r="r" b="b"/>
              <a:pathLst>
                <a:path w="2025650" h="238759">
                  <a:moveTo>
                    <a:pt x="1452245" y="0"/>
                  </a:moveTo>
                  <a:lnTo>
                    <a:pt x="1424939" y="0"/>
                  </a:lnTo>
                  <a:lnTo>
                    <a:pt x="860425" y="7620"/>
                  </a:lnTo>
                  <a:lnTo>
                    <a:pt x="26035" y="33655"/>
                  </a:lnTo>
                  <a:lnTo>
                    <a:pt x="2539" y="76835"/>
                  </a:lnTo>
                  <a:lnTo>
                    <a:pt x="0" y="111760"/>
                  </a:lnTo>
                  <a:lnTo>
                    <a:pt x="1904" y="128905"/>
                  </a:lnTo>
                  <a:lnTo>
                    <a:pt x="25400" y="172085"/>
                  </a:lnTo>
                  <a:lnTo>
                    <a:pt x="62229" y="195580"/>
                  </a:lnTo>
                  <a:lnTo>
                    <a:pt x="107950" y="206375"/>
                  </a:lnTo>
                  <a:lnTo>
                    <a:pt x="156210" y="211455"/>
                  </a:lnTo>
                  <a:lnTo>
                    <a:pt x="208279" y="213995"/>
                  </a:lnTo>
                  <a:lnTo>
                    <a:pt x="260985" y="215900"/>
                  </a:lnTo>
                  <a:lnTo>
                    <a:pt x="631825" y="223520"/>
                  </a:lnTo>
                  <a:lnTo>
                    <a:pt x="788035" y="229235"/>
                  </a:lnTo>
                  <a:lnTo>
                    <a:pt x="1097914" y="237490"/>
                  </a:lnTo>
                  <a:lnTo>
                    <a:pt x="1252854" y="238760"/>
                  </a:lnTo>
                  <a:lnTo>
                    <a:pt x="1356360" y="237490"/>
                  </a:lnTo>
                  <a:lnTo>
                    <a:pt x="1459229" y="234950"/>
                  </a:lnTo>
                  <a:lnTo>
                    <a:pt x="1543050" y="231775"/>
                  </a:lnTo>
                  <a:lnTo>
                    <a:pt x="1640204" y="225425"/>
                  </a:lnTo>
                  <a:lnTo>
                    <a:pt x="1688464" y="221615"/>
                  </a:lnTo>
                  <a:lnTo>
                    <a:pt x="1736725" y="215265"/>
                  </a:lnTo>
                  <a:lnTo>
                    <a:pt x="1784985" y="207010"/>
                  </a:lnTo>
                  <a:lnTo>
                    <a:pt x="1801495" y="203200"/>
                  </a:lnTo>
                  <a:lnTo>
                    <a:pt x="1876425" y="187960"/>
                  </a:lnTo>
                  <a:lnTo>
                    <a:pt x="1919604" y="178435"/>
                  </a:lnTo>
                  <a:lnTo>
                    <a:pt x="1958340" y="165100"/>
                  </a:lnTo>
                  <a:lnTo>
                    <a:pt x="2003425" y="143510"/>
                  </a:lnTo>
                  <a:lnTo>
                    <a:pt x="2024379" y="41275"/>
                  </a:lnTo>
                  <a:lnTo>
                    <a:pt x="2025015" y="36830"/>
                  </a:lnTo>
                  <a:lnTo>
                    <a:pt x="2025015" y="35560"/>
                  </a:lnTo>
                  <a:lnTo>
                    <a:pt x="2025650" y="33020"/>
                  </a:lnTo>
                  <a:lnTo>
                    <a:pt x="145224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2350" y="2286000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270"/>
                  </a:lnTo>
                  <a:lnTo>
                    <a:pt x="928370" y="8254"/>
                  </a:lnTo>
                  <a:lnTo>
                    <a:pt x="876300" y="19685"/>
                  </a:lnTo>
                  <a:lnTo>
                    <a:pt x="827404" y="33654"/>
                  </a:lnTo>
                  <a:lnTo>
                    <a:pt x="783590" y="48895"/>
                  </a:lnTo>
                  <a:lnTo>
                    <a:pt x="747395" y="64135"/>
                  </a:lnTo>
                  <a:lnTo>
                    <a:pt x="702309" y="91439"/>
                  </a:lnTo>
                  <a:lnTo>
                    <a:pt x="697229" y="100964"/>
                  </a:lnTo>
                  <a:lnTo>
                    <a:pt x="685165" y="91439"/>
                  </a:lnTo>
                  <a:lnTo>
                    <a:pt x="652145" y="73025"/>
                  </a:lnTo>
                  <a:lnTo>
                    <a:pt x="603884" y="57785"/>
                  </a:lnTo>
                  <a:lnTo>
                    <a:pt x="544829" y="60325"/>
                  </a:lnTo>
                  <a:lnTo>
                    <a:pt x="513079" y="68579"/>
                  </a:lnTo>
                  <a:lnTo>
                    <a:pt x="431165" y="94614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295"/>
                  </a:lnTo>
                  <a:lnTo>
                    <a:pt x="65404" y="217804"/>
                  </a:lnTo>
                  <a:lnTo>
                    <a:pt x="18414" y="271145"/>
                  </a:lnTo>
                  <a:lnTo>
                    <a:pt x="635" y="345439"/>
                  </a:lnTo>
                  <a:lnTo>
                    <a:pt x="0" y="388620"/>
                  </a:lnTo>
                  <a:lnTo>
                    <a:pt x="3175" y="433704"/>
                  </a:lnTo>
                  <a:lnTo>
                    <a:pt x="8889" y="480695"/>
                  </a:lnTo>
                  <a:lnTo>
                    <a:pt x="22860" y="575310"/>
                  </a:lnTo>
                  <a:lnTo>
                    <a:pt x="29210" y="621664"/>
                  </a:lnTo>
                  <a:lnTo>
                    <a:pt x="33020" y="666114"/>
                  </a:lnTo>
                  <a:lnTo>
                    <a:pt x="35560" y="716279"/>
                  </a:lnTo>
                  <a:lnTo>
                    <a:pt x="38735" y="765810"/>
                  </a:lnTo>
                  <a:lnTo>
                    <a:pt x="43179" y="812800"/>
                  </a:lnTo>
                  <a:lnTo>
                    <a:pt x="50164" y="859154"/>
                  </a:lnTo>
                  <a:lnTo>
                    <a:pt x="60325" y="904239"/>
                  </a:lnTo>
                  <a:lnTo>
                    <a:pt x="74295" y="948689"/>
                  </a:lnTo>
                  <a:lnTo>
                    <a:pt x="93979" y="991870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39"/>
                  </a:lnTo>
                  <a:lnTo>
                    <a:pt x="228600" y="1153795"/>
                  </a:lnTo>
                  <a:lnTo>
                    <a:pt x="267335" y="1184910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4"/>
                  </a:lnTo>
                  <a:lnTo>
                    <a:pt x="435609" y="1283970"/>
                  </a:lnTo>
                  <a:lnTo>
                    <a:pt x="481965" y="1303654"/>
                  </a:lnTo>
                  <a:lnTo>
                    <a:pt x="530859" y="1320800"/>
                  </a:lnTo>
                  <a:lnTo>
                    <a:pt x="581659" y="1336039"/>
                  </a:lnTo>
                  <a:lnTo>
                    <a:pt x="635634" y="1349375"/>
                  </a:lnTo>
                  <a:lnTo>
                    <a:pt x="692150" y="1361439"/>
                  </a:lnTo>
                  <a:lnTo>
                    <a:pt x="751204" y="1372235"/>
                  </a:lnTo>
                  <a:lnTo>
                    <a:pt x="810895" y="1381125"/>
                  </a:lnTo>
                  <a:lnTo>
                    <a:pt x="867409" y="1386839"/>
                  </a:lnTo>
                  <a:lnTo>
                    <a:pt x="921384" y="1389379"/>
                  </a:lnTo>
                  <a:lnTo>
                    <a:pt x="972820" y="1388110"/>
                  </a:lnTo>
                  <a:lnTo>
                    <a:pt x="1021079" y="1384300"/>
                  </a:lnTo>
                  <a:lnTo>
                    <a:pt x="1066800" y="1376679"/>
                  </a:lnTo>
                  <a:lnTo>
                    <a:pt x="1109345" y="1365885"/>
                  </a:lnTo>
                  <a:lnTo>
                    <a:pt x="1148715" y="1351279"/>
                  </a:lnTo>
                  <a:lnTo>
                    <a:pt x="1184909" y="1332864"/>
                  </a:lnTo>
                  <a:lnTo>
                    <a:pt x="1217929" y="1310639"/>
                  </a:lnTo>
                  <a:lnTo>
                    <a:pt x="1248409" y="1284604"/>
                  </a:lnTo>
                  <a:lnTo>
                    <a:pt x="1275079" y="125412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4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1720"/>
                  </a:lnTo>
                  <a:lnTo>
                    <a:pt x="1510029" y="1030604"/>
                  </a:lnTo>
                  <a:lnTo>
                    <a:pt x="1543684" y="966470"/>
                  </a:lnTo>
                  <a:lnTo>
                    <a:pt x="1545590" y="932814"/>
                  </a:lnTo>
                  <a:lnTo>
                    <a:pt x="1535429" y="897889"/>
                  </a:lnTo>
                  <a:lnTo>
                    <a:pt x="1516379" y="849629"/>
                  </a:lnTo>
                  <a:lnTo>
                    <a:pt x="1505584" y="803275"/>
                  </a:lnTo>
                  <a:lnTo>
                    <a:pt x="1500504" y="757554"/>
                  </a:lnTo>
                  <a:lnTo>
                    <a:pt x="1499870" y="712470"/>
                  </a:lnTo>
                  <a:lnTo>
                    <a:pt x="1502409" y="624204"/>
                  </a:lnTo>
                  <a:lnTo>
                    <a:pt x="1501775" y="579754"/>
                  </a:lnTo>
                  <a:lnTo>
                    <a:pt x="1496695" y="534670"/>
                  </a:lnTo>
                  <a:lnTo>
                    <a:pt x="1475104" y="462914"/>
                  </a:lnTo>
                  <a:lnTo>
                    <a:pt x="1457325" y="423545"/>
                  </a:lnTo>
                  <a:lnTo>
                    <a:pt x="1435734" y="382270"/>
                  </a:lnTo>
                  <a:lnTo>
                    <a:pt x="1410334" y="339725"/>
                  </a:lnTo>
                  <a:lnTo>
                    <a:pt x="1382395" y="295275"/>
                  </a:lnTo>
                  <a:lnTo>
                    <a:pt x="1351279" y="250825"/>
                  </a:lnTo>
                  <a:lnTo>
                    <a:pt x="1318259" y="205104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4445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68694" y="2286000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270"/>
                  </a:lnTo>
                  <a:lnTo>
                    <a:pt x="928370" y="8254"/>
                  </a:lnTo>
                  <a:lnTo>
                    <a:pt x="876300" y="19685"/>
                  </a:lnTo>
                  <a:lnTo>
                    <a:pt x="827404" y="33654"/>
                  </a:lnTo>
                  <a:lnTo>
                    <a:pt x="783589" y="48895"/>
                  </a:lnTo>
                  <a:lnTo>
                    <a:pt x="747395" y="64135"/>
                  </a:lnTo>
                  <a:lnTo>
                    <a:pt x="701675" y="91439"/>
                  </a:lnTo>
                  <a:lnTo>
                    <a:pt x="696595" y="100964"/>
                  </a:lnTo>
                  <a:lnTo>
                    <a:pt x="685164" y="91439"/>
                  </a:lnTo>
                  <a:lnTo>
                    <a:pt x="652145" y="73025"/>
                  </a:lnTo>
                  <a:lnTo>
                    <a:pt x="603884" y="57785"/>
                  </a:lnTo>
                  <a:lnTo>
                    <a:pt x="544829" y="60325"/>
                  </a:lnTo>
                  <a:lnTo>
                    <a:pt x="513079" y="68579"/>
                  </a:lnTo>
                  <a:lnTo>
                    <a:pt x="431164" y="94614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295"/>
                  </a:lnTo>
                  <a:lnTo>
                    <a:pt x="65404" y="217804"/>
                  </a:lnTo>
                  <a:lnTo>
                    <a:pt x="18414" y="271145"/>
                  </a:lnTo>
                  <a:lnTo>
                    <a:pt x="634" y="345439"/>
                  </a:lnTo>
                  <a:lnTo>
                    <a:pt x="0" y="388620"/>
                  </a:lnTo>
                  <a:lnTo>
                    <a:pt x="3175" y="433704"/>
                  </a:lnTo>
                  <a:lnTo>
                    <a:pt x="8889" y="480695"/>
                  </a:lnTo>
                  <a:lnTo>
                    <a:pt x="22859" y="575310"/>
                  </a:lnTo>
                  <a:lnTo>
                    <a:pt x="29209" y="621664"/>
                  </a:lnTo>
                  <a:lnTo>
                    <a:pt x="33019" y="666114"/>
                  </a:lnTo>
                  <a:lnTo>
                    <a:pt x="35559" y="716279"/>
                  </a:lnTo>
                  <a:lnTo>
                    <a:pt x="38734" y="765810"/>
                  </a:lnTo>
                  <a:lnTo>
                    <a:pt x="43179" y="812800"/>
                  </a:lnTo>
                  <a:lnTo>
                    <a:pt x="50164" y="859154"/>
                  </a:lnTo>
                  <a:lnTo>
                    <a:pt x="60325" y="904239"/>
                  </a:lnTo>
                  <a:lnTo>
                    <a:pt x="74294" y="948689"/>
                  </a:lnTo>
                  <a:lnTo>
                    <a:pt x="93344" y="991870"/>
                  </a:lnTo>
                  <a:lnTo>
                    <a:pt x="118744" y="1035050"/>
                  </a:lnTo>
                  <a:lnTo>
                    <a:pt x="151129" y="1077595"/>
                  </a:lnTo>
                  <a:lnTo>
                    <a:pt x="191134" y="1120139"/>
                  </a:lnTo>
                  <a:lnTo>
                    <a:pt x="228600" y="1153795"/>
                  </a:lnTo>
                  <a:lnTo>
                    <a:pt x="266700" y="1184910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4"/>
                  </a:lnTo>
                  <a:lnTo>
                    <a:pt x="434975" y="1283970"/>
                  </a:lnTo>
                  <a:lnTo>
                    <a:pt x="481964" y="1303654"/>
                  </a:lnTo>
                  <a:lnTo>
                    <a:pt x="530859" y="1320800"/>
                  </a:lnTo>
                  <a:lnTo>
                    <a:pt x="581659" y="1336039"/>
                  </a:lnTo>
                  <a:lnTo>
                    <a:pt x="635634" y="1349375"/>
                  </a:lnTo>
                  <a:lnTo>
                    <a:pt x="692150" y="1361439"/>
                  </a:lnTo>
                  <a:lnTo>
                    <a:pt x="751204" y="1372235"/>
                  </a:lnTo>
                  <a:lnTo>
                    <a:pt x="810895" y="1381125"/>
                  </a:lnTo>
                  <a:lnTo>
                    <a:pt x="867409" y="1386839"/>
                  </a:lnTo>
                  <a:lnTo>
                    <a:pt x="921384" y="1389379"/>
                  </a:lnTo>
                  <a:lnTo>
                    <a:pt x="972820" y="1388110"/>
                  </a:lnTo>
                  <a:lnTo>
                    <a:pt x="1021079" y="1384300"/>
                  </a:lnTo>
                  <a:lnTo>
                    <a:pt x="1066800" y="1376679"/>
                  </a:lnTo>
                  <a:lnTo>
                    <a:pt x="1108709" y="1365885"/>
                  </a:lnTo>
                  <a:lnTo>
                    <a:pt x="1148714" y="1351279"/>
                  </a:lnTo>
                  <a:lnTo>
                    <a:pt x="1184909" y="1332864"/>
                  </a:lnTo>
                  <a:lnTo>
                    <a:pt x="1217929" y="1310639"/>
                  </a:lnTo>
                  <a:lnTo>
                    <a:pt x="1248409" y="1284604"/>
                  </a:lnTo>
                  <a:lnTo>
                    <a:pt x="1275079" y="1254125"/>
                  </a:lnTo>
                  <a:lnTo>
                    <a:pt x="1304925" y="1220470"/>
                  </a:lnTo>
                  <a:lnTo>
                    <a:pt x="1339850" y="1187450"/>
                  </a:lnTo>
                  <a:lnTo>
                    <a:pt x="1376679" y="1155064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089" y="1061720"/>
                  </a:lnTo>
                  <a:lnTo>
                    <a:pt x="1510029" y="1030604"/>
                  </a:lnTo>
                  <a:lnTo>
                    <a:pt x="1543684" y="966470"/>
                  </a:lnTo>
                  <a:lnTo>
                    <a:pt x="1545589" y="932814"/>
                  </a:lnTo>
                  <a:lnTo>
                    <a:pt x="1535429" y="897889"/>
                  </a:lnTo>
                  <a:lnTo>
                    <a:pt x="1516379" y="849629"/>
                  </a:lnTo>
                  <a:lnTo>
                    <a:pt x="1505584" y="803275"/>
                  </a:lnTo>
                  <a:lnTo>
                    <a:pt x="1500504" y="757554"/>
                  </a:lnTo>
                  <a:lnTo>
                    <a:pt x="1499870" y="712470"/>
                  </a:lnTo>
                  <a:lnTo>
                    <a:pt x="1502409" y="624204"/>
                  </a:lnTo>
                  <a:lnTo>
                    <a:pt x="1501775" y="579754"/>
                  </a:lnTo>
                  <a:lnTo>
                    <a:pt x="1496695" y="534670"/>
                  </a:lnTo>
                  <a:lnTo>
                    <a:pt x="1475104" y="462914"/>
                  </a:lnTo>
                  <a:lnTo>
                    <a:pt x="1457325" y="423545"/>
                  </a:lnTo>
                  <a:lnTo>
                    <a:pt x="1435734" y="382270"/>
                  </a:lnTo>
                  <a:lnTo>
                    <a:pt x="1410334" y="339725"/>
                  </a:lnTo>
                  <a:lnTo>
                    <a:pt x="1382395" y="295275"/>
                  </a:lnTo>
                  <a:lnTo>
                    <a:pt x="1351279" y="250825"/>
                  </a:lnTo>
                  <a:lnTo>
                    <a:pt x="1318259" y="205104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4445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86804" y="2464435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4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4"/>
                  </a:lnTo>
                  <a:lnTo>
                    <a:pt x="616585" y="36829"/>
                  </a:lnTo>
                  <a:lnTo>
                    <a:pt x="574040" y="50164"/>
                  </a:lnTo>
                  <a:lnTo>
                    <a:pt x="518160" y="67310"/>
                  </a:lnTo>
                  <a:lnTo>
                    <a:pt x="430529" y="90804"/>
                  </a:lnTo>
                  <a:lnTo>
                    <a:pt x="393065" y="102235"/>
                  </a:lnTo>
                  <a:lnTo>
                    <a:pt x="349885" y="116839"/>
                  </a:lnTo>
                  <a:lnTo>
                    <a:pt x="197485" y="167639"/>
                  </a:lnTo>
                  <a:lnTo>
                    <a:pt x="142875" y="185419"/>
                  </a:lnTo>
                  <a:lnTo>
                    <a:pt x="87630" y="201929"/>
                  </a:lnTo>
                  <a:lnTo>
                    <a:pt x="50165" y="219710"/>
                  </a:lnTo>
                  <a:lnTo>
                    <a:pt x="24765" y="245744"/>
                  </a:lnTo>
                  <a:lnTo>
                    <a:pt x="8890" y="278764"/>
                  </a:lnTo>
                  <a:lnTo>
                    <a:pt x="1270" y="317500"/>
                  </a:lnTo>
                  <a:lnTo>
                    <a:pt x="0" y="360679"/>
                  </a:lnTo>
                  <a:lnTo>
                    <a:pt x="3175" y="406400"/>
                  </a:lnTo>
                  <a:lnTo>
                    <a:pt x="9525" y="454660"/>
                  </a:lnTo>
                  <a:lnTo>
                    <a:pt x="23495" y="550544"/>
                  </a:lnTo>
                  <a:lnTo>
                    <a:pt x="27940" y="595629"/>
                  </a:lnTo>
                  <a:lnTo>
                    <a:pt x="30480" y="643254"/>
                  </a:lnTo>
                  <a:lnTo>
                    <a:pt x="33655" y="688975"/>
                  </a:lnTo>
                  <a:lnTo>
                    <a:pt x="38100" y="733425"/>
                  </a:lnTo>
                  <a:lnTo>
                    <a:pt x="45720" y="776604"/>
                  </a:lnTo>
                  <a:lnTo>
                    <a:pt x="57150" y="818514"/>
                  </a:lnTo>
                  <a:lnTo>
                    <a:pt x="73025" y="859789"/>
                  </a:lnTo>
                  <a:lnTo>
                    <a:pt x="95250" y="900429"/>
                  </a:lnTo>
                  <a:lnTo>
                    <a:pt x="124460" y="940435"/>
                  </a:lnTo>
                  <a:lnTo>
                    <a:pt x="161925" y="980439"/>
                  </a:lnTo>
                  <a:lnTo>
                    <a:pt x="196215" y="1011554"/>
                  </a:lnTo>
                  <a:lnTo>
                    <a:pt x="232410" y="1040129"/>
                  </a:lnTo>
                  <a:lnTo>
                    <a:pt x="269240" y="1065529"/>
                  </a:lnTo>
                  <a:lnTo>
                    <a:pt x="307975" y="1089025"/>
                  </a:lnTo>
                  <a:lnTo>
                    <a:pt x="347979" y="1109979"/>
                  </a:lnTo>
                  <a:lnTo>
                    <a:pt x="389890" y="1128394"/>
                  </a:lnTo>
                  <a:lnTo>
                    <a:pt x="434340" y="1144904"/>
                  </a:lnTo>
                  <a:lnTo>
                    <a:pt x="480695" y="1160144"/>
                  </a:lnTo>
                  <a:lnTo>
                    <a:pt x="530225" y="1172844"/>
                  </a:lnTo>
                  <a:lnTo>
                    <a:pt x="581660" y="1184275"/>
                  </a:lnTo>
                  <a:lnTo>
                    <a:pt x="636270" y="1194435"/>
                  </a:lnTo>
                  <a:lnTo>
                    <a:pt x="696595" y="1202689"/>
                  </a:lnTo>
                  <a:lnTo>
                    <a:pt x="753745" y="1207135"/>
                  </a:lnTo>
                  <a:lnTo>
                    <a:pt x="807085" y="1208404"/>
                  </a:lnTo>
                  <a:lnTo>
                    <a:pt x="857250" y="1205229"/>
                  </a:lnTo>
                  <a:lnTo>
                    <a:pt x="903604" y="1197610"/>
                  </a:lnTo>
                  <a:lnTo>
                    <a:pt x="946150" y="1186179"/>
                  </a:lnTo>
                  <a:lnTo>
                    <a:pt x="985520" y="1170304"/>
                  </a:lnTo>
                  <a:lnTo>
                    <a:pt x="1021079" y="1149350"/>
                  </a:lnTo>
                  <a:lnTo>
                    <a:pt x="1052829" y="1124585"/>
                  </a:lnTo>
                  <a:lnTo>
                    <a:pt x="1080135" y="1094104"/>
                  </a:lnTo>
                  <a:lnTo>
                    <a:pt x="1111885" y="1059179"/>
                  </a:lnTo>
                  <a:lnTo>
                    <a:pt x="1148715" y="1024889"/>
                  </a:lnTo>
                  <a:lnTo>
                    <a:pt x="1224915" y="960119"/>
                  </a:lnTo>
                  <a:lnTo>
                    <a:pt x="1258570" y="928369"/>
                  </a:lnTo>
                  <a:lnTo>
                    <a:pt x="1285875" y="895985"/>
                  </a:lnTo>
                  <a:lnTo>
                    <a:pt x="1310004" y="828675"/>
                  </a:lnTo>
                  <a:lnTo>
                    <a:pt x="1300479" y="792479"/>
                  </a:lnTo>
                  <a:lnTo>
                    <a:pt x="1280795" y="737869"/>
                  </a:lnTo>
                  <a:lnTo>
                    <a:pt x="1272540" y="685800"/>
                  </a:lnTo>
                  <a:lnTo>
                    <a:pt x="1270635" y="635000"/>
                  </a:lnTo>
                  <a:lnTo>
                    <a:pt x="1272540" y="584835"/>
                  </a:lnTo>
                  <a:lnTo>
                    <a:pt x="1272540" y="535304"/>
                  </a:lnTo>
                  <a:lnTo>
                    <a:pt x="1268095" y="484504"/>
                  </a:lnTo>
                  <a:lnTo>
                    <a:pt x="1243329" y="408939"/>
                  </a:lnTo>
                  <a:lnTo>
                    <a:pt x="1223010" y="367029"/>
                  </a:lnTo>
                  <a:lnTo>
                    <a:pt x="1197610" y="323214"/>
                  </a:lnTo>
                  <a:lnTo>
                    <a:pt x="1168400" y="277494"/>
                  </a:lnTo>
                  <a:lnTo>
                    <a:pt x="1136015" y="231139"/>
                  </a:lnTo>
                  <a:lnTo>
                    <a:pt x="1101090" y="184150"/>
                  </a:lnTo>
                  <a:lnTo>
                    <a:pt x="1064260" y="137160"/>
                  </a:lnTo>
                  <a:lnTo>
                    <a:pt x="1026795" y="90804"/>
                  </a:lnTo>
                  <a:lnTo>
                    <a:pt x="988695" y="55244"/>
                  </a:lnTo>
                  <a:lnTo>
                    <a:pt x="942340" y="29844"/>
                  </a:lnTo>
                  <a:lnTo>
                    <a:pt x="890904" y="12700"/>
                  </a:lnTo>
                  <a:lnTo>
                    <a:pt x="837565" y="3175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89575" y="2907030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4635"/>
                  </a:moveTo>
                  <a:lnTo>
                    <a:pt x="47625" y="255905"/>
                  </a:lnTo>
                  <a:lnTo>
                    <a:pt x="24129" y="274955"/>
                  </a:lnTo>
                  <a:lnTo>
                    <a:pt x="7620" y="307340"/>
                  </a:lnTo>
                  <a:lnTo>
                    <a:pt x="0" y="346710"/>
                  </a:lnTo>
                  <a:lnTo>
                    <a:pt x="3175" y="387985"/>
                  </a:lnTo>
                  <a:lnTo>
                    <a:pt x="19685" y="426720"/>
                  </a:lnTo>
                  <a:lnTo>
                    <a:pt x="52070" y="456565"/>
                  </a:lnTo>
                  <a:lnTo>
                    <a:pt x="100329" y="475615"/>
                  </a:lnTo>
                  <a:lnTo>
                    <a:pt x="140970" y="473710"/>
                  </a:lnTo>
                  <a:lnTo>
                    <a:pt x="173989" y="456565"/>
                  </a:lnTo>
                  <a:lnTo>
                    <a:pt x="199389" y="428625"/>
                  </a:lnTo>
                  <a:lnTo>
                    <a:pt x="217170" y="396240"/>
                  </a:lnTo>
                  <a:lnTo>
                    <a:pt x="223520" y="354330"/>
                  </a:lnTo>
                  <a:lnTo>
                    <a:pt x="209550" y="321945"/>
                  </a:lnTo>
                  <a:lnTo>
                    <a:pt x="181610" y="297815"/>
                  </a:lnTo>
                  <a:lnTo>
                    <a:pt x="146050" y="279400"/>
                  </a:lnTo>
                  <a:lnTo>
                    <a:pt x="107950" y="265430"/>
                  </a:lnTo>
                  <a:lnTo>
                    <a:pt x="74929" y="254635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8890"/>
                  </a:lnTo>
                  <a:lnTo>
                    <a:pt x="340995" y="23495"/>
                  </a:lnTo>
                  <a:lnTo>
                    <a:pt x="316864" y="45720"/>
                  </a:lnTo>
                  <a:lnTo>
                    <a:pt x="305435" y="80645"/>
                  </a:lnTo>
                  <a:lnTo>
                    <a:pt x="306030" y="119380"/>
                  </a:lnTo>
                  <a:lnTo>
                    <a:pt x="320675" y="160655"/>
                  </a:lnTo>
                  <a:lnTo>
                    <a:pt x="349250" y="188595"/>
                  </a:lnTo>
                  <a:lnTo>
                    <a:pt x="391795" y="207010"/>
                  </a:lnTo>
                  <a:lnTo>
                    <a:pt x="430529" y="211455"/>
                  </a:lnTo>
                  <a:lnTo>
                    <a:pt x="467360" y="203200"/>
                  </a:lnTo>
                  <a:lnTo>
                    <a:pt x="503554" y="180975"/>
                  </a:lnTo>
                  <a:lnTo>
                    <a:pt x="542289" y="147320"/>
                  </a:lnTo>
                  <a:lnTo>
                    <a:pt x="552450" y="119380"/>
                  </a:lnTo>
                  <a:lnTo>
                    <a:pt x="529589" y="83185"/>
                  </a:lnTo>
                  <a:lnTo>
                    <a:pt x="471170" y="23495"/>
                  </a:lnTo>
                  <a:lnTo>
                    <a:pt x="440689" y="2540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79414" y="2875280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4">
                  <a:moveTo>
                    <a:pt x="109855" y="267970"/>
                  </a:moveTo>
                  <a:lnTo>
                    <a:pt x="68580" y="275590"/>
                  </a:lnTo>
                  <a:lnTo>
                    <a:pt x="35560" y="294640"/>
                  </a:lnTo>
                  <a:lnTo>
                    <a:pt x="12064" y="323215"/>
                  </a:lnTo>
                  <a:lnTo>
                    <a:pt x="0" y="355600"/>
                  </a:lnTo>
                  <a:lnTo>
                    <a:pt x="587" y="387350"/>
                  </a:lnTo>
                  <a:lnTo>
                    <a:pt x="635" y="389890"/>
                  </a:lnTo>
                  <a:lnTo>
                    <a:pt x="17145" y="421640"/>
                  </a:lnTo>
                  <a:lnTo>
                    <a:pt x="50164" y="447675"/>
                  </a:lnTo>
                  <a:lnTo>
                    <a:pt x="100964" y="465455"/>
                  </a:lnTo>
                  <a:lnTo>
                    <a:pt x="138430" y="462915"/>
                  </a:lnTo>
                  <a:lnTo>
                    <a:pt x="167639" y="444500"/>
                  </a:lnTo>
                  <a:lnTo>
                    <a:pt x="191135" y="417830"/>
                  </a:lnTo>
                  <a:lnTo>
                    <a:pt x="215264" y="387350"/>
                  </a:lnTo>
                  <a:lnTo>
                    <a:pt x="225425" y="355600"/>
                  </a:lnTo>
                  <a:lnTo>
                    <a:pt x="213360" y="323215"/>
                  </a:lnTo>
                  <a:lnTo>
                    <a:pt x="184785" y="295275"/>
                  </a:lnTo>
                  <a:lnTo>
                    <a:pt x="147955" y="275590"/>
                  </a:lnTo>
                  <a:lnTo>
                    <a:pt x="109855" y="267970"/>
                  </a:lnTo>
                  <a:close/>
                </a:path>
                <a:path w="563245" h="465454">
                  <a:moveTo>
                    <a:pt x="419735" y="0"/>
                  </a:moveTo>
                  <a:lnTo>
                    <a:pt x="386714" y="8890"/>
                  </a:lnTo>
                  <a:lnTo>
                    <a:pt x="351155" y="23495"/>
                  </a:lnTo>
                  <a:lnTo>
                    <a:pt x="327025" y="45085"/>
                  </a:lnTo>
                  <a:lnTo>
                    <a:pt x="315595" y="80645"/>
                  </a:lnTo>
                  <a:lnTo>
                    <a:pt x="316230" y="121920"/>
                  </a:lnTo>
                  <a:lnTo>
                    <a:pt x="330835" y="160655"/>
                  </a:lnTo>
                  <a:lnTo>
                    <a:pt x="359410" y="188595"/>
                  </a:lnTo>
                  <a:lnTo>
                    <a:pt x="398780" y="207010"/>
                  </a:lnTo>
                  <a:lnTo>
                    <a:pt x="432435" y="209550"/>
                  </a:lnTo>
                  <a:lnTo>
                    <a:pt x="467995" y="195580"/>
                  </a:lnTo>
                  <a:lnTo>
                    <a:pt x="513714" y="163195"/>
                  </a:lnTo>
                  <a:lnTo>
                    <a:pt x="553720" y="128270"/>
                  </a:lnTo>
                  <a:lnTo>
                    <a:pt x="563245" y="102235"/>
                  </a:lnTo>
                  <a:lnTo>
                    <a:pt x="540385" y="71755"/>
                  </a:lnTo>
                  <a:lnTo>
                    <a:pt x="481330" y="23495"/>
                  </a:lnTo>
                  <a:lnTo>
                    <a:pt x="450850" y="2540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19754" y="2487295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09" y="1269"/>
                  </a:lnTo>
                  <a:lnTo>
                    <a:pt x="521334" y="5079"/>
                  </a:lnTo>
                  <a:lnTo>
                    <a:pt x="480694" y="10794"/>
                  </a:lnTo>
                  <a:lnTo>
                    <a:pt x="440690" y="19050"/>
                  </a:lnTo>
                  <a:lnTo>
                    <a:pt x="401319" y="28575"/>
                  </a:lnTo>
                  <a:lnTo>
                    <a:pt x="362584" y="41275"/>
                  </a:lnTo>
                  <a:lnTo>
                    <a:pt x="325119" y="55244"/>
                  </a:lnTo>
                  <a:lnTo>
                    <a:pt x="289559" y="71119"/>
                  </a:lnTo>
                  <a:lnTo>
                    <a:pt x="254634" y="89534"/>
                  </a:lnTo>
                  <a:lnTo>
                    <a:pt x="221615" y="109219"/>
                  </a:lnTo>
                  <a:lnTo>
                    <a:pt x="189865" y="130809"/>
                  </a:lnTo>
                  <a:lnTo>
                    <a:pt x="132715" y="180339"/>
                  </a:lnTo>
                  <a:lnTo>
                    <a:pt x="84455" y="236219"/>
                  </a:lnTo>
                  <a:lnTo>
                    <a:pt x="45719" y="298450"/>
                  </a:lnTo>
                  <a:lnTo>
                    <a:pt x="18414" y="367029"/>
                  </a:lnTo>
                  <a:lnTo>
                    <a:pt x="2539" y="441325"/>
                  </a:lnTo>
                  <a:lnTo>
                    <a:pt x="0" y="480059"/>
                  </a:lnTo>
                  <a:lnTo>
                    <a:pt x="634" y="520700"/>
                  </a:lnTo>
                  <a:lnTo>
                    <a:pt x="5080" y="562609"/>
                  </a:lnTo>
                  <a:lnTo>
                    <a:pt x="13334" y="605154"/>
                  </a:lnTo>
                  <a:lnTo>
                    <a:pt x="26669" y="652144"/>
                  </a:lnTo>
                  <a:lnTo>
                    <a:pt x="43814" y="697864"/>
                  </a:lnTo>
                  <a:lnTo>
                    <a:pt x="64769" y="741679"/>
                  </a:lnTo>
                  <a:lnTo>
                    <a:pt x="89534" y="783589"/>
                  </a:lnTo>
                  <a:lnTo>
                    <a:pt x="118109" y="824229"/>
                  </a:lnTo>
                  <a:lnTo>
                    <a:pt x="149224" y="863600"/>
                  </a:lnTo>
                  <a:lnTo>
                    <a:pt x="182880" y="901064"/>
                  </a:lnTo>
                  <a:lnTo>
                    <a:pt x="219074" y="936625"/>
                  </a:lnTo>
                  <a:lnTo>
                    <a:pt x="257809" y="970914"/>
                  </a:lnTo>
                  <a:lnTo>
                    <a:pt x="298449" y="1003300"/>
                  </a:lnTo>
                  <a:lnTo>
                    <a:pt x="340994" y="1034414"/>
                  </a:lnTo>
                  <a:lnTo>
                    <a:pt x="384809" y="1062989"/>
                  </a:lnTo>
                  <a:lnTo>
                    <a:pt x="429894" y="1090929"/>
                  </a:lnTo>
                  <a:lnTo>
                    <a:pt x="475615" y="1116329"/>
                  </a:lnTo>
                  <a:lnTo>
                    <a:pt x="522605" y="1139825"/>
                  </a:lnTo>
                  <a:lnTo>
                    <a:pt x="569594" y="1162050"/>
                  </a:lnTo>
                  <a:lnTo>
                    <a:pt x="617219" y="1182369"/>
                  </a:lnTo>
                  <a:lnTo>
                    <a:pt x="664209" y="1200784"/>
                  </a:lnTo>
                  <a:lnTo>
                    <a:pt x="710565" y="1216659"/>
                  </a:lnTo>
                  <a:lnTo>
                    <a:pt x="756919" y="1231900"/>
                  </a:lnTo>
                  <a:lnTo>
                    <a:pt x="802005" y="1244600"/>
                  </a:lnTo>
                  <a:lnTo>
                    <a:pt x="846455" y="1255394"/>
                  </a:lnTo>
                  <a:lnTo>
                    <a:pt x="888999" y="1263650"/>
                  </a:lnTo>
                  <a:lnTo>
                    <a:pt x="929640" y="1270634"/>
                  </a:lnTo>
                  <a:lnTo>
                    <a:pt x="968374" y="1275714"/>
                  </a:lnTo>
                  <a:lnTo>
                    <a:pt x="1039494" y="1279525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70000"/>
                  </a:lnTo>
                  <a:lnTo>
                    <a:pt x="1146809" y="1263014"/>
                  </a:lnTo>
                  <a:lnTo>
                    <a:pt x="1164590" y="1253489"/>
                  </a:lnTo>
                  <a:lnTo>
                    <a:pt x="1308734" y="1191259"/>
                  </a:lnTo>
                  <a:lnTo>
                    <a:pt x="1459230" y="1165225"/>
                  </a:lnTo>
                  <a:lnTo>
                    <a:pt x="1578609" y="1159509"/>
                  </a:lnTo>
                  <a:lnTo>
                    <a:pt x="1626870" y="1161414"/>
                  </a:lnTo>
                  <a:lnTo>
                    <a:pt x="1515109" y="1107439"/>
                  </a:lnTo>
                  <a:lnTo>
                    <a:pt x="1451609" y="1052194"/>
                  </a:lnTo>
                  <a:lnTo>
                    <a:pt x="1414145" y="962025"/>
                  </a:lnTo>
                  <a:lnTo>
                    <a:pt x="1378584" y="803275"/>
                  </a:lnTo>
                  <a:lnTo>
                    <a:pt x="1370965" y="762000"/>
                  </a:lnTo>
                  <a:lnTo>
                    <a:pt x="1365884" y="722629"/>
                  </a:lnTo>
                  <a:lnTo>
                    <a:pt x="1352549" y="581659"/>
                  </a:lnTo>
                  <a:lnTo>
                    <a:pt x="1343024" y="517525"/>
                  </a:lnTo>
                  <a:lnTo>
                    <a:pt x="1324609" y="454659"/>
                  </a:lnTo>
                  <a:lnTo>
                    <a:pt x="1292859" y="390525"/>
                  </a:lnTo>
                  <a:lnTo>
                    <a:pt x="1270634" y="356869"/>
                  </a:lnTo>
                  <a:lnTo>
                    <a:pt x="1242695" y="322579"/>
                  </a:lnTo>
                  <a:lnTo>
                    <a:pt x="1209674" y="286384"/>
                  </a:lnTo>
                  <a:lnTo>
                    <a:pt x="1169670" y="248284"/>
                  </a:lnTo>
                  <a:lnTo>
                    <a:pt x="1123315" y="208279"/>
                  </a:lnTo>
                  <a:lnTo>
                    <a:pt x="1069340" y="166369"/>
                  </a:lnTo>
                  <a:lnTo>
                    <a:pt x="1006474" y="121284"/>
                  </a:lnTo>
                  <a:lnTo>
                    <a:pt x="969644" y="97789"/>
                  </a:lnTo>
                  <a:lnTo>
                    <a:pt x="932180" y="76834"/>
                  </a:lnTo>
                  <a:lnTo>
                    <a:pt x="892809" y="58419"/>
                  </a:lnTo>
                  <a:lnTo>
                    <a:pt x="852805" y="42544"/>
                  </a:lnTo>
                  <a:lnTo>
                    <a:pt x="812799" y="29209"/>
                  </a:lnTo>
                  <a:lnTo>
                    <a:pt x="771524" y="18414"/>
                  </a:lnTo>
                  <a:lnTo>
                    <a:pt x="729615" y="10159"/>
                  </a:lnTo>
                  <a:lnTo>
                    <a:pt x="688340" y="4444"/>
                  </a:lnTo>
                  <a:lnTo>
                    <a:pt x="646430" y="1269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8644" y="2448560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09" y="1269"/>
                  </a:lnTo>
                  <a:lnTo>
                    <a:pt x="521334" y="4444"/>
                  </a:lnTo>
                  <a:lnTo>
                    <a:pt x="480694" y="10160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119" y="54610"/>
                  </a:lnTo>
                  <a:lnTo>
                    <a:pt x="289559" y="70485"/>
                  </a:lnTo>
                  <a:lnTo>
                    <a:pt x="254634" y="88900"/>
                  </a:lnTo>
                  <a:lnTo>
                    <a:pt x="221615" y="108585"/>
                  </a:lnTo>
                  <a:lnTo>
                    <a:pt x="189865" y="130810"/>
                  </a:lnTo>
                  <a:lnTo>
                    <a:pt x="132715" y="179704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5" y="366394"/>
                  </a:lnTo>
                  <a:lnTo>
                    <a:pt x="2540" y="440689"/>
                  </a:lnTo>
                  <a:lnTo>
                    <a:pt x="0" y="479425"/>
                  </a:lnTo>
                  <a:lnTo>
                    <a:pt x="635" y="520064"/>
                  </a:lnTo>
                  <a:lnTo>
                    <a:pt x="5080" y="561975"/>
                  </a:lnTo>
                  <a:lnTo>
                    <a:pt x="13335" y="605154"/>
                  </a:lnTo>
                  <a:lnTo>
                    <a:pt x="26669" y="651510"/>
                  </a:lnTo>
                  <a:lnTo>
                    <a:pt x="43815" y="697229"/>
                  </a:lnTo>
                  <a:lnTo>
                    <a:pt x="64769" y="741044"/>
                  </a:lnTo>
                  <a:lnTo>
                    <a:pt x="89535" y="782954"/>
                  </a:lnTo>
                  <a:lnTo>
                    <a:pt x="118110" y="823594"/>
                  </a:lnTo>
                  <a:lnTo>
                    <a:pt x="149225" y="862964"/>
                  </a:lnTo>
                  <a:lnTo>
                    <a:pt x="182880" y="900429"/>
                  </a:lnTo>
                  <a:lnTo>
                    <a:pt x="219075" y="935989"/>
                  </a:lnTo>
                  <a:lnTo>
                    <a:pt x="257809" y="970279"/>
                  </a:lnTo>
                  <a:lnTo>
                    <a:pt x="298450" y="1002664"/>
                  </a:lnTo>
                  <a:lnTo>
                    <a:pt x="340994" y="1033779"/>
                  </a:lnTo>
                  <a:lnTo>
                    <a:pt x="384809" y="1062989"/>
                  </a:lnTo>
                  <a:lnTo>
                    <a:pt x="429894" y="1090294"/>
                  </a:lnTo>
                  <a:lnTo>
                    <a:pt x="475615" y="1115694"/>
                  </a:lnTo>
                  <a:lnTo>
                    <a:pt x="522605" y="1139189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0565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5819" y="1254760"/>
                  </a:lnTo>
                  <a:lnTo>
                    <a:pt x="889000" y="1263650"/>
                  </a:lnTo>
                  <a:lnTo>
                    <a:pt x="929640" y="1270000"/>
                  </a:lnTo>
                  <a:lnTo>
                    <a:pt x="968375" y="1275079"/>
                  </a:lnTo>
                  <a:lnTo>
                    <a:pt x="1039494" y="1278889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69364"/>
                  </a:lnTo>
                  <a:lnTo>
                    <a:pt x="1146809" y="1262379"/>
                  </a:lnTo>
                  <a:lnTo>
                    <a:pt x="1164590" y="1252854"/>
                  </a:lnTo>
                  <a:lnTo>
                    <a:pt x="1308734" y="1191260"/>
                  </a:lnTo>
                  <a:lnTo>
                    <a:pt x="1459230" y="1164589"/>
                  </a:lnTo>
                  <a:lnTo>
                    <a:pt x="1578609" y="1159510"/>
                  </a:lnTo>
                  <a:lnTo>
                    <a:pt x="1626870" y="1160779"/>
                  </a:lnTo>
                  <a:lnTo>
                    <a:pt x="1515109" y="1106804"/>
                  </a:lnTo>
                  <a:lnTo>
                    <a:pt x="1451609" y="1051560"/>
                  </a:lnTo>
                  <a:lnTo>
                    <a:pt x="1414145" y="961389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4"/>
                  </a:lnTo>
                  <a:lnTo>
                    <a:pt x="1352550" y="581660"/>
                  </a:lnTo>
                  <a:lnTo>
                    <a:pt x="1342390" y="517525"/>
                  </a:lnTo>
                  <a:lnTo>
                    <a:pt x="1324609" y="454025"/>
                  </a:lnTo>
                  <a:lnTo>
                    <a:pt x="1292859" y="389889"/>
                  </a:lnTo>
                  <a:lnTo>
                    <a:pt x="1270634" y="356235"/>
                  </a:lnTo>
                  <a:lnTo>
                    <a:pt x="1242695" y="321944"/>
                  </a:lnTo>
                  <a:lnTo>
                    <a:pt x="1209675" y="285750"/>
                  </a:lnTo>
                  <a:lnTo>
                    <a:pt x="1169670" y="247650"/>
                  </a:lnTo>
                  <a:lnTo>
                    <a:pt x="1123315" y="208279"/>
                  </a:lnTo>
                  <a:lnTo>
                    <a:pt x="1069340" y="165735"/>
                  </a:lnTo>
                  <a:lnTo>
                    <a:pt x="1006475" y="120650"/>
                  </a:lnTo>
                  <a:lnTo>
                    <a:pt x="969644" y="97154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2805" y="41910"/>
                  </a:lnTo>
                  <a:lnTo>
                    <a:pt x="812800" y="28575"/>
                  </a:lnTo>
                  <a:lnTo>
                    <a:pt x="771525" y="17779"/>
                  </a:lnTo>
                  <a:lnTo>
                    <a:pt x="729615" y="9525"/>
                  </a:lnTo>
                  <a:lnTo>
                    <a:pt x="688340" y="3810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27704" y="2510154"/>
              <a:ext cx="1490980" cy="1172210"/>
            </a:xfrm>
            <a:custGeom>
              <a:avLst/>
              <a:gdLst/>
              <a:ahLst/>
              <a:cxnLst/>
              <a:rect l="l" t="t" r="r" b="b"/>
              <a:pathLst>
                <a:path w="1490979" h="1172210">
                  <a:moveTo>
                    <a:pt x="560069" y="0"/>
                  </a:moveTo>
                  <a:lnTo>
                    <a:pt x="518159" y="635"/>
                  </a:lnTo>
                  <a:lnTo>
                    <a:pt x="476884" y="4445"/>
                  </a:lnTo>
                  <a:lnTo>
                    <a:pt x="435609" y="10160"/>
                  </a:lnTo>
                  <a:lnTo>
                    <a:pt x="395605" y="18415"/>
                  </a:lnTo>
                  <a:lnTo>
                    <a:pt x="356234" y="29210"/>
                  </a:lnTo>
                  <a:lnTo>
                    <a:pt x="318134" y="41910"/>
                  </a:lnTo>
                  <a:lnTo>
                    <a:pt x="281305" y="57150"/>
                  </a:lnTo>
                  <a:lnTo>
                    <a:pt x="246380" y="74295"/>
                  </a:lnTo>
                  <a:lnTo>
                    <a:pt x="212090" y="93980"/>
                  </a:lnTo>
                  <a:lnTo>
                    <a:pt x="122555" y="163830"/>
                  </a:lnTo>
                  <a:lnTo>
                    <a:pt x="74294" y="219710"/>
                  </a:lnTo>
                  <a:lnTo>
                    <a:pt x="36830" y="283210"/>
                  </a:lnTo>
                  <a:lnTo>
                    <a:pt x="12064" y="353060"/>
                  </a:lnTo>
                  <a:lnTo>
                    <a:pt x="634" y="429260"/>
                  </a:lnTo>
                  <a:lnTo>
                    <a:pt x="0" y="469900"/>
                  </a:lnTo>
                  <a:lnTo>
                    <a:pt x="4444" y="511175"/>
                  </a:lnTo>
                  <a:lnTo>
                    <a:pt x="12064" y="554355"/>
                  </a:lnTo>
                  <a:lnTo>
                    <a:pt x="26034" y="601345"/>
                  </a:lnTo>
                  <a:lnTo>
                    <a:pt x="43815" y="647065"/>
                  </a:lnTo>
                  <a:lnTo>
                    <a:pt x="66674" y="690880"/>
                  </a:lnTo>
                  <a:lnTo>
                    <a:pt x="92709" y="733425"/>
                  </a:lnTo>
                  <a:lnTo>
                    <a:pt x="122555" y="773430"/>
                  </a:lnTo>
                  <a:lnTo>
                    <a:pt x="155574" y="812165"/>
                  </a:lnTo>
                  <a:lnTo>
                    <a:pt x="191769" y="848995"/>
                  </a:lnTo>
                  <a:lnTo>
                    <a:pt x="230505" y="883920"/>
                  </a:lnTo>
                  <a:lnTo>
                    <a:pt x="271144" y="916940"/>
                  </a:lnTo>
                  <a:lnTo>
                    <a:pt x="313690" y="948055"/>
                  </a:lnTo>
                  <a:lnTo>
                    <a:pt x="358140" y="977265"/>
                  </a:lnTo>
                  <a:lnTo>
                    <a:pt x="403859" y="1004570"/>
                  </a:lnTo>
                  <a:lnTo>
                    <a:pt x="450849" y="1029970"/>
                  </a:lnTo>
                  <a:lnTo>
                    <a:pt x="498474" y="1053465"/>
                  </a:lnTo>
                  <a:lnTo>
                    <a:pt x="546099" y="1074420"/>
                  </a:lnTo>
                  <a:lnTo>
                    <a:pt x="593724" y="1094105"/>
                  </a:lnTo>
                  <a:lnTo>
                    <a:pt x="641349" y="1111250"/>
                  </a:lnTo>
                  <a:lnTo>
                    <a:pt x="687705" y="1126490"/>
                  </a:lnTo>
                  <a:lnTo>
                    <a:pt x="733424" y="1139190"/>
                  </a:lnTo>
                  <a:lnTo>
                    <a:pt x="777874" y="1149985"/>
                  </a:lnTo>
                  <a:lnTo>
                    <a:pt x="821055" y="1158875"/>
                  </a:lnTo>
                  <a:lnTo>
                    <a:pt x="862330" y="1165225"/>
                  </a:lnTo>
                  <a:lnTo>
                    <a:pt x="900430" y="1169670"/>
                  </a:lnTo>
                  <a:lnTo>
                    <a:pt x="936624" y="1172210"/>
                  </a:lnTo>
                  <a:lnTo>
                    <a:pt x="970280" y="1171575"/>
                  </a:lnTo>
                  <a:lnTo>
                    <a:pt x="1000124" y="1169035"/>
                  </a:lnTo>
                  <a:lnTo>
                    <a:pt x="1026159" y="1164590"/>
                  </a:lnTo>
                  <a:lnTo>
                    <a:pt x="1049020" y="1157605"/>
                  </a:lnTo>
                  <a:lnTo>
                    <a:pt x="1067434" y="1148080"/>
                  </a:lnTo>
                  <a:lnTo>
                    <a:pt x="1198880" y="1091565"/>
                  </a:lnTo>
                  <a:lnTo>
                    <a:pt x="1337309" y="1067435"/>
                  </a:lnTo>
                  <a:lnTo>
                    <a:pt x="1446530" y="1062355"/>
                  </a:lnTo>
                  <a:lnTo>
                    <a:pt x="1490980" y="1063625"/>
                  </a:lnTo>
                  <a:lnTo>
                    <a:pt x="1388109" y="1014095"/>
                  </a:lnTo>
                  <a:lnTo>
                    <a:pt x="1330324" y="963930"/>
                  </a:lnTo>
                  <a:lnTo>
                    <a:pt x="1296034" y="881380"/>
                  </a:lnTo>
                  <a:lnTo>
                    <a:pt x="1263649" y="735965"/>
                  </a:lnTo>
                  <a:lnTo>
                    <a:pt x="1256030" y="693420"/>
                  </a:lnTo>
                  <a:lnTo>
                    <a:pt x="1250315" y="653415"/>
                  </a:lnTo>
                  <a:lnTo>
                    <a:pt x="1240790" y="545465"/>
                  </a:lnTo>
                  <a:lnTo>
                    <a:pt x="1236980" y="511810"/>
                  </a:lnTo>
                  <a:lnTo>
                    <a:pt x="1223645" y="447040"/>
                  </a:lnTo>
                  <a:lnTo>
                    <a:pt x="1198245" y="381635"/>
                  </a:lnTo>
                  <a:lnTo>
                    <a:pt x="1179195" y="347980"/>
                  </a:lnTo>
                  <a:lnTo>
                    <a:pt x="1154430" y="313690"/>
                  </a:lnTo>
                  <a:lnTo>
                    <a:pt x="1123315" y="277495"/>
                  </a:lnTo>
                  <a:lnTo>
                    <a:pt x="1085849" y="239395"/>
                  </a:lnTo>
                  <a:lnTo>
                    <a:pt x="1040130" y="199390"/>
                  </a:lnTo>
                  <a:lnTo>
                    <a:pt x="986155" y="156845"/>
                  </a:lnTo>
                  <a:lnTo>
                    <a:pt x="922655" y="110490"/>
                  </a:lnTo>
                  <a:lnTo>
                    <a:pt x="885824" y="86995"/>
                  </a:lnTo>
                  <a:lnTo>
                    <a:pt x="847724" y="66040"/>
                  </a:lnTo>
                  <a:lnTo>
                    <a:pt x="808355" y="48260"/>
                  </a:lnTo>
                  <a:lnTo>
                    <a:pt x="767715" y="33655"/>
                  </a:lnTo>
                  <a:lnTo>
                    <a:pt x="727074" y="21590"/>
                  </a:lnTo>
                  <a:lnTo>
                    <a:pt x="685799" y="12065"/>
                  </a:lnTo>
                  <a:lnTo>
                    <a:pt x="643890" y="5080"/>
                  </a:lnTo>
                  <a:lnTo>
                    <a:pt x="601980" y="1270"/>
                  </a:lnTo>
                  <a:lnTo>
                    <a:pt x="560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0094" y="6801484"/>
              <a:ext cx="2033905" cy="144145"/>
            </a:xfrm>
            <a:custGeom>
              <a:avLst/>
              <a:gdLst/>
              <a:ahLst/>
              <a:cxnLst/>
              <a:rect l="l" t="t" r="r" b="b"/>
              <a:pathLst>
                <a:path w="2033904" h="144145">
                  <a:moveTo>
                    <a:pt x="2011045" y="132079"/>
                  </a:moveTo>
                  <a:lnTo>
                    <a:pt x="2021204" y="120649"/>
                  </a:lnTo>
                  <a:lnTo>
                    <a:pt x="2028825" y="95884"/>
                  </a:lnTo>
                  <a:lnTo>
                    <a:pt x="2032634" y="59689"/>
                  </a:lnTo>
                  <a:lnTo>
                    <a:pt x="2033904" y="10159"/>
                  </a:lnTo>
                </a:path>
                <a:path w="2033904" h="144145">
                  <a:moveTo>
                    <a:pt x="22859" y="144144"/>
                  </a:moveTo>
                  <a:lnTo>
                    <a:pt x="15239" y="126364"/>
                  </a:lnTo>
                  <a:lnTo>
                    <a:pt x="9525" y="100964"/>
                  </a:lnTo>
                  <a:lnTo>
                    <a:pt x="4444" y="60959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851408" y="702309"/>
            <a:ext cx="6518275" cy="130302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5020"/>
              </a:lnSpc>
              <a:spcBef>
                <a:spcPts val="215"/>
              </a:spcBef>
              <a:tabLst>
                <a:tab pos="457200" algn="l"/>
                <a:tab pos="1108710" algn="l"/>
                <a:tab pos="2086610" algn="l"/>
                <a:tab pos="3124835" algn="l"/>
                <a:tab pos="3628390" algn="l"/>
                <a:tab pos="4814570" algn="l"/>
              </a:tabLst>
            </a:pPr>
            <a:r>
              <a:rPr sz="4200" spc="-25" dirty="0"/>
              <a:t>Hva</a:t>
            </a:r>
            <a:r>
              <a:rPr sz="4200" dirty="0"/>
              <a:t>	er</a:t>
            </a:r>
            <a:r>
              <a:rPr sz="4200" spc="-40" dirty="0"/>
              <a:t> </a:t>
            </a:r>
            <a:r>
              <a:rPr sz="4200" spc="-10" dirty="0"/>
              <a:t>mening</a:t>
            </a:r>
            <a:r>
              <a:rPr sz="4200" dirty="0"/>
              <a:t>	</a:t>
            </a:r>
            <a:r>
              <a:rPr sz="4200" spc="-25" dirty="0"/>
              <a:t>med</a:t>
            </a:r>
            <a:r>
              <a:rPr sz="4200" dirty="0"/>
              <a:t>	livet</a:t>
            </a:r>
            <a:r>
              <a:rPr sz="4200" spc="-75" dirty="0"/>
              <a:t> </a:t>
            </a:r>
            <a:r>
              <a:rPr sz="4200" spc="-25" dirty="0"/>
              <a:t>og </a:t>
            </a:r>
            <a:r>
              <a:rPr sz="4200" spc="-50" dirty="0"/>
              <a:t>å</a:t>
            </a:r>
            <a:r>
              <a:rPr sz="4200" dirty="0"/>
              <a:t>	</a:t>
            </a:r>
            <a:r>
              <a:rPr sz="4200" spc="-10" dirty="0"/>
              <a:t>tilhøre</a:t>
            </a:r>
            <a:r>
              <a:rPr sz="4200" dirty="0"/>
              <a:t>	</a:t>
            </a:r>
            <a:r>
              <a:rPr sz="4200" spc="-25" dirty="0"/>
              <a:t>noe</a:t>
            </a:r>
            <a:r>
              <a:rPr sz="4200" dirty="0"/>
              <a:t>	</a:t>
            </a:r>
            <a:r>
              <a:rPr sz="4200" spc="-10" dirty="0"/>
              <a:t>større?</a:t>
            </a:r>
            <a:endParaRPr sz="4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Meningen</a:t>
            </a:r>
            <a:r>
              <a:rPr spc="-120" dirty="0"/>
              <a:t> </a:t>
            </a:r>
            <a:r>
              <a:rPr dirty="0"/>
              <a:t>med</a:t>
            </a:r>
            <a:r>
              <a:rPr spc="-114" dirty="0"/>
              <a:t> </a:t>
            </a:r>
            <a:r>
              <a:rPr dirty="0"/>
              <a:t>livet,</a:t>
            </a:r>
            <a:r>
              <a:rPr spc="-120" dirty="0"/>
              <a:t> </a:t>
            </a:r>
            <a:r>
              <a:rPr dirty="0"/>
              <a:t>to</a:t>
            </a:r>
            <a:r>
              <a:rPr spc="-114" dirty="0"/>
              <a:t> </a:t>
            </a:r>
            <a:r>
              <a:rPr spc="-10" dirty="0"/>
              <a:t>synspunkter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1408" y="1844166"/>
            <a:ext cx="3146425" cy="45110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139190">
              <a:lnSpc>
                <a:spcPts val="2500"/>
              </a:lnSpc>
              <a:spcBef>
                <a:spcPts val="295"/>
              </a:spcBef>
            </a:pPr>
            <a:r>
              <a:rPr sz="2200" b="1" dirty="0">
                <a:latin typeface="Arial"/>
                <a:cs typeface="Arial"/>
              </a:rPr>
              <a:t>Det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finnes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en </a:t>
            </a:r>
            <a:r>
              <a:rPr sz="2200" b="1" dirty="0">
                <a:latin typeface="Arial"/>
                <a:cs typeface="Arial"/>
              </a:rPr>
              <a:t>dypere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mening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94700"/>
              </a:lnSpc>
              <a:spcBef>
                <a:spcPts val="770"/>
              </a:spcBef>
            </a:pPr>
            <a:r>
              <a:rPr sz="2200" dirty="0">
                <a:latin typeface="Arial"/>
                <a:cs typeface="Arial"/>
              </a:rPr>
              <a:t>Vi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finne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religion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filosofi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som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viser </a:t>
            </a:r>
            <a:r>
              <a:rPr sz="2200" dirty="0">
                <a:latin typeface="Arial"/>
                <a:cs typeface="Arial"/>
              </a:rPr>
              <a:t>hvordan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leve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et </a:t>
            </a:r>
            <a:r>
              <a:rPr sz="2200" dirty="0">
                <a:latin typeface="Arial"/>
                <a:cs typeface="Arial"/>
              </a:rPr>
              <a:t>godt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meningsfylt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liv.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2200">
              <a:latin typeface="Arial"/>
              <a:cs typeface="Arial"/>
            </a:endParaRPr>
          </a:p>
          <a:p>
            <a:pPr marL="12700" marR="1388110">
              <a:lnSpc>
                <a:spcPct val="94600"/>
              </a:lnSpc>
            </a:pPr>
            <a:r>
              <a:rPr sz="2200" b="1" dirty="0">
                <a:latin typeface="Arial"/>
                <a:cs typeface="Arial"/>
              </a:rPr>
              <a:t>Det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finnes </a:t>
            </a:r>
            <a:r>
              <a:rPr sz="2200" b="1" dirty="0">
                <a:latin typeface="Arial"/>
                <a:cs typeface="Arial"/>
              </a:rPr>
              <a:t>ingen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dypere mening</a:t>
            </a:r>
            <a:endParaRPr sz="2200">
              <a:latin typeface="Arial"/>
              <a:cs typeface="Arial"/>
            </a:endParaRPr>
          </a:p>
          <a:p>
            <a:pPr marL="12700" marR="425450">
              <a:lnSpc>
                <a:spcPct val="94800"/>
              </a:lnSpc>
              <a:spcBef>
                <a:spcPts val="835"/>
              </a:spcBef>
            </a:pPr>
            <a:r>
              <a:rPr sz="2200" dirty="0">
                <a:latin typeface="Arial"/>
                <a:cs typeface="Arial"/>
              </a:rPr>
              <a:t>Vi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må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bestemme </a:t>
            </a:r>
            <a:r>
              <a:rPr sz="2200" dirty="0">
                <a:latin typeface="Arial"/>
                <a:cs typeface="Arial"/>
              </a:rPr>
              <a:t>vår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egen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mening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med </a:t>
            </a:r>
            <a:r>
              <a:rPr sz="2200" spc="-10" dirty="0">
                <a:latin typeface="Arial"/>
                <a:cs typeface="Arial"/>
              </a:rPr>
              <a:t>livet.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784629"/>
            <a:ext cx="5169408" cy="46120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Å</a:t>
            </a:r>
            <a:r>
              <a:rPr spc="-85" dirty="0"/>
              <a:t> </a:t>
            </a:r>
            <a:r>
              <a:rPr dirty="0"/>
              <a:t>tilhøre</a:t>
            </a:r>
            <a:r>
              <a:rPr spc="-80" dirty="0"/>
              <a:t> </a:t>
            </a:r>
            <a:r>
              <a:rPr dirty="0"/>
              <a:t>noe</a:t>
            </a:r>
            <a:r>
              <a:rPr spc="-80" dirty="0"/>
              <a:t> </a:t>
            </a:r>
            <a:r>
              <a:rPr spc="-10" dirty="0"/>
              <a:t>større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844166"/>
            <a:ext cx="2757805" cy="376110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3970" marR="5080">
              <a:lnSpc>
                <a:spcPts val="2500"/>
              </a:lnSpc>
              <a:spcBef>
                <a:spcPts val="295"/>
              </a:spcBef>
            </a:pPr>
            <a:r>
              <a:rPr sz="2200" b="1" dirty="0">
                <a:latin typeface="Arial"/>
                <a:cs typeface="Arial"/>
              </a:rPr>
              <a:t>Du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kan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føle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deg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som </a:t>
            </a:r>
            <a:r>
              <a:rPr sz="2200" b="1" dirty="0">
                <a:latin typeface="Arial"/>
                <a:cs typeface="Arial"/>
              </a:rPr>
              <a:t>en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del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av</a:t>
            </a:r>
            <a:endParaRPr sz="2200">
              <a:latin typeface="Arial"/>
              <a:cs typeface="Arial"/>
            </a:endParaRPr>
          </a:p>
          <a:p>
            <a:pPr marL="242570" marR="519430" indent="-229235">
              <a:lnSpc>
                <a:spcPts val="2500"/>
              </a:lnSpc>
              <a:spcBef>
                <a:spcPts val="1120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samfunnet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eller </a:t>
            </a:r>
            <a:r>
              <a:rPr sz="2200" spc="-10" dirty="0">
                <a:latin typeface="Arial"/>
                <a:cs typeface="Arial"/>
              </a:rPr>
              <a:t>menneskeheten</a:t>
            </a:r>
            <a:endParaRPr sz="22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919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en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ånd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kraft</a:t>
            </a:r>
            <a:endParaRPr sz="22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00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alt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universet</a:t>
            </a:r>
            <a:endParaRPr sz="22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980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naturens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kretsløp</a:t>
            </a:r>
            <a:endParaRPr sz="22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00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Guds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skaperverk</a:t>
            </a:r>
            <a:endParaRPr sz="22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994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din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familie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slekt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784629"/>
            <a:ext cx="5169408" cy="46120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60" dirty="0"/>
              <a:t> </a:t>
            </a:r>
            <a:r>
              <a:rPr dirty="0"/>
              <a:t>tenker</a:t>
            </a:r>
            <a:r>
              <a:rPr spc="-155" dirty="0"/>
              <a:t> </a:t>
            </a:r>
            <a:r>
              <a:rPr spc="-25" dirty="0"/>
              <a:t>du?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724525" y="1713229"/>
            <a:ext cx="4292600" cy="4277995"/>
            <a:chOff x="5724525" y="1713229"/>
            <a:chExt cx="4292600" cy="42779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9329" y="4848859"/>
              <a:ext cx="74929" cy="1746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5370" y="4745354"/>
              <a:ext cx="71754" cy="177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525" y="1713229"/>
              <a:ext cx="4117340" cy="427799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/>
              <a:t>Tenk</a:t>
            </a:r>
            <a:r>
              <a:rPr spc="-65" dirty="0"/>
              <a:t> </a:t>
            </a:r>
            <a:r>
              <a:rPr dirty="0"/>
              <a:t>etter</a:t>
            </a:r>
            <a:r>
              <a:rPr spc="-55" dirty="0"/>
              <a:t> </a:t>
            </a:r>
            <a:r>
              <a:rPr spc="-10" dirty="0"/>
              <a:t>sammen:</a:t>
            </a:r>
          </a:p>
          <a:p>
            <a:pPr marL="299085" marR="5080" indent="-287020">
              <a:lnSpc>
                <a:spcPct val="112000"/>
              </a:lnSpc>
              <a:spcBef>
                <a:spcPts val="495"/>
              </a:spcBef>
              <a:buAutoNum type="arabicPeriod"/>
              <a:tabLst>
                <a:tab pos="300990" algn="l"/>
              </a:tabLst>
            </a:pPr>
            <a:r>
              <a:rPr sz="2000" b="0" dirty="0">
                <a:latin typeface="Arial"/>
                <a:cs typeface="Arial"/>
              </a:rPr>
              <a:t>Finnes</a:t>
            </a:r>
            <a:r>
              <a:rPr sz="2000" b="0" spc="-3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det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en</a:t>
            </a:r>
            <a:r>
              <a:rPr sz="2000" b="0" spc="-3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dypere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mening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med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livet, 	</a:t>
            </a:r>
            <a:r>
              <a:rPr sz="2000" b="0" dirty="0">
                <a:latin typeface="Arial"/>
                <a:cs typeface="Arial"/>
              </a:rPr>
              <a:t>eller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må</a:t>
            </a:r>
            <a:r>
              <a:rPr sz="2000" b="0" spc="-4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vi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alle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skape</a:t>
            </a:r>
            <a:r>
              <a:rPr sz="2000" b="0" spc="-3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vår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egen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mening 	</a:t>
            </a:r>
            <a:r>
              <a:rPr sz="2000" b="0" dirty="0">
                <a:latin typeface="Arial"/>
                <a:cs typeface="Arial"/>
              </a:rPr>
              <a:t>med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livet?</a:t>
            </a:r>
            <a:endParaRPr sz="2000">
              <a:latin typeface="Arial"/>
              <a:cs typeface="Arial"/>
            </a:endParaRPr>
          </a:p>
          <a:p>
            <a:pPr marL="299085" marR="711835" indent="-287020">
              <a:lnSpc>
                <a:spcPct val="112000"/>
              </a:lnSpc>
              <a:spcBef>
                <a:spcPts val="575"/>
              </a:spcBef>
              <a:buAutoNum type="arabicPeriod"/>
              <a:tabLst>
                <a:tab pos="300990" algn="l"/>
              </a:tabLst>
            </a:pPr>
            <a:r>
              <a:rPr sz="2000" b="0" dirty="0">
                <a:latin typeface="Arial"/>
                <a:cs typeface="Arial"/>
              </a:rPr>
              <a:t>Hvilken</a:t>
            </a:r>
            <a:r>
              <a:rPr sz="2000" b="0" spc="-5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eller</a:t>
            </a:r>
            <a:r>
              <a:rPr sz="2000" b="0" spc="-5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hvilke</a:t>
            </a:r>
            <a:r>
              <a:rPr sz="2000" b="0" spc="-45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større 	</a:t>
            </a:r>
            <a:r>
              <a:rPr sz="2000" b="0" dirty="0">
                <a:latin typeface="Arial"/>
                <a:cs typeface="Arial"/>
              </a:rPr>
              <a:t>sammenhenger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føler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du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deg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spc="-25" dirty="0">
                <a:latin typeface="Arial"/>
                <a:cs typeface="Arial"/>
              </a:rPr>
              <a:t>som 	</a:t>
            </a:r>
            <a:r>
              <a:rPr sz="2000" b="0" dirty="0">
                <a:latin typeface="Arial"/>
                <a:cs typeface="Arial"/>
              </a:rPr>
              <a:t>en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del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spc="-25" dirty="0">
                <a:latin typeface="Arial"/>
                <a:cs typeface="Arial"/>
              </a:rPr>
              <a:t>av?</a:t>
            </a:r>
            <a:endParaRPr sz="2000">
              <a:latin typeface="Arial"/>
              <a:cs typeface="Arial"/>
            </a:endParaRPr>
          </a:p>
          <a:p>
            <a:pPr marL="299085" marR="176530" indent="-287020">
              <a:lnSpc>
                <a:spcPct val="112300"/>
              </a:lnSpc>
              <a:spcBef>
                <a:spcPts val="570"/>
              </a:spcBef>
              <a:buAutoNum type="arabicPeriod"/>
              <a:tabLst>
                <a:tab pos="300990" algn="l"/>
              </a:tabLst>
            </a:pPr>
            <a:r>
              <a:rPr sz="2000" b="0" dirty="0">
                <a:latin typeface="Arial"/>
                <a:cs typeface="Arial"/>
              </a:rPr>
              <a:t>Når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begynte</a:t>
            </a:r>
            <a:r>
              <a:rPr sz="2000" b="0" spc="-3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du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å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tenke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på</a:t>
            </a:r>
            <a:r>
              <a:rPr sz="2000" b="0" spc="-35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meningen 	</a:t>
            </a:r>
            <a:r>
              <a:rPr sz="2000" b="0" dirty="0">
                <a:latin typeface="Arial"/>
                <a:cs typeface="Arial"/>
              </a:rPr>
              <a:t>med</a:t>
            </a:r>
            <a:r>
              <a:rPr sz="2000" b="0" spc="-1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livet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og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om</a:t>
            </a:r>
            <a:r>
              <a:rPr sz="2000" b="0" spc="-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vi</a:t>
            </a:r>
            <a:r>
              <a:rPr sz="2000" b="0" spc="-1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tilhører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noe</a:t>
            </a:r>
            <a:r>
              <a:rPr sz="2000" b="0" spc="-5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større? 	</a:t>
            </a:r>
            <a:r>
              <a:rPr sz="2000" b="0" dirty="0">
                <a:latin typeface="Arial"/>
                <a:cs typeface="Arial"/>
              </a:rPr>
              <a:t>Husker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du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hvordan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du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tenkte?</a:t>
            </a:r>
            <a:endParaRPr sz="2000">
              <a:latin typeface="Arial"/>
              <a:cs typeface="Arial"/>
            </a:endParaRPr>
          </a:p>
          <a:p>
            <a:pPr marL="299085" marR="681990" indent="-287020">
              <a:lnSpc>
                <a:spcPct val="112000"/>
              </a:lnSpc>
              <a:spcBef>
                <a:spcPts val="575"/>
              </a:spcBef>
              <a:buAutoNum type="arabicPeriod"/>
              <a:tabLst>
                <a:tab pos="300990" algn="l"/>
              </a:tabLst>
            </a:pPr>
            <a:r>
              <a:rPr sz="2000" b="0" dirty="0">
                <a:latin typeface="Arial"/>
                <a:cs typeface="Arial"/>
              </a:rPr>
              <a:t>Har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du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eksempler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på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hvordan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spc="-25" dirty="0">
                <a:latin typeface="Arial"/>
                <a:cs typeface="Arial"/>
              </a:rPr>
              <a:t>det 	</a:t>
            </a:r>
            <a:r>
              <a:rPr sz="2000" b="0" dirty="0">
                <a:latin typeface="Arial"/>
                <a:cs typeface="Arial"/>
              </a:rPr>
              <a:t>kan</a:t>
            </a:r>
            <a:r>
              <a:rPr sz="2000" b="0" spc="-3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være</a:t>
            </a:r>
            <a:r>
              <a:rPr sz="2000" b="0" spc="-1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å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ikke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føle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seg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som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spc="-25" dirty="0">
                <a:latin typeface="Arial"/>
                <a:cs typeface="Arial"/>
              </a:rPr>
              <a:t>en 	</a:t>
            </a:r>
            <a:r>
              <a:rPr sz="2000" b="0" dirty="0">
                <a:latin typeface="Arial"/>
                <a:cs typeface="Arial"/>
              </a:rPr>
              <a:t>del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av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en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større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sammenheng?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5706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Balanseøvelse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869465"/>
            <a:ext cx="3727450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44450">
              <a:lnSpc>
                <a:spcPct val="1226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Balanseøvelser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3970" marR="701675">
              <a:lnSpc>
                <a:spcPct val="1227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2570" marR="567690" indent="-230504">
              <a:lnSpc>
                <a:spcPct val="122600"/>
              </a:lnSpc>
              <a:spcBef>
                <a:spcPts val="565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9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produserer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2570" marR="117030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53304" y="1068704"/>
            <a:ext cx="4612005" cy="5288280"/>
            <a:chOff x="4853304" y="1068704"/>
            <a:chExt cx="4612005" cy="52882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074" y="1306194"/>
              <a:ext cx="3493134" cy="50507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18454" y="534987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8260"/>
                  </a:lnTo>
                  <a:lnTo>
                    <a:pt x="2875915" y="387350"/>
                  </a:lnTo>
                  <a:lnTo>
                    <a:pt x="3014345" y="409575"/>
                  </a:lnTo>
                  <a:lnTo>
                    <a:pt x="3492500" y="485139"/>
                  </a:lnTo>
                  <a:lnTo>
                    <a:pt x="3868420" y="86360"/>
                  </a:lnTo>
                  <a:lnTo>
                    <a:pt x="3870960" y="62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009" y="5344795"/>
              <a:ext cx="3880485" cy="494665"/>
            </a:xfrm>
            <a:custGeom>
              <a:avLst/>
              <a:gdLst/>
              <a:ahLst/>
              <a:cxnLst/>
              <a:rect l="l" t="t" r="r" b="b"/>
              <a:pathLst>
                <a:path w="3880484" h="494664">
                  <a:moveTo>
                    <a:pt x="5079" y="24130"/>
                  </a:moveTo>
                  <a:lnTo>
                    <a:pt x="3810" y="33020"/>
                  </a:lnTo>
                  <a:lnTo>
                    <a:pt x="2879724" y="396875"/>
                  </a:lnTo>
                  <a:lnTo>
                    <a:pt x="3498849" y="494665"/>
                  </a:lnTo>
                  <a:lnTo>
                    <a:pt x="3503294" y="489585"/>
                  </a:lnTo>
                  <a:lnTo>
                    <a:pt x="3496944" y="489585"/>
                  </a:lnTo>
                  <a:lnTo>
                    <a:pt x="3493769" y="486410"/>
                  </a:lnTo>
                  <a:lnTo>
                    <a:pt x="3495040" y="484505"/>
                  </a:lnTo>
                  <a:lnTo>
                    <a:pt x="2880994" y="387350"/>
                  </a:lnTo>
                  <a:lnTo>
                    <a:pt x="40639" y="28575"/>
                  </a:lnTo>
                  <a:lnTo>
                    <a:pt x="8889" y="28575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4664">
                  <a:moveTo>
                    <a:pt x="3495040" y="484505"/>
                  </a:moveTo>
                  <a:lnTo>
                    <a:pt x="3493769" y="486410"/>
                  </a:lnTo>
                  <a:lnTo>
                    <a:pt x="3496944" y="489585"/>
                  </a:lnTo>
                  <a:lnTo>
                    <a:pt x="3497580" y="485140"/>
                  </a:lnTo>
                  <a:lnTo>
                    <a:pt x="3495040" y="484505"/>
                  </a:lnTo>
                  <a:close/>
                </a:path>
                <a:path w="3880484" h="494664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1755"/>
                  </a:lnTo>
                  <a:lnTo>
                    <a:pt x="3868419" y="88900"/>
                  </a:lnTo>
                  <a:lnTo>
                    <a:pt x="3495040" y="484505"/>
                  </a:lnTo>
                  <a:lnTo>
                    <a:pt x="3497580" y="485140"/>
                  </a:lnTo>
                  <a:lnTo>
                    <a:pt x="3496944" y="489585"/>
                  </a:lnTo>
                  <a:lnTo>
                    <a:pt x="3503294" y="489585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4664">
                  <a:moveTo>
                    <a:pt x="0" y="0"/>
                  </a:moveTo>
                  <a:lnTo>
                    <a:pt x="0" y="33020"/>
                  </a:lnTo>
                  <a:lnTo>
                    <a:pt x="3810" y="33020"/>
                  </a:lnTo>
                  <a:lnTo>
                    <a:pt x="4989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4664">
                  <a:moveTo>
                    <a:pt x="8889" y="24765"/>
                  </a:moveTo>
                  <a:lnTo>
                    <a:pt x="8889" y="28575"/>
                  </a:lnTo>
                  <a:lnTo>
                    <a:pt x="40639" y="28575"/>
                  </a:lnTo>
                  <a:lnTo>
                    <a:pt x="8889" y="24765"/>
                  </a:lnTo>
                  <a:close/>
                </a:path>
                <a:path w="3880484" h="494664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04" y="1068704"/>
              <a:ext cx="4612004" cy="51689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55384" y="5920104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79704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264"/>
                  </a:lnTo>
                  <a:lnTo>
                    <a:pt x="19050" y="181609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299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0674"/>
                  </a:lnTo>
                  <a:lnTo>
                    <a:pt x="119379" y="310514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179"/>
                  </a:lnTo>
                  <a:lnTo>
                    <a:pt x="114935" y="109219"/>
                  </a:lnTo>
                  <a:lnTo>
                    <a:pt x="115569" y="77469"/>
                  </a:lnTo>
                  <a:lnTo>
                    <a:pt x="106679" y="95884"/>
                  </a:lnTo>
                  <a:lnTo>
                    <a:pt x="81279" y="205104"/>
                  </a:lnTo>
                  <a:lnTo>
                    <a:pt x="71119" y="240029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0494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1899" y="5928995"/>
              <a:ext cx="156845" cy="330835"/>
            </a:xfrm>
            <a:custGeom>
              <a:avLst/>
              <a:gdLst/>
              <a:ahLst/>
              <a:cxnLst/>
              <a:rect l="l" t="t" r="r" b="b"/>
              <a:pathLst>
                <a:path w="156845" h="330835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175"/>
                  </a:lnTo>
                  <a:lnTo>
                    <a:pt x="5714" y="315595"/>
                  </a:lnTo>
                  <a:lnTo>
                    <a:pt x="18414" y="327660"/>
                  </a:lnTo>
                  <a:lnTo>
                    <a:pt x="31750" y="330835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5585"/>
                  </a:lnTo>
                  <a:lnTo>
                    <a:pt x="156845" y="203835"/>
                  </a:lnTo>
                  <a:lnTo>
                    <a:pt x="134620" y="205105"/>
                  </a:lnTo>
                  <a:lnTo>
                    <a:pt x="104775" y="224155"/>
                  </a:lnTo>
                  <a:lnTo>
                    <a:pt x="76835" y="247650"/>
                  </a:lnTo>
                  <a:lnTo>
                    <a:pt x="59689" y="263525"/>
                  </a:lnTo>
                  <a:lnTo>
                    <a:pt x="58420" y="248285"/>
                  </a:lnTo>
                  <a:lnTo>
                    <a:pt x="64770" y="203200"/>
                  </a:lnTo>
                  <a:lnTo>
                    <a:pt x="73025" y="151765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0655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15709" y="5984875"/>
              <a:ext cx="119380" cy="281940"/>
            </a:xfrm>
            <a:custGeom>
              <a:avLst/>
              <a:gdLst/>
              <a:ahLst/>
              <a:cxnLst/>
              <a:rect l="l" t="t" r="r" b="b"/>
              <a:pathLst>
                <a:path w="119379" h="281939">
                  <a:moveTo>
                    <a:pt x="78739" y="0"/>
                  </a:moveTo>
                  <a:lnTo>
                    <a:pt x="66675" y="128905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740"/>
                  </a:lnTo>
                  <a:lnTo>
                    <a:pt x="38735" y="175259"/>
                  </a:lnTo>
                  <a:lnTo>
                    <a:pt x="26669" y="127000"/>
                  </a:lnTo>
                  <a:lnTo>
                    <a:pt x="15239" y="82550"/>
                  </a:lnTo>
                  <a:lnTo>
                    <a:pt x="7619" y="67309"/>
                  </a:lnTo>
                  <a:lnTo>
                    <a:pt x="6985" y="94615"/>
                  </a:lnTo>
                  <a:lnTo>
                    <a:pt x="12700" y="146684"/>
                  </a:lnTo>
                  <a:lnTo>
                    <a:pt x="20319" y="196850"/>
                  </a:lnTo>
                  <a:lnTo>
                    <a:pt x="23494" y="219709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940"/>
                  </a:lnTo>
                  <a:lnTo>
                    <a:pt x="76200" y="271780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6520"/>
                  </a:lnTo>
                  <a:lnTo>
                    <a:pt x="99694" y="154940"/>
                  </a:lnTo>
                  <a:lnTo>
                    <a:pt x="89535" y="184150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5539" y="5992495"/>
              <a:ext cx="152400" cy="275590"/>
            </a:xfrm>
            <a:custGeom>
              <a:avLst/>
              <a:gdLst/>
              <a:ahLst/>
              <a:cxnLst/>
              <a:rect l="l" t="t" r="r" b="b"/>
              <a:pathLst>
                <a:path w="152400" h="275589">
                  <a:moveTo>
                    <a:pt x="134620" y="0"/>
                  </a:moveTo>
                  <a:lnTo>
                    <a:pt x="113030" y="211454"/>
                  </a:lnTo>
                  <a:lnTo>
                    <a:pt x="88264" y="101599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174"/>
                  </a:lnTo>
                  <a:lnTo>
                    <a:pt x="95885" y="212724"/>
                  </a:lnTo>
                  <a:lnTo>
                    <a:pt x="93980" y="225424"/>
                  </a:lnTo>
                  <a:lnTo>
                    <a:pt x="77470" y="212089"/>
                  </a:lnTo>
                  <a:lnTo>
                    <a:pt x="50800" y="192404"/>
                  </a:lnTo>
                  <a:lnTo>
                    <a:pt x="21589" y="176529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2564"/>
                  </a:lnTo>
                  <a:lnTo>
                    <a:pt x="65405" y="215264"/>
                  </a:lnTo>
                  <a:lnTo>
                    <a:pt x="70485" y="234314"/>
                  </a:lnTo>
                  <a:lnTo>
                    <a:pt x="78739" y="252729"/>
                  </a:lnTo>
                  <a:lnTo>
                    <a:pt x="92710" y="266699"/>
                  </a:lnTo>
                  <a:lnTo>
                    <a:pt x="110489" y="274954"/>
                  </a:lnTo>
                  <a:lnTo>
                    <a:pt x="130810" y="275589"/>
                  </a:lnTo>
                  <a:lnTo>
                    <a:pt x="137160" y="274954"/>
                  </a:lnTo>
                  <a:lnTo>
                    <a:pt x="142239" y="272414"/>
                  </a:lnTo>
                  <a:lnTo>
                    <a:pt x="146050" y="269239"/>
                  </a:lnTo>
                  <a:lnTo>
                    <a:pt x="152400" y="219074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0" y="6556971"/>
            <a:ext cx="926465" cy="7658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72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1305" indent="-178435">
              <a:lnSpc>
                <a:spcPct val="100000"/>
              </a:lnSpc>
              <a:spcBef>
                <a:spcPts val="969"/>
              </a:spcBef>
              <a:buChar char="•"/>
              <a:tabLst>
                <a:tab pos="28130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0670" marR="1075690" indent="-178435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	</a:t>
            </a:r>
            <a:r>
              <a:rPr sz="2000" dirty="0">
                <a:latin typeface="Arial"/>
                <a:cs typeface="Arial"/>
              </a:rPr>
              <a:t>fra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0670" marR="892810" indent="-178435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og 	</a:t>
            </a:r>
            <a:r>
              <a:rPr sz="2000" dirty="0">
                <a:latin typeface="Arial"/>
                <a:cs typeface="Arial"/>
              </a:rPr>
              <a:t>følelser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1191260">
              <a:lnSpc>
                <a:spcPct val="116599"/>
              </a:lnSpc>
              <a:spcBef>
                <a:spcPts val="2240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å </a:t>
            </a:r>
            <a:r>
              <a:rPr sz="2000" dirty="0">
                <a:latin typeface="Arial"/>
                <a:cs typeface="Arial"/>
              </a:rPr>
              <a:t>lese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06315" y="1936750"/>
            <a:ext cx="5539105" cy="4979670"/>
            <a:chOff x="4806315" y="1936750"/>
            <a:chExt cx="5539105" cy="4979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6315" y="1936750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0335" y="1936750"/>
              <a:ext cx="1208405" cy="9499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4930" y="1936750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17560" y="1936750"/>
              <a:ext cx="1927859" cy="4743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39910" y="2407284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0335" y="2882900"/>
              <a:ext cx="154305" cy="425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6315" y="3120389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06315" y="3357194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38030" y="3357244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3170" y="3734384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62185" y="4544060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85105" y="4895164"/>
              <a:ext cx="243839" cy="202055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22155" y="5488304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99525" y="5553659"/>
              <a:ext cx="725804" cy="10998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34960" y="5816549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25770" y="6048959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12330" y="6012764"/>
              <a:ext cx="725804" cy="90295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8400" y="6209614"/>
              <a:ext cx="967740" cy="70674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67705" y="6471869"/>
              <a:ext cx="483870" cy="4438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01260" y="2182495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09"/>
                  </a:lnTo>
                  <a:lnTo>
                    <a:pt x="104139" y="1130300"/>
                  </a:lnTo>
                  <a:lnTo>
                    <a:pt x="64135" y="1149350"/>
                  </a:lnTo>
                  <a:lnTo>
                    <a:pt x="32385" y="1179829"/>
                  </a:lnTo>
                  <a:lnTo>
                    <a:pt x="10160" y="1219834"/>
                  </a:lnTo>
                  <a:lnTo>
                    <a:pt x="0" y="1265554"/>
                  </a:lnTo>
                  <a:lnTo>
                    <a:pt x="3175" y="1313814"/>
                  </a:lnTo>
                  <a:lnTo>
                    <a:pt x="624204" y="4293819"/>
                  </a:lnTo>
                  <a:lnTo>
                    <a:pt x="640714" y="4338269"/>
                  </a:lnTo>
                  <a:lnTo>
                    <a:pt x="667385" y="4373829"/>
                  </a:lnTo>
                  <a:lnTo>
                    <a:pt x="702944" y="4397959"/>
                  </a:lnTo>
                  <a:lnTo>
                    <a:pt x="742950" y="4409389"/>
                  </a:lnTo>
                  <a:lnTo>
                    <a:pt x="786129" y="4405579"/>
                  </a:lnTo>
                  <a:lnTo>
                    <a:pt x="4925695" y="3279140"/>
                  </a:lnTo>
                  <a:lnTo>
                    <a:pt x="4965699" y="3260090"/>
                  </a:lnTo>
                  <a:lnTo>
                    <a:pt x="4997449" y="3229610"/>
                  </a:lnTo>
                  <a:lnTo>
                    <a:pt x="5019674" y="3189604"/>
                  </a:lnTo>
                  <a:lnTo>
                    <a:pt x="5029835" y="3143885"/>
                  </a:lnTo>
                  <a:lnTo>
                    <a:pt x="5026660" y="3095624"/>
                  </a:lnTo>
                  <a:lnTo>
                    <a:pt x="4405630" y="115569"/>
                  </a:lnTo>
                  <a:lnTo>
                    <a:pt x="4389755" y="71119"/>
                  </a:lnTo>
                  <a:lnTo>
                    <a:pt x="4362449" y="35559"/>
                  </a:lnTo>
                  <a:lnTo>
                    <a:pt x="4326890" y="11429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90465" y="2171700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50" y="0"/>
                  </a:moveTo>
                  <a:lnTo>
                    <a:pt x="4269105" y="1270"/>
                  </a:lnTo>
                  <a:lnTo>
                    <a:pt x="4260215" y="2539"/>
                  </a:lnTo>
                  <a:lnTo>
                    <a:pt x="4251325" y="5079"/>
                  </a:lnTo>
                  <a:lnTo>
                    <a:pt x="112395" y="1131570"/>
                  </a:lnTo>
                  <a:lnTo>
                    <a:pt x="66039" y="1153795"/>
                  </a:lnTo>
                  <a:lnTo>
                    <a:pt x="31114" y="1190625"/>
                  </a:lnTo>
                  <a:lnTo>
                    <a:pt x="8255" y="1236979"/>
                  </a:lnTo>
                  <a:lnTo>
                    <a:pt x="0" y="1290320"/>
                  </a:lnTo>
                  <a:lnTo>
                    <a:pt x="1270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20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5" y="4408754"/>
                  </a:lnTo>
                  <a:lnTo>
                    <a:pt x="706120" y="4393514"/>
                  </a:lnTo>
                  <a:lnTo>
                    <a:pt x="674370" y="4365574"/>
                  </a:lnTo>
                  <a:lnTo>
                    <a:pt x="651510" y="4325569"/>
                  </a:lnTo>
                  <a:lnTo>
                    <a:pt x="24130" y="1322704"/>
                  </a:lnTo>
                  <a:lnTo>
                    <a:pt x="20955" y="1297939"/>
                  </a:lnTo>
                  <a:lnTo>
                    <a:pt x="20955" y="1290320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5" y="1170304"/>
                  </a:lnTo>
                  <a:lnTo>
                    <a:pt x="117475" y="1151254"/>
                  </a:lnTo>
                  <a:lnTo>
                    <a:pt x="4264025" y="22860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100" y="20320"/>
                  </a:lnTo>
                  <a:lnTo>
                    <a:pt x="4333875" y="9525"/>
                  </a:lnTo>
                  <a:lnTo>
                    <a:pt x="4310380" y="2539"/>
                  </a:lnTo>
                  <a:lnTo>
                    <a:pt x="4286250" y="0"/>
                  </a:lnTo>
                  <a:close/>
                </a:path>
                <a:path w="5051425" h="4431030">
                  <a:moveTo>
                    <a:pt x="4933950" y="3279775"/>
                  </a:moveTo>
                  <a:lnTo>
                    <a:pt x="787400" y="4408119"/>
                  </a:lnTo>
                  <a:lnTo>
                    <a:pt x="779780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60"/>
                  </a:lnTo>
                  <a:lnTo>
                    <a:pt x="4933950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50" y="20954"/>
                  </a:lnTo>
                  <a:lnTo>
                    <a:pt x="4306570" y="22860"/>
                  </a:lnTo>
                  <a:lnTo>
                    <a:pt x="4326890" y="28575"/>
                  </a:lnTo>
                  <a:lnTo>
                    <a:pt x="4362450" y="50164"/>
                  </a:lnTo>
                  <a:lnTo>
                    <a:pt x="4389755" y="84454"/>
                  </a:lnTo>
                  <a:lnTo>
                    <a:pt x="4406900" y="128904"/>
                  </a:lnTo>
                  <a:lnTo>
                    <a:pt x="5027295" y="3108325"/>
                  </a:lnTo>
                  <a:lnTo>
                    <a:pt x="5029200" y="3116580"/>
                  </a:lnTo>
                  <a:lnTo>
                    <a:pt x="5031105" y="3141345"/>
                  </a:lnTo>
                  <a:lnTo>
                    <a:pt x="5029200" y="3164840"/>
                  </a:lnTo>
                  <a:lnTo>
                    <a:pt x="5023485" y="3187700"/>
                  </a:lnTo>
                  <a:lnTo>
                    <a:pt x="5003800" y="3228975"/>
                  </a:lnTo>
                  <a:lnTo>
                    <a:pt x="4973320" y="3260725"/>
                  </a:lnTo>
                  <a:lnTo>
                    <a:pt x="4933950" y="3279775"/>
                  </a:lnTo>
                  <a:lnTo>
                    <a:pt x="4939030" y="3299460"/>
                  </a:lnTo>
                  <a:lnTo>
                    <a:pt x="4985385" y="3277235"/>
                  </a:lnTo>
                  <a:lnTo>
                    <a:pt x="5020310" y="3241040"/>
                  </a:lnTo>
                  <a:lnTo>
                    <a:pt x="5043170" y="3194050"/>
                  </a:lnTo>
                  <a:lnTo>
                    <a:pt x="5051425" y="3141345"/>
                  </a:lnTo>
                  <a:lnTo>
                    <a:pt x="5050790" y="3131820"/>
                  </a:lnTo>
                  <a:lnTo>
                    <a:pt x="4426585" y="124460"/>
                  </a:lnTo>
                  <a:lnTo>
                    <a:pt x="4407535" y="74295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80635" y="2253615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4" y="0"/>
                  </a:moveTo>
                  <a:lnTo>
                    <a:pt x="4126865" y="3810"/>
                  </a:lnTo>
                  <a:lnTo>
                    <a:pt x="101600" y="1097280"/>
                  </a:lnTo>
                  <a:lnTo>
                    <a:pt x="62229" y="1115695"/>
                  </a:lnTo>
                  <a:lnTo>
                    <a:pt x="31750" y="1144905"/>
                  </a:lnTo>
                  <a:lnTo>
                    <a:pt x="10160" y="1183639"/>
                  </a:lnTo>
                  <a:lnTo>
                    <a:pt x="0" y="1227455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4" y="4209999"/>
                  </a:lnTo>
                  <a:lnTo>
                    <a:pt x="673735" y="4233494"/>
                  </a:lnTo>
                  <a:lnTo>
                    <a:pt x="713104" y="4243654"/>
                  </a:lnTo>
                  <a:lnTo>
                    <a:pt x="755014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799" y="33655"/>
                  </a:lnTo>
                  <a:lnTo>
                    <a:pt x="4208145" y="10795"/>
                  </a:lnTo>
                  <a:lnTo>
                    <a:pt x="4168774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52260" y="5502909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5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60"/>
                  </a:lnTo>
                  <a:lnTo>
                    <a:pt x="264795" y="621029"/>
                  </a:lnTo>
                  <a:lnTo>
                    <a:pt x="297180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5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5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5" y="1018489"/>
                  </a:lnTo>
                  <a:lnTo>
                    <a:pt x="694055" y="988644"/>
                  </a:lnTo>
                  <a:lnTo>
                    <a:pt x="662305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5" y="778510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5"/>
                  </a:lnTo>
                  <a:lnTo>
                    <a:pt x="302260" y="290829"/>
                  </a:lnTo>
                  <a:lnTo>
                    <a:pt x="281305" y="242569"/>
                  </a:lnTo>
                  <a:lnTo>
                    <a:pt x="259715" y="193675"/>
                  </a:lnTo>
                  <a:lnTo>
                    <a:pt x="236855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46545" y="5496559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70" y="133984"/>
                  </a:lnTo>
                  <a:lnTo>
                    <a:pt x="74295" y="178434"/>
                  </a:lnTo>
                  <a:lnTo>
                    <a:pt x="95884" y="224154"/>
                  </a:lnTo>
                  <a:lnTo>
                    <a:pt x="115570" y="269875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10"/>
                  </a:lnTo>
                  <a:lnTo>
                    <a:pt x="287020" y="682624"/>
                  </a:lnTo>
                  <a:lnTo>
                    <a:pt x="309245" y="726439"/>
                  </a:lnTo>
                  <a:lnTo>
                    <a:pt x="332739" y="768985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5"/>
                  </a:lnTo>
                  <a:lnTo>
                    <a:pt x="314325" y="695324"/>
                  </a:lnTo>
                  <a:lnTo>
                    <a:pt x="272414" y="610235"/>
                  </a:lnTo>
                  <a:lnTo>
                    <a:pt x="233045" y="522604"/>
                  </a:lnTo>
                  <a:lnTo>
                    <a:pt x="213359" y="477519"/>
                  </a:lnTo>
                  <a:lnTo>
                    <a:pt x="153670" y="339089"/>
                  </a:lnTo>
                  <a:lnTo>
                    <a:pt x="132714" y="292100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20" y="9525"/>
                  </a:lnTo>
                  <a:lnTo>
                    <a:pt x="173354" y="9525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5" y="1120089"/>
                  </a:lnTo>
                  <a:lnTo>
                    <a:pt x="858520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5"/>
                  </a:moveTo>
                  <a:lnTo>
                    <a:pt x="160020" y="9525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5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5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5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20" y="1118184"/>
                  </a:lnTo>
                  <a:lnTo>
                    <a:pt x="845820" y="1109294"/>
                  </a:lnTo>
                  <a:lnTo>
                    <a:pt x="805179" y="1078814"/>
                  </a:lnTo>
                  <a:lnTo>
                    <a:pt x="766445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10"/>
                  </a:lnTo>
                  <a:lnTo>
                    <a:pt x="426720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5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5"/>
                  </a:lnTo>
                  <a:lnTo>
                    <a:pt x="220345" y="91439"/>
                  </a:lnTo>
                  <a:lnTo>
                    <a:pt x="195579" y="46989"/>
                  </a:lnTo>
                  <a:lnTo>
                    <a:pt x="173354" y="9525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5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5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5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5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20" y="9525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20" y="952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64785" y="2945764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89" y="0"/>
                  </a:moveTo>
                  <a:lnTo>
                    <a:pt x="149225" y="466089"/>
                  </a:lnTo>
                  <a:lnTo>
                    <a:pt x="107314" y="483235"/>
                  </a:lnTo>
                  <a:lnTo>
                    <a:pt x="71119" y="509270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4" y="628014"/>
                  </a:lnTo>
                  <a:lnTo>
                    <a:pt x="0" y="675639"/>
                  </a:lnTo>
                  <a:lnTo>
                    <a:pt x="4444" y="724535"/>
                  </a:lnTo>
                  <a:lnTo>
                    <a:pt x="523239" y="3218815"/>
                  </a:lnTo>
                  <a:lnTo>
                    <a:pt x="538479" y="3265170"/>
                  </a:lnTo>
                  <a:lnTo>
                    <a:pt x="561339" y="3305175"/>
                  </a:lnTo>
                  <a:lnTo>
                    <a:pt x="591819" y="3337560"/>
                  </a:lnTo>
                  <a:lnTo>
                    <a:pt x="627379" y="3361639"/>
                  </a:lnTo>
                  <a:lnTo>
                    <a:pt x="667385" y="3376879"/>
                  </a:lnTo>
                  <a:lnTo>
                    <a:pt x="709929" y="3381959"/>
                  </a:lnTo>
                  <a:lnTo>
                    <a:pt x="753744" y="3375609"/>
                  </a:lnTo>
                  <a:lnTo>
                    <a:pt x="2468244" y="2909570"/>
                  </a:lnTo>
                  <a:lnTo>
                    <a:pt x="1863089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64785" y="2945764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4" y="724535"/>
                  </a:moveTo>
                  <a:lnTo>
                    <a:pt x="523239" y="3218815"/>
                  </a:lnTo>
                  <a:lnTo>
                    <a:pt x="538479" y="3265170"/>
                  </a:lnTo>
                  <a:lnTo>
                    <a:pt x="561339" y="3305175"/>
                  </a:lnTo>
                  <a:lnTo>
                    <a:pt x="591819" y="3337560"/>
                  </a:lnTo>
                  <a:lnTo>
                    <a:pt x="627379" y="3361639"/>
                  </a:lnTo>
                  <a:lnTo>
                    <a:pt x="667385" y="3376879"/>
                  </a:lnTo>
                  <a:lnTo>
                    <a:pt x="709929" y="3381959"/>
                  </a:lnTo>
                  <a:lnTo>
                    <a:pt x="753744" y="3375609"/>
                  </a:lnTo>
                  <a:lnTo>
                    <a:pt x="2468244" y="2909570"/>
                  </a:lnTo>
                  <a:lnTo>
                    <a:pt x="1863089" y="0"/>
                  </a:lnTo>
                  <a:lnTo>
                    <a:pt x="149225" y="466089"/>
                  </a:lnTo>
                  <a:lnTo>
                    <a:pt x="107314" y="483235"/>
                  </a:lnTo>
                  <a:lnTo>
                    <a:pt x="71119" y="509270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4" y="628014"/>
                  </a:lnTo>
                  <a:lnTo>
                    <a:pt x="0" y="675639"/>
                  </a:lnTo>
                  <a:lnTo>
                    <a:pt x="4444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08850" y="2424430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5"/>
                  </a:lnTo>
                  <a:lnTo>
                    <a:pt x="0" y="471805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5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5"/>
                  </a:lnTo>
                  <a:lnTo>
                    <a:pt x="1906904" y="76200"/>
                  </a:lnTo>
                  <a:lnTo>
                    <a:pt x="1877059" y="43815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06945" y="2422525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70" y="6350"/>
                  </a:moveTo>
                  <a:lnTo>
                    <a:pt x="0" y="472439"/>
                  </a:lnTo>
                  <a:lnTo>
                    <a:pt x="605789" y="3385820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5" y="474979"/>
                  </a:lnTo>
                  <a:lnTo>
                    <a:pt x="1717039" y="9525"/>
                  </a:lnTo>
                  <a:lnTo>
                    <a:pt x="1715770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70" y="8889"/>
                  </a:lnTo>
                  <a:lnTo>
                    <a:pt x="1843404" y="23495"/>
                  </a:lnTo>
                  <a:lnTo>
                    <a:pt x="1878329" y="47625"/>
                  </a:lnTo>
                  <a:lnTo>
                    <a:pt x="1908175" y="80010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80"/>
                  </a:lnTo>
                  <a:lnTo>
                    <a:pt x="2468879" y="2695575"/>
                  </a:lnTo>
                  <a:lnTo>
                    <a:pt x="2468879" y="2707005"/>
                  </a:lnTo>
                  <a:lnTo>
                    <a:pt x="2464434" y="2754630"/>
                  </a:lnTo>
                  <a:lnTo>
                    <a:pt x="2450464" y="2799080"/>
                  </a:lnTo>
                  <a:lnTo>
                    <a:pt x="2428239" y="2839085"/>
                  </a:lnTo>
                  <a:lnTo>
                    <a:pt x="2398395" y="2872740"/>
                  </a:lnTo>
                  <a:lnTo>
                    <a:pt x="2362834" y="2898775"/>
                  </a:lnTo>
                  <a:lnTo>
                    <a:pt x="2320925" y="2915920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5" y="2919095"/>
                  </a:lnTo>
                  <a:lnTo>
                    <a:pt x="2364104" y="2901950"/>
                  </a:lnTo>
                  <a:lnTo>
                    <a:pt x="2400934" y="2875280"/>
                  </a:lnTo>
                  <a:lnTo>
                    <a:pt x="2430779" y="2840990"/>
                  </a:lnTo>
                  <a:lnTo>
                    <a:pt x="2453639" y="2800350"/>
                  </a:lnTo>
                  <a:lnTo>
                    <a:pt x="2467609" y="2755265"/>
                  </a:lnTo>
                  <a:lnTo>
                    <a:pt x="2472689" y="2707005"/>
                  </a:lnTo>
                  <a:lnTo>
                    <a:pt x="2471420" y="2682875"/>
                  </a:lnTo>
                  <a:lnTo>
                    <a:pt x="2467710" y="2659380"/>
                  </a:lnTo>
                  <a:lnTo>
                    <a:pt x="2467609" y="2658745"/>
                  </a:lnTo>
                  <a:lnTo>
                    <a:pt x="1948814" y="164464"/>
                  </a:lnTo>
                  <a:lnTo>
                    <a:pt x="1934209" y="118110"/>
                  </a:lnTo>
                  <a:lnTo>
                    <a:pt x="1910714" y="78104"/>
                  </a:lnTo>
                  <a:lnTo>
                    <a:pt x="1880870" y="45085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70"/>
                  </a:lnTo>
                  <a:lnTo>
                    <a:pt x="1727834" y="3175"/>
                  </a:lnTo>
                  <a:lnTo>
                    <a:pt x="1715770" y="6350"/>
                  </a:lnTo>
                  <a:lnTo>
                    <a:pt x="1717039" y="9525"/>
                  </a:lnTo>
                  <a:lnTo>
                    <a:pt x="1728470" y="6985"/>
                  </a:lnTo>
                  <a:lnTo>
                    <a:pt x="1739900" y="5079"/>
                  </a:lnTo>
                  <a:lnTo>
                    <a:pt x="1751329" y="3810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65140" y="2824480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40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5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5"/>
                  </a:lnTo>
                  <a:lnTo>
                    <a:pt x="135889" y="1595120"/>
                  </a:lnTo>
                  <a:lnTo>
                    <a:pt x="1511935" y="1221105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40"/>
                  </a:moveTo>
                  <a:lnTo>
                    <a:pt x="88900" y="1367155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40"/>
                  </a:lnTo>
                  <a:close/>
                </a:path>
                <a:path w="3907154" h="3089910">
                  <a:moveTo>
                    <a:pt x="1420494" y="779780"/>
                  </a:moveTo>
                  <a:lnTo>
                    <a:pt x="44450" y="1153795"/>
                  </a:lnTo>
                  <a:lnTo>
                    <a:pt x="46989" y="1167765"/>
                  </a:lnTo>
                  <a:lnTo>
                    <a:pt x="1423035" y="793750"/>
                  </a:lnTo>
                  <a:lnTo>
                    <a:pt x="1420494" y="779780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5"/>
                  </a:lnTo>
                  <a:lnTo>
                    <a:pt x="1378585" y="580390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5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5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90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90"/>
                  </a:lnTo>
                  <a:close/>
                </a:path>
                <a:path w="3907154" h="3089910">
                  <a:moveTo>
                    <a:pt x="3726180" y="1281430"/>
                  </a:moveTo>
                  <a:lnTo>
                    <a:pt x="2350135" y="1655445"/>
                  </a:lnTo>
                  <a:lnTo>
                    <a:pt x="2353310" y="1669415"/>
                  </a:lnTo>
                  <a:lnTo>
                    <a:pt x="3729355" y="1295400"/>
                  </a:lnTo>
                  <a:lnTo>
                    <a:pt x="3726180" y="1281430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5"/>
                  </a:lnTo>
                  <a:lnTo>
                    <a:pt x="3684905" y="1082040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90"/>
                  </a:lnTo>
                  <a:lnTo>
                    <a:pt x="2264410" y="1242060"/>
                  </a:lnTo>
                  <a:lnTo>
                    <a:pt x="3640455" y="868680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5"/>
                  </a:moveTo>
                  <a:lnTo>
                    <a:pt x="2216785" y="1014730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5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40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5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5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50120" y="4304029"/>
              <a:ext cx="129540" cy="27876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682355" y="4394835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5"/>
                  </a:lnTo>
                  <a:lnTo>
                    <a:pt x="0" y="1395095"/>
                  </a:lnTo>
                  <a:lnTo>
                    <a:pt x="325120" y="1306195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5" y="209550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59495" y="4374514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5" y="1326515"/>
                  </a:moveTo>
                  <a:lnTo>
                    <a:pt x="22225" y="1415415"/>
                  </a:lnTo>
                  <a:lnTo>
                    <a:pt x="0" y="1442720"/>
                  </a:lnTo>
                  <a:lnTo>
                    <a:pt x="325120" y="1353820"/>
                  </a:lnTo>
                  <a:lnTo>
                    <a:pt x="347345" y="1326515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20"/>
                  </a:lnTo>
                  <a:lnTo>
                    <a:pt x="1216659" y="229870"/>
                  </a:lnTo>
                  <a:lnTo>
                    <a:pt x="1233170" y="208280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55380" y="4439920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88095" y="4593589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30"/>
                  </a:lnTo>
                  <a:lnTo>
                    <a:pt x="584834" y="381635"/>
                  </a:lnTo>
                  <a:lnTo>
                    <a:pt x="432434" y="422910"/>
                  </a:lnTo>
                  <a:lnTo>
                    <a:pt x="0" y="946785"/>
                  </a:lnTo>
                  <a:lnTo>
                    <a:pt x="318134" y="860425"/>
                  </a:lnTo>
                  <a:lnTo>
                    <a:pt x="516889" y="610870"/>
                  </a:lnTo>
                  <a:lnTo>
                    <a:pt x="826770" y="21844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84285" y="4590414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60"/>
                  </a:lnTo>
                  <a:lnTo>
                    <a:pt x="0" y="954405"/>
                  </a:lnTo>
                  <a:lnTo>
                    <a:pt x="317500" y="868045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5"/>
                  </a:lnTo>
                  <a:lnTo>
                    <a:pt x="832485" y="217805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320530" y="4960620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5655" y="4250054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5"/>
                  </a:lnTo>
                  <a:lnTo>
                    <a:pt x="83185" y="1660525"/>
                  </a:lnTo>
                  <a:lnTo>
                    <a:pt x="54610" y="1755140"/>
                  </a:lnTo>
                  <a:lnTo>
                    <a:pt x="35560" y="1816100"/>
                  </a:lnTo>
                  <a:lnTo>
                    <a:pt x="15875" y="1877695"/>
                  </a:lnTo>
                  <a:lnTo>
                    <a:pt x="0" y="1926590"/>
                  </a:lnTo>
                  <a:lnTo>
                    <a:pt x="0" y="1932305"/>
                  </a:lnTo>
                  <a:lnTo>
                    <a:pt x="3175" y="1936115"/>
                  </a:lnTo>
                  <a:lnTo>
                    <a:pt x="7620" y="1938655"/>
                  </a:lnTo>
                  <a:lnTo>
                    <a:pt x="13335" y="1937385"/>
                  </a:lnTo>
                  <a:lnTo>
                    <a:pt x="57785" y="1911350"/>
                  </a:lnTo>
                  <a:lnTo>
                    <a:pt x="113665" y="1878965"/>
                  </a:lnTo>
                  <a:lnTo>
                    <a:pt x="168910" y="1847850"/>
                  </a:lnTo>
                  <a:lnTo>
                    <a:pt x="234315" y="1812925"/>
                  </a:lnTo>
                  <a:lnTo>
                    <a:pt x="255270" y="1799590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80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08035" y="4248785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5" y="23494"/>
                  </a:lnTo>
                  <a:lnTo>
                    <a:pt x="110490" y="1616709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4"/>
                  </a:lnTo>
                  <a:lnTo>
                    <a:pt x="17780" y="1871979"/>
                  </a:lnTo>
                  <a:lnTo>
                    <a:pt x="6985" y="1904364"/>
                  </a:lnTo>
                  <a:lnTo>
                    <a:pt x="3175" y="1916429"/>
                  </a:lnTo>
                  <a:lnTo>
                    <a:pt x="635" y="1923414"/>
                  </a:lnTo>
                  <a:lnTo>
                    <a:pt x="0" y="1933575"/>
                  </a:lnTo>
                  <a:lnTo>
                    <a:pt x="5080" y="1942464"/>
                  </a:lnTo>
                  <a:lnTo>
                    <a:pt x="13335" y="1946910"/>
                  </a:lnTo>
                  <a:lnTo>
                    <a:pt x="23495" y="1945639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4"/>
                  </a:lnTo>
                  <a:lnTo>
                    <a:pt x="36830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4"/>
                  </a:lnTo>
                  <a:lnTo>
                    <a:pt x="1424940" y="55879"/>
                  </a:lnTo>
                  <a:lnTo>
                    <a:pt x="1450975" y="25400"/>
                  </a:lnTo>
                  <a:lnTo>
                    <a:pt x="1503680" y="1904"/>
                  </a:lnTo>
                  <a:lnTo>
                    <a:pt x="1520190" y="1904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4"/>
                  </a:moveTo>
                  <a:lnTo>
                    <a:pt x="1503680" y="1904"/>
                  </a:lnTo>
                  <a:lnTo>
                    <a:pt x="1532255" y="5079"/>
                  </a:lnTo>
                  <a:lnTo>
                    <a:pt x="1558290" y="19050"/>
                  </a:lnTo>
                  <a:lnTo>
                    <a:pt x="1576705" y="41275"/>
                  </a:lnTo>
                  <a:lnTo>
                    <a:pt x="1586230" y="68579"/>
                  </a:lnTo>
                  <a:lnTo>
                    <a:pt x="1585705" y="92709"/>
                  </a:lnTo>
                  <a:lnTo>
                    <a:pt x="1568450" y="132714"/>
                  </a:lnTo>
                  <a:lnTo>
                    <a:pt x="1556385" y="147954"/>
                  </a:lnTo>
                  <a:lnTo>
                    <a:pt x="1550035" y="156209"/>
                  </a:lnTo>
                  <a:lnTo>
                    <a:pt x="787400" y="1122045"/>
                  </a:lnTo>
                  <a:lnTo>
                    <a:pt x="386715" y="1637664"/>
                  </a:lnTo>
                  <a:lnTo>
                    <a:pt x="297180" y="1753870"/>
                  </a:lnTo>
                  <a:lnTo>
                    <a:pt x="290830" y="1761489"/>
                  </a:lnTo>
                  <a:lnTo>
                    <a:pt x="248285" y="1799589"/>
                  </a:lnTo>
                  <a:lnTo>
                    <a:pt x="213995" y="1819275"/>
                  </a:lnTo>
                  <a:lnTo>
                    <a:pt x="179070" y="1837054"/>
                  </a:lnTo>
                  <a:lnTo>
                    <a:pt x="144780" y="1856104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89"/>
                  </a:lnTo>
                  <a:lnTo>
                    <a:pt x="275590" y="1802764"/>
                  </a:lnTo>
                  <a:lnTo>
                    <a:pt x="304800" y="1773554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39"/>
                  </a:lnTo>
                  <a:lnTo>
                    <a:pt x="1588770" y="98425"/>
                  </a:lnTo>
                  <a:lnTo>
                    <a:pt x="1588770" y="68579"/>
                  </a:lnTo>
                  <a:lnTo>
                    <a:pt x="1579245" y="40639"/>
                  </a:lnTo>
                  <a:lnTo>
                    <a:pt x="1559560" y="17779"/>
                  </a:lnTo>
                  <a:lnTo>
                    <a:pt x="1532890" y="3175"/>
                  </a:lnTo>
                  <a:lnTo>
                    <a:pt x="1520190" y="190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11285" y="4693920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30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80" y="642620"/>
                  </a:lnTo>
                  <a:lnTo>
                    <a:pt x="10160" y="646430"/>
                  </a:lnTo>
                  <a:lnTo>
                    <a:pt x="17780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30" y="7620"/>
                  </a:lnTo>
                  <a:lnTo>
                    <a:pt x="519430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45500" y="4269739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5"/>
                  </a:lnTo>
                  <a:lnTo>
                    <a:pt x="1486534" y="50165"/>
                  </a:lnTo>
                  <a:lnTo>
                    <a:pt x="1483359" y="77470"/>
                  </a:lnTo>
                  <a:lnTo>
                    <a:pt x="222250" y="1706880"/>
                  </a:lnTo>
                  <a:lnTo>
                    <a:pt x="186690" y="1740535"/>
                  </a:lnTo>
                  <a:lnTo>
                    <a:pt x="144779" y="1765300"/>
                  </a:lnTo>
                  <a:lnTo>
                    <a:pt x="94615" y="1791335"/>
                  </a:lnTo>
                  <a:lnTo>
                    <a:pt x="34925" y="1824355"/>
                  </a:lnTo>
                  <a:lnTo>
                    <a:pt x="5715" y="1853565"/>
                  </a:lnTo>
                  <a:lnTo>
                    <a:pt x="0" y="1872615"/>
                  </a:lnTo>
                  <a:lnTo>
                    <a:pt x="2540" y="1877060"/>
                  </a:lnTo>
                  <a:lnTo>
                    <a:pt x="7620" y="1878965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40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5"/>
                  </a:lnTo>
                  <a:lnTo>
                    <a:pt x="1520190" y="73025"/>
                  </a:lnTo>
                  <a:lnTo>
                    <a:pt x="1514475" y="45085"/>
                  </a:lnTo>
                  <a:lnTo>
                    <a:pt x="1499234" y="20955"/>
                  </a:lnTo>
                  <a:lnTo>
                    <a:pt x="1490979" y="13970"/>
                  </a:lnTo>
                  <a:lnTo>
                    <a:pt x="1482725" y="8255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90105" y="2808605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90105" y="2808605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05015" y="319023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09" y="125095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3985"/>
                  </a:lnTo>
                  <a:lnTo>
                    <a:pt x="351789" y="45085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7664" y="26670"/>
                  </a:lnTo>
                  <a:lnTo>
                    <a:pt x="367664" y="17145"/>
                  </a:lnTo>
                  <a:lnTo>
                    <a:pt x="363854" y="8889"/>
                  </a:lnTo>
                  <a:lnTo>
                    <a:pt x="358139" y="2539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94855" y="3189605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240" y="141605"/>
                  </a:lnTo>
                  <a:lnTo>
                    <a:pt x="28575" y="145415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90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1785" y="59690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825" y="21590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97725" y="363727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88200" y="3636645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40" y="0"/>
                  </a:moveTo>
                  <a:lnTo>
                    <a:pt x="349884" y="634"/>
                  </a:lnTo>
                  <a:lnTo>
                    <a:pt x="339090" y="3175"/>
                  </a:lnTo>
                  <a:lnTo>
                    <a:pt x="328295" y="6350"/>
                  </a:lnTo>
                  <a:lnTo>
                    <a:pt x="72390" y="66675"/>
                  </a:lnTo>
                  <a:lnTo>
                    <a:pt x="22859" y="80009"/>
                  </a:lnTo>
                  <a:lnTo>
                    <a:pt x="0" y="106044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5" y="132079"/>
                  </a:lnTo>
                  <a:lnTo>
                    <a:pt x="15875" y="141604"/>
                  </a:lnTo>
                  <a:lnTo>
                    <a:pt x="29209" y="145414"/>
                  </a:lnTo>
                  <a:lnTo>
                    <a:pt x="34290" y="145414"/>
                  </a:lnTo>
                  <a:lnTo>
                    <a:pt x="40004" y="143509"/>
                  </a:lnTo>
                  <a:lnTo>
                    <a:pt x="44450" y="142239"/>
                  </a:lnTo>
                  <a:lnTo>
                    <a:pt x="68579" y="134619"/>
                  </a:lnTo>
                  <a:lnTo>
                    <a:pt x="92075" y="127634"/>
                  </a:lnTo>
                  <a:lnTo>
                    <a:pt x="28575" y="127634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4"/>
                  </a:lnTo>
                  <a:lnTo>
                    <a:pt x="22859" y="103504"/>
                  </a:lnTo>
                  <a:lnTo>
                    <a:pt x="28575" y="99694"/>
                  </a:lnTo>
                  <a:lnTo>
                    <a:pt x="126365" y="71754"/>
                  </a:lnTo>
                  <a:lnTo>
                    <a:pt x="321309" y="10794"/>
                  </a:lnTo>
                  <a:lnTo>
                    <a:pt x="349884" y="2539"/>
                  </a:lnTo>
                  <a:lnTo>
                    <a:pt x="353695" y="634"/>
                  </a:lnTo>
                  <a:lnTo>
                    <a:pt x="360045" y="634"/>
                  </a:lnTo>
                  <a:lnTo>
                    <a:pt x="358140" y="0"/>
                  </a:lnTo>
                  <a:close/>
                </a:path>
                <a:path w="377825" h="145414">
                  <a:moveTo>
                    <a:pt x="361950" y="46354"/>
                  </a:moveTo>
                  <a:lnTo>
                    <a:pt x="262890" y="71754"/>
                  </a:lnTo>
                  <a:lnTo>
                    <a:pt x="113665" y="106044"/>
                  </a:lnTo>
                  <a:lnTo>
                    <a:pt x="34290" y="125094"/>
                  </a:lnTo>
                  <a:lnTo>
                    <a:pt x="28575" y="127634"/>
                  </a:lnTo>
                  <a:lnTo>
                    <a:pt x="92075" y="127634"/>
                  </a:lnTo>
                  <a:lnTo>
                    <a:pt x="263525" y="74294"/>
                  </a:lnTo>
                  <a:lnTo>
                    <a:pt x="312420" y="59689"/>
                  </a:lnTo>
                  <a:lnTo>
                    <a:pt x="361950" y="46354"/>
                  </a:lnTo>
                  <a:close/>
                </a:path>
                <a:path w="377825" h="145414">
                  <a:moveTo>
                    <a:pt x="360045" y="634"/>
                  </a:moveTo>
                  <a:lnTo>
                    <a:pt x="358140" y="634"/>
                  </a:lnTo>
                  <a:lnTo>
                    <a:pt x="372109" y="7619"/>
                  </a:lnTo>
                  <a:lnTo>
                    <a:pt x="377190" y="21589"/>
                  </a:lnTo>
                  <a:lnTo>
                    <a:pt x="374015" y="36829"/>
                  </a:lnTo>
                  <a:lnTo>
                    <a:pt x="361950" y="46354"/>
                  </a:lnTo>
                  <a:lnTo>
                    <a:pt x="374650" y="36829"/>
                  </a:lnTo>
                  <a:lnTo>
                    <a:pt x="377825" y="21589"/>
                  </a:lnTo>
                  <a:lnTo>
                    <a:pt x="372109" y="6984"/>
                  </a:lnTo>
                  <a:lnTo>
                    <a:pt x="360045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90435" y="408495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2080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80910" y="4084320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5" y="0"/>
                  </a:moveTo>
                  <a:lnTo>
                    <a:pt x="121285" y="54609"/>
                  </a:lnTo>
                  <a:lnTo>
                    <a:pt x="22860" y="80009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09"/>
                  </a:lnTo>
                  <a:lnTo>
                    <a:pt x="68580" y="135254"/>
                  </a:lnTo>
                  <a:lnTo>
                    <a:pt x="92075" y="127634"/>
                  </a:lnTo>
                  <a:lnTo>
                    <a:pt x="28575" y="127634"/>
                  </a:lnTo>
                  <a:lnTo>
                    <a:pt x="23495" y="123825"/>
                  </a:lnTo>
                  <a:lnTo>
                    <a:pt x="19685" y="118109"/>
                  </a:lnTo>
                  <a:lnTo>
                    <a:pt x="19685" y="110489"/>
                  </a:lnTo>
                  <a:lnTo>
                    <a:pt x="22225" y="103504"/>
                  </a:lnTo>
                  <a:lnTo>
                    <a:pt x="27940" y="99694"/>
                  </a:lnTo>
                  <a:lnTo>
                    <a:pt x="77470" y="86359"/>
                  </a:lnTo>
                  <a:lnTo>
                    <a:pt x="126365" y="71754"/>
                  </a:lnTo>
                  <a:lnTo>
                    <a:pt x="345440" y="3809"/>
                  </a:lnTo>
                  <a:lnTo>
                    <a:pt x="349250" y="3175"/>
                  </a:lnTo>
                  <a:lnTo>
                    <a:pt x="353695" y="1269"/>
                  </a:lnTo>
                  <a:lnTo>
                    <a:pt x="359410" y="1269"/>
                  </a:lnTo>
                  <a:lnTo>
                    <a:pt x="357505" y="0"/>
                  </a:lnTo>
                  <a:close/>
                </a:path>
                <a:path w="377190" h="146050">
                  <a:moveTo>
                    <a:pt x="361315" y="46354"/>
                  </a:moveTo>
                  <a:lnTo>
                    <a:pt x="311785" y="59689"/>
                  </a:lnTo>
                  <a:lnTo>
                    <a:pt x="64135" y="118109"/>
                  </a:lnTo>
                  <a:lnTo>
                    <a:pt x="33655" y="125729"/>
                  </a:lnTo>
                  <a:lnTo>
                    <a:pt x="28575" y="127634"/>
                  </a:lnTo>
                  <a:lnTo>
                    <a:pt x="92075" y="127634"/>
                  </a:lnTo>
                  <a:lnTo>
                    <a:pt x="263525" y="74294"/>
                  </a:lnTo>
                  <a:lnTo>
                    <a:pt x="361315" y="46354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80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69"/>
                  </a:moveTo>
                  <a:lnTo>
                    <a:pt x="357505" y="1269"/>
                  </a:lnTo>
                  <a:lnTo>
                    <a:pt x="371475" y="7619"/>
                  </a:lnTo>
                  <a:lnTo>
                    <a:pt x="377190" y="21589"/>
                  </a:lnTo>
                  <a:lnTo>
                    <a:pt x="372110" y="6984"/>
                  </a:lnTo>
                  <a:lnTo>
                    <a:pt x="359410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83780" y="4531995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10" y="88900"/>
                  </a:lnTo>
                  <a:lnTo>
                    <a:pt x="0" y="107950"/>
                  </a:lnTo>
                  <a:lnTo>
                    <a:pt x="635" y="116840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73620" y="4531995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5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70" y="78740"/>
                  </a:lnTo>
                  <a:lnTo>
                    <a:pt x="22225" y="80010"/>
                  </a:lnTo>
                  <a:lnTo>
                    <a:pt x="10795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70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20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70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5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20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5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20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20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20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5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5" y="10160"/>
                  </a:lnTo>
                  <a:close/>
                </a:path>
                <a:path w="377190" h="144779">
                  <a:moveTo>
                    <a:pt x="366395" y="3175"/>
                  </a:moveTo>
                  <a:lnTo>
                    <a:pt x="372745" y="10160"/>
                  </a:lnTo>
                  <a:lnTo>
                    <a:pt x="369570" y="3810"/>
                  </a:lnTo>
                  <a:lnTo>
                    <a:pt x="366395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70" y="1270"/>
                  </a:lnTo>
                  <a:lnTo>
                    <a:pt x="366395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76490" y="4979670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4620"/>
                  </a:lnTo>
                  <a:lnTo>
                    <a:pt x="351789" y="45720"/>
                  </a:lnTo>
                  <a:lnTo>
                    <a:pt x="359409" y="41910"/>
                  </a:lnTo>
                  <a:lnTo>
                    <a:pt x="364489" y="34925"/>
                  </a:lnTo>
                  <a:lnTo>
                    <a:pt x="367664" y="26670"/>
                  </a:lnTo>
                  <a:lnTo>
                    <a:pt x="367664" y="17780"/>
                  </a:lnTo>
                  <a:lnTo>
                    <a:pt x="363854" y="9525"/>
                  </a:lnTo>
                  <a:lnTo>
                    <a:pt x="358139" y="3175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66965" y="4979035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4" y="63500"/>
                  </a:lnTo>
                  <a:lnTo>
                    <a:pt x="37464" y="75564"/>
                  </a:lnTo>
                  <a:lnTo>
                    <a:pt x="27304" y="78104"/>
                  </a:lnTo>
                  <a:lnTo>
                    <a:pt x="22225" y="80009"/>
                  </a:lnTo>
                  <a:lnTo>
                    <a:pt x="11429" y="85725"/>
                  </a:lnTo>
                  <a:lnTo>
                    <a:pt x="3809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4" y="119379"/>
                  </a:lnTo>
                  <a:lnTo>
                    <a:pt x="5079" y="130809"/>
                  </a:lnTo>
                  <a:lnTo>
                    <a:pt x="14604" y="139700"/>
                  </a:lnTo>
                  <a:lnTo>
                    <a:pt x="26034" y="144779"/>
                  </a:lnTo>
                  <a:lnTo>
                    <a:pt x="38734" y="143509"/>
                  </a:lnTo>
                  <a:lnTo>
                    <a:pt x="97789" y="125729"/>
                  </a:lnTo>
                  <a:lnTo>
                    <a:pt x="30479" y="125729"/>
                  </a:lnTo>
                  <a:lnTo>
                    <a:pt x="25400" y="125094"/>
                  </a:lnTo>
                  <a:lnTo>
                    <a:pt x="21589" y="121284"/>
                  </a:lnTo>
                  <a:lnTo>
                    <a:pt x="20319" y="118109"/>
                  </a:lnTo>
                  <a:lnTo>
                    <a:pt x="20319" y="115569"/>
                  </a:lnTo>
                  <a:lnTo>
                    <a:pt x="19050" y="109854"/>
                  </a:lnTo>
                  <a:lnTo>
                    <a:pt x="21589" y="103504"/>
                  </a:lnTo>
                  <a:lnTo>
                    <a:pt x="25400" y="100964"/>
                  </a:lnTo>
                  <a:lnTo>
                    <a:pt x="26669" y="99059"/>
                  </a:lnTo>
                  <a:lnTo>
                    <a:pt x="33019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5"/>
                  </a:lnTo>
                  <a:lnTo>
                    <a:pt x="353059" y="1269"/>
                  </a:lnTo>
                  <a:lnTo>
                    <a:pt x="356869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4" y="57784"/>
                  </a:lnTo>
                  <a:lnTo>
                    <a:pt x="271779" y="69214"/>
                  </a:lnTo>
                  <a:lnTo>
                    <a:pt x="30479" y="125729"/>
                  </a:lnTo>
                  <a:lnTo>
                    <a:pt x="97789" y="125729"/>
                  </a:lnTo>
                  <a:lnTo>
                    <a:pt x="273050" y="71119"/>
                  </a:lnTo>
                  <a:lnTo>
                    <a:pt x="318134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4" y="36194"/>
                  </a:moveTo>
                  <a:lnTo>
                    <a:pt x="361950" y="45719"/>
                  </a:lnTo>
                  <a:lnTo>
                    <a:pt x="372744" y="38100"/>
                  </a:lnTo>
                  <a:lnTo>
                    <a:pt x="374014" y="36194"/>
                  </a:lnTo>
                  <a:close/>
                </a:path>
                <a:path w="377825" h="144779">
                  <a:moveTo>
                    <a:pt x="375919" y="29209"/>
                  </a:moveTo>
                  <a:lnTo>
                    <a:pt x="374014" y="36194"/>
                  </a:lnTo>
                  <a:lnTo>
                    <a:pt x="375284" y="34925"/>
                  </a:lnTo>
                  <a:lnTo>
                    <a:pt x="375919" y="29209"/>
                  </a:lnTo>
                  <a:close/>
                </a:path>
                <a:path w="377825" h="144779">
                  <a:moveTo>
                    <a:pt x="377189" y="22225"/>
                  </a:moveTo>
                  <a:lnTo>
                    <a:pt x="375919" y="29209"/>
                  </a:lnTo>
                  <a:lnTo>
                    <a:pt x="377825" y="25400"/>
                  </a:lnTo>
                  <a:lnTo>
                    <a:pt x="377189" y="22225"/>
                  </a:lnTo>
                  <a:close/>
                </a:path>
                <a:path w="377825" h="144779">
                  <a:moveTo>
                    <a:pt x="375919" y="14604"/>
                  </a:moveTo>
                  <a:lnTo>
                    <a:pt x="377189" y="22225"/>
                  </a:lnTo>
                  <a:lnTo>
                    <a:pt x="377825" y="17779"/>
                  </a:lnTo>
                  <a:lnTo>
                    <a:pt x="375919" y="14604"/>
                  </a:lnTo>
                  <a:close/>
                </a:path>
                <a:path w="377825" h="144779">
                  <a:moveTo>
                    <a:pt x="372744" y="9525"/>
                  </a:moveTo>
                  <a:lnTo>
                    <a:pt x="375919" y="14604"/>
                  </a:lnTo>
                  <a:lnTo>
                    <a:pt x="375284" y="12064"/>
                  </a:lnTo>
                  <a:lnTo>
                    <a:pt x="372744" y="9525"/>
                  </a:lnTo>
                  <a:close/>
                </a:path>
                <a:path w="377825" h="144779">
                  <a:moveTo>
                    <a:pt x="366394" y="3175"/>
                  </a:moveTo>
                  <a:lnTo>
                    <a:pt x="372744" y="9525"/>
                  </a:lnTo>
                  <a:lnTo>
                    <a:pt x="369569" y="3809"/>
                  </a:lnTo>
                  <a:lnTo>
                    <a:pt x="366394" y="3175"/>
                  </a:lnTo>
                  <a:close/>
                </a:path>
                <a:path w="377825" h="144779">
                  <a:moveTo>
                    <a:pt x="359409" y="634"/>
                  </a:moveTo>
                  <a:lnTo>
                    <a:pt x="356869" y="634"/>
                  </a:lnTo>
                  <a:lnTo>
                    <a:pt x="366394" y="3175"/>
                  </a:lnTo>
                  <a:lnTo>
                    <a:pt x="365759" y="2539"/>
                  </a:lnTo>
                  <a:lnTo>
                    <a:pt x="359409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69835" y="542670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5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5"/>
                  </a:lnTo>
                  <a:lnTo>
                    <a:pt x="35115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60310" y="5426075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69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4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875" y="142239"/>
                  </a:lnTo>
                  <a:lnTo>
                    <a:pt x="29210" y="145414"/>
                  </a:lnTo>
                  <a:lnTo>
                    <a:pt x="34290" y="146050"/>
                  </a:lnTo>
                  <a:lnTo>
                    <a:pt x="40005" y="143510"/>
                  </a:lnTo>
                  <a:lnTo>
                    <a:pt x="92075" y="128269"/>
                  </a:lnTo>
                  <a:lnTo>
                    <a:pt x="28575" y="128269"/>
                  </a:lnTo>
                  <a:lnTo>
                    <a:pt x="24130" y="123825"/>
                  </a:lnTo>
                  <a:lnTo>
                    <a:pt x="20320" y="118110"/>
                  </a:lnTo>
                  <a:lnTo>
                    <a:pt x="19685" y="110489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69"/>
                  </a:lnTo>
                  <a:lnTo>
                    <a:pt x="360045" y="1269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89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69"/>
                  </a:lnTo>
                  <a:lnTo>
                    <a:pt x="92075" y="128269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4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69"/>
                  </a:moveTo>
                  <a:lnTo>
                    <a:pt x="358140" y="1269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89"/>
                  </a:lnTo>
                  <a:lnTo>
                    <a:pt x="372110" y="7619"/>
                  </a:lnTo>
                  <a:lnTo>
                    <a:pt x="360045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94395" y="5928995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5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45755" y="3923664"/>
              <a:ext cx="1177925" cy="113919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894070" y="364617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09" y="0"/>
                  </a:lnTo>
                  <a:lnTo>
                    <a:pt x="0" y="3809"/>
                  </a:lnTo>
                  <a:lnTo>
                    <a:pt x="0" y="12700"/>
                  </a:lnTo>
                  <a:lnTo>
                    <a:pt x="3809" y="16509"/>
                  </a:lnTo>
                  <a:lnTo>
                    <a:pt x="12700" y="16509"/>
                  </a:lnTo>
                  <a:lnTo>
                    <a:pt x="16509" y="12700"/>
                  </a:lnTo>
                  <a:lnTo>
                    <a:pt x="16509" y="38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94070" y="364617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09" y="8254"/>
                  </a:moveTo>
                  <a:lnTo>
                    <a:pt x="16509" y="12700"/>
                  </a:lnTo>
                  <a:lnTo>
                    <a:pt x="12700" y="16509"/>
                  </a:lnTo>
                  <a:lnTo>
                    <a:pt x="8254" y="16509"/>
                  </a:lnTo>
                  <a:lnTo>
                    <a:pt x="3809" y="16509"/>
                  </a:lnTo>
                  <a:lnTo>
                    <a:pt x="0" y="12700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09" y="0"/>
                  </a:lnTo>
                  <a:lnTo>
                    <a:pt x="8254" y="0"/>
                  </a:lnTo>
                  <a:lnTo>
                    <a:pt x="12700" y="0"/>
                  </a:lnTo>
                  <a:lnTo>
                    <a:pt x="16509" y="3809"/>
                  </a:lnTo>
                  <a:lnTo>
                    <a:pt x="16509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49315" y="3629025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6510" y="13335"/>
                  </a:lnTo>
                  <a:lnTo>
                    <a:pt x="16510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49315" y="3629025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5"/>
                  </a:lnTo>
                  <a:lnTo>
                    <a:pt x="13335" y="17145"/>
                  </a:lnTo>
                  <a:lnTo>
                    <a:pt x="8255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889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3335" y="0"/>
                  </a:lnTo>
                  <a:lnTo>
                    <a:pt x="16510" y="3810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12180" y="361632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7145" y="13335"/>
                  </a:lnTo>
                  <a:lnTo>
                    <a:pt x="17145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12180" y="361632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5"/>
                  </a:lnTo>
                  <a:lnTo>
                    <a:pt x="13335" y="17145"/>
                  </a:lnTo>
                  <a:lnTo>
                    <a:pt x="8890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254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890" y="0"/>
                  </a:lnTo>
                  <a:lnTo>
                    <a:pt x="13335" y="0"/>
                  </a:lnTo>
                  <a:lnTo>
                    <a:pt x="17145" y="3810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08440" y="4481855"/>
              <a:ext cx="168909" cy="1917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54085" y="4652710"/>
              <a:ext cx="117473" cy="11728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84876" y="3604260"/>
              <a:ext cx="358394" cy="2573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spc="-105" dirty="0"/>
              <a:t> </a:t>
            </a:r>
            <a:r>
              <a:rPr dirty="0"/>
              <a:t>kan</a:t>
            </a:r>
            <a:r>
              <a:rPr spc="-105" dirty="0"/>
              <a:t> </a:t>
            </a:r>
            <a:r>
              <a:rPr dirty="0"/>
              <a:t>du</a:t>
            </a:r>
            <a:r>
              <a:rPr spc="-90" dirty="0"/>
              <a:t> </a:t>
            </a:r>
            <a:r>
              <a:rPr dirty="0"/>
              <a:t>henvende</a:t>
            </a:r>
            <a:r>
              <a:rPr spc="-105" dirty="0"/>
              <a:t> </a:t>
            </a:r>
            <a:r>
              <a:rPr spc="-25" dirty="0"/>
              <a:t>deg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7200" y="6563359"/>
            <a:ext cx="926465" cy="7594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helsestasjonen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ungdom,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skolehelsetjenesten, </a:t>
            </a:r>
            <a:r>
              <a:rPr sz="1700" dirty="0">
                <a:latin typeface="Arial"/>
                <a:cs typeface="Arial"/>
              </a:rPr>
              <a:t>psykisk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helsehjelp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jobber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lokale menighet.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856" y="809014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Tilbakeblikk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408" y="1912747"/>
            <a:ext cx="2889885" cy="220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Hvilke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eller </a:t>
            </a:r>
            <a:r>
              <a:rPr sz="2400" dirty="0">
                <a:latin typeface="Arial"/>
                <a:cs typeface="Arial"/>
              </a:rPr>
              <a:t>følelser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hadde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etter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siste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0805">
              <a:lnSpc>
                <a:spcPct val="111300"/>
              </a:lnSpc>
              <a:spcBef>
                <a:spcPts val="1115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prøvd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av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gikk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Ømhet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30245" y="1720214"/>
            <a:ext cx="4117975" cy="4448810"/>
            <a:chOff x="3230245" y="1720214"/>
            <a:chExt cx="4117975" cy="44488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1465" y="3883025"/>
              <a:ext cx="3160394" cy="227774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50790" y="2433954"/>
              <a:ext cx="1580515" cy="1927860"/>
            </a:xfrm>
            <a:custGeom>
              <a:avLst/>
              <a:gdLst/>
              <a:ahLst/>
              <a:cxnLst/>
              <a:rect l="l" t="t" r="r" b="b"/>
              <a:pathLst>
                <a:path w="1580515" h="1927860">
                  <a:moveTo>
                    <a:pt x="416560" y="0"/>
                  </a:moveTo>
                  <a:lnTo>
                    <a:pt x="0" y="683260"/>
                  </a:lnTo>
                  <a:lnTo>
                    <a:pt x="123189" y="876300"/>
                  </a:lnTo>
                  <a:lnTo>
                    <a:pt x="411480" y="1301750"/>
                  </a:lnTo>
                  <a:lnTo>
                    <a:pt x="746125" y="1728470"/>
                  </a:lnTo>
                  <a:lnTo>
                    <a:pt x="1007110" y="1924685"/>
                  </a:lnTo>
                  <a:lnTo>
                    <a:pt x="1390650" y="1927860"/>
                  </a:lnTo>
                  <a:lnTo>
                    <a:pt x="1567180" y="1890395"/>
                  </a:lnTo>
                  <a:lnTo>
                    <a:pt x="1580514" y="1778635"/>
                  </a:lnTo>
                  <a:lnTo>
                    <a:pt x="1473835" y="1557020"/>
                  </a:lnTo>
                  <a:lnTo>
                    <a:pt x="1402080" y="1212850"/>
                  </a:lnTo>
                  <a:lnTo>
                    <a:pt x="1416050" y="1142365"/>
                  </a:lnTo>
                  <a:lnTo>
                    <a:pt x="1444625" y="981710"/>
                  </a:lnTo>
                  <a:lnTo>
                    <a:pt x="1468119" y="806450"/>
                  </a:lnTo>
                  <a:lnTo>
                    <a:pt x="1466850" y="691515"/>
                  </a:lnTo>
                  <a:lnTo>
                    <a:pt x="1435735" y="635635"/>
                  </a:lnTo>
                  <a:lnTo>
                    <a:pt x="1315720" y="544830"/>
                  </a:lnTo>
                  <a:lnTo>
                    <a:pt x="1009014" y="354965"/>
                  </a:lnTo>
                  <a:lnTo>
                    <a:pt x="416560" y="0"/>
                  </a:lnTo>
                  <a:close/>
                </a:path>
              </a:pathLst>
            </a:custGeom>
            <a:solidFill>
              <a:srgbClr val="765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0245" y="1720214"/>
              <a:ext cx="4117975" cy="44488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10" dirty="0"/>
              <a:t>ømhet?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5" dirty="0"/>
              <a:t> </a:t>
            </a:r>
            <a:r>
              <a:rPr dirty="0"/>
              <a:t>får</a:t>
            </a:r>
            <a:r>
              <a:rPr spc="-55" dirty="0"/>
              <a:t> </a:t>
            </a:r>
            <a:r>
              <a:rPr dirty="0"/>
              <a:t>deg</a:t>
            </a:r>
            <a:r>
              <a:rPr spc="-70" dirty="0"/>
              <a:t> </a:t>
            </a:r>
            <a:r>
              <a:rPr dirty="0"/>
              <a:t>til</a:t>
            </a:r>
            <a:r>
              <a:rPr spc="-70" dirty="0"/>
              <a:t> </a:t>
            </a:r>
            <a:r>
              <a:rPr dirty="0"/>
              <a:t>å</a:t>
            </a:r>
            <a:r>
              <a:rPr spc="-60" dirty="0"/>
              <a:t> </a:t>
            </a:r>
            <a:r>
              <a:rPr dirty="0"/>
              <a:t>føle</a:t>
            </a:r>
            <a:r>
              <a:rPr spc="-70" dirty="0"/>
              <a:t> </a:t>
            </a:r>
            <a:r>
              <a:rPr spc="-10" dirty="0"/>
              <a:t>ømhet?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7" name="object 37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5" name="object 45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21355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5" name="object 5"/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1665" y="4226559"/>
              <a:ext cx="1496694" cy="161734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1408" y="1400302"/>
            <a:ext cx="8042909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kommer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1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>
              <a:latin typeface="Arial"/>
              <a:cs typeface="Arial"/>
            </a:endParaRPr>
          </a:p>
          <a:p>
            <a:pPr marL="731520" algn="ctr">
              <a:lnSpc>
                <a:spcPct val="100000"/>
              </a:lnSpc>
              <a:spcBef>
                <a:spcPts val="3900"/>
              </a:spcBef>
            </a:pPr>
            <a:r>
              <a:rPr sz="2600" dirty="0">
                <a:latin typeface="Arial"/>
                <a:cs typeface="Arial"/>
              </a:rPr>
              <a:t>Uttrykk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1885" y="5793485"/>
            <a:ext cx="1476375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-10" dirty="0">
                <a:latin typeface="Arial"/>
                <a:cs typeface="Arial"/>
              </a:rPr>
              <a:t> kropp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78420" y="5793485"/>
            <a:ext cx="2331720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30480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kroppen </a:t>
            </a:r>
            <a:r>
              <a:rPr sz="2600" dirty="0">
                <a:latin typeface="Arial"/>
                <a:cs typeface="Arial"/>
              </a:rPr>
              <a:t>hos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919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49883" y="1400302"/>
            <a:ext cx="59759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sammen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Vise</a:t>
            </a:r>
            <a:r>
              <a:rPr spc="-105" dirty="0"/>
              <a:t> </a:t>
            </a:r>
            <a:r>
              <a:rPr dirty="0"/>
              <a:t>og</a:t>
            </a:r>
            <a:r>
              <a:rPr spc="-100" dirty="0"/>
              <a:t> </a:t>
            </a:r>
            <a:r>
              <a:rPr dirty="0"/>
              <a:t>motta</a:t>
            </a:r>
            <a:r>
              <a:rPr spc="-100" dirty="0"/>
              <a:t> </a:t>
            </a:r>
            <a:r>
              <a:rPr spc="-10" dirty="0"/>
              <a:t>kjærlighet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4635" y="1827276"/>
            <a:ext cx="5337174" cy="52090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8FA7A1-7284-4BBF-992F-F28CFC8372F9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2.xml><?xml version="1.0" encoding="utf-8"?>
<ds:datastoreItem xmlns:ds="http://schemas.openxmlformats.org/officeDocument/2006/customXml" ds:itemID="{B9E3E5B2-E131-4C7D-AA9F-BF9E842F4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51FC20-33EB-42FB-9F4C-00CCF3C58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Egendefinert</PresentationFormat>
  <Slides>25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6" baseType="lpstr">
      <vt:lpstr>Office Theme</vt:lpstr>
      <vt:lpstr>Møte 12 – Ømhet og mening med livet</vt:lpstr>
      <vt:lpstr>Hvordan har du det akkurat nå?</vt:lpstr>
      <vt:lpstr>Tilbakeblikk</vt:lpstr>
      <vt:lpstr>Ømhet</vt:lpstr>
      <vt:lpstr>Hva er ømhet?</vt:lpstr>
      <vt:lpstr>Hva får deg til å føle ømhet?</vt:lpstr>
      <vt:lpstr>Følelser</vt:lpstr>
      <vt:lpstr>Dagens følelse</vt:lpstr>
      <vt:lpstr>Vise og motta kjærlighet</vt:lpstr>
      <vt:lpstr>Kjærlighet og lykke</vt:lpstr>
      <vt:lpstr>Klappemassasje</vt:lpstr>
      <vt:lpstr>Fysisk aktivitet</vt:lpstr>
      <vt:lpstr>Pause</vt:lpstr>
      <vt:lpstr>Samling</vt:lpstr>
      <vt:lpstr>Mening med livet, å tilhøre noe større</vt:lpstr>
      <vt:lpstr>Hva er mening med livet og å tilhøre noe større?</vt:lpstr>
      <vt:lpstr>Meningen med livet, to synspunkter</vt:lpstr>
      <vt:lpstr>Å tilhøre noe større</vt:lpstr>
      <vt:lpstr>Hvordan tenker du?</vt:lpstr>
      <vt:lpstr>Dagens meningstema – skape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12 - Ömhet och meningen med livet</dc:title>
  <dc:creator>PH standard</dc:creator>
  <cp:revision>7</cp:revision>
  <dcterms:created xsi:type="dcterms:W3CDTF">2025-03-31T14:17:09Z</dcterms:created>
  <dcterms:modified xsi:type="dcterms:W3CDTF">2025-03-31T14:40:05Z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