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47BDB-FA7E-4EE8-83EE-B28D160AA6BB}" v="2" dt="2025-03-31T15:01:16.6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97747BDB-FA7E-4EE8-83EE-B28D160AA6BB}"/>
    <pc:docChg chg="modSld">
      <pc:chgData name="Kjetil Bondevik" userId="S::kb754@kirken.no::e3141653-affe-487c-8887-77f2ad77b7d6" providerId="AD" clId="Web-{97747BDB-FA7E-4EE8-83EE-B28D160AA6BB}" dt="2025-03-31T15:01:16.664" v="1" actId="1076"/>
      <pc:docMkLst>
        <pc:docMk/>
      </pc:docMkLst>
      <pc:sldChg chg="modSp">
        <pc:chgData name="Kjetil Bondevik" userId="S::kb754@kirken.no::e3141653-affe-487c-8887-77f2ad77b7d6" providerId="AD" clId="Web-{97747BDB-FA7E-4EE8-83EE-B28D160AA6BB}" dt="2025-03-31T15:01:08.430" v="0" actId="1076"/>
        <pc:sldMkLst>
          <pc:docMk/>
          <pc:sldMk cId="0" sldId="267"/>
        </pc:sldMkLst>
        <pc:grpChg chg="mod">
          <ac:chgData name="Kjetil Bondevik" userId="S::kb754@kirken.no::e3141653-affe-487c-8887-77f2ad77b7d6" providerId="AD" clId="Web-{97747BDB-FA7E-4EE8-83EE-B28D160AA6BB}" dt="2025-03-31T15:01:08.430" v="0" actId="1076"/>
          <ac:grpSpMkLst>
            <pc:docMk/>
            <pc:sldMk cId="0" sldId="267"/>
            <ac:grpSpMk id="4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97747BDB-FA7E-4EE8-83EE-B28D160AA6BB}" dt="2025-03-31T15:01:16.664" v="1" actId="1076"/>
        <pc:sldMkLst>
          <pc:docMk/>
          <pc:sldMk cId="0" sldId="269"/>
        </pc:sldMkLst>
        <pc:picChg chg="mod">
          <ac:chgData name="Kjetil Bondevik" userId="S::kb754@kirken.no::e3141653-affe-487c-8887-77f2ad77b7d6" providerId="AD" clId="Web-{97747BDB-FA7E-4EE8-83EE-B28D160AA6BB}" dt="2025-03-31T15:01:16.664" v="1" actId="1076"/>
          <ac:picMkLst>
            <pc:docMk/>
            <pc:sldMk cId="0" sldId="26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9591" y="697737"/>
            <a:ext cx="9100566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1810948"/>
            <a:ext cx="7952740" cy="3813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2.jp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2" Type="http://schemas.openxmlformats.org/officeDocument/2006/relationships/image" Target="../media/image2.jp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2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Møte</a:t>
            </a:r>
            <a:r>
              <a:rPr spc="-80" dirty="0"/>
              <a:t> </a:t>
            </a:r>
            <a:r>
              <a:rPr dirty="0"/>
              <a:t>2</a:t>
            </a:r>
            <a:r>
              <a:rPr spc="-60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Mening</a:t>
            </a:r>
            <a:r>
              <a:rPr spc="-55" dirty="0"/>
              <a:t> </a:t>
            </a:r>
            <a:r>
              <a:rPr dirty="0"/>
              <a:t>i</a:t>
            </a:r>
            <a:r>
              <a:rPr spc="-75" dirty="0"/>
              <a:t> </a:t>
            </a:r>
            <a:r>
              <a:rPr spc="-1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4175" y="2433147"/>
            <a:ext cx="4256322" cy="3622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skildre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02634" y="4359275"/>
            <a:ext cx="88898" cy="1691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59479" y="1760207"/>
            <a:ext cx="4420870" cy="5143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4463151" y="636308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5706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meningstema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99067" y="209832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Situasjon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053580" y="6054725"/>
            <a:ext cx="329565" cy="290195"/>
            <a:chOff x="7053580" y="6054725"/>
            <a:chExt cx="329565" cy="290195"/>
          </a:xfrm>
        </p:grpSpPr>
        <p:sp>
          <p:nvSpPr>
            <p:cNvPr id="5" name="object 5"/>
            <p:cNvSpPr/>
            <p:nvPr/>
          </p:nvSpPr>
          <p:spPr>
            <a:xfrm>
              <a:off x="7061200" y="6066154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59" y="0"/>
                  </a:moveTo>
                  <a:lnTo>
                    <a:pt x="58420" y="2539"/>
                  </a:lnTo>
                  <a:lnTo>
                    <a:pt x="13334" y="34289"/>
                  </a:lnTo>
                  <a:lnTo>
                    <a:pt x="0" y="101599"/>
                  </a:lnTo>
                  <a:lnTo>
                    <a:pt x="5715" y="141604"/>
                  </a:lnTo>
                  <a:lnTo>
                    <a:pt x="18415" y="180974"/>
                  </a:lnTo>
                  <a:lnTo>
                    <a:pt x="39370" y="217169"/>
                  </a:lnTo>
                  <a:lnTo>
                    <a:pt x="67945" y="247649"/>
                  </a:lnTo>
                  <a:lnTo>
                    <a:pt x="103504" y="269239"/>
                  </a:lnTo>
                  <a:lnTo>
                    <a:pt x="147320" y="278764"/>
                  </a:lnTo>
                  <a:lnTo>
                    <a:pt x="215265" y="276224"/>
                  </a:lnTo>
                  <a:lnTo>
                    <a:pt x="264159" y="262889"/>
                  </a:lnTo>
                  <a:lnTo>
                    <a:pt x="296545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1309" y="124459"/>
                  </a:lnTo>
                  <a:lnTo>
                    <a:pt x="307340" y="78739"/>
                  </a:lnTo>
                  <a:lnTo>
                    <a:pt x="279400" y="45084"/>
                  </a:lnTo>
                  <a:lnTo>
                    <a:pt x="240029" y="22224"/>
                  </a:lnTo>
                  <a:lnTo>
                    <a:pt x="194309" y="8254"/>
                  </a:lnTo>
                  <a:lnTo>
                    <a:pt x="146050" y="126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3580" y="6054725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7475" y="634"/>
                  </a:lnTo>
                  <a:lnTo>
                    <a:pt x="71754" y="4445"/>
                  </a:lnTo>
                  <a:lnTo>
                    <a:pt x="22860" y="34290"/>
                  </a:lnTo>
                  <a:lnTo>
                    <a:pt x="0" y="97155"/>
                  </a:lnTo>
                  <a:lnTo>
                    <a:pt x="0" y="133984"/>
                  </a:lnTo>
                  <a:lnTo>
                    <a:pt x="22860" y="204470"/>
                  </a:lnTo>
                  <a:lnTo>
                    <a:pt x="80010" y="252095"/>
                  </a:lnTo>
                  <a:lnTo>
                    <a:pt x="122554" y="260984"/>
                  </a:lnTo>
                  <a:lnTo>
                    <a:pt x="182879" y="258445"/>
                  </a:lnTo>
                  <a:lnTo>
                    <a:pt x="229235" y="245745"/>
                  </a:lnTo>
                  <a:lnTo>
                    <a:pt x="263525" y="224155"/>
                  </a:lnTo>
                  <a:lnTo>
                    <a:pt x="300354" y="161925"/>
                  </a:lnTo>
                  <a:lnTo>
                    <a:pt x="304800" y="124459"/>
                  </a:lnTo>
                  <a:lnTo>
                    <a:pt x="301625" y="85090"/>
                  </a:lnTo>
                  <a:lnTo>
                    <a:pt x="285115" y="45720"/>
                  </a:lnTo>
                  <a:lnTo>
                    <a:pt x="254000" y="19684"/>
                  </a:lnTo>
                  <a:lnTo>
                    <a:pt x="212725" y="571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210"/>
              </a:spcBef>
            </a:pPr>
            <a:r>
              <a:rPr dirty="0"/>
              <a:t>En</a:t>
            </a:r>
            <a:r>
              <a:rPr spc="-45" dirty="0"/>
              <a:t> </a:t>
            </a:r>
            <a:r>
              <a:rPr spc="-10" dirty="0"/>
              <a:t>klassevenninne</a:t>
            </a:r>
            <a:r>
              <a:rPr spc="-40" dirty="0"/>
              <a:t> </a:t>
            </a:r>
            <a:r>
              <a:rPr dirty="0"/>
              <a:t>har</a:t>
            </a:r>
            <a:r>
              <a:rPr spc="-50" dirty="0"/>
              <a:t> </a:t>
            </a:r>
            <a:r>
              <a:rPr dirty="0"/>
              <a:t>problemer</a:t>
            </a:r>
            <a:r>
              <a:rPr spc="-35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dirty="0"/>
              <a:t>å</a:t>
            </a:r>
            <a:r>
              <a:rPr spc="-50" dirty="0"/>
              <a:t> </a:t>
            </a:r>
            <a:r>
              <a:rPr dirty="0"/>
              <a:t>komme</a:t>
            </a:r>
            <a:r>
              <a:rPr spc="-45" dirty="0"/>
              <a:t> </a:t>
            </a:r>
            <a:r>
              <a:rPr dirty="0"/>
              <a:t>seg</a:t>
            </a:r>
            <a:r>
              <a:rPr spc="-40" dirty="0"/>
              <a:t> </a:t>
            </a:r>
            <a:r>
              <a:rPr dirty="0"/>
              <a:t>på</a:t>
            </a:r>
            <a:r>
              <a:rPr spc="-45" dirty="0"/>
              <a:t> </a:t>
            </a:r>
            <a:r>
              <a:rPr spc="-10" dirty="0"/>
              <a:t>skolen</a:t>
            </a:r>
          </a:p>
          <a:p>
            <a:pPr marL="13970" marR="5080">
              <a:lnSpc>
                <a:spcPct val="122400"/>
              </a:lnSpc>
              <a:spcBef>
                <a:spcPts val="545"/>
              </a:spcBef>
            </a:pPr>
            <a:r>
              <a:rPr sz="1700" b="0" dirty="0">
                <a:latin typeface="Arial"/>
                <a:cs typeface="Arial"/>
              </a:rPr>
              <a:t>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klassevenninne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begynt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sitte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PC-en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om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natten.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forsover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stadig </a:t>
            </a:r>
            <a:r>
              <a:rPr sz="1700" b="0" dirty="0">
                <a:latin typeface="Arial"/>
                <a:cs typeface="Arial"/>
              </a:rPr>
              <a:t>oftere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kommer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ganger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hele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tatt.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Når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på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skolen,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synes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spc="-25" dirty="0">
                <a:latin typeface="Arial"/>
                <a:cs typeface="Arial"/>
              </a:rPr>
              <a:t>du </a:t>
            </a:r>
            <a:r>
              <a:rPr sz="1700" b="0" dirty="0">
                <a:latin typeface="Arial"/>
                <a:cs typeface="Arial"/>
              </a:rPr>
              <a:t>hun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fraværende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ikke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lik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seg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selv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i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hele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tatt.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Har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opplevd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noe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lignende?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tror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4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han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føler</a:t>
            </a:r>
            <a:r>
              <a:rPr sz="1700" b="0" spc="-40" dirty="0">
                <a:latin typeface="Arial"/>
                <a:cs typeface="Arial"/>
              </a:rPr>
              <a:t> </a:t>
            </a:r>
            <a:r>
              <a:rPr sz="1700" b="0" spc="-20" dirty="0">
                <a:latin typeface="Arial"/>
                <a:cs typeface="Arial"/>
              </a:rPr>
              <a:t>seg?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ville</a:t>
            </a:r>
            <a:r>
              <a:rPr sz="1700" b="0" spc="-5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du</a:t>
            </a:r>
            <a:r>
              <a:rPr sz="1700" b="0" spc="-6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hjulpet</a:t>
            </a:r>
            <a:r>
              <a:rPr sz="1700" b="0" spc="-5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klassekameraten?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kan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være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bra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tenke,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si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og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gjøre?</a:t>
            </a:r>
            <a:endParaRPr sz="1700">
              <a:latin typeface="Arial"/>
              <a:cs typeface="Arial"/>
            </a:endParaRPr>
          </a:p>
          <a:p>
            <a:pPr marL="302895" indent="-290195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pos="302895" algn="l"/>
              </a:tabLst>
            </a:pPr>
            <a:r>
              <a:rPr sz="1700" b="0" dirty="0">
                <a:latin typeface="Arial"/>
                <a:cs typeface="Arial"/>
              </a:rPr>
              <a:t>Hvordan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får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mot</a:t>
            </a:r>
            <a:r>
              <a:rPr sz="1700" b="0" spc="-3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til</a:t>
            </a:r>
            <a:r>
              <a:rPr sz="1700" b="0" spc="-2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å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gjøre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vi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vet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er</a:t>
            </a:r>
            <a:r>
              <a:rPr sz="1700" b="0" spc="-2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det</a:t>
            </a:r>
            <a:r>
              <a:rPr sz="1700" b="0" spc="-30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riktige?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00240" y="3611879"/>
            <a:ext cx="2453640" cy="2389505"/>
            <a:chOff x="7000240" y="3611879"/>
            <a:chExt cx="2453640" cy="2389505"/>
          </a:xfrm>
        </p:grpSpPr>
        <p:sp>
          <p:nvSpPr>
            <p:cNvPr id="9" name="object 9"/>
            <p:cNvSpPr/>
            <p:nvPr/>
          </p:nvSpPr>
          <p:spPr>
            <a:xfrm>
              <a:off x="7056120" y="362203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4595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3625" y="88264"/>
                  </a:lnTo>
                  <a:lnTo>
                    <a:pt x="1019175" y="116839"/>
                  </a:lnTo>
                  <a:lnTo>
                    <a:pt x="977264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4" y="242570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4" y="361314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704" y="403225"/>
                  </a:lnTo>
                  <a:lnTo>
                    <a:pt x="508634" y="447039"/>
                  </a:lnTo>
                  <a:lnTo>
                    <a:pt x="477520" y="473710"/>
                  </a:lnTo>
                  <a:lnTo>
                    <a:pt x="247014" y="687705"/>
                  </a:lnTo>
                  <a:lnTo>
                    <a:pt x="158750" y="768350"/>
                  </a:lnTo>
                  <a:lnTo>
                    <a:pt x="114300" y="807720"/>
                  </a:lnTo>
                  <a:lnTo>
                    <a:pt x="69214" y="847090"/>
                  </a:lnTo>
                  <a:lnTo>
                    <a:pt x="39370" y="877570"/>
                  </a:lnTo>
                  <a:lnTo>
                    <a:pt x="18414" y="909955"/>
                  </a:lnTo>
                  <a:lnTo>
                    <a:pt x="5714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20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089" y="1659255"/>
                  </a:lnTo>
                  <a:lnTo>
                    <a:pt x="362584" y="1697355"/>
                  </a:lnTo>
                  <a:lnTo>
                    <a:pt x="386714" y="1734820"/>
                  </a:lnTo>
                  <a:lnTo>
                    <a:pt x="412750" y="1770380"/>
                  </a:lnTo>
                  <a:lnTo>
                    <a:pt x="440689" y="1804035"/>
                  </a:lnTo>
                  <a:lnTo>
                    <a:pt x="471170" y="1836420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70" y="1948180"/>
                  </a:lnTo>
                  <a:lnTo>
                    <a:pt x="671829" y="1970405"/>
                  </a:lnTo>
                  <a:lnTo>
                    <a:pt x="723900" y="1991360"/>
                  </a:lnTo>
                  <a:lnTo>
                    <a:pt x="770254" y="2006600"/>
                  </a:lnTo>
                  <a:lnTo>
                    <a:pt x="815339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5570" y="2037715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8804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6289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5854" y="1004570"/>
                  </a:lnTo>
                  <a:lnTo>
                    <a:pt x="2386964" y="970915"/>
                  </a:lnTo>
                  <a:lnTo>
                    <a:pt x="2369820" y="939165"/>
                  </a:lnTo>
                  <a:lnTo>
                    <a:pt x="2343150" y="911225"/>
                  </a:lnTo>
                  <a:lnTo>
                    <a:pt x="2303145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20" y="669289"/>
                  </a:lnTo>
                  <a:lnTo>
                    <a:pt x="2143759" y="584200"/>
                  </a:lnTo>
                  <a:lnTo>
                    <a:pt x="2124709" y="542289"/>
                  </a:lnTo>
                  <a:lnTo>
                    <a:pt x="2103754" y="501014"/>
                  </a:lnTo>
                  <a:lnTo>
                    <a:pt x="2078989" y="461010"/>
                  </a:lnTo>
                  <a:lnTo>
                    <a:pt x="2033904" y="405764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39925" y="321310"/>
                  </a:lnTo>
                  <a:lnTo>
                    <a:pt x="1903095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6729" y="208914"/>
                  </a:lnTo>
                  <a:lnTo>
                    <a:pt x="1731009" y="181610"/>
                  </a:lnTo>
                  <a:lnTo>
                    <a:pt x="1684020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20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00240" y="361187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834" y="0"/>
                  </a:moveTo>
                  <a:lnTo>
                    <a:pt x="1299844" y="0"/>
                  </a:lnTo>
                  <a:lnTo>
                    <a:pt x="1252219" y="6985"/>
                  </a:lnTo>
                  <a:lnTo>
                    <a:pt x="1204594" y="20320"/>
                  </a:lnTo>
                  <a:lnTo>
                    <a:pt x="1156334" y="38735"/>
                  </a:lnTo>
                  <a:lnTo>
                    <a:pt x="1109344" y="61595"/>
                  </a:lnTo>
                  <a:lnTo>
                    <a:pt x="1063625" y="88265"/>
                  </a:lnTo>
                  <a:lnTo>
                    <a:pt x="1019175" y="117475"/>
                  </a:lnTo>
                  <a:lnTo>
                    <a:pt x="977264" y="147955"/>
                  </a:lnTo>
                  <a:lnTo>
                    <a:pt x="937894" y="179705"/>
                  </a:lnTo>
                  <a:lnTo>
                    <a:pt x="901700" y="211455"/>
                  </a:lnTo>
                  <a:lnTo>
                    <a:pt x="869314" y="243205"/>
                  </a:lnTo>
                  <a:lnTo>
                    <a:pt x="841375" y="272415"/>
                  </a:lnTo>
                  <a:lnTo>
                    <a:pt x="800100" y="323215"/>
                  </a:lnTo>
                  <a:lnTo>
                    <a:pt x="781684" y="357505"/>
                  </a:lnTo>
                  <a:lnTo>
                    <a:pt x="782319" y="366395"/>
                  </a:lnTo>
                  <a:lnTo>
                    <a:pt x="761364" y="361315"/>
                  </a:lnTo>
                  <a:lnTo>
                    <a:pt x="708025" y="356235"/>
                  </a:lnTo>
                  <a:lnTo>
                    <a:pt x="636269" y="365760"/>
                  </a:lnTo>
                  <a:lnTo>
                    <a:pt x="560704" y="403225"/>
                  </a:lnTo>
                  <a:lnTo>
                    <a:pt x="508634" y="447040"/>
                  </a:lnTo>
                  <a:lnTo>
                    <a:pt x="444500" y="504190"/>
                  </a:lnTo>
                  <a:lnTo>
                    <a:pt x="203200" y="728345"/>
                  </a:lnTo>
                  <a:lnTo>
                    <a:pt x="114300" y="808355"/>
                  </a:lnTo>
                  <a:lnTo>
                    <a:pt x="69214" y="847090"/>
                  </a:lnTo>
                  <a:lnTo>
                    <a:pt x="39369" y="877570"/>
                  </a:lnTo>
                  <a:lnTo>
                    <a:pt x="18414" y="909955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7619" y="10534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1600" y="1252220"/>
                  </a:lnTo>
                  <a:lnTo>
                    <a:pt x="127634" y="1293495"/>
                  </a:lnTo>
                  <a:lnTo>
                    <a:pt x="180339" y="1374775"/>
                  </a:lnTo>
                  <a:lnTo>
                    <a:pt x="205739" y="1414780"/>
                  </a:lnTo>
                  <a:lnTo>
                    <a:pt x="229234" y="1454150"/>
                  </a:lnTo>
                  <a:lnTo>
                    <a:pt x="250825" y="1492885"/>
                  </a:lnTo>
                  <a:lnTo>
                    <a:pt x="295275" y="1578610"/>
                  </a:lnTo>
                  <a:lnTo>
                    <a:pt x="316864" y="1619250"/>
                  </a:lnTo>
                  <a:lnTo>
                    <a:pt x="339725" y="1659255"/>
                  </a:lnTo>
                  <a:lnTo>
                    <a:pt x="362584" y="1697355"/>
                  </a:lnTo>
                  <a:lnTo>
                    <a:pt x="387350" y="1734820"/>
                  </a:lnTo>
                  <a:lnTo>
                    <a:pt x="412750" y="1770380"/>
                  </a:lnTo>
                  <a:lnTo>
                    <a:pt x="440689" y="1804670"/>
                  </a:lnTo>
                  <a:lnTo>
                    <a:pt x="471169" y="1837055"/>
                  </a:lnTo>
                  <a:lnTo>
                    <a:pt x="504189" y="1867535"/>
                  </a:lnTo>
                  <a:lnTo>
                    <a:pt x="540384" y="1896110"/>
                  </a:lnTo>
                  <a:lnTo>
                    <a:pt x="580389" y="1923415"/>
                  </a:lnTo>
                  <a:lnTo>
                    <a:pt x="623569" y="1948180"/>
                  </a:lnTo>
                  <a:lnTo>
                    <a:pt x="671829" y="1971040"/>
                  </a:lnTo>
                  <a:lnTo>
                    <a:pt x="724534" y="1991360"/>
                  </a:lnTo>
                  <a:lnTo>
                    <a:pt x="770254" y="2006600"/>
                  </a:lnTo>
                  <a:lnTo>
                    <a:pt x="815975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19" y="2054225"/>
                  </a:lnTo>
                  <a:lnTo>
                    <a:pt x="1044575" y="2058035"/>
                  </a:lnTo>
                  <a:lnTo>
                    <a:pt x="1091564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5075" y="2056765"/>
                  </a:lnTo>
                  <a:lnTo>
                    <a:pt x="1283969" y="2052320"/>
                  </a:lnTo>
                  <a:lnTo>
                    <a:pt x="1334134" y="2045970"/>
                  </a:lnTo>
                  <a:lnTo>
                    <a:pt x="1385569" y="2038350"/>
                  </a:lnTo>
                  <a:lnTo>
                    <a:pt x="1437639" y="2028190"/>
                  </a:lnTo>
                  <a:lnTo>
                    <a:pt x="1490979" y="2017395"/>
                  </a:lnTo>
                  <a:lnTo>
                    <a:pt x="1545589" y="2004695"/>
                  </a:lnTo>
                  <a:lnTo>
                    <a:pt x="1602104" y="1990090"/>
                  </a:lnTo>
                  <a:lnTo>
                    <a:pt x="1660525" y="1973580"/>
                  </a:lnTo>
                  <a:lnTo>
                    <a:pt x="1717039" y="1955800"/>
                  </a:lnTo>
                  <a:lnTo>
                    <a:pt x="1770379" y="1936750"/>
                  </a:lnTo>
                  <a:lnTo>
                    <a:pt x="1821179" y="1916430"/>
                  </a:lnTo>
                  <a:lnTo>
                    <a:pt x="1869439" y="1895475"/>
                  </a:lnTo>
                  <a:lnTo>
                    <a:pt x="1914525" y="1872615"/>
                  </a:lnTo>
                  <a:lnTo>
                    <a:pt x="1956434" y="1848485"/>
                  </a:lnTo>
                  <a:lnTo>
                    <a:pt x="1996439" y="1823085"/>
                  </a:lnTo>
                  <a:lnTo>
                    <a:pt x="2032634" y="1796415"/>
                  </a:lnTo>
                  <a:lnTo>
                    <a:pt x="2066289" y="1768475"/>
                  </a:lnTo>
                  <a:lnTo>
                    <a:pt x="2096769" y="1738630"/>
                  </a:lnTo>
                  <a:lnTo>
                    <a:pt x="2124075" y="1707515"/>
                  </a:lnTo>
                  <a:lnTo>
                    <a:pt x="2148839" y="1674495"/>
                  </a:lnTo>
                  <a:lnTo>
                    <a:pt x="2169794" y="1640205"/>
                  </a:lnTo>
                  <a:lnTo>
                    <a:pt x="2188209" y="1604645"/>
                  </a:lnTo>
                  <a:lnTo>
                    <a:pt x="2202814" y="1567180"/>
                  </a:lnTo>
                  <a:lnTo>
                    <a:pt x="2227579" y="1482725"/>
                  </a:lnTo>
                  <a:lnTo>
                    <a:pt x="2244725" y="1436370"/>
                  </a:lnTo>
                  <a:lnTo>
                    <a:pt x="2264409" y="1390015"/>
                  </a:lnTo>
                  <a:lnTo>
                    <a:pt x="2286000" y="1343660"/>
                  </a:lnTo>
                  <a:lnTo>
                    <a:pt x="2329814" y="1251585"/>
                  </a:lnTo>
                  <a:lnTo>
                    <a:pt x="2350134" y="1207135"/>
                  </a:lnTo>
                  <a:lnTo>
                    <a:pt x="2367914" y="1163320"/>
                  </a:lnTo>
                  <a:lnTo>
                    <a:pt x="2382519" y="1120775"/>
                  </a:lnTo>
                  <a:lnTo>
                    <a:pt x="2392679" y="1080135"/>
                  </a:lnTo>
                  <a:lnTo>
                    <a:pt x="2397759" y="1041400"/>
                  </a:lnTo>
                  <a:lnTo>
                    <a:pt x="2396489" y="1005205"/>
                  </a:lnTo>
                  <a:lnTo>
                    <a:pt x="2386964" y="970915"/>
                  </a:lnTo>
                  <a:lnTo>
                    <a:pt x="2369819" y="939165"/>
                  </a:lnTo>
                  <a:lnTo>
                    <a:pt x="2343150" y="911225"/>
                  </a:lnTo>
                  <a:lnTo>
                    <a:pt x="2303144" y="873760"/>
                  </a:lnTo>
                  <a:lnTo>
                    <a:pt x="2270125" y="835025"/>
                  </a:lnTo>
                  <a:lnTo>
                    <a:pt x="2242184" y="794385"/>
                  </a:lnTo>
                  <a:lnTo>
                    <a:pt x="2218054" y="753110"/>
                  </a:lnTo>
                  <a:lnTo>
                    <a:pt x="2197734" y="711200"/>
                  </a:lnTo>
                  <a:lnTo>
                    <a:pt x="2179319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754" y="501015"/>
                  </a:lnTo>
                  <a:lnTo>
                    <a:pt x="2078989" y="461010"/>
                  </a:lnTo>
                  <a:lnTo>
                    <a:pt x="2033904" y="405765"/>
                  </a:lnTo>
                  <a:lnTo>
                    <a:pt x="2005964" y="377825"/>
                  </a:lnTo>
                  <a:lnTo>
                    <a:pt x="1974850" y="349885"/>
                  </a:lnTo>
                  <a:lnTo>
                    <a:pt x="1940559" y="321310"/>
                  </a:lnTo>
                  <a:lnTo>
                    <a:pt x="1903094" y="293370"/>
                  </a:lnTo>
                  <a:lnTo>
                    <a:pt x="1863089" y="264795"/>
                  </a:lnTo>
                  <a:lnTo>
                    <a:pt x="1821179" y="236855"/>
                  </a:lnTo>
                  <a:lnTo>
                    <a:pt x="1777364" y="208915"/>
                  </a:lnTo>
                  <a:lnTo>
                    <a:pt x="1731009" y="181610"/>
                  </a:lnTo>
                  <a:lnTo>
                    <a:pt x="1684019" y="154305"/>
                  </a:lnTo>
                  <a:lnTo>
                    <a:pt x="1635759" y="127000"/>
                  </a:lnTo>
                  <a:lnTo>
                    <a:pt x="1586229" y="100330"/>
                  </a:lnTo>
                  <a:lnTo>
                    <a:pt x="1536064" y="74295"/>
                  </a:lnTo>
                  <a:lnTo>
                    <a:pt x="1435734" y="23495"/>
                  </a:lnTo>
                  <a:lnTo>
                    <a:pt x="1391919" y="7620"/>
                  </a:lnTo>
                  <a:lnTo>
                    <a:pt x="134683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6780" y="3932554"/>
              <a:ext cx="2019300" cy="1708150"/>
            </a:xfrm>
            <a:custGeom>
              <a:avLst/>
              <a:gdLst/>
              <a:ahLst/>
              <a:cxnLst/>
              <a:rect l="l" t="t" r="r" b="b"/>
              <a:pathLst>
                <a:path w="2019300" h="1708150">
                  <a:moveTo>
                    <a:pt x="1116965" y="0"/>
                  </a:moveTo>
                  <a:lnTo>
                    <a:pt x="1062990" y="0"/>
                  </a:lnTo>
                  <a:lnTo>
                    <a:pt x="1008379" y="6350"/>
                  </a:lnTo>
                  <a:lnTo>
                    <a:pt x="955040" y="17780"/>
                  </a:lnTo>
                  <a:lnTo>
                    <a:pt x="902335" y="34290"/>
                  </a:lnTo>
                  <a:lnTo>
                    <a:pt x="852804" y="53975"/>
                  </a:lnTo>
                  <a:lnTo>
                    <a:pt x="807720" y="76200"/>
                  </a:lnTo>
                  <a:lnTo>
                    <a:pt x="766445" y="98425"/>
                  </a:lnTo>
                  <a:lnTo>
                    <a:pt x="731520" y="120650"/>
                  </a:lnTo>
                  <a:lnTo>
                    <a:pt x="683895" y="159385"/>
                  </a:lnTo>
                  <a:lnTo>
                    <a:pt x="672465" y="182880"/>
                  </a:lnTo>
                  <a:lnTo>
                    <a:pt x="654050" y="200025"/>
                  </a:lnTo>
                  <a:lnTo>
                    <a:pt x="606425" y="241935"/>
                  </a:lnTo>
                  <a:lnTo>
                    <a:pt x="543560" y="295910"/>
                  </a:lnTo>
                  <a:lnTo>
                    <a:pt x="453390" y="368300"/>
                  </a:lnTo>
                  <a:lnTo>
                    <a:pt x="424815" y="392430"/>
                  </a:lnTo>
                  <a:lnTo>
                    <a:pt x="392429" y="421005"/>
                  </a:lnTo>
                  <a:lnTo>
                    <a:pt x="194310" y="601345"/>
                  </a:lnTo>
                  <a:lnTo>
                    <a:pt x="149860" y="641350"/>
                  </a:lnTo>
                  <a:lnTo>
                    <a:pt x="104775" y="680720"/>
                  </a:lnTo>
                  <a:lnTo>
                    <a:pt x="59690" y="719455"/>
                  </a:lnTo>
                  <a:lnTo>
                    <a:pt x="29845" y="749935"/>
                  </a:lnTo>
                  <a:lnTo>
                    <a:pt x="10795" y="782955"/>
                  </a:lnTo>
                  <a:lnTo>
                    <a:pt x="635" y="817880"/>
                  </a:lnTo>
                  <a:lnTo>
                    <a:pt x="0" y="854075"/>
                  </a:lnTo>
                  <a:lnTo>
                    <a:pt x="5715" y="891540"/>
                  </a:lnTo>
                  <a:lnTo>
                    <a:pt x="17779" y="930275"/>
                  </a:lnTo>
                  <a:lnTo>
                    <a:pt x="35560" y="969645"/>
                  </a:lnTo>
                  <a:lnTo>
                    <a:pt x="56515" y="1009650"/>
                  </a:lnTo>
                  <a:lnTo>
                    <a:pt x="80645" y="1050290"/>
                  </a:lnTo>
                  <a:lnTo>
                    <a:pt x="106679" y="1090930"/>
                  </a:lnTo>
                  <a:lnTo>
                    <a:pt x="159385" y="1170940"/>
                  </a:lnTo>
                  <a:lnTo>
                    <a:pt x="183515" y="1210945"/>
                  </a:lnTo>
                  <a:lnTo>
                    <a:pt x="205740" y="1249680"/>
                  </a:lnTo>
                  <a:lnTo>
                    <a:pt x="250825" y="1336040"/>
                  </a:lnTo>
                  <a:lnTo>
                    <a:pt x="273685" y="1377315"/>
                  </a:lnTo>
                  <a:lnTo>
                    <a:pt x="297815" y="1416685"/>
                  </a:lnTo>
                  <a:lnTo>
                    <a:pt x="323215" y="1454150"/>
                  </a:lnTo>
                  <a:lnTo>
                    <a:pt x="350520" y="1489710"/>
                  </a:lnTo>
                  <a:lnTo>
                    <a:pt x="381000" y="1523365"/>
                  </a:lnTo>
                  <a:lnTo>
                    <a:pt x="415290" y="1555115"/>
                  </a:lnTo>
                  <a:lnTo>
                    <a:pt x="453390" y="1583690"/>
                  </a:lnTo>
                  <a:lnTo>
                    <a:pt x="495935" y="1610360"/>
                  </a:lnTo>
                  <a:lnTo>
                    <a:pt x="544829" y="1633855"/>
                  </a:lnTo>
                  <a:lnTo>
                    <a:pt x="598804" y="1654810"/>
                  </a:lnTo>
                  <a:lnTo>
                    <a:pt x="645160" y="1668780"/>
                  </a:lnTo>
                  <a:lnTo>
                    <a:pt x="690879" y="1680845"/>
                  </a:lnTo>
                  <a:lnTo>
                    <a:pt x="737235" y="1690370"/>
                  </a:lnTo>
                  <a:lnTo>
                    <a:pt x="782954" y="1697990"/>
                  </a:lnTo>
                  <a:lnTo>
                    <a:pt x="829310" y="1703705"/>
                  </a:lnTo>
                  <a:lnTo>
                    <a:pt x="876300" y="1706880"/>
                  </a:lnTo>
                  <a:lnTo>
                    <a:pt x="923290" y="1708150"/>
                  </a:lnTo>
                  <a:lnTo>
                    <a:pt x="971550" y="1706880"/>
                  </a:lnTo>
                  <a:lnTo>
                    <a:pt x="1020445" y="1703705"/>
                  </a:lnTo>
                  <a:lnTo>
                    <a:pt x="1069975" y="1698625"/>
                  </a:lnTo>
                  <a:lnTo>
                    <a:pt x="1120775" y="1691640"/>
                  </a:lnTo>
                  <a:lnTo>
                    <a:pt x="1173479" y="1682750"/>
                  </a:lnTo>
                  <a:lnTo>
                    <a:pt x="1226820" y="1671955"/>
                  </a:lnTo>
                  <a:lnTo>
                    <a:pt x="1282065" y="1659255"/>
                  </a:lnTo>
                  <a:lnTo>
                    <a:pt x="1338579" y="1644015"/>
                  </a:lnTo>
                  <a:lnTo>
                    <a:pt x="1398904" y="1626870"/>
                  </a:lnTo>
                  <a:lnTo>
                    <a:pt x="1455420" y="1607820"/>
                  </a:lnTo>
                  <a:lnTo>
                    <a:pt x="1508760" y="1587500"/>
                  </a:lnTo>
                  <a:lnTo>
                    <a:pt x="1558925" y="1565910"/>
                  </a:lnTo>
                  <a:lnTo>
                    <a:pt x="1605915" y="1542415"/>
                  </a:lnTo>
                  <a:lnTo>
                    <a:pt x="1649095" y="1517650"/>
                  </a:lnTo>
                  <a:lnTo>
                    <a:pt x="1688465" y="1491615"/>
                  </a:lnTo>
                  <a:lnTo>
                    <a:pt x="1724025" y="1463040"/>
                  </a:lnTo>
                  <a:lnTo>
                    <a:pt x="1756410" y="1433195"/>
                  </a:lnTo>
                  <a:lnTo>
                    <a:pt x="1784985" y="1402080"/>
                  </a:lnTo>
                  <a:lnTo>
                    <a:pt x="1809115" y="1368425"/>
                  </a:lnTo>
                  <a:lnTo>
                    <a:pt x="1830070" y="1333500"/>
                  </a:lnTo>
                  <a:lnTo>
                    <a:pt x="1846579" y="1296035"/>
                  </a:lnTo>
                  <a:lnTo>
                    <a:pt x="1873250" y="1213485"/>
                  </a:lnTo>
                  <a:lnTo>
                    <a:pt x="1891029" y="1169035"/>
                  </a:lnTo>
                  <a:lnTo>
                    <a:pt x="1911350" y="1125220"/>
                  </a:lnTo>
                  <a:lnTo>
                    <a:pt x="1955165" y="1036955"/>
                  </a:lnTo>
                  <a:lnTo>
                    <a:pt x="1976120" y="993775"/>
                  </a:lnTo>
                  <a:lnTo>
                    <a:pt x="1993900" y="951865"/>
                  </a:lnTo>
                  <a:lnTo>
                    <a:pt x="2007870" y="911860"/>
                  </a:lnTo>
                  <a:lnTo>
                    <a:pt x="2016760" y="873760"/>
                  </a:lnTo>
                  <a:lnTo>
                    <a:pt x="2019300" y="837565"/>
                  </a:lnTo>
                  <a:lnTo>
                    <a:pt x="2014220" y="804545"/>
                  </a:lnTo>
                  <a:lnTo>
                    <a:pt x="1999615" y="774065"/>
                  </a:lnTo>
                  <a:lnTo>
                    <a:pt x="1974850" y="747395"/>
                  </a:lnTo>
                  <a:lnTo>
                    <a:pt x="1934845" y="709930"/>
                  </a:lnTo>
                  <a:lnTo>
                    <a:pt x="1903095" y="671195"/>
                  </a:lnTo>
                  <a:lnTo>
                    <a:pt x="1877060" y="630555"/>
                  </a:lnTo>
                  <a:lnTo>
                    <a:pt x="1856104" y="588645"/>
                  </a:lnTo>
                  <a:lnTo>
                    <a:pt x="1837690" y="546100"/>
                  </a:lnTo>
                  <a:lnTo>
                    <a:pt x="1819910" y="503555"/>
                  </a:lnTo>
                  <a:lnTo>
                    <a:pt x="1801495" y="461010"/>
                  </a:lnTo>
                  <a:lnTo>
                    <a:pt x="1781175" y="419735"/>
                  </a:lnTo>
                  <a:lnTo>
                    <a:pt x="1757045" y="379730"/>
                  </a:lnTo>
                  <a:lnTo>
                    <a:pt x="1709420" y="323850"/>
                  </a:lnTo>
                  <a:lnTo>
                    <a:pt x="1678304" y="295910"/>
                  </a:lnTo>
                  <a:lnTo>
                    <a:pt x="1644015" y="267970"/>
                  </a:lnTo>
                  <a:lnTo>
                    <a:pt x="1605279" y="240030"/>
                  </a:lnTo>
                  <a:lnTo>
                    <a:pt x="1564004" y="212090"/>
                  </a:lnTo>
                  <a:lnTo>
                    <a:pt x="1519554" y="184150"/>
                  </a:lnTo>
                  <a:lnTo>
                    <a:pt x="1473200" y="156210"/>
                  </a:lnTo>
                  <a:lnTo>
                    <a:pt x="1424304" y="129540"/>
                  </a:lnTo>
                  <a:lnTo>
                    <a:pt x="1374140" y="102870"/>
                  </a:lnTo>
                  <a:lnTo>
                    <a:pt x="1323340" y="76835"/>
                  </a:lnTo>
                  <a:lnTo>
                    <a:pt x="1271270" y="50800"/>
                  </a:lnTo>
                  <a:lnTo>
                    <a:pt x="1219200" y="26035"/>
                  </a:lnTo>
                  <a:lnTo>
                    <a:pt x="1169670" y="8890"/>
                  </a:lnTo>
                  <a:lnTo>
                    <a:pt x="1116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88860" y="5716269"/>
              <a:ext cx="342265" cy="285115"/>
            </a:xfrm>
            <a:custGeom>
              <a:avLst/>
              <a:gdLst/>
              <a:ahLst/>
              <a:cxnLst/>
              <a:rect l="l" t="t" r="r" b="b"/>
              <a:pathLst>
                <a:path w="342265" h="285114">
                  <a:moveTo>
                    <a:pt x="120015" y="0"/>
                  </a:moveTo>
                  <a:lnTo>
                    <a:pt x="57150" y="40640"/>
                  </a:lnTo>
                  <a:lnTo>
                    <a:pt x="22860" y="79375"/>
                  </a:lnTo>
                  <a:lnTo>
                    <a:pt x="3810" y="113030"/>
                  </a:lnTo>
                  <a:lnTo>
                    <a:pt x="0" y="154940"/>
                  </a:lnTo>
                  <a:lnTo>
                    <a:pt x="8890" y="198120"/>
                  </a:lnTo>
                  <a:lnTo>
                    <a:pt x="31115" y="238125"/>
                  </a:lnTo>
                  <a:lnTo>
                    <a:pt x="64135" y="267970"/>
                  </a:lnTo>
                  <a:lnTo>
                    <a:pt x="107950" y="281940"/>
                  </a:lnTo>
                  <a:lnTo>
                    <a:pt x="155575" y="285115"/>
                  </a:lnTo>
                  <a:lnTo>
                    <a:pt x="200660" y="284480"/>
                  </a:lnTo>
                  <a:lnTo>
                    <a:pt x="241300" y="275590"/>
                  </a:lnTo>
                  <a:lnTo>
                    <a:pt x="276225" y="255905"/>
                  </a:lnTo>
                  <a:lnTo>
                    <a:pt x="304165" y="220980"/>
                  </a:lnTo>
                  <a:lnTo>
                    <a:pt x="323215" y="168275"/>
                  </a:lnTo>
                  <a:lnTo>
                    <a:pt x="342265" y="73025"/>
                  </a:lnTo>
                  <a:lnTo>
                    <a:pt x="332740" y="24765"/>
                  </a:lnTo>
                  <a:lnTo>
                    <a:pt x="279400" y="9525"/>
                  </a:lnTo>
                  <a:lnTo>
                    <a:pt x="168275" y="10795"/>
                  </a:lnTo>
                  <a:lnTo>
                    <a:pt x="12001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80605" y="5687059"/>
              <a:ext cx="318135" cy="289560"/>
            </a:xfrm>
            <a:custGeom>
              <a:avLst/>
              <a:gdLst/>
              <a:ahLst/>
              <a:cxnLst/>
              <a:rect l="l" t="t" r="r" b="b"/>
              <a:pathLst>
                <a:path w="318134" h="289560">
                  <a:moveTo>
                    <a:pt x="148590" y="0"/>
                  </a:moveTo>
                  <a:lnTo>
                    <a:pt x="90804" y="6984"/>
                  </a:lnTo>
                  <a:lnTo>
                    <a:pt x="50800" y="21589"/>
                  </a:lnTo>
                  <a:lnTo>
                    <a:pt x="6985" y="74929"/>
                  </a:lnTo>
                  <a:lnTo>
                    <a:pt x="0" y="111125"/>
                  </a:lnTo>
                  <a:lnTo>
                    <a:pt x="2540" y="154304"/>
                  </a:lnTo>
                  <a:lnTo>
                    <a:pt x="15240" y="199389"/>
                  </a:lnTo>
                  <a:lnTo>
                    <a:pt x="38100" y="240029"/>
                  </a:lnTo>
                  <a:lnTo>
                    <a:pt x="71120" y="270509"/>
                  </a:lnTo>
                  <a:lnTo>
                    <a:pt x="114935" y="285114"/>
                  </a:lnTo>
                  <a:lnTo>
                    <a:pt x="161290" y="288924"/>
                  </a:lnTo>
                  <a:lnTo>
                    <a:pt x="204470" y="289559"/>
                  </a:lnTo>
                  <a:lnTo>
                    <a:pt x="241935" y="283209"/>
                  </a:lnTo>
                  <a:lnTo>
                    <a:pt x="273050" y="264794"/>
                  </a:lnTo>
                  <a:lnTo>
                    <a:pt x="297815" y="231775"/>
                  </a:lnTo>
                  <a:lnTo>
                    <a:pt x="314960" y="179069"/>
                  </a:lnTo>
                  <a:lnTo>
                    <a:pt x="318135" y="118109"/>
                  </a:lnTo>
                  <a:lnTo>
                    <a:pt x="302895" y="73025"/>
                  </a:lnTo>
                  <a:lnTo>
                    <a:pt x="276225" y="40639"/>
                  </a:lnTo>
                  <a:lnTo>
                    <a:pt x="243840" y="19050"/>
                  </a:lnTo>
                  <a:lnTo>
                    <a:pt x="197485" y="3175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0200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29" y="956309"/>
                  </a:lnTo>
                  <a:lnTo>
                    <a:pt x="295909" y="963294"/>
                  </a:lnTo>
                  <a:lnTo>
                    <a:pt x="269240" y="981074"/>
                  </a:lnTo>
                  <a:lnTo>
                    <a:pt x="251459" y="1007744"/>
                  </a:lnTo>
                  <a:lnTo>
                    <a:pt x="244475" y="1040764"/>
                  </a:lnTo>
                  <a:lnTo>
                    <a:pt x="244475" y="1147444"/>
                  </a:lnTo>
                  <a:lnTo>
                    <a:pt x="247650" y="1162049"/>
                  </a:lnTo>
                  <a:lnTo>
                    <a:pt x="255270" y="1174114"/>
                  </a:lnTo>
                  <a:lnTo>
                    <a:pt x="267334" y="1181734"/>
                  </a:lnTo>
                  <a:lnTo>
                    <a:pt x="281940" y="1184909"/>
                  </a:lnTo>
                  <a:lnTo>
                    <a:pt x="476250" y="1184909"/>
                  </a:lnTo>
                  <a:lnTo>
                    <a:pt x="490854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5459" y="1015999"/>
                  </a:lnTo>
                  <a:lnTo>
                    <a:pt x="484504" y="984884"/>
                  </a:lnTo>
                  <a:lnTo>
                    <a:pt x="453390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829" y="379094"/>
                  </a:lnTo>
                  <a:lnTo>
                    <a:pt x="537209" y="420369"/>
                  </a:lnTo>
                  <a:lnTo>
                    <a:pt x="521970" y="459104"/>
                  </a:lnTo>
                  <a:lnTo>
                    <a:pt x="500379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4" y="600074"/>
                  </a:lnTo>
                  <a:lnTo>
                    <a:pt x="372745" y="618489"/>
                  </a:lnTo>
                  <a:lnTo>
                    <a:pt x="334009" y="652779"/>
                  </a:lnTo>
                  <a:lnTo>
                    <a:pt x="303529" y="684529"/>
                  </a:lnTo>
                  <a:lnTo>
                    <a:pt x="280670" y="717549"/>
                  </a:lnTo>
                  <a:lnTo>
                    <a:pt x="264159" y="753109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4"/>
                  </a:lnTo>
                  <a:lnTo>
                    <a:pt x="254000" y="838834"/>
                  </a:lnTo>
                  <a:lnTo>
                    <a:pt x="269875" y="868679"/>
                  </a:lnTo>
                  <a:lnTo>
                    <a:pt x="297179" y="888999"/>
                  </a:lnTo>
                  <a:lnTo>
                    <a:pt x="331470" y="896619"/>
                  </a:lnTo>
                  <a:lnTo>
                    <a:pt x="429259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49"/>
                  </a:lnTo>
                  <a:lnTo>
                    <a:pt x="521334" y="818514"/>
                  </a:lnTo>
                  <a:lnTo>
                    <a:pt x="524382" y="803274"/>
                  </a:lnTo>
                  <a:lnTo>
                    <a:pt x="524509" y="802639"/>
                  </a:lnTo>
                  <a:lnTo>
                    <a:pt x="529590" y="788034"/>
                  </a:lnTo>
                  <a:lnTo>
                    <a:pt x="553720" y="748029"/>
                  </a:lnTo>
                  <a:lnTo>
                    <a:pt x="625475" y="684529"/>
                  </a:lnTo>
                  <a:lnTo>
                    <a:pt x="654684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09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2900" y="2539"/>
                  </a:lnTo>
                  <a:lnTo>
                    <a:pt x="288925" y="9525"/>
                  </a:lnTo>
                  <a:lnTo>
                    <a:pt x="237490" y="21589"/>
                  </a:lnTo>
                  <a:lnTo>
                    <a:pt x="189865" y="38734"/>
                  </a:lnTo>
                  <a:lnTo>
                    <a:pt x="146684" y="60325"/>
                  </a:lnTo>
                  <a:lnTo>
                    <a:pt x="108584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4" y="267969"/>
                  </a:lnTo>
                  <a:lnTo>
                    <a:pt x="0" y="300989"/>
                  </a:lnTo>
                  <a:lnTo>
                    <a:pt x="634" y="313689"/>
                  </a:lnTo>
                  <a:lnTo>
                    <a:pt x="5079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4" y="337184"/>
                  </a:lnTo>
                  <a:lnTo>
                    <a:pt x="44450" y="338454"/>
                  </a:lnTo>
                  <a:lnTo>
                    <a:pt x="74929" y="339724"/>
                  </a:lnTo>
                  <a:lnTo>
                    <a:pt x="196850" y="339724"/>
                  </a:lnTo>
                  <a:lnTo>
                    <a:pt x="243204" y="325119"/>
                  </a:lnTo>
                  <a:lnTo>
                    <a:pt x="273684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4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2450" y="17144"/>
                  </a:lnTo>
                  <a:lnTo>
                    <a:pt x="505459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2735" y="4217669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925" y="956309"/>
                  </a:moveTo>
                  <a:lnTo>
                    <a:pt x="328930" y="956309"/>
                  </a:lnTo>
                  <a:lnTo>
                    <a:pt x="296545" y="963294"/>
                  </a:lnTo>
                  <a:lnTo>
                    <a:pt x="269240" y="981074"/>
                  </a:lnTo>
                  <a:lnTo>
                    <a:pt x="251460" y="1007744"/>
                  </a:lnTo>
                  <a:lnTo>
                    <a:pt x="245110" y="1040764"/>
                  </a:lnTo>
                  <a:lnTo>
                    <a:pt x="245110" y="1147444"/>
                  </a:lnTo>
                  <a:lnTo>
                    <a:pt x="247650" y="1162049"/>
                  </a:lnTo>
                  <a:lnTo>
                    <a:pt x="255905" y="1174114"/>
                  </a:lnTo>
                  <a:lnTo>
                    <a:pt x="267335" y="1181734"/>
                  </a:lnTo>
                  <a:lnTo>
                    <a:pt x="281940" y="1184909"/>
                  </a:lnTo>
                  <a:lnTo>
                    <a:pt x="476885" y="1184909"/>
                  </a:lnTo>
                  <a:lnTo>
                    <a:pt x="490855" y="1181734"/>
                  </a:lnTo>
                  <a:lnTo>
                    <a:pt x="502920" y="1174114"/>
                  </a:lnTo>
                  <a:lnTo>
                    <a:pt x="510540" y="1162049"/>
                  </a:lnTo>
                  <a:lnTo>
                    <a:pt x="513715" y="1147444"/>
                  </a:lnTo>
                  <a:lnTo>
                    <a:pt x="513715" y="1054099"/>
                  </a:lnTo>
                  <a:lnTo>
                    <a:pt x="506095" y="1015999"/>
                  </a:lnTo>
                  <a:lnTo>
                    <a:pt x="485140" y="984884"/>
                  </a:lnTo>
                  <a:lnTo>
                    <a:pt x="454025" y="963929"/>
                  </a:lnTo>
                  <a:lnTo>
                    <a:pt x="415925" y="956309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975" y="214629"/>
                  </a:lnTo>
                  <a:lnTo>
                    <a:pt x="462915" y="221614"/>
                  </a:lnTo>
                  <a:lnTo>
                    <a:pt x="508000" y="250824"/>
                  </a:lnTo>
                  <a:lnTo>
                    <a:pt x="536575" y="297179"/>
                  </a:lnTo>
                  <a:lnTo>
                    <a:pt x="545465" y="358139"/>
                  </a:lnTo>
                  <a:lnTo>
                    <a:pt x="544830" y="379094"/>
                  </a:lnTo>
                  <a:lnTo>
                    <a:pt x="537210" y="420369"/>
                  </a:lnTo>
                  <a:lnTo>
                    <a:pt x="521970" y="459104"/>
                  </a:lnTo>
                  <a:lnTo>
                    <a:pt x="500380" y="496569"/>
                  </a:lnTo>
                  <a:lnTo>
                    <a:pt x="472440" y="532129"/>
                  </a:lnTo>
                  <a:lnTo>
                    <a:pt x="439420" y="565149"/>
                  </a:lnTo>
                  <a:lnTo>
                    <a:pt x="395605" y="600074"/>
                  </a:lnTo>
                  <a:lnTo>
                    <a:pt x="372745" y="618489"/>
                  </a:lnTo>
                  <a:lnTo>
                    <a:pt x="334010" y="652779"/>
                  </a:lnTo>
                  <a:lnTo>
                    <a:pt x="303530" y="684529"/>
                  </a:lnTo>
                  <a:lnTo>
                    <a:pt x="280670" y="717549"/>
                  </a:lnTo>
                  <a:lnTo>
                    <a:pt x="264160" y="753109"/>
                  </a:lnTo>
                  <a:lnTo>
                    <a:pt x="254000" y="793114"/>
                  </a:lnTo>
                  <a:lnTo>
                    <a:pt x="252730" y="796289"/>
                  </a:lnTo>
                  <a:lnTo>
                    <a:pt x="252730" y="799464"/>
                  </a:lnTo>
                  <a:lnTo>
                    <a:pt x="252200" y="802639"/>
                  </a:lnTo>
                  <a:lnTo>
                    <a:pt x="252095" y="803274"/>
                  </a:lnTo>
                  <a:lnTo>
                    <a:pt x="254000" y="838834"/>
                  </a:lnTo>
                  <a:lnTo>
                    <a:pt x="270510" y="868679"/>
                  </a:lnTo>
                  <a:lnTo>
                    <a:pt x="297180" y="888999"/>
                  </a:lnTo>
                  <a:lnTo>
                    <a:pt x="331470" y="896619"/>
                  </a:lnTo>
                  <a:lnTo>
                    <a:pt x="429260" y="896619"/>
                  </a:lnTo>
                  <a:lnTo>
                    <a:pt x="461645" y="890904"/>
                  </a:lnTo>
                  <a:lnTo>
                    <a:pt x="488950" y="875029"/>
                  </a:lnTo>
                  <a:lnTo>
                    <a:pt x="509905" y="850264"/>
                  </a:lnTo>
                  <a:lnTo>
                    <a:pt x="521335" y="819149"/>
                  </a:lnTo>
                  <a:lnTo>
                    <a:pt x="521335" y="818514"/>
                  </a:lnTo>
                  <a:lnTo>
                    <a:pt x="525145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59"/>
                  </a:lnTo>
                  <a:lnTo>
                    <a:pt x="731520" y="577849"/>
                  </a:lnTo>
                  <a:lnTo>
                    <a:pt x="770890" y="518794"/>
                  </a:lnTo>
                  <a:lnTo>
                    <a:pt x="799465" y="455294"/>
                  </a:lnTo>
                  <a:lnTo>
                    <a:pt x="814070" y="386714"/>
                  </a:lnTo>
                  <a:lnTo>
                    <a:pt x="815975" y="350519"/>
                  </a:lnTo>
                  <a:lnTo>
                    <a:pt x="812917" y="300989"/>
                  </a:lnTo>
                  <a:lnTo>
                    <a:pt x="812800" y="299084"/>
                  </a:lnTo>
                  <a:lnTo>
                    <a:pt x="803910" y="250824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1320" y="0"/>
                  </a:moveTo>
                  <a:lnTo>
                    <a:pt x="343535" y="2539"/>
                  </a:lnTo>
                  <a:lnTo>
                    <a:pt x="288925" y="9525"/>
                  </a:lnTo>
                  <a:lnTo>
                    <a:pt x="238125" y="21589"/>
                  </a:lnTo>
                  <a:lnTo>
                    <a:pt x="190500" y="38734"/>
                  </a:lnTo>
                  <a:lnTo>
                    <a:pt x="147320" y="60325"/>
                  </a:lnTo>
                  <a:lnTo>
                    <a:pt x="108585" y="86994"/>
                  </a:lnTo>
                  <a:lnTo>
                    <a:pt x="75565" y="117474"/>
                  </a:lnTo>
                  <a:lnTo>
                    <a:pt x="47625" y="152399"/>
                  </a:lnTo>
                  <a:lnTo>
                    <a:pt x="17145" y="226694"/>
                  </a:lnTo>
                  <a:lnTo>
                    <a:pt x="6985" y="267969"/>
                  </a:lnTo>
                  <a:lnTo>
                    <a:pt x="0" y="300989"/>
                  </a:lnTo>
                  <a:lnTo>
                    <a:pt x="635" y="313689"/>
                  </a:lnTo>
                  <a:lnTo>
                    <a:pt x="5080" y="324484"/>
                  </a:lnTo>
                  <a:lnTo>
                    <a:pt x="13970" y="332739"/>
                  </a:lnTo>
                  <a:lnTo>
                    <a:pt x="25400" y="337184"/>
                  </a:lnTo>
                  <a:lnTo>
                    <a:pt x="26035" y="337184"/>
                  </a:lnTo>
                  <a:lnTo>
                    <a:pt x="41275" y="339089"/>
                  </a:lnTo>
                  <a:lnTo>
                    <a:pt x="64135" y="340359"/>
                  </a:lnTo>
                  <a:lnTo>
                    <a:pt x="110490" y="340359"/>
                  </a:lnTo>
                  <a:lnTo>
                    <a:pt x="196850" y="339724"/>
                  </a:lnTo>
                  <a:lnTo>
                    <a:pt x="243205" y="325119"/>
                  </a:lnTo>
                  <a:lnTo>
                    <a:pt x="273685" y="287019"/>
                  </a:lnTo>
                  <a:lnTo>
                    <a:pt x="279400" y="274319"/>
                  </a:lnTo>
                  <a:lnTo>
                    <a:pt x="287020" y="262889"/>
                  </a:lnTo>
                  <a:lnTo>
                    <a:pt x="327025" y="229869"/>
                  </a:lnTo>
                  <a:lnTo>
                    <a:pt x="375285" y="213994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80" y="165099"/>
                  </a:lnTo>
                  <a:lnTo>
                    <a:pt x="739775" y="128269"/>
                  </a:lnTo>
                  <a:lnTo>
                    <a:pt x="706120" y="94614"/>
                  </a:lnTo>
                  <a:lnTo>
                    <a:pt x="673100" y="69850"/>
                  </a:lnTo>
                  <a:lnTo>
                    <a:pt x="636270" y="48259"/>
                  </a:lnTo>
                  <a:lnTo>
                    <a:pt x="596265" y="31114"/>
                  </a:lnTo>
                  <a:lnTo>
                    <a:pt x="553085" y="17144"/>
                  </a:lnTo>
                  <a:lnTo>
                    <a:pt x="505460" y="7619"/>
                  </a:lnTo>
                  <a:lnTo>
                    <a:pt x="455295" y="1904"/>
                  </a:lnTo>
                  <a:lnTo>
                    <a:pt x="40132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3580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4894"/>
            <a:ext cx="4612005" cy="5288280"/>
            <a:chOff x="4853304" y="106489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238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606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7625"/>
                  </a:lnTo>
                  <a:lnTo>
                    <a:pt x="2875915" y="387350"/>
                  </a:lnTo>
                  <a:lnTo>
                    <a:pt x="3014345" y="408940"/>
                  </a:lnTo>
                  <a:lnTo>
                    <a:pt x="3492500" y="485140"/>
                  </a:lnTo>
                  <a:lnTo>
                    <a:pt x="3868420" y="86360"/>
                  </a:lnTo>
                  <a:lnTo>
                    <a:pt x="3870960" y="62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1619"/>
              <a:ext cx="3880485" cy="495300"/>
            </a:xfrm>
            <a:custGeom>
              <a:avLst/>
              <a:gdLst/>
              <a:ahLst/>
              <a:cxnLst/>
              <a:rect l="l" t="t" r="r" b="b"/>
              <a:pathLst>
                <a:path w="3880484" h="495300">
                  <a:moveTo>
                    <a:pt x="5079" y="24130"/>
                  </a:moveTo>
                  <a:lnTo>
                    <a:pt x="3894" y="33020"/>
                  </a:lnTo>
                  <a:lnTo>
                    <a:pt x="3810" y="33655"/>
                  </a:lnTo>
                  <a:lnTo>
                    <a:pt x="2879724" y="396875"/>
                  </a:lnTo>
                  <a:lnTo>
                    <a:pt x="3498849" y="495300"/>
                  </a:lnTo>
                  <a:lnTo>
                    <a:pt x="3503294" y="490220"/>
                  </a:lnTo>
                  <a:lnTo>
                    <a:pt x="3496944" y="490220"/>
                  </a:lnTo>
                  <a:lnTo>
                    <a:pt x="3493769" y="487045"/>
                  </a:lnTo>
                  <a:lnTo>
                    <a:pt x="3495040" y="485140"/>
                  </a:lnTo>
                  <a:lnTo>
                    <a:pt x="2880994" y="387985"/>
                  </a:lnTo>
                  <a:lnTo>
                    <a:pt x="40639" y="29210"/>
                  </a:lnTo>
                  <a:lnTo>
                    <a:pt x="8889" y="29210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5300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2390"/>
                  </a:lnTo>
                  <a:lnTo>
                    <a:pt x="3868419" y="89535"/>
                  </a:lnTo>
                  <a:lnTo>
                    <a:pt x="3495040" y="485140"/>
                  </a:lnTo>
                  <a:lnTo>
                    <a:pt x="3493769" y="487045"/>
                  </a:lnTo>
                  <a:lnTo>
                    <a:pt x="3496944" y="490220"/>
                  </a:lnTo>
                  <a:lnTo>
                    <a:pt x="3497580" y="485140"/>
                  </a:lnTo>
                  <a:lnTo>
                    <a:pt x="3508082" y="485140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5300">
                  <a:moveTo>
                    <a:pt x="3508082" y="485140"/>
                  </a:moveTo>
                  <a:lnTo>
                    <a:pt x="3497580" y="485140"/>
                  </a:lnTo>
                  <a:lnTo>
                    <a:pt x="3496944" y="490220"/>
                  </a:lnTo>
                  <a:lnTo>
                    <a:pt x="3503294" y="490220"/>
                  </a:lnTo>
                  <a:lnTo>
                    <a:pt x="3508082" y="485140"/>
                  </a:lnTo>
                  <a:close/>
                </a:path>
                <a:path w="3880484" h="495300">
                  <a:moveTo>
                    <a:pt x="0" y="0"/>
                  </a:moveTo>
                  <a:lnTo>
                    <a:pt x="0" y="33020"/>
                  </a:lnTo>
                  <a:lnTo>
                    <a:pt x="3810" y="33655"/>
                  </a:lnTo>
                  <a:lnTo>
                    <a:pt x="4995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5300">
                  <a:moveTo>
                    <a:pt x="8889" y="24765"/>
                  </a:moveTo>
                  <a:lnTo>
                    <a:pt x="8889" y="29210"/>
                  </a:lnTo>
                  <a:lnTo>
                    <a:pt x="40639" y="29210"/>
                  </a:lnTo>
                  <a:lnTo>
                    <a:pt x="8889" y="24765"/>
                  </a:lnTo>
                  <a:close/>
                </a:path>
                <a:path w="3880484" h="495300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4894"/>
              <a:ext cx="4612005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16929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80339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899"/>
                  </a:lnTo>
                  <a:lnTo>
                    <a:pt x="19050" y="182244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934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1309"/>
                  </a:lnTo>
                  <a:lnTo>
                    <a:pt x="119379" y="311149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814"/>
                  </a:lnTo>
                  <a:lnTo>
                    <a:pt x="114935" y="109854"/>
                  </a:lnTo>
                  <a:lnTo>
                    <a:pt x="115569" y="77469"/>
                  </a:lnTo>
                  <a:lnTo>
                    <a:pt x="106679" y="96519"/>
                  </a:lnTo>
                  <a:lnTo>
                    <a:pt x="81279" y="205104"/>
                  </a:lnTo>
                  <a:lnTo>
                    <a:pt x="71119" y="240664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1129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5819"/>
              <a:ext cx="156845" cy="331470"/>
            </a:xfrm>
            <a:custGeom>
              <a:avLst/>
              <a:gdLst/>
              <a:ahLst/>
              <a:cxnLst/>
              <a:rect l="l" t="t" r="r" b="b"/>
              <a:pathLst>
                <a:path w="156845" h="331470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810"/>
                  </a:lnTo>
                  <a:lnTo>
                    <a:pt x="5714" y="316230"/>
                  </a:lnTo>
                  <a:lnTo>
                    <a:pt x="18414" y="328295"/>
                  </a:lnTo>
                  <a:lnTo>
                    <a:pt x="31750" y="331470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6220"/>
                  </a:lnTo>
                  <a:lnTo>
                    <a:pt x="156845" y="204470"/>
                  </a:lnTo>
                  <a:lnTo>
                    <a:pt x="134620" y="205740"/>
                  </a:lnTo>
                  <a:lnTo>
                    <a:pt x="104775" y="224790"/>
                  </a:lnTo>
                  <a:lnTo>
                    <a:pt x="76835" y="248285"/>
                  </a:lnTo>
                  <a:lnTo>
                    <a:pt x="59689" y="264160"/>
                  </a:lnTo>
                  <a:lnTo>
                    <a:pt x="58420" y="248920"/>
                  </a:lnTo>
                  <a:lnTo>
                    <a:pt x="64770" y="203835"/>
                  </a:lnTo>
                  <a:lnTo>
                    <a:pt x="73025" y="152400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1290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1065"/>
              <a:ext cx="119380" cy="281305"/>
            </a:xfrm>
            <a:custGeom>
              <a:avLst/>
              <a:gdLst/>
              <a:ahLst/>
              <a:cxnLst/>
              <a:rect l="l" t="t" r="r" b="b"/>
              <a:pathLst>
                <a:path w="119379" h="281304">
                  <a:moveTo>
                    <a:pt x="78739" y="0"/>
                  </a:moveTo>
                  <a:lnTo>
                    <a:pt x="66675" y="128270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105"/>
                  </a:lnTo>
                  <a:lnTo>
                    <a:pt x="38735" y="175260"/>
                  </a:lnTo>
                  <a:lnTo>
                    <a:pt x="26669" y="126365"/>
                  </a:lnTo>
                  <a:lnTo>
                    <a:pt x="15239" y="82550"/>
                  </a:lnTo>
                  <a:lnTo>
                    <a:pt x="7619" y="66675"/>
                  </a:lnTo>
                  <a:lnTo>
                    <a:pt x="6985" y="93980"/>
                  </a:lnTo>
                  <a:lnTo>
                    <a:pt x="12700" y="146050"/>
                  </a:lnTo>
                  <a:lnTo>
                    <a:pt x="23494" y="219075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305"/>
                  </a:lnTo>
                  <a:lnTo>
                    <a:pt x="76200" y="271145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5885"/>
                  </a:lnTo>
                  <a:lnTo>
                    <a:pt x="99694" y="154305"/>
                  </a:lnTo>
                  <a:lnTo>
                    <a:pt x="89535" y="183515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89319"/>
              <a:ext cx="152400" cy="276225"/>
            </a:xfrm>
            <a:custGeom>
              <a:avLst/>
              <a:gdLst/>
              <a:ahLst/>
              <a:cxnLst/>
              <a:rect l="l" t="t" r="r" b="b"/>
              <a:pathLst>
                <a:path w="152400" h="276225">
                  <a:moveTo>
                    <a:pt x="134620" y="0"/>
                  </a:moveTo>
                  <a:lnTo>
                    <a:pt x="113030" y="211454"/>
                  </a:lnTo>
                  <a:lnTo>
                    <a:pt x="96520" y="137794"/>
                  </a:lnTo>
                  <a:lnTo>
                    <a:pt x="88264" y="102234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809"/>
                  </a:lnTo>
                  <a:lnTo>
                    <a:pt x="95885" y="212724"/>
                  </a:lnTo>
                  <a:lnTo>
                    <a:pt x="93980" y="226059"/>
                  </a:lnTo>
                  <a:lnTo>
                    <a:pt x="77470" y="212724"/>
                  </a:lnTo>
                  <a:lnTo>
                    <a:pt x="50800" y="193039"/>
                  </a:lnTo>
                  <a:lnTo>
                    <a:pt x="21589" y="177164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3199"/>
                  </a:lnTo>
                  <a:lnTo>
                    <a:pt x="65405" y="215899"/>
                  </a:lnTo>
                  <a:lnTo>
                    <a:pt x="70485" y="234949"/>
                  </a:lnTo>
                  <a:lnTo>
                    <a:pt x="78739" y="253364"/>
                  </a:lnTo>
                  <a:lnTo>
                    <a:pt x="92710" y="267334"/>
                  </a:lnTo>
                  <a:lnTo>
                    <a:pt x="110489" y="275589"/>
                  </a:lnTo>
                  <a:lnTo>
                    <a:pt x="130810" y="276224"/>
                  </a:lnTo>
                  <a:lnTo>
                    <a:pt x="137160" y="274954"/>
                  </a:lnTo>
                  <a:lnTo>
                    <a:pt x="142239" y="273049"/>
                  </a:lnTo>
                  <a:lnTo>
                    <a:pt x="146050" y="269239"/>
                  </a:lnTo>
                  <a:lnTo>
                    <a:pt x="152400" y="219709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2575" indent="-216535">
              <a:lnSpc>
                <a:spcPct val="100000"/>
              </a:lnSpc>
              <a:spcBef>
                <a:spcPts val="969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2575" marR="1075690" indent="-2165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2575" marR="892810" indent="-2165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29809" y="1934844"/>
            <a:ext cx="5539105" cy="4979670"/>
            <a:chOff x="4829809" y="1934844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9809" y="1934844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13829" y="1934844"/>
              <a:ext cx="1208404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18424" y="1934844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41054" y="1934844"/>
              <a:ext cx="1927860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63404" y="2405379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3829" y="2880994"/>
              <a:ext cx="154304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9809" y="3118484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29809" y="3355289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61525" y="3355339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6664" y="3732479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85679" y="4542154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08599" y="4893259"/>
              <a:ext cx="243839" cy="20205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45650" y="5486399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23019" y="5551753"/>
              <a:ext cx="725804" cy="10998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58454" y="5814644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49264" y="6047053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35824" y="6010859"/>
              <a:ext cx="725804" cy="90296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1894" y="6207709"/>
              <a:ext cx="967740" cy="70675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91199" y="6469964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24754" y="2180589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10"/>
                  </a:lnTo>
                  <a:lnTo>
                    <a:pt x="104140" y="1130300"/>
                  </a:lnTo>
                  <a:lnTo>
                    <a:pt x="64135" y="1149350"/>
                  </a:lnTo>
                  <a:lnTo>
                    <a:pt x="32385" y="1179830"/>
                  </a:lnTo>
                  <a:lnTo>
                    <a:pt x="10160" y="1219835"/>
                  </a:lnTo>
                  <a:lnTo>
                    <a:pt x="0" y="1265555"/>
                  </a:lnTo>
                  <a:lnTo>
                    <a:pt x="3175" y="1313814"/>
                  </a:lnTo>
                  <a:lnTo>
                    <a:pt x="624205" y="4293819"/>
                  </a:lnTo>
                  <a:lnTo>
                    <a:pt x="640715" y="4338269"/>
                  </a:lnTo>
                  <a:lnTo>
                    <a:pt x="667385" y="4373829"/>
                  </a:lnTo>
                  <a:lnTo>
                    <a:pt x="702945" y="4397959"/>
                  </a:lnTo>
                  <a:lnTo>
                    <a:pt x="742950" y="4409389"/>
                  </a:lnTo>
                  <a:lnTo>
                    <a:pt x="786130" y="4405579"/>
                  </a:lnTo>
                  <a:lnTo>
                    <a:pt x="4925695" y="3279140"/>
                  </a:lnTo>
                  <a:lnTo>
                    <a:pt x="4965700" y="3260090"/>
                  </a:lnTo>
                  <a:lnTo>
                    <a:pt x="4997450" y="3229610"/>
                  </a:lnTo>
                  <a:lnTo>
                    <a:pt x="5019675" y="3189605"/>
                  </a:lnTo>
                  <a:lnTo>
                    <a:pt x="5029835" y="3143885"/>
                  </a:lnTo>
                  <a:lnTo>
                    <a:pt x="5026660" y="3095625"/>
                  </a:lnTo>
                  <a:lnTo>
                    <a:pt x="4405630" y="115570"/>
                  </a:lnTo>
                  <a:lnTo>
                    <a:pt x="4389755" y="71120"/>
                  </a:lnTo>
                  <a:lnTo>
                    <a:pt x="4362450" y="35560"/>
                  </a:lnTo>
                  <a:lnTo>
                    <a:pt x="4326890" y="11430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13959" y="2169794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49" y="0"/>
                  </a:moveTo>
                  <a:lnTo>
                    <a:pt x="4269105" y="1269"/>
                  </a:lnTo>
                  <a:lnTo>
                    <a:pt x="4260215" y="2539"/>
                  </a:lnTo>
                  <a:lnTo>
                    <a:pt x="4251324" y="5079"/>
                  </a:lnTo>
                  <a:lnTo>
                    <a:pt x="112394" y="1131569"/>
                  </a:lnTo>
                  <a:lnTo>
                    <a:pt x="66039" y="1153794"/>
                  </a:lnTo>
                  <a:lnTo>
                    <a:pt x="31114" y="1190625"/>
                  </a:lnTo>
                  <a:lnTo>
                    <a:pt x="8254" y="1236979"/>
                  </a:lnTo>
                  <a:lnTo>
                    <a:pt x="0" y="1290319"/>
                  </a:lnTo>
                  <a:lnTo>
                    <a:pt x="1269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19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4" y="4408754"/>
                  </a:lnTo>
                  <a:lnTo>
                    <a:pt x="706119" y="4393514"/>
                  </a:lnTo>
                  <a:lnTo>
                    <a:pt x="674369" y="4365574"/>
                  </a:lnTo>
                  <a:lnTo>
                    <a:pt x="651510" y="4325569"/>
                  </a:lnTo>
                  <a:lnTo>
                    <a:pt x="24129" y="1322704"/>
                  </a:lnTo>
                  <a:lnTo>
                    <a:pt x="20954" y="1297939"/>
                  </a:lnTo>
                  <a:lnTo>
                    <a:pt x="20954" y="1290319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4" y="1170304"/>
                  </a:lnTo>
                  <a:lnTo>
                    <a:pt x="117475" y="1151254"/>
                  </a:lnTo>
                  <a:lnTo>
                    <a:pt x="4264024" y="22859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099" y="20319"/>
                  </a:lnTo>
                  <a:lnTo>
                    <a:pt x="4333874" y="9525"/>
                  </a:lnTo>
                  <a:lnTo>
                    <a:pt x="4310380" y="2539"/>
                  </a:lnTo>
                  <a:lnTo>
                    <a:pt x="4286249" y="0"/>
                  </a:lnTo>
                  <a:close/>
                </a:path>
                <a:path w="5051425" h="4431030">
                  <a:moveTo>
                    <a:pt x="4933949" y="3279775"/>
                  </a:moveTo>
                  <a:lnTo>
                    <a:pt x="787400" y="4408119"/>
                  </a:lnTo>
                  <a:lnTo>
                    <a:pt x="779779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59"/>
                  </a:lnTo>
                  <a:lnTo>
                    <a:pt x="4933949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49" y="20954"/>
                  </a:lnTo>
                  <a:lnTo>
                    <a:pt x="4306570" y="22859"/>
                  </a:lnTo>
                  <a:lnTo>
                    <a:pt x="4326890" y="28575"/>
                  </a:lnTo>
                  <a:lnTo>
                    <a:pt x="4362449" y="50164"/>
                  </a:lnTo>
                  <a:lnTo>
                    <a:pt x="4389755" y="84454"/>
                  </a:lnTo>
                  <a:lnTo>
                    <a:pt x="4406899" y="128904"/>
                  </a:lnTo>
                  <a:lnTo>
                    <a:pt x="5027295" y="3108324"/>
                  </a:lnTo>
                  <a:lnTo>
                    <a:pt x="5029199" y="3116579"/>
                  </a:lnTo>
                  <a:lnTo>
                    <a:pt x="5031105" y="3141344"/>
                  </a:lnTo>
                  <a:lnTo>
                    <a:pt x="5029199" y="3164840"/>
                  </a:lnTo>
                  <a:lnTo>
                    <a:pt x="5023485" y="3187699"/>
                  </a:lnTo>
                  <a:lnTo>
                    <a:pt x="5003799" y="3228974"/>
                  </a:lnTo>
                  <a:lnTo>
                    <a:pt x="4973320" y="3260725"/>
                  </a:lnTo>
                  <a:lnTo>
                    <a:pt x="4933949" y="3279775"/>
                  </a:lnTo>
                  <a:lnTo>
                    <a:pt x="4939030" y="3299459"/>
                  </a:lnTo>
                  <a:lnTo>
                    <a:pt x="4985385" y="3277234"/>
                  </a:lnTo>
                  <a:lnTo>
                    <a:pt x="5020310" y="3241040"/>
                  </a:lnTo>
                  <a:lnTo>
                    <a:pt x="5043170" y="3194049"/>
                  </a:lnTo>
                  <a:lnTo>
                    <a:pt x="5051424" y="3141344"/>
                  </a:lnTo>
                  <a:lnTo>
                    <a:pt x="5050790" y="3131819"/>
                  </a:lnTo>
                  <a:lnTo>
                    <a:pt x="4426585" y="124459"/>
                  </a:lnTo>
                  <a:lnTo>
                    <a:pt x="4407535" y="74294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4129" y="2251709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5" y="0"/>
                  </a:moveTo>
                  <a:lnTo>
                    <a:pt x="4126865" y="3810"/>
                  </a:lnTo>
                  <a:lnTo>
                    <a:pt x="101600" y="1097279"/>
                  </a:lnTo>
                  <a:lnTo>
                    <a:pt x="62230" y="1115694"/>
                  </a:lnTo>
                  <a:lnTo>
                    <a:pt x="31750" y="1144904"/>
                  </a:lnTo>
                  <a:lnTo>
                    <a:pt x="10160" y="1183639"/>
                  </a:lnTo>
                  <a:lnTo>
                    <a:pt x="0" y="1227454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5" y="4209999"/>
                  </a:lnTo>
                  <a:lnTo>
                    <a:pt x="673735" y="4233494"/>
                  </a:lnTo>
                  <a:lnTo>
                    <a:pt x="713105" y="4243654"/>
                  </a:lnTo>
                  <a:lnTo>
                    <a:pt x="755015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800" y="33654"/>
                  </a:lnTo>
                  <a:lnTo>
                    <a:pt x="4208145" y="10794"/>
                  </a:lnTo>
                  <a:lnTo>
                    <a:pt x="4168775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75754" y="5501004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4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59"/>
                  </a:lnTo>
                  <a:lnTo>
                    <a:pt x="264795" y="621029"/>
                  </a:lnTo>
                  <a:lnTo>
                    <a:pt x="297179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4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4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4" y="1018489"/>
                  </a:lnTo>
                  <a:lnTo>
                    <a:pt x="694054" y="988644"/>
                  </a:lnTo>
                  <a:lnTo>
                    <a:pt x="662304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4" y="778509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4"/>
                  </a:lnTo>
                  <a:lnTo>
                    <a:pt x="302260" y="290829"/>
                  </a:lnTo>
                  <a:lnTo>
                    <a:pt x="281304" y="242569"/>
                  </a:lnTo>
                  <a:lnTo>
                    <a:pt x="259715" y="193674"/>
                  </a:lnTo>
                  <a:lnTo>
                    <a:pt x="236854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70039" y="5494654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69" y="133984"/>
                  </a:lnTo>
                  <a:lnTo>
                    <a:pt x="74294" y="178434"/>
                  </a:lnTo>
                  <a:lnTo>
                    <a:pt x="95884" y="224154"/>
                  </a:lnTo>
                  <a:lnTo>
                    <a:pt x="115569" y="269874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09"/>
                  </a:lnTo>
                  <a:lnTo>
                    <a:pt x="287019" y="682624"/>
                  </a:lnTo>
                  <a:lnTo>
                    <a:pt x="309244" y="726439"/>
                  </a:lnTo>
                  <a:lnTo>
                    <a:pt x="332739" y="768984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4"/>
                  </a:lnTo>
                  <a:lnTo>
                    <a:pt x="314325" y="695324"/>
                  </a:lnTo>
                  <a:lnTo>
                    <a:pt x="272414" y="610234"/>
                  </a:lnTo>
                  <a:lnTo>
                    <a:pt x="233044" y="522604"/>
                  </a:lnTo>
                  <a:lnTo>
                    <a:pt x="213359" y="477519"/>
                  </a:lnTo>
                  <a:lnTo>
                    <a:pt x="153669" y="339089"/>
                  </a:lnTo>
                  <a:lnTo>
                    <a:pt x="132714" y="292099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19" y="9524"/>
                  </a:lnTo>
                  <a:lnTo>
                    <a:pt x="173354" y="9524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4" y="1120089"/>
                  </a:lnTo>
                  <a:lnTo>
                    <a:pt x="858519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4"/>
                  </a:moveTo>
                  <a:lnTo>
                    <a:pt x="160019" y="9524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4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4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4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19" y="1118184"/>
                  </a:lnTo>
                  <a:lnTo>
                    <a:pt x="845819" y="1109294"/>
                  </a:lnTo>
                  <a:lnTo>
                    <a:pt x="805179" y="1078814"/>
                  </a:lnTo>
                  <a:lnTo>
                    <a:pt x="766444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09"/>
                  </a:lnTo>
                  <a:lnTo>
                    <a:pt x="426719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4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4"/>
                  </a:lnTo>
                  <a:lnTo>
                    <a:pt x="220344" y="91439"/>
                  </a:lnTo>
                  <a:lnTo>
                    <a:pt x="195579" y="46989"/>
                  </a:lnTo>
                  <a:lnTo>
                    <a:pt x="173354" y="9524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4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4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4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4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19" y="9524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19" y="952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90" y="0"/>
                  </a:move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88279" y="2943859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5" y="724535"/>
                  </a:moveTo>
                  <a:lnTo>
                    <a:pt x="523240" y="3218815"/>
                  </a:lnTo>
                  <a:lnTo>
                    <a:pt x="538480" y="3265170"/>
                  </a:lnTo>
                  <a:lnTo>
                    <a:pt x="561340" y="3305175"/>
                  </a:lnTo>
                  <a:lnTo>
                    <a:pt x="591820" y="3337560"/>
                  </a:lnTo>
                  <a:lnTo>
                    <a:pt x="627380" y="3361639"/>
                  </a:lnTo>
                  <a:lnTo>
                    <a:pt x="667385" y="3376879"/>
                  </a:lnTo>
                  <a:lnTo>
                    <a:pt x="709930" y="3381959"/>
                  </a:lnTo>
                  <a:lnTo>
                    <a:pt x="753745" y="3375609"/>
                  </a:lnTo>
                  <a:lnTo>
                    <a:pt x="2468245" y="2909570"/>
                  </a:lnTo>
                  <a:lnTo>
                    <a:pt x="1863090" y="0"/>
                  </a:lnTo>
                  <a:lnTo>
                    <a:pt x="149225" y="466089"/>
                  </a:lnTo>
                  <a:lnTo>
                    <a:pt x="107315" y="483235"/>
                  </a:lnTo>
                  <a:lnTo>
                    <a:pt x="71120" y="509269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5" y="628014"/>
                  </a:lnTo>
                  <a:lnTo>
                    <a:pt x="0" y="675639"/>
                  </a:lnTo>
                  <a:lnTo>
                    <a:pt x="4445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32344" y="2422524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4"/>
                  </a:lnTo>
                  <a:lnTo>
                    <a:pt x="0" y="471804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4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4"/>
                  </a:lnTo>
                  <a:lnTo>
                    <a:pt x="1906904" y="76200"/>
                  </a:lnTo>
                  <a:lnTo>
                    <a:pt x="1877059" y="43814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30439" y="2420619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69" y="6350"/>
                  </a:moveTo>
                  <a:lnTo>
                    <a:pt x="0" y="472439"/>
                  </a:lnTo>
                  <a:lnTo>
                    <a:pt x="605789" y="3385819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4" y="474979"/>
                  </a:lnTo>
                  <a:lnTo>
                    <a:pt x="1717039" y="9525"/>
                  </a:lnTo>
                  <a:lnTo>
                    <a:pt x="1715769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69" y="8889"/>
                  </a:lnTo>
                  <a:lnTo>
                    <a:pt x="1843404" y="23494"/>
                  </a:lnTo>
                  <a:lnTo>
                    <a:pt x="1878329" y="47625"/>
                  </a:lnTo>
                  <a:lnTo>
                    <a:pt x="1908175" y="80009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79"/>
                  </a:lnTo>
                  <a:lnTo>
                    <a:pt x="2468879" y="2695574"/>
                  </a:lnTo>
                  <a:lnTo>
                    <a:pt x="2468879" y="2707004"/>
                  </a:lnTo>
                  <a:lnTo>
                    <a:pt x="2464434" y="2754629"/>
                  </a:lnTo>
                  <a:lnTo>
                    <a:pt x="2450464" y="2799079"/>
                  </a:lnTo>
                  <a:lnTo>
                    <a:pt x="2428239" y="2839085"/>
                  </a:lnTo>
                  <a:lnTo>
                    <a:pt x="2398394" y="2872740"/>
                  </a:lnTo>
                  <a:lnTo>
                    <a:pt x="2362834" y="2898774"/>
                  </a:lnTo>
                  <a:lnTo>
                    <a:pt x="2320925" y="2915919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4" y="2919094"/>
                  </a:lnTo>
                  <a:lnTo>
                    <a:pt x="2364104" y="2901949"/>
                  </a:lnTo>
                  <a:lnTo>
                    <a:pt x="2400934" y="2875279"/>
                  </a:lnTo>
                  <a:lnTo>
                    <a:pt x="2430779" y="2840990"/>
                  </a:lnTo>
                  <a:lnTo>
                    <a:pt x="2453639" y="2800349"/>
                  </a:lnTo>
                  <a:lnTo>
                    <a:pt x="2467609" y="2755265"/>
                  </a:lnTo>
                  <a:lnTo>
                    <a:pt x="2472689" y="2707004"/>
                  </a:lnTo>
                  <a:lnTo>
                    <a:pt x="2471419" y="2682874"/>
                  </a:lnTo>
                  <a:lnTo>
                    <a:pt x="2467710" y="2659379"/>
                  </a:lnTo>
                  <a:lnTo>
                    <a:pt x="2467609" y="2658744"/>
                  </a:lnTo>
                  <a:lnTo>
                    <a:pt x="1948814" y="164464"/>
                  </a:lnTo>
                  <a:lnTo>
                    <a:pt x="1934209" y="118109"/>
                  </a:lnTo>
                  <a:lnTo>
                    <a:pt x="1910714" y="78104"/>
                  </a:lnTo>
                  <a:lnTo>
                    <a:pt x="1880869" y="45084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69"/>
                  </a:lnTo>
                  <a:lnTo>
                    <a:pt x="1727834" y="3175"/>
                  </a:lnTo>
                  <a:lnTo>
                    <a:pt x="1715769" y="6350"/>
                  </a:lnTo>
                  <a:lnTo>
                    <a:pt x="1717039" y="9525"/>
                  </a:lnTo>
                  <a:lnTo>
                    <a:pt x="1728469" y="6984"/>
                  </a:lnTo>
                  <a:lnTo>
                    <a:pt x="1739900" y="5079"/>
                  </a:lnTo>
                  <a:lnTo>
                    <a:pt x="1751329" y="3809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88634" y="2822574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39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4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4"/>
                  </a:lnTo>
                  <a:lnTo>
                    <a:pt x="135889" y="1595120"/>
                  </a:lnTo>
                  <a:lnTo>
                    <a:pt x="1511935" y="1221104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39"/>
                  </a:moveTo>
                  <a:lnTo>
                    <a:pt x="88900" y="1367154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39"/>
                  </a:lnTo>
                  <a:close/>
                </a:path>
                <a:path w="3907154" h="3089910">
                  <a:moveTo>
                    <a:pt x="1420494" y="779779"/>
                  </a:moveTo>
                  <a:lnTo>
                    <a:pt x="44450" y="1153795"/>
                  </a:lnTo>
                  <a:lnTo>
                    <a:pt x="46989" y="1167764"/>
                  </a:lnTo>
                  <a:lnTo>
                    <a:pt x="1423035" y="793750"/>
                  </a:lnTo>
                  <a:lnTo>
                    <a:pt x="1420494" y="779779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4"/>
                  </a:lnTo>
                  <a:lnTo>
                    <a:pt x="1378585" y="580389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4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4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89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89"/>
                  </a:lnTo>
                  <a:close/>
                </a:path>
                <a:path w="3907154" h="3089910">
                  <a:moveTo>
                    <a:pt x="3726180" y="1281429"/>
                  </a:moveTo>
                  <a:lnTo>
                    <a:pt x="2350135" y="1655445"/>
                  </a:lnTo>
                  <a:lnTo>
                    <a:pt x="2353310" y="1669414"/>
                  </a:lnTo>
                  <a:lnTo>
                    <a:pt x="3729355" y="1295400"/>
                  </a:lnTo>
                  <a:lnTo>
                    <a:pt x="3726180" y="1281429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4"/>
                  </a:lnTo>
                  <a:lnTo>
                    <a:pt x="3684905" y="1082039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89"/>
                  </a:lnTo>
                  <a:lnTo>
                    <a:pt x="2264410" y="1242060"/>
                  </a:lnTo>
                  <a:lnTo>
                    <a:pt x="3640455" y="868679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4"/>
                  </a:moveTo>
                  <a:lnTo>
                    <a:pt x="2216785" y="1014729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4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39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4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4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73614" y="4302124"/>
              <a:ext cx="129540" cy="27876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705850" y="4392929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4"/>
                  </a:lnTo>
                  <a:lnTo>
                    <a:pt x="0" y="1395094"/>
                  </a:lnTo>
                  <a:lnTo>
                    <a:pt x="325120" y="1306194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4" y="209549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82989" y="4372609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4" y="1326514"/>
                  </a:moveTo>
                  <a:lnTo>
                    <a:pt x="22225" y="1415414"/>
                  </a:lnTo>
                  <a:lnTo>
                    <a:pt x="0" y="1442720"/>
                  </a:lnTo>
                  <a:lnTo>
                    <a:pt x="325119" y="1353820"/>
                  </a:lnTo>
                  <a:lnTo>
                    <a:pt x="347344" y="1326514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19"/>
                  </a:lnTo>
                  <a:lnTo>
                    <a:pt x="1216659" y="229869"/>
                  </a:lnTo>
                  <a:lnTo>
                    <a:pt x="1233169" y="208279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78875" y="4438014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911589" y="4591684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29"/>
                  </a:lnTo>
                  <a:lnTo>
                    <a:pt x="584834" y="381634"/>
                  </a:lnTo>
                  <a:lnTo>
                    <a:pt x="432434" y="422909"/>
                  </a:lnTo>
                  <a:lnTo>
                    <a:pt x="0" y="946784"/>
                  </a:lnTo>
                  <a:lnTo>
                    <a:pt x="318134" y="860425"/>
                  </a:lnTo>
                  <a:lnTo>
                    <a:pt x="516889" y="610869"/>
                  </a:lnTo>
                  <a:lnTo>
                    <a:pt x="826769" y="218439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07779" y="4588509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59"/>
                  </a:lnTo>
                  <a:lnTo>
                    <a:pt x="0" y="954404"/>
                  </a:lnTo>
                  <a:lnTo>
                    <a:pt x="317500" y="868044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4"/>
                  </a:lnTo>
                  <a:lnTo>
                    <a:pt x="832485" y="217804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44025" y="4958714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39150" y="4248149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4"/>
                  </a:lnTo>
                  <a:lnTo>
                    <a:pt x="83184" y="1660525"/>
                  </a:lnTo>
                  <a:lnTo>
                    <a:pt x="54609" y="1755139"/>
                  </a:lnTo>
                  <a:lnTo>
                    <a:pt x="35559" y="1816100"/>
                  </a:lnTo>
                  <a:lnTo>
                    <a:pt x="15875" y="1877695"/>
                  </a:lnTo>
                  <a:lnTo>
                    <a:pt x="0" y="1926589"/>
                  </a:lnTo>
                  <a:lnTo>
                    <a:pt x="0" y="1932305"/>
                  </a:lnTo>
                  <a:lnTo>
                    <a:pt x="3175" y="1936114"/>
                  </a:lnTo>
                  <a:lnTo>
                    <a:pt x="7620" y="1938655"/>
                  </a:lnTo>
                  <a:lnTo>
                    <a:pt x="13334" y="1937385"/>
                  </a:lnTo>
                  <a:lnTo>
                    <a:pt x="57784" y="1911350"/>
                  </a:lnTo>
                  <a:lnTo>
                    <a:pt x="113665" y="1878964"/>
                  </a:lnTo>
                  <a:lnTo>
                    <a:pt x="168909" y="1847850"/>
                  </a:lnTo>
                  <a:lnTo>
                    <a:pt x="234315" y="1812925"/>
                  </a:lnTo>
                  <a:lnTo>
                    <a:pt x="255270" y="1799589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79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31529" y="4246879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4" y="23495"/>
                  </a:lnTo>
                  <a:lnTo>
                    <a:pt x="110490" y="1616710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5"/>
                  </a:lnTo>
                  <a:lnTo>
                    <a:pt x="17779" y="1871980"/>
                  </a:lnTo>
                  <a:lnTo>
                    <a:pt x="6985" y="1904365"/>
                  </a:lnTo>
                  <a:lnTo>
                    <a:pt x="3175" y="1916430"/>
                  </a:lnTo>
                  <a:lnTo>
                    <a:pt x="635" y="1923415"/>
                  </a:lnTo>
                  <a:lnTo>
                    <a:pt x="0" y="1933575"/>
                  </a:lnTo>
                  <a:lnTo>
                    <a:pt x="5079" y="1942465"/>
                  </a:lnTo>
                  <a:lnTo>
                    <a:pt x="13335" y="1946910"/>
                  </a:lnTo>
                  <a:lnTo>
                    <a:pt x="23495" y="1945640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5"/>
                  </a:lnTo>
                  <a:lnTo>
                    <a:pt x="36829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5"/>
                  </a:lnTo>
                  <a:lnTo>
                    <a:pt x="1424940" y="55880"/>
                  </a:lnTo>
                  <a:lnTo>
                    <a:pt x="1450975" y="25400"/>
                  </a:lnTo>
                  <a:lnTo>
                    <a:pt x="1503679" y="1905"/>
                  </a:lnTo>
                  <a:lnTo>
                    <a:pt x="1520190" y="1905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5"/>
                  </a:moveTo>
                  <a:lnTo>
                    <a:pt x="1503679" y="1905"/>
                  </a:lnTo>
                  <a:lnTo>
                    <a:pt x="1532254" y="5080"/>
                  </a:lnTo>
                  <a:lnTo>
                    <a:pt x="1558290" y="19050"/>
                  </a:lnTo>
                  <a:lnTo>
                    <a:pt x="1576704" y="41275"/>
                  </a:lnTo>
                  <a:lnTo>
                    <a:pt x="1586229" y="68580"/>
                  </a:lnTo>
                  <a:lnTo>
                    <a:pt x="1585705" y="92710"/>
                  </a:lnTo>
                  <a:lnTo>
                    <a:pt x="1585595" y="97790"/>
                  </a:lnTo>
                  <a:lnTo>
                    <a:pt x="1574165" y="124460"/>
                  </a:lnTo>
                  <a:lnTo>
                    <a:pt x="1568450" y="132715"/>
                  </a:lnTo>
                  <a:lnTo>
                    <a:pt x="1562735" y="140335"/>
                  </a:lnTo>
                  <a:lnTo>
                    <a:pt x="1556385" y="147955"/>
                  </a:lnTo>
                  <a:lnTo>
                    <a:pt x="1550035" y="156210"/>
                  </a:lnTo>
                  <a:lnTo>
                    <a:pt x="787400" y="1122045"/>
                  </a:lnTo>
                  <a:lnTo>
                    <a:pt x="386715" y="1637665"/>
                  </a:lnTo>
                  <a:lnTo>
                    <a:pt x="297179" y="1753870"/>
                  </a:lnTo>
                  <a:lnTo>
                    <a:pt x="290829" y="1761490"/>
                  </a:lnTo>
                  <a:lnTo>
                    <a:pt x="248285" y="1799590"/>
                  </a:lnTo>
                  <a:lnTo>
                    <a:pt x="213995" y="1819275"/>
                  </a:lnTo>
                  <a:lnTo>
                    <a:pt x="179070" y="1837055"/>
                  </a:lnTo>
                  <a:lnTo>
                    <a:pt x="144779" y="1856105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90"/>
                  </a:lnTo>
                  <a:lnTo>
                    <a:pt x="275590" y="1802765"/>
                  </a:lnTo>
                  <a:lnTo>
                    <a:pt x="304800" y="1773555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40"/>
                  </a:lnTo>
                  <a:lnTo>
                    <a:pt x="1588770" y="98425"/>
                  </a:lnTo>
                  <a:lnTo>
                    <a:pt x="1588770" y="68580"/>
                  </a:lnTo>
                  <a:lnTo>
                    <a:pt x="1579245" y="40640"/>
                  </a:lnTo>
                  <a:lnTo>
                    <a:pt x="1559560" y="17780"/>
                  </a:lnTo>
                  <a:lnTo>
                    <a:pt x="1532890" y="3175"/>
                  </a:lnTo>
                  <a:lnTo>
                    <a:pt x="1520190" y="190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34779" y="4692014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29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79" y="642620"/>
                  </a:lnTo>
                  <a:lnTo>
                    <a:pt x="10160" y="646430"/>
                  </a:lnTo>
                  <a:lnTo>
                    <a:pt x="17779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29" y="7620"/>
                  </a:lnTo>
                  <a:lnTo>
                    <a:pt x="519429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68994" y="4267834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4"/>
                  </a:lnTo>
                  <a:lnTo>
                    <a:pt x="1486534" y="50164"/>
                  </a:lnTo>
                  <a:lnTo>
                    <a:pt x="1483359" y="77469"/>
                  </a:lnTo>
                  <a:lnTo>
                    <a:pt x="222250" y="1706879"/>
                  </a:lnTo>
                  <a:lnTo>
                    <a:pt x="186689" y="1740535"/>
                  </a:lnTo>
                  <a:lnTo>
                    <a:pt x="144779" y="1765300"/>
                  </a:lnTo>
                  <a:lnTo>
                    <a:pt x="94614" y="1791335"/>
                  </a:lnTo>
                  <a:lnTo>
                    <a:pt x="34925" y="1824354"/>
                  </a:lnTo>
                  <a:lnTo>
                    <a:pt x="5714" y="1853564"/>
                  </a:lnTo>
                  <a:lnTo>
                    <a:pt x="0" y="1872614"/>
                  </a:lnTo>
                  <a:lnTo>
                    <a:pt x="2539" y="1877060"/>
                  </a:lnTo>
                  <a:lnTo>
                    <a:pt x="7620" y="1878964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39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4"/>
                  </a:lnTo>
                  <a:lnTo>
                    <a:pt x="1520189" y="73025"/>
                  </a:lnTo>
                  <a:lnTo>
                    <a:pt x="1514475" y="45084"/>
                  </a:lnTo>
                  <a:lnTo>
                    <a:pt x="1499234" y="20954"/>
                  </a:lnTo>
                  <a:lnTo>
                    <a:pt x="1490979" y="13969"/>
                  </a:lnTo>
                  <a:lnTo>
                    <a:pt x="1482725" y="8254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13599" y="2806699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4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28509" y="318833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5"/>
                  </a:lnTo>
                  <a:lnTo>
                    <a:pt x="351790" y="45085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7665" y="26669"/>
                  </a:lnTo>
                  <a:lnTo>
                    <a:pt x="367665" y="17144"/>
                  </a:lnTo>
                  <a:lnTo>
                    <a:pt x="363855" y="8889"/>
                  </a:lnTo>
                  <a:lnTo>
                    <a:pt x="358140" y="253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18349" y="318769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4" y="54610"/>
                  </a:lnTo>
                  <a:lnTo>
                    <a:pt x="22859" y="80010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4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4" y="118110"/>
                  </a:lnTo>
                  <a:lnTo>
                    <a:pt x="19684" y="110489"/>
                  </a:lnTo>
                  <a:lnTo>
                    <a:pt x="22225" y="103504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4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09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4"/>
                  </a:moveTo>
                  <a:lnTo>
                    <a:pt x="311784" y="59689"/>
                  </a:lnTo>
                  <a:lnTo>
                    <a:pt x="64134" y="118110"/>
                  </a:lnTo>
                  <a:lnTo>
                    <a:pt x="33654" y="125729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29"/>
                  </a:lnTo>
                  <a:lnTo>
                    <a:pt x="312420" y="60325"/>
                  </a:lnTo>
                  <a:lnTo>
                    <a:pt x="361315" y="46354"/>
                  </a:lnTo>
                  <a:close/>
                </a:path>
                <a:path w="377825" h="146050">
                  <a:moveTo>
                    <a:pt x="359409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59409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21219" y="363537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29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4" y="17145"/>
                  </a:lnTo>
                  <a:lnTo>
                    <a:pt x="364489" y="8889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11694" y="3634739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39" y="0"/>
                  </a:moveTo>
                  <a:lnTo>
                    <a:pt x="349884" y="635"/>
                  </a:lnTo>
                  <a:lnTo>
                    <a:pt x="339089" y="3175"/>
                  </a:lnTo>
                  <a:lnTo>
                    <a:pt x="328295" y="6350"/>
                  </a:lnTo>
                  <a:lnTo>
                    <a:pt x="72389" y="66675"/>
                  </a:lnTo>
                  <a:lnTo>
                    <a:pt x="22859" y="80010"/>
                  </a:lnTo>
                  <a:lnTo>
                    <a:pt x="0" y="106045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4" y="132080"/>
                  </a:lnTo>
                  <a:lnTo>
                    <a:pt x="15875" y="141605"/>
                  </a:lnTo>
                  <a:lnTo>
                    <a:pt x="29209" y="145414"/>
                  </a:lnTo>
                  <a:lnTo>
                    <a:pt x="34289" y="145414"/>
                  </a:lnTo>
                  <a:lnTo>
                    <a:pt x="40004" y="143510"/>
                  </a:lnTo>
                  <a:lnTo>
                    <a:pt x="44450" y="142239"/>
                  </a:lnTo>
                  <a:lnTo>
                    <a:pt x="68579" y="134620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5"/>
                  </a:lnTo>
                  <a:lnTo>
                    <a:pt x="22859" y="103505"/>
                  </a:lnTo>
                  <a:lnTo>
                    <a:pt x="28575" y="99695"/>
                  </a:lnTo>
                  <a:lnTo>
                    <a:pt x="126364" y="71755"/>
                  </a:lnTo>
                  <a:lnTo>
                    <a:pt x="321309" y="10795"/>
                  </a:lnTo>
                  <a:lnTo>
                    <a:pt x="349884" y="2539"/>
                  </a:lnTo>
                  <a:lnTo>
                    <a:pt x="353695" y="635"/>
                  </a:lnTo>
                  <a:lnTo>
                    <a:pt x="360045" y="635"/>
                  </a:lnTo>
                  <a:lnTo>
                    <a:pt x="358139" y="0"/>
                  </a:lnTo>
                  <a:close/>
                </a:path>
                <a:path w="377825" h="145414">
                  <a:moveTo>
                    <a:pt x="361950" y="46355"/>
                  </a:moveTo>
                  <a:lnTo>
                    <a:pt x="262889" y="71755"/>
                  </a:lnTo>
                  <a:lnTo>
                    <a:pt x="113664" y="106045"/>
                  </a:lnTo>
                  <a:lnTo>
                    <a:pt x="34289" y="125095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12420" y="59689"/>
                  </a:lnTo>
                  <a:lnTo>
                    <a:pt x="361950" y="46355"/>
                  </a:lnTo>
                  <a:close/>
                </a:path>
                <a:path w="377825" h="145414">
                  <a:moveTo>
                    <a:pt x="360045" y="635"/>
                  </a:moveTo>
                  <a:lnTo>
                    <a:pt x="358139" y="635"/>
                  </a:lnTo>
                  <a:lnTo>
                    <a:pt x="372109" y="7620"/>
                  </a:lnTo>
                  <a:lnTo>
                    <a:pt x="377189" y="21589"/>
                  </a:lnTo>
                  <a:lnTo>
                    <a:pt x="374014" y="36830"/>
                  </a:lnTo>
                  <a:lnTo>
                    <a:pt x="361950" y="46355"/>
                  </a:lnTo>
                  <a:lnTo>
                    <a:pt x="374650" y="36830"/>
                  </a:lnTo>
                  <a:lnTo>
                    <a:pt x="377825" y="21589"/>
                  </a:lnTo>
                  <a:lnTo>
                    <a:pt x="372109" y="6985"/>
                  </a:lnTo>
                  <a:lnTo>
                    <a:pt x="360045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313929" y="408304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29"/>
                  </a:lnTo>
                  <a:lnTo>
                    <a:pt x="9525" y="132079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79"/>
                  </a:lnTo>
                  <a:lnTo>
                    <a:pt x="363854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04404" y="4082414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5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7635"/>
                  </a:lnTo>
                  <a:lnTo>
                    <a:pt x="28575" y="127635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89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190" h="146050">
                  <a:moveTo>
                    <a:pt x="361315" y="46355"/>
                  </a:moveTo>
                  <a:lnTo>
                    <a:pt x="311785" y="59689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7635"/>
                  </a:lnTo>
                  <a:lnTo>
                    <a:pt x="92075" y="127635"/>
                  </a:lnTo>
                  <a:lnTo>
                    <a:pt x="263525" y="74295"/>
                  </a:lnTo>
                  <a:lnTo>
                    <a:pt x="361315" y="46355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1589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07274" y="453008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6840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97114" y="4530089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4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69" y="78740"/>
                  </a:lnTo>
                  <a:lnTo>
                    <a:pt x="22225" y="80010"/>
                  </a:lnTo>
                  <a:lnTo>
                    <a:pt x="10794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69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19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69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4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19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4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19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19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19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4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4" y="10160"/>
                  </a:lnTo>
                  <a:close/>
                </a:path>
                <a:path w="377190" h="144779">
                  <a:moveTo>
                    <a:pt x="366394" y="3175"/>
                  </a:moveTo>
                  <a:lnTo>
                    <a:pt x="372744" y="10160"/>
                  </a:lnTo>
                  <a:lnTo>
                    <a:pt x="369569" y="3810"/>
                  </a:lnTo>
                  <a:lnTo>
                    <a:pt x="366394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69" y="1270"/>
                  </a:lnTo>
                  <a:lnTo>
                    <a:pt x="366394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99984" y="497776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4490" y="34925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90459" y="4977129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5" y="63499"/>
                  </a:lnTo>
                  <a:lnTo>
                    <a:pt x="37465" y="75564"/>
                  </a:lnTo>
                  <a:lnTo>
                    <a:pt x="27305" y="78104"/>
                  </a:lnTo>
                  <a:lnTo>
                    <a:pt x="22225" y="80009"/>
                  </a:lnTo>
                  <a:lnTo>
                    <a:pt x="11430" y="85724"/>
                  </a:lnTo>
                  <a:lnTo>
                    <a:pt x="3810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5" y="119379"/>
                  </a:lnTo>
                  <a:lnTo>
                    <a:pt x="5080" y="130809"/>
                  </a:lnTo>
                  <a:lnTo>
                    <a:pt x="14605" y="139699"/>
                  </a:lnTo>
                  <a:lnTo>
                    <a:pt x="26035" y="144779"/>
                  </a:lnTo>
                  <a:lnTo>
                    <a:pt x="38735" y="143509"/>
                  </a:lnTo>
                  <a:lnTo>
                    <a:pt x="97790" y="125729"/>
                  </a:lnTo>
                  <a:lnTo>
                    <a:pt x="30480" y="125729"/>
                  </a:lnTo>
                  <a:lnTo>
                    <a:pt x="25400" y="125094"/>
                  </a:lnTo>
                  <a:lnTo>
                    <a:pt x="21590" y="121284"/>
                  </a:lnTo>
                  <a:lnTo>
                    <a:pt x="20320" y="118109"/>
                  </a:lnTo>
                  <a:lnTo>
                    <a:pt x="20320" y="115569"/>
                  </a:lnTo>
                  <a:lnTo>
                    <a:pt x="19050" y="109854"/>
                  </a:lnTo>
                  <a:lnTo>
                    <a:pt x="21590" y="103504"/>
                  </a:lnTo>
                  <a:lnTo>
                    <a:pt x="25400" y="100964"/>
                  </a:lnTo>
                  <a:lnTo>
                    <a:pt x="26670" y="99059"/>
                  </a:lnTo>
                  <a:lnTo>
                    <a:pt x="33020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4"/>
                  </a:lnTo>
                  <a:lnTo>
                    <a:pt x="353060" y="1269"/>
                  </a:lnTo>
                  <a:lnTo>
                    <a:pt x="356870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5" y="57784"/>
                  </a:lnTo>
                  <a:lnTo>
                    <a:pt x="271780" y="69214"/>
                  </a:lnTo>
                  <a:lnTo>
                    <a:pt x="30480" y="125729"/>
                  </a:lnTo>
                  <a:lnTo>
                    <a:pt x="97790" y="125729"/>
                  </a:lnTo>
                  <a:lnTo>
                    <a:pt x="273050" y="71119"/>
                  </a:lnTo>
                  <a:lnTo>
                    <a:pt x="318135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5" y="36194"/>
                  </a:moveTo>
                  <a:lnTo>
                    <a:pt x="361950" y="45719"/>
                  </a:lnTo>
                  <a:lnTo>
                    <a:pt x="372745" y="38099"/>
                  </a:lnTo>
                  <a:lnTo>
                    <a:pt x="374015" y="36194"/>
                  </a:lnTo>
                  <a:close/>
                </a:path>
                <a:path w="377825" h="144779">
                  <a:moveTo>
                    <a:pt x="375920" y="29209"/>
                  </a:moveTo>
                  <a:lnTo>
                    <a:pt x="374015" y="36194"/>
                  </a:lnTo>
                  <a:lnTo>
                    <a:pt x="375285" y="34924"/>
                  </a:lnTo>
                  <a:lnTo>
                    <a:pt x="375920" y="29209"/>
                  </a:lnTo>
                  <a:close/>
                </a:path>
                <a:path w="377825" h="144779">
                  <a:moveTo>
                    <a:pt x="377190" y="22224"/>
                  </a:moveTo>
                  <a:lnTo>
                    <a:pt x="375920" y="29209"/>
                  </a:lnTo>
                  <a:lnTo>
                    <a:pt x="377825" y="25399"/>
                  </a:lnTo>
                  <a:lnTo>
                    <a:pt x="377190" y="22224"/>
                  </a:lnTo>
                  <a:close/>
                </a:path>
                <a:path w="377825" h="144779">
                  <a:moveTo>
                    <a:pt x="375920" y="14604"/>
                  </a:moveTo>
                  <a:lnTo>
                    <a:pt x="377190" y="22224"/>
                  </a:lnTo>
                  <a:lnTo>
                    <a:pt x="377825" y="17779"/>
                  </a:lnTo>
                  <a:lnTo>
                    <a:pt x="375920" y="14604"/>
                  </a:lnTo>
                  <a:close/>
                </a:path>
                <a:path w="377825" h="144779">
                  <a:moveTo>
                    <a:pt x="372745" y="9524"/>
                  </a:moveTo>
                  <a:lnTo>
                    <a:pt x="375920" y="14604"/>
                  </a:lnTo>
                  <a:lnTo>
                    <a:pt x="375285" y="12064"/>
                  </a:lnTo>
                  <a:lnTo>
                    <a:pt x="372745" y="9524"/>
                  </a:lnTo>
                  <a:close/>
                </a:path>
                <a:path w="377825" h="144779">
                  <a:moveTo>
                    <a:pt x="366395" y="3174"/>
                  </a:moveTo>
                  <a:lnTo>
                    <a:pt x="372745" y="9524"/>
                  </a:lnTo>
                  <a:lnTo>
                    <a:pt x="369570" y="3809"/>
                  </a:lnTo>
                  <a:lnTo>
                    <a:pt x="366395" y="3174"/>
                  </a:lnTo>
                  <a:close/>
                </a:path>
                <a:path w="377825" h="144779">
                  <a:moveTo>
                    <a:pt x="359410" y="634"/>
                  </a:moveTo>
                  <a:lnTo>
                    <a:pt x="356870" y="634"/>
                  </a:lnTo>
                  <a:lnTo>
                    <a:pt x="366395" y="3174"/>
                  </a:lnTo>
                  <a:lnTo>
                    <a:pt x="365760" y="2539"/>
                  </a:lnTo>
                  <a:lnTo>
                    <a:pt x="359410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3329" y="5424804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5875" y="88899"/>
                  </a:lnTo>
                  <a:lnTo>
                    <a:pt x="0" y="107949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4"/>
                  </a:lnTo>
                  <a:lnTo>
                    <a:pt x="365125" y="34924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4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83804" y="5424169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70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5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875" y="142240"/>
                  </a:lnTo>
                  <a:lnTo>
                    <a:pt x="29210" y="145415"/>
                  </a:lnTo>
                  <a:lnTo>
                    <a:pt x="34290" y="146050"/>
                  </a:lnTo>
                  <a:lnTo>
                    <a:pt x="40004" y="143510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4129" y="123825"/>
                  </a:lnTo>
                  <a:lnTo>
                    <a:pt x="20320" y="118110"/>
                  </a:lnTo>
                  <a:lnTo>
                    <a:pt x="19685" y="110490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70"/>
                  </a:lnTo>
                  <a:lnTo>
                    <a:pt x="360045" y="1270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90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5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70"/>
                  </a:moveTo>
                  <a:lnTo>
                    <a:pt x="358140" y="1270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90"/>
                  </a:lnTo>
                  <a:lnTo>
                    <a:pt x="372110" y="7620"/>
                  </a:lnTo>
                  <a:lnTo>
                    <a:pt x="360045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517889" y="5927089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4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69249" y="3923029"/>
              <a:ext cx="1177925" cy="113792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810" y="16510"/>
                  </a:lnTo>
                  <a:lnTo>
                    <a:pt x="12700" y="16510"/>
                  </a:lnTo>
                  <a:lnTo>
                    <a:pt x="16510" y="12700"/>
                  </a:lnTo>
                  <a:lnTo>
                    <a:pt x="16510" y="3810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917564" y="3644264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10" y="8255"/>
                  </a:moveTo>
                  <a:lnTo>
                    <a:pt x="16510" y="12700"/>
                  </a:lnTo>
                  <a:lnTo>
                    <a:pt x="12700" y="16510"/>
                  </a:lnTo>
                  <a:lnTo>
                    <a:pt x="8255" y="16510"/>
                  </a:lnTo>
                  <a:lnTo>
                    <a:pt x="3810" y="16510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2700" y="0"/>
                  </a:lnTo>
                  <a:lnTo>
                    <a:pt x="16510" y="3810"/>
                  </a:lnTo>
                  <a:lnTo>
                    <a:pt x="16510" y="8255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6510" y="13334"/>
                  </a:lnTo>
                  <a:lnTo>
                    <a:pt x="16510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72809" y="3627119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4"/>
                  </a:lnTo>
                  <a:lnTo>
                    <a:pt x="13335" y="17144"/>
                  </a:lnTo>
                  <a:lnTo>
                    <a:pt x="8254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889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254" y="0"/>
                  </a:lnTo>
                  <a:lnTo>
                    <a:pt x="13335" y="0"/>
                  </a:lnTo>
                  <a:lnTo>
                    <a:pt x="16510" y="3809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09"/>
                  </a:lnTo>
                  <a:lnTo>
                    <a:pt x="0" y="13334"/>
                  </a:lnTo>
                  <a:lnTo>
                    <a:pt x="3810" y="17144"/>
                  </a:lnTo>
                  <a:lnTo>
                    <a:pt x="13335" y="17144"/>
                  </a:lnTo>
                  <a:lnTo>
                    <a:pt x="17145" y="13334"/>
                  </a:lnTo>
                  <a:lnTo>
                    <a:pt x="17145" y="380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35674" y="361441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4"/>
                  </a:lnTo>
                  <a:lnTo>
                    <a:pt x="13335" y="17144"/>
                  </a:lnTo>
                  <a:lnTo>
                    <a:pt x="8889" y="17144"/>
                  </a:lnTo>
                  <a:lnTo>
                    <a:pt x="3810" y="17144"/>
                  </a:lnTo>
                  <a:lnTo>
                    <a:pt x="0" y="13334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10" y="0"/>
                  </a:lnTo>
                  <a:lnTo>
                    <a:pt x="8889" y="0"/>
                  </a:lnTo>
                  <a:lnTo>
                    <a:pt x="13335" y="0"/>
                  </a:lnTo>
                  <a:lnTo>
                    <a:pt x="17145" y="3809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4084" y="4652710"/>
              <a:ext cx="117473" cy="117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08439" y="4481855"/>
              <a:ext cx="168909" cy="1917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18784" y="3596512"/>
              <a:ext cx="358393" cy="257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Trygghet</a:t>
            </a:r>
            <a:r>
              <a:rPr spc="-105" dirty="0"/>
              <a:t> </a:t>
            </a:r>
            <a:r>
              <a:rPr dirty="0"/>
              <a:t>i</a:t>
            </a:r>
            <a:r>
              <a:rPr spc="-105" dirty="0"/>
              <a:t> </a:t>
            </a:r>
            <a:r>
              <a:rPr spc="-10" dirty="0"/>
              <a:t>gruppen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734300" y="1725929"/>
            <a:ext cx="1080770" cy="4499610"/>
            <a:chOff x="7734300" y="1725929"/>
            <a:chExt cx="1080770" cy="4499610"/>
          </a:xfrm>
        </p:grpSpPr>
        <p:sp>
          <p:nvSpPr>
            <p:cNvPr id="5" name="object 5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300990" y="0"/>
                  </a:moveTo>
                  <a:lnTo>
                    <a:pt x="0" y="0"/>
                  </a:lnTo>
                  <a:lnTo>
                    <a:pt x="0" y="1292224"/>
                  </a:lnTo>
                  <a:lnTo>
                    <a:pt x="300990" y="1292224"/>
                  </a:lnTo>
                  <a:lnTo>
                    <a:pt x="300990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21015" y="4929504"/>
              <a:ext cx="300990" cy="1292225"/>
            </a:xfrm>
            <a:custGeom>
              <a:avLst/>
              <a:gdLst/>
              <a:ahLst/>
              <a:cxnLst/>
              <a:rect l="l" t="t" r="r" b="b"/>
              <a:pathLst>
                <a:path w="300990" h="1292225">
                  <a:moveTo>
                    <a:pt x="0" y="1292224"/>
                  </a:moveTo>
                  <a:lnTo>
                    <a:pt x="300990" y="1292224"/>
                  </a:lnTo>
                  <a:lnTo>
                    <a:pt x="300990" y="0"/>
                  </a:lnTo>
                  <a:lnTo>
                    <a:pt x="0" y="0"/>
                  </a:lnTo>
                  <a:lnTo>
                    <a:pt x="0" y="1292224"/>
                  </a:lnTo>
                  <a:close/>
                </a:path>
              </a:pathLst>
            </a:custGeom>
            <a:ln w="68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21015" y="4975225"/>
              <a:ext cx="303529" cy="120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4300" y="1725929"/>
              <a:ext cx="1080770" cy="3302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24825" y="6210934"/>
              <a:ext cx="294005" cy="14604"/>
            </a:xfrm>
            <a:custGeom>
              <a:avLst/>
              <a:gdLst/>
              <a:ahLst/>
              <a:cxnLst/>
              <a:rect l="l" t="t" r="r" b="b"/>
              <a:pathLst>
                <a:path w="294004" h="14604">
                  <a:moveTo>
                    <a:pt x="294004" y="0"/>
                  </a:moveTo>
                  <a:lnTo>
                    <a:pt x="0" y="0"/>
                  </a:lnTo>
                  <a:lnTo>
                    <a:pt x="0" y="14604"/>
                  </a:lnTo>
                  <a:lnTo>
                    <a:pt x="294004" y="14604"/>
                  </a:lnTo>
                  <a:lnTo>
                    <a:pt x="294004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9883" y="1750593"/>
            <a:ext cx="6027420" cy="505714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frivillig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delta.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være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stille.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andre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forteller,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forblir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gruppen.</a:t>
            </a:r>
            <a:endParaRPr sz="2200">
              <a:latin typeface="Arial"/>
              <a:cs typeface="Arial"/>
            </a:endParaRPr>
          </a:p>
          <a:p>
            <a:pPr marL="241300" marR="155575" indent="-229235">
              <a:lnSpc>
                <a:spcPts val="2520"/>
              </a:lnSpc>
              <a:spcBef>
                <a:spcPts val="148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Det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greit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gjøre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tankeeksperimenter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så </a:t>
            </a:r>
            <a:r>
              <a:rPr sz="2200" dirty="0">
                <a:latin typeface="Arial"/>
                <a:cs typeface="Arial"/>
              </a:rPr>
              <a:t>ombestemme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seg.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2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Lytt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den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snakker.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10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Spør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forstår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hører.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Lederne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har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ansvar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holde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tiden.</a:t>
            </a:r>
            <a:endParaRPr sz="2200">
              <a:latin typeface="Arial"/>
              <a:cs typeface="Arial"/>
            </a:endParaRPr>
          </a:p>
          <a:p>
            <a:pPr marL="241300" marR="1213485" indent="-229235" algn="just">
              <a:lnSpc>
                <a:spcPct val="106200"/>
              </a:lnSpc>
              <a:spcBef>
                <a:spcPts val="1135"/>
              </a:spcBef>
              <a:buChar char="•"/>
              <a:tabLst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Snakk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med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lederen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hvis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trenger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å </a:t>
            </a:r>
            <a:r>
              <a:rPr sz="2200" dirty="0">
                <a:latin typeface="Arial"/>
                <a:cs typeface="Arial"/>
              </a:rPr>
              <a:t>hvile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trekke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unna,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hvis </a:t>
            </a:r>
            <a:r>
              <a:rPr sz="2200" dirty="0">
                <a:latin typeface="Arial"/>
                <a:cs typeface="Arial"/>
              </a:rPr>
              <a:t>noe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ikke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føles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riktig.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2450" y="6541160"/>
            <a:ext cx="929005" cy="7600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5291" y="1731010"/>
            <a:ext cx="8103870" cy="5448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Kirkens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SOS: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22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40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https://www.soschat.no/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Mental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Helses</a:t>
            </a:r>
            <a:r>
              <a:rPr sz="1700" b="1" spc="-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hjelpetelefon: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123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0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marR="3222625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Blå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Kors: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chattetjeneste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20" dirty="0">
                <a:latin typeface="Arial"/>
                <a:cs typeface="Arial"/>
              </a:rPr>
              <a:t> unge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SnakkOmPsyken.no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på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halsen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(Røde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Kors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deg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under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18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spc="-20" dirty="0">
                <a:latin typeface="Arial"/>
                <a:cs typeface="Arial"/>
              </a:rPr>
              <a:t>år):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Tlf.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800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333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21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700">
              <a:latin typeface="Arial"/>
              <a:cs typeface="Arial"/>
            </a:endParaRPr>
          </a:p>
          <a:p>
            <a:pPr marL="862965" marR="2612390" indent="-228600">
              <a:lnSpc>
                <a:spcPts val="196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Alarmtelefonen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for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barn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og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unge:</a:t>
            </a:r>
            <a:r>
              <a:rPr sz="1700" b="1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Tlf.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25" dirty="0">
                <a:latin typeface="Arial"/>
                <a:cs typeface="Arial"/>
              </a:rPr>
              <a:t> 111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chat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på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https://www.116111.no/ungdom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9"/>
              </a:spcBef>
              <a:buFont typeface="Arial"/>
              <a:buChar char="•"/>
            </a:pPr>
            <a:endParaRPr sz="17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sz="1700" b="1" dirty="0">
                <a:latin typeface="Arial"/>
                <a:cs typeface="Arial"/>
              </a:rPr>
              <a:t>Legevakten:</a:t>
            </a:r>
            <a:r>
              <a:rPr sz="1700" b="1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Ring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116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117</a:t>
            </a:r>
            <a:endParaRPr sz="1700">
              <a:latin typeface="Arial"/>
              <a:cs typeface="Arial"/>
            </a:endParaRPr>
          </a:p>
          <a:p>
            <a:pPr marL="862965">
              <a:lnSpc>
                <a:spcPts val="2000"/>
              </a:lnSpc>
            </a:pP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rask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hjelp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akutte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problemer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700">
              <a:latin typeface="Arial"/>
              <a:cs typeface="Arial"/>
            </a:endParaRPr>
          </a:p>
          <a:p>
            <a:pPr marL="12700" marR="5080">
              <a:lnSpc>
                <a:spcPct val="956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er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også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mulig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å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ta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kontakt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helsestasjonen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ungdom,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skolehelsetjenesten, </a:t>
            </a:r>
            <a:r>
              <a:rPr sz="1700" dirty="0">
                <a:latin typeface="Arial"/>
                <a:cs typeface="Arial"/>
              </a:rPr>
              <a:t>psykisk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helsehjelp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barn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unge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du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bor,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eller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noen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som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jobber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din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lokale menighet.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05" dirty="0"/>
              <a:t> </a:t>
            </a:r>
            <a:r>
              <a:rPr dirty="0"/>
              <a:t>har</a:t>
            </a:r>
            <a:r>
              <a:rPr spc="-90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95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80" dirty="0"/>
              <a:t> </a:t>
            </a:r>
            <a:r>
              <a:rPr dirty="0"/>
              <a:t>gir</a:t>
            </a:r>
            <a:r>
              <a:rPr spc="-80" dirty="0"/>
              <a:t> </a:t>
            </a:r>
            <a:r>
              <a:rPr dirty="0"/>
              <a:t>livet</a:t>
            </a:r>
            <a:r>
              <a:rPr spc="-65" dirty="0"/>
              <a:t> </a:t>
            </a:r>
            <a:r>
              <a:rPr spc="-10" dirty="0"/>
              <a:t>mening?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Din</a:t>
            </a:r>
            <a:r>
              <a:rPr spc="-95" dirty="0"/>
              <a:t> </a:t>
            </a:r>
            <a:r>
              <a:rPr dirty="0"/>
              <a:t>mening</a:t>
            </a:r>
            <a:r>
              <a:rPr spc="-70" dirty="0"/>
              <a:t> </a:t>
            </a:r>
            <a:r>
              <a:rPr dirty="0"/>
              <a:t>i</a:t>
            </a:r>
            <a:r>
              <a:rPr spc="-95" dirty="0"/>
              <a:t> </a:t>
            </a:r>
            <a:r>
              <a:rPr spc="-10" dirty="0"/>
              <a:t>hverdagen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753641"/>
            <a:ext cx="4868545" cy="493204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585"/>
              </a:spcBef>
            </a:pPr>
            <a:r>
              <a:rPr sz="2200" b="1" dirty="0">
                <a:latin typeface="Arial"/>
                <a:cs typeface="Arial"/>
              </a:rPr>
              <a:t>Tenk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etter</a:t>
            </a:r>
            <a:r>
              <a:rPr sz="2200" b="1" spc="-6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sammen</a:t>
            </a:r>
            <a:r>
              <a:rPr sz="2200" b="1" spc="-5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og</a:t>
            </a:r>
            <a:r>
              <a:rPr sz="2200" b="1" spc="-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gi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eksempler:</a:t>
            </a:r>
            <a:endParaRPr sz="2200">
              <a:latin typeface="Arial"/>
              <a:cs typeface="Arial"/>
            </a:endParaRPr>
          </a:p>
          <a:p>
            <a:pPr marL="374015" indent="-3613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finner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  <a:p>
            <a:pPr marL="374015" marR="201930" indent="-360045">
              <a:lnSpc>
                <a:spcPct val="113700"/>
              </a:lnSpc>
              <a:spcBef>
                <a:spcPts val="1140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aktiviteter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gi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 </a:t>
            </a:r>
            <a:r>
              <a:rPr sz="2200" dirty="0">
                <a:latin typeface="Arial"/>
                <a:cs typeface="Arial"/>
              </a:rPr>
              <a:t>hverdagen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–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som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idrett,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kunst, </a:t>
            </a:r>
            <a:r>
              <a:rPr sz="2200" dirty="0">
                <a:latin typeface="Arial"/>
                <a:cs typeface="Arial"/>
              </a:rPr>
              <a:t>musikk,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dans,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film,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bøker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osv.?</a:t>
            </a:r>
            <a:endParaRPr sz="2200">
              <a:latin typeface="Arial"/>
              <a:cs typeface="Arial"/>
            </a:endParaRPr>
          </a:p>
          <a:p>
            <a:pPr marL="374015" marR="1583055" indent="-360045">
              <a:lnSpc>
                <a:spcPct val="113599"/>
              </a:lnSpc>
              <a:spcBef>
                <a:spcPts val="1115"/>
              </a:spcBef>
              <a:buAutoNum type="arabicPeriod"/>
              <a:tabLst>
                <a:tab pos="374015" algn="l"/>
              </a:tabLst>
            </a:pPr>
            <a:r>
              <a:rPr sz="2200" dirty="0">
                <a:latin typeface="Arial"/>
                <a:cs typeface="Arial"/>
              </a:rPr>
              <a:t>Hvordan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kan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naturen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gi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85"/>
              </a:spcBef>
            </a:pPr>
            <a:endParaRPr sz="2200">
              <a:latin typeface="Arial"/>
              <a:cs typeface="Arial"/>
            </a:endParaRPr>
          </a:p>
          <a:p>
            <a:pPr marL="13970" marR="124460">
              <a:lnSpc>
                <a:spcPct val="113700"/>
              </a:lnSpc>
              <a:spcBef>
                <a:spcPts val="5"/>
              </a:spcBef>
            </a:pPr>
            <a:r>
              <a:rPr sz="2200" dirty="0">
                <a:latin typeface="Arial"/>
                <a:cs typeface="Arial"/>
              </a:rPr>
              <a:t>Hvis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vanskelig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finne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– </a:t>
            </a:r>
            <a:r>
              <a:rPr sz="2200" dirty="0">
                <a:latin typeface="Arial"/>
                <a:cs typeface="Arial"/>
              </a:rPr>
              <a:t>finnes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det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"smålykke"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eller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"mini- </a:t>
            </a:r>
            <a:r>
              <a:rPr sz="2200" dirty="0">
                <a:latin typeface="Arial"/>
                <a:cs typeface="Arial"/>
              </a:rPr>
              <a:t>mening"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hverdagen?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32804" y="1949450"/>
            <a:ext cx="4046220" cy="4032250"/>
            <a:chOff x="5932804" y="1949450"/>
            <a:chExt cx="4046220" cy="40322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9484" y="4904739"/>
              <a:ext cx="70483" cy="1644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11714" y="4806950"/>
              <a:ext cx="67309" cy="167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1949450"/>
              <a:ext cx="3881120" cy="40322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437134"/>
            <a:ext cx="7285990" cy="138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Søken</a:t>
            </a:r>
            <a:r>
              <a:rPr sz="4400" spc="-70" dirty="0"/>
              <a:t> </a:t>
            </a:r>
            <a:r>
              <a:rPr sz="4400" dirty="0"/>
              <a:t>etter</a:t>
            </a:r>
            <a:r>
              <a:rPr sz="4400" spc="-65" dirty="0"/>
              <a:t> </a:t>
            </a:r>
            <a:r>
              <a:rPr sz="4400" spc="-10" dirty="0"/>
              <a:t>mening</a:t>
            </a:r>
            <a:endParaRPr sz="440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400" dirty="0"/>
              <a:t>og</a:t>
            </a:r>
            <a:r>
              <a:rPr sz="4400" spc="-35" dirty="0"/>
              <a:t> </a:t>
            </a:r>
            <a:r>
              <a:rPr sz="4400" dirty="0"/>
              <a:t>våre</a:t>
            </a:r>
            <a:r>
              <a:rPr sz="4400" spc="-30" dirty="0"/>
              <a:t> </a:t>
            </a:r>
            <a:r>
              <a:rPr sz="4400" dirty="0"/>
              <a:t>4</a:t>
            </a:r>
            <a:r>
              <a:rPr sz="4400" spc="-30" dirty="0"/>
              <a:t> </a:t>
            </a:r>
            <a:r>
              <a:rPr sz="4400" spc="-10" dirty="0"/>
              <a:t>"velværehormoner"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302378" y="2022475"/>
            <a:ext cx="2056130" cy="71374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 marR="5080" indent="469265">
              <a:lnSpc>
                <a:spcPts val="2650"/>
              </a:lnSpc>
              <a:spcBef>
                <a:spcPts val="284"/>
              </a:spcBef>
            </a:pPr>
            <a:r>
              <a:rPr sz="2300" spc="-10" dirty="0">
                <a:latin typeface="Arial"/>
                <a:cs typeface="Arial"/>
              </a:rPr>
              <a:t>Endorfin (smertelindring)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232" y="4143222"/>
            <a:ext cx="171450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640">
              <a:lnSpc>
                <a:spcPct val="12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Serotonin </a:t>
            </a:r>
            <a:r>
              <a:rPr sz="2300" dirty="0">
                <a:latin typeface="Arial"/>
                <a:cs typeface="Arial"/>
              </a:rPr>
              <a:t>(godt</a:t>
            </a:r>
            <a:r>
              <a:rPr sz="2300" spc="-15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humør)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915" y="6602983"/>
            <a:ext cx="27076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latin typeface="Arial"/>
                <a:cs typeface="Arial"/>
              </a:rPr>
              <a:t>Oxytocin</a:t>
            </a:r>
            <a:r>
              <a:rPr sz="2300" spc="-40" dirty="0">
                <a:latin typeface="Arial"/>
                <a:cs typeface="Arial"/>
              </a:rPr>
              <a:t> </a:t>
            </a:r>
            <a:r>
              <a:rPr sz="2300" spc="-10" dirty="0">
                <a:latin typeface="Arial"/>
                <a:cs typeface="Arial"/>
              </a:rPr>
              <a:t>(kjærlighet)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15478" y="4143222"/>
            <a:ext cx="15049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300" spc="-10" dirty="0">
                <a:latin typeface="Arial"/>
                <a:cs typeface="Arial"/>
              </a:rPr>
              <a:t>Dopamin (belønning)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4195" y="2854159"/>
            <a:ext cx="4295012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95"/>
              </a:spcBef>
            </a:pPr>
            <a:r>
              <a:rPr dirty="0"/>
              <a:t>Mening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05654" y="1737105"/>
            <a:ext cx="146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Tilhørighet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8294" y="2926207"/>
            <a:ext cx="939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Døden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0259" y="5122926"/>
            <a:ext cx="222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Det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viktige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livet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473" y="2926207"/>
            <a:ext cx="122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Trygghet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2473" y="5122926"/>
            <a:ext cx="19900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Sterke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følelser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3963" y="6598411"/>
            <a:ext cx="1110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Identitet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1854" y="2444114"/>
            <a:ext cx="3896360" cy="3924935"/>
            <a:chOff x="3411854" y="2444114"/>
            <a:chExt cx="3896360" cy="3924935"/>
          </a:xfrm>
        </p:grpSpPr>
        <p:sp>
          <p:nvSpPr>
            <p:cNvPr id="11" name="object 11"/>
            <p:cNvSpPr/>
            <p:nvPr/>
          </p:nvSpPr>
          <p:spPr>
            <a:xfrm>
              <a:off x="4429124" y="2457449"/>
              <a:ext cx="1885950" cy="679450"/>
            </a:xfrm>
            <a:custGeom>
              <a:avLst/>
              <a:gdLst/>
              <a:ahLst/>
              <a:cxnLst/>
              <a:rect l="l" t="t" r="r" b="b"/>
              <a:pathLst>
                <a:path w="1885950" h="679450">
                  <a:moveTo>
                    <a:pt x="888364" y="0"/>
                  </a:moveTo>
                  <a:lnTo>
                    <a:pt x="838200" y="1270"/>
                  </a:lnTo>
                  <a:lnTo>
                    <a:pt x="788670" y="3810"/>
                  </a:lnTo>
                  <a:lnTo>
                    <a:pt x="739139" y="8889"/>
                  </a:lnTo>
                  <a:lnTo>
                    <a:pt x="690879" y="15239"/>
                  </a:lnTo>
                  <a:lnTo>
                    <a:pt x="642620" y="24129"/>
                  </a:lnTo>
                  <a:lnTo>
                    <a:pt x="595629" y="34289"/>
                  </a:lnTo>
                  <a:lnTo>
                    <a:pt x="549275" y="46989"/>
                  </a:lnTo>
                  <a:lnTo>
                    <a:pt x="504189" y="60960"/>
                  </a:lnTo>
                  <a:lnTo>
                    <a:pt x="459104" y="77470"/>
                  </a:lnTo>
                  <a:lnTo>
                    <a:pt x="415925" y="95885"/>
                  </a:lnTo>
                  <a:lnTo>
                    <a:pt x="373379" y="115570"/>
                  </a:lnTo>
                  <a:lnTo>
                    <a:pt x="328295" y="139700"/>
                  </a:lnTo>
                  <a:lnTo>
                    <a:pt x="285114" y="166370"/>
                  </a:lnTo>
                  <a:lnTo>
                    <a:pt x="243204" y="195579"/>
                  </a:lnTo>
                  <a:lnTo>
                    <a:pt x="202564" y="226695"/>
                  </a:lnTo>
                  <a:lnTo>
                    <a:pt x="163829" y="259714"/>
                  </a:lnTo>
                  <a:lnTo>
                    <a:pt x="127635" y="295910"/>
                  </a:lnTo>
                  <a:lnTo>
                    <a:pt x="92710" y="334010"/>
                  </a:lnTo>
                  <a:lnTo>
                    <a:pt x="59689" y="374650"/>
                  </a:lnTo>
                  <a:lnTo>
                    <a:pt x="28575" y="417829"/>
                  </a:lnTo>
                  <a:lnTo>
                    <a:pt x="0" y="462914"/>
                  </a:lnTo>
                  <a:lnTo>
                    <a:pt x="36195" y="466089"/>
                  </a:lnTo>
                  <a:lnTo>
                    <a:pt x="72389" y="469900"/>
                  </a:lnTo>
                  <a:lnTo>
                    <a:pt x="95250" y="470535"/>
                  </a:lnTo>
                  <a:lnTo>
                    <a:pt x="118745" y="471804"/>
                  </a:lnTo>
                  <a:lnTo>
                    <a:pt x="151129" y="432435"/>
                  </a:lnTo>
                  <a:lnTo>
                    <a:pt x="185420" y="395604"/>
                  </a:lnTo>
                  <a:lnTo>
                    <a:pt x="220979" y="360679"/>
                  </a:lnTo>
                  <a:lnTo>
                    <a:pt x="259079" y="328295"/>
                  </a:lnTo>
                  <a:lnTo>
                    <a:pt x="297814" y="298450"/>
                  </a:lnTo>
                  <a:lnTo>
                    <a:pt x="338454" y="269875"/>
                  </a:lnTo>
                  <a:lnTo>
                    <a:pt x="380364" y="244475"/>
                  </a:lnTo>
                  <a:lnTo>
                    <a:pt x="422910" y="220979"/>
                  </a:lnTo>
                  <a:lnTo>
                    <a:pt x="466725" y="200025"/>
                  </a:lnTo>
                  <a:lnTo>
                    <a:pt x="511810" y="181610"/>
                  </a:lnTo>
                  <a:lnTo>
                    <a:pt x="557529" y="165100"/>
                  </a:lnTo>
                  <a:lnTo>
                    <a:pt x="604520" y="151129"/>
                  </a:lnTo>
                  <a:lnTo>
                    <a:pt x="651510" y="139700"/>
                  </a:lnTo>
                  <a:lnTo>
                    <a:pt x="699770" y="130810"/>
                  </a:lnTo>
                  <a:lnTo>
                    <a:pt x="747395" y="124460"/>
                  </a:lnTo>
                  <a:lnTo>
                    <a:pt x="796289" y="120650"/>
                  </a:lnTo>
                  <a:lnTo>
                    <a:pt x="845185" y="119379"/>
                  </a:lnTo>
                  <a:lnTo>
                    <a:pt x="892810" y="120650"/>
                  </a:lnTo>
                  <a:lnTo>
                    <a:pt x="940435" y="124460"/>
                  </a:lnTo>
                  <a:lnTo>
                    <a:pt x="988060" y="130810"/>
                  </a:lnTo>
                  <a:lnTo>
                    <a:pt x="1035685" y="139700"/>
                  </a:lnTo>
                  <a:lnTo>
                    <a:pt x="1083310" y="150495"/>
                  </a:lnTo>
                  <a:lnTo>
                    <a:pt x="1129664" y="164464"/>
                  </a:lnTo>
                  <a:lnTo>
                    <a:pt x="1176654" y="180975"/>
                  </a:lnTo>
                  <a:lnTo>
                    <a:pt x="1222375" y="200660"/>
                  </a:lnTo>
                  <a:lnTo>
                    <a:pt x="1267460" y="222250"/>
                  </a:lnTo>
                  <a:lnTo>
                    <a:pt x="1311910" y="247014"/>
                  </a:lnTo>
                  <a:lnTo>
                    <a:pt x="1355089" y="273685"/>
                  </a:lnTo>
                  <a:lnTo>
                    <a:pt x="1396364" y="302895"/>
                  </a:lnTo>
                  <a:lnTo>
                    <a:pt x="1435735" y="333375"/>
                  </a:lnTo>
                  <a:lnTo>
                    <a:pt x="1473200" y="366395"/>
                  </a:lnTo>
                  <a:lnTo>
                    <a:pt x="1508125" y="400685"/>
                  </a:lnTo>
                  <a:lnTo>
                    <a:pt x="1541145" y="436245"/>
                  </a:lnTo>
                  <a:lnTo>
                    <a:pt x="1571625" y="473710"/>
                  </a:lnTo>
                  <a:lnTo>
                    <a:pt x="1600835" y="512445"/>
                  </a:lnTo>
                  <a:lnTo>
                    <a:pt x="1627504" y="552450"/>
                  </a:lnTo>
                  <a:lnTo>
                    <a:pt x="1651635" y="593725"/>
                  </a:lnTo>
                  <a:lnTo>
                    <a:pt x="1673860" y="636270"/>
                  </a:lnTo>
                  <a:lnTo>
                    <a:pt x="1693545" y="679450"/>
                  </a:lnTo>
                  <a:lnTo>
                    <a:pt x="1741170" y="666750"/>
                  </a:lnTo>
                  <a:lnTo>
                    <a:pt x="1789429" y="655954"/>
                  </a:lnTo>
                  <a:lnTo>
                    <a:pt x="1837689" y="646429"/>
                  </a:lnTo>
                  <a:lnTo>
                    <a:pt x="1885950" y="639445"/>
                  </a:lnTo>
                  <a:lnTo>
                    <a:pt x="1875789" y="585470"/>
                  </a:lnTo>
                  <a:lnTo>
                    <a:pt x="1861185" y="532764"/>
                  </a:lnTo>
                  <a:lnTo>
                    <a:pt x="1842770" y="481329"/>
                  </a:lnTo>
                  <a:lnTo>
                    <a:pt x="1819275" y="431800"/>
                  </a:lnTo>
                  <a:lnTo>
                    <a:pt x="1791970" y="384810"/>
                  </a:lnTo>
                  <a:lnTo>
                    <a:pt x="1765935" y="347345"/>
                  </a:lnTo>
                  <a:lnTo>
                    <a:pt x="1737360" y="311150"/>
                  </a:lnTo>
                  <a:lnTo>
                    <a:pt x="1704975" y="276860"/>
                  </a:lnTo>
                  <a:lnTo>
                    <a:pt x="1669414" y="244475"/>
                  </a:lnTo>
                  <a:lnTo>
                    <a:pt x="1630679" y="213360"/>
                  </a:lnTo>
                  <a:lnTo>
                    <a:pt x="1587500" y="184150"/>
                  </a:lnTo>
                  <a:lnTo>
                    <a:pt x="1541779" y="156845"/>
                  </a:lnTo>
                  <a:lnTo>
                    <a:pt x="1491614" y="131445"/>
                  </a:lnTo>
                  <a:lnTo>
                    <a:pt x="1438275" y="108585"/>
                  </a:lnTo>
                  <a:lnTo>
                    <a:pt x="1388110" y="89535"/>
                  </a:lnTo>
                  <a:lnTo>
                    <a:pt x="1338579" y="73025"/>
                  </a:lnTo>
                  <a:lnTo>
                    <a:pt x="1288414" y="57785"/>
                  </a:lnTo>
                  <a:lnTo>
                    <a:pt x="1238250" y="44450"/>
                  </a:lnTo>
                  <a:lnTo>
                    <a:pt x="1188085" y="32385"/>
                  </a:lnTo>
                  <a:lnTo>
                    <a:pt x="1137285" y="22860"/>
                  </a:lnTo>
                  <a:lnTo>
                    <a:pt x="1087120" y="14604"/>
                  </a:lnTo>
                  <a:lnTo>
                    <a:pt x="1036954" y="8254"/>
                  </a:lnTo>
                  <a:lnTo>
                    <a:pt x="987425" y="3810"/>
                  </a:lnTo>
                  <a:lnTo>
                    <a:pt x="937895" y="1270"/>
                  </a:lnTo>
                  <a:lnTo>
                    <a:pt x="888364" y="0"/>
                  </a:lnTo>
                  <a:close/>
                </a:path>
              </a:pathLst>
            </a:custGeom>
            <a:solidFill>
              <a:srgbClr val="CC9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234" y="2576829"/>
              <a:ext cx="1574800" cy="1014094"/>
            </a:xfrm>
            <a:custGeom>
              <a:avLst/>
              <a:gdLst/>
              <a:ahLst/>
              <a:cxnLst/>
              <a:rect l="l" t="t" r="r" b="b"/>
              <a:pathLst>
                <a:path w="1574800" h="1014095">
                  <a:moveTo>
                    <a:pt x="726439" y="0"/>
                  </a:moveTo>
                  <a:lnTo>
                    <a:pt x="677544" y="1270"/>
                  </a:lnTo>
                  <a:lnTo>
                    <a:pt x="629285" y="5080"/>
                  </a:lnTo>
                  <a:lnTo>
                    <a:pt x="581025" y="11430"/>
                  </a:lnTo>
                  <a:lnTo>
                    <a:pt x="532764" y="20320"/>
                  </a:lnTo>
                  <a:lnTo>
                    <a:pt x="485775" y="31750"/>
                  </a:lnTo>
                  <a:lnTo>
                    <a:pt x="438785" y="45720"/>
                  </a:lnTo>
                  <a:lnTo>
                    <a:pt x="393064" y="62230"/>
                  </a:lnTo>
                  <a:lnTo>
                    <a:pt x="347979" y="80645"/>
                  </a:lnTo>
                  <a:lnTo>
                    <a:pt x="304164" y="101600"/>
                  </a:lnTo>
                  <a:lnTo>
                    <a:pt x="261619" y="125095"/>
                  </a:lnTo>
                  <a:lnTo>
                    <a:pt x="219710" y="150495"/>
                  </a:lnTo>
                  <a:lnTo>
                    <a:pt x="179069" y="179070"/>
                  </a:lnTo>
                  <a:lnTo>
                    <a:pt x="140335" y="208915"/>
                  </a:lnTo>
                  <a:lnTo>
                    <a:pt x="102235" y="241300"/>
                  </a:lnTo>
                  <a:lnTo>
                    <a:pt x="66675" y="276225"/>
                  </a:lnTo>
                  <a:lnTo>
                    <a:pt x="32385" y="313055"/>
                  </a:lnTo>
                  <a:lnTo>
                    <a:pt x="0" y="352425"/>
                  </a:lnTo>
                  <a:lnTo>
                    <a:pt x="44450" y="356235"/>
                  </a:lnTo>
                  <a:lnTo>
                    <a:pt x="90804" y="361950"/>
                  </a:lnTo>
                  <a:lnTo>
                    <a:pt x="137794" y="370840"/>
                  </a:lnTo>
                  <a:lnTo>
                    <a:pt x="185419" y="382905"/>
                  </a:lnTo>
                  <a:lnTo>
                    <a:pt x="234314" y="397510"/>
                  </a:lnTo>
                  <a:lnTo>
                    <a:pt x="284479" y="415925"/>
                  </a:lnTo>
                  <a:lnTo>
                    <a:pt x="335914" y="437515"/>
                  </a:lnTo>
                  <a:lnTo>
                    <a:pt x="388619" y="464185"/>
                  </a:lnTo>
                  <a:lnTo>
                    <a:pt x="441960" y="494030"/>
                  </a:lnTo>
                  <a:lnTo>
                    <a:pt x="488950" y="523875"/>
                  </a:lnTo>
                  <a:lnTo>
                    <a:pt x="532129" y="554990"/>
                  </a:lnTo>
                  <a:lnTo>
                    <a:pt x="573404" y="587375"/>
                  </a:lnTo>
                  <a:lnTo>
                    <a:pt x="611504" y="621030"/>
                  </a:lnTo>
                  <a:lnTo>
                    <a:pt x="646429" y="655320"/>
                  </a:lnTo>
                  <a:lnTo>
                    <a:pt x="679450" y="691515"/>
                  </a:lnTo>
                  <a:lnTo>
                    <a:pt x="709929" y="728345"/>
                  </a:lnTo>
                  <a:lnTo>
                    <a:pt x="737869" y="766445"/>
                  </a:lnTo>
                  <a:lnTo>
                    <a:pt x="763904" y="805180"/>
                  </a:lnTo>
                  <a:lnTo>
                    <a:pt x="788035" y="845185"/>
                  </a:lnTo>
                  <a:lnTo>
                    <a:pt x="809625" y="886460"/>
                  </a:lnTo>
                  <a:lnTo>
                    <a:pt x="829944" y="927735"/>
                  </a:lnTo>
                  <a:lnTo>
                    <a:pt x="847725" y="970915"/>
                  </a:lnTo>
                  <a:lnTo>
                    <a:pt x="864235" y="1014095"/>
                  </a:lnTo>
                  <a:lnTo>
                    <a:pt x="891539" y="979170"/>
                  </a:lnTo>
                  <a:lnTo>
                    <a:pt x="921385" y="944245"/>
                  </a:lnTo>
                  <a:lnTo>
                    <a:pt x="953135" y="911225"/>
                  </a:lnTo>
                  <a:lnTo>
                    <a:pt x="987425" y="878205"/>
                  </a:lnTo>
                  <a:lnTo>
                    <a:pt x="1022985" y="846455"/>
                  </a:lnTo>
                  <a:lnTo>
                    <a:pt x="1061085" y="815975"/>
                  </a:lnTo>
                  <a:lnTo>
                    <a:pt x="1100454" y="786130"/>
                  </a:lnTo>
                  <a:lnTo>
                    <a:pt x="1141729" y="758190"/>
                  </a:lnTo>
                  <a:lnTo>
                    <a:pt x="1184275" y="730885"/>
                  </a:lnTo>
                  <a:lnTo>
                    <a:pt x="1228089" y="704850"/>
                  </a:lnTo>
                  <a:lnTo>
                    <a:pt x="1273175" y="680085"/>
                  </a:lnTo>
                  <a:lnTo>
                    <a:pt x="1319529" y="656590"/>
                  </a:lnTo>
                  <a:lnTo>
                    <a:pt x="1369060" y="633730"/>
                  </a:lnTo>
                  <a:lnTo>
                    <a:pt x="1419225" y="612775"/>
                  </a:lnTo>
                  <a:lnTo>
                    <a:pt x="1470660" y="593725"/>
                  </a:lnTo>
                  <a:lnTo>
                    <a:pt x="1522094" y="575945"/>
                  </a:lnTo>
                  <a:lnTo>
                    <a:pt x="1574800" y="560070"/>
                  </a:lnTo>
                  <a:lnTo>
                    <a:pt x="1555114" y="516890"/>
                  </a:lnTo>
                  <a:lnTo>
                    <a:pt x="1532889" y="474345"/>
                  </a:lnTo>
                  <a:lnTo>
                    <a:pt x="1508760" y="433070"/>
                  </a:lnTo>
                  <a:lnTo>
                    <a:pt x="1482089" y="393065"/>
                  </a:lnTo>
                  <a:lnTo>
                    <a:pt x="1452879" y="354330"/>
                  </a:lnTo>
                  <a:lnTo>
                    <a:pt x="1422400" y="316865"/>
                  </a:lnTo>
                  <a:lnTo>
                    <a:pt x="1389379" y="281305"/>
                  </a:lnTo>
                  <a:lnTo>
                    <a:pt x="1354454" y="247015"/>
                  </a:lnTo>
                  <a:lnTo>
                    <a:pt x="1316989" y="213995"/>
                  </a:lnTo>
                  <a:lnTo>
                    <a:pt x="1277619" y="183515"/>
                  </a:lnTo>
                  <a:lnTo>
                    <a:pt x="1236344" y="154305"/>
                  </a:lnTo>
                  <a:lnTo>
                    <a:pt x="1193164" y="127635"/>
                  </a:lnTo>
                  <a:lnTo>
                    <a:pt x="1148714" y="102870"/>
                  </a:lnTo>
                  <a:lnTo>
                    <a:pt x="1103629" y="81280"/>
                  </a:lnTo>
                  <a:lnTo>
                    <a:pt x="1057910" y="61595"/>
                  </a:lnTo>
                  <a:lnTo>
                    <a:pt x="1010919" y="45085"/>
                  </a:lnTo>
                  <a:lnTo>
                    <a:pt x="964564" y="31115"/>
                  </a:lnTo>
                  <a:lnTo>
                    <a:pt x="916939" y="20320"/>
                  </a:lnTo>
                  <a:lnTo>
                    <a:pt x="869314" y="11430"/>
                  </a:lnTo>
                  <a:lnTo>
                    <a:pt x="821689" y="5080"/>
                  </a:lnTo>
                  <a:lnTo>
                    <a:pt x="774064" y="1270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C87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3884" y="2444114"/>
              <a:ext cx="1913889" cy="652780"/>
            </a:xfrm>
            <a:custGeom>
              <a:avLst/>
              <a:gdLst/>
              <a:ahLst/>
              <a:cxnLst/>
              <a:rect l="l" t="t" r="r" b="b"/>
              <a:pathLst>
                <a:path w="1913889" h="652780">
                  <a:moveTo>
                    <a:pt x="902969" y="0"/>
                  </a:moveTo>
                  <a:lnTo>
                    <a:pt x="852169" y="1270"/>
                  </a:lnTo>
                  <a:lnTo>
                    <a:pt x="802004" y="3810"/>
                  </a:lnTo>
                  <a:lnTo>
                    <a:pt x="752475" y="8889"/>
                  </a:lnTo>
                  <a:lnTo>
                    <a:pt x="702944" y="15875"/>
                  </a:lnTo>
                  <a:lnTo>
                    <a:pt x="654685" y="24130"/>
                  </a:lnTo>
                  <a:lnTo>
                    <a:pt x="607060" y="34925"/>
                  </a:lnTo>
                  <a:lnTo>
                    <a:pt x="560069" y="47625"/>
                  </a:lnTo>
                  <a:lnTo>
                    <a:pt x="514350" y="62230"/>
                  </a:lnTo>
                  <a:lnTo>
                    <a:pt x="469264" y="78105"/>
                  </a:lnTo>
                  <a:lnTo>
                    <a:pt x="424814" y="96520"/>
                  </a:lnTo>
                  <a:lnTo>
                    <a:pt x="382269" y="117475"/>
                  </a:lnTo>
                  <a:lnTo>
                    <a:pt x="340360" y="139700"/>
                  </a:lnTo>
                  <a:lnTo>
                    <a:pt x="299719" y="163830"/>
                  </a:lnTo>
                  <a:lnTo>
                    <a:pt x="260350" y="190500"/>
                  </a:lnTo>
                  <a:lnTo>
                    <a:pt x="222885" y="218439"/>
                  </a:lnTo>
                  <a:lnTo>
                    <a:pt x="186054" y="248920"/>
                  </a:lnTo>
                  <a:lnTo>
                    <a:pt x="151129" y="281305"/>
                  </a:lnTo>
                  <a:lnTo>
                    <a:pt x="117475" y="315595"/>
                  </a:lnTo>
                  <a:lnTo>
                    <a:pt x="85725" y="351789"/>
                  </a:lnTo>
                  <a:lnTo>
                    <a:pt x="55879" y="389889"/>
                  </a:lnTo>
                  <a:lnTo>
                    <a:pt x="27939" y="430530"/>
                  </a:lnTo>
                  <a:lnTo>
                    <a:pt x="0" y="474980"/>
                  </a:lnTo>
                  <a:lnTo>
                    <a:pt x="14604" y="476250"/>
                  </a:lnTo>
                  <a:lnTo>
                    <a:pt x="43179" y="431164"/>
                  </a:lnTo>
                  <a:lnTo>
                    <a:pt x="74294" y="387985"/>
                  </a:lnTo>
                  <a:lnTo>
                    <a:pt x="107314" y="347345"/>
                  </a:lnTo>
                  <a:lnTo>
                    <a:pt x="142239" y="309245"/>
                  </a:lnTo>
                  <a:lnTo>
                    <a:pt x="178435" y="273050"/>
                  </a:lnTo>
                  <a:lnTo>
                    <a:pt x="217169" y="240030"/>
                  </a:lnTo>
                  <a:lnTo>
                    <a:pt x="257810" y="208914"/>
                  </a:lnTo>
                  <a:lnTo>
                    <a:pt x="299719" y="179705"/>
                  </a:lnTo>
                  <a:lnTo>
                    <a:pt x="342900" y="153035"/>
                  </a:lnTo>
                  <a:lnTo>
                    <a:pt x="387985" y="128905"/>
                  </a:lnTo>
                  <a:lnTo>
                    <a:pt x="430529" y="109220"/>
                  </a:lnTo>
                  <a:lnTo>
                    <a:pt x="473710" y="90805"/>
                  </a:lnTo>
                  <a:lnTo>
                    <a:pt x="518794" y="74295"/>
                  </a:lnTo>
                  <a:lnTo>
                    <a:pt x="563879" y="60325"/>
                  </a:lnTo>
                  <a:lnTo>
                    <a:pt x="610235" y="47625"/>
                  </a:lnTo>
                  <a:lnTo>
                    <a:pt x="657225" y="37464"/>
                  </a:lnTo>
                  <a:lnTo>
                    <a:pt x="705485" y="28575"/>
                  </a:lnTo>
                  <a:lnTo>
                    <a:pt x="753744" y="22225"/>
                  </a:lnTo>
                  <a:lnTo>
                    <a:pt x="803275" y="17145"/>
                  </a:lnTo>
                  <a:lnTo>
                    <a:pt x="852804" y="14605"/>
                  </a:lnTo>
                  <a:lnTo>
                    <a:pt x="902969" y="13335"/>
                  </a:lnTo>
                  <a:lnTo>
                    <a:pt x="952500" y="14605"/>
                  </a:lnTo>
                  <a:lnTo>
                    <a:pt x="1002029" y="17145"/>
                  </a:lnTo>
                  <a:lnTo>
                    <a:pt x="1051560" y="21589"/>
                  </a:lnTo>
                  <a:lnTo>
                    <a:pt x="1101725" y="27939"/>
                  </a:lnTo>
                  <a:lnTo>
                    <a:pt x="1151889" y="36195"/>
                  </a:lnTo>
                  <a:lnTo>
                    <a:pt x="1202689" y="45720"/>
                  </a:lnTo>
                  <a:lnTo>
                    <a:pt x="1252854" y="57785"/>
                  </a:lnTo>
                  <a:lnTo>
                    <a:pt x="1303019" y="71120"/>
                  </a:lnTo>
                  <a:lnTo>
                    <a:pt x="1353185" y="86360"/>
                  </a:lnTo>
                  <a:lnTo>
                    <a:pt x="1402714" y="102870"/>
                  </a:lnTo>
                  <a:lnTo>
                    <a:pt x="1452879" y="121920"/>
                  </a:lnTo>
                  <a:lnTo>
                    <a:pt x="1506219" y="144780"/>
                  </a:lnTo>
                  <a:lnTo>
                    <a:pt x="1556385" y="170180"/>
                  </a:lnTo>
                  <a:lnTo>
                    <a:pt x="1602104" y="197485"/>
                  </a:lnTo>
                  <a:lnTo>
                    <a:pt x="1645285" y="226695"/>
                  </a:lnTo>
                  <a:lnTo>
                    <a:pt x="1684019" y="257810"/>
                  </a:lnTo>
                  <a:lnTo>
                    <a:pt x="1719579" y="290195"/>
                  </a:lnTo>
                  <a:lnTo>
                    <a:pt x="1751964" y="324485"/>
                  </a:lnTo>
                  <a:lnTo>
                    <a:pt x="1780539" y="360680"/>
                  </a:lnTo>
                  <a:lnTo>
                    <a:pt x="1806575" y="398145"/>
                  </a:lnTo>
                  <a:lnTo>
                    <a:pt x="1833879" y="445135"/>
                  </a:lnTo>
                  <a:lnTo>
                    <a:pt x="1856739" y="494664"/>
                  </a:lnTo>
                  <a:lnTo>
                    <a:pt x="1875789" y="546100"/>
                  </a:lnTo>
                  <a:lnTo>
                    <a:pt x="1890394" y="598805"/>
                  </a:lnTo>
                  <a:lnTo>
                    <a:pt x="1900554" y="652780"/>
                  </a:lnTo>
                  <a:lnTo>
                    <a:pt x="1913889" y="650875"/>
                  </a:lnTo>
                  <a:lnTo>
                    <a:pt x="1905635" y="604520"/>
                  </a:lnTo>
                  <a:lnTo>
                    <a:pt x="1894204" y="560070"/>
                  </a:lnTo>
                  <a:lnTo>
                    <a:pt x="1879600" y="515620"/>
                  </a:lnTo>
                  <a:lnTo>
                    <a:pt x="1861819" y="473075"/>
                  </a:lnTo>
                  <a:lnTo>
                    <a:pt x="1841500" y="431164"/>
                  </a:lnTo>
                  <a:lnTo>
                    <a:pt x="1818004" y="390525"/>
                  </a:lnTo>
                  <a:lnTo>
                    <a:pt x="1791335" y="352425"/>
                  </a:lnTo>
                  <a:lnTo>
                    <a:pt x="1762125" y="315595"/>
                  </a:lnTo>
                  <a:lnTo>
                    <a:pt x="1729104" y="280670"/>
                  </a:lnTo>
                  <a:lnTo>
                    <a:pt x="1692910" y="247650"/>
                  </a:lnTo>
                  <a:lnTo>
                    <a:pt x="1652904" y="215900"/>
                  </a:lnTo>
                  <a:lnTo>
                    <a:pt x="1609725" y="186055"/>
                  </a:lnTo>
                  <a:lnTo>
                    <a:pt x="1562735" y="158750"/>
                  </a:lnTo>
                  <a:lnTo>
                    <a:pt x="1511935" y="132714"/>
                  </a:lnTo>
                  <a:lnTo>
                    <a:pt x="1457325" y="109220"/>
                  </a:lnTo>
                  <a:lnTo>
                    <a:pt x="1407160" y="90805"/>
                  </a:lnTo>
                  <a:lnTo>
                    <a:pt x="1356994" y="73660"/>
                  </a:lnTo>
                  <a:lnTo>
                    <a:pt x="1306829" y="58420"/>
                  </a:lnTo>
                  <a:lnTo>
                    <a:pt x="1256029" y="44450"/>
                  </a:lnTo>
                  <a:lnTo>
                    <a:pt x="1205229" y="33020"/>
                  </a:lnTo>
                  <a:lnTo>
                    <a:pt x="1154429" y="22860"/>
                  </a:lnTo>
                  <a:lnTo>
                    <a:pt x="1103629" y="14605"/>
                  </a:lnTo>
                  <a:lnTo>
                    <a:pt x="1053464" y="8255"/>
                  </a:lnTo>
                  <a:lnTo>
                    <a:pt x="1002664" y="3810"/>
                  </a:lnTo>
                  <a:lnTo>
                    <a:pt x="952500" y="1270"/>
                  </a:lnTo>
                  <a:lnTo>
                    <a:pt x="90296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30314" y="3097529"/>
              <a:ext cx="964565" cy="1494155"/>
            </a:xfrm>
            <a:custGeom>
              <a:avLst/>
              <a:gdLst/>
              <a:ahLst/>
              <a:cxnLst/>
              <a:rect l="l" t="t" r="r" b="b"/>
              <a:pathLst>
                <a:path w="964565" h="1494154">
                  <a:moveTo>
                    <a:pt x="157480" y="0"/>
                  </a:moveTo>
                  <a:lnTo>
                    <a:pt x="118745" y="635"/>
                  </a:lnTo>
                  <a:lnTo>
                    <a:pt x="79375" y="2540"/>
                  </a:lnTo>
                  <a:lnTo>
                    <a:pt x="40005" y="5715"/>
                  </a:lnTo>
                  <a:lnTo>
                    <a:pt x="0" y="10795"/>
                  </a:lnTo>
                  <a:lnTo>
                    <a:pt x="3175" y="36195"/>
                  </a:lnTo>
                  <a:lnTo>
                    <a:pt x="5714" y="61595"/>
                  </a:lnTo>
                  <a:lnTo>
                    <a:pt x="8255" y="113665"/>
                  </a:lnTo>
                  <a:lnTo>
                    <a:pt x="57785" y="121920"/>
                  </a:lnTo>
                  <a:lnTo>
                    <a:pt x="106680" y="133350"/>
                  </a:lnTo>
                  <a:lnTo>
                    <a:pt x="156210" y="147320"/>
                  </a:lnTo>
                  <a:lnTo>
                    <a:pt x="204469" y="164465"/>
                  </a:lnTo>
                  <a:lnTo>
                    <a:pt x="252094" y="184150"/>
                  </a:lnTo>
                  <a:lnTo>
                    <a:pt x="299719" y="206375"/>
                  </a:lnTo>
                  <a:lnTo>
                    <a:pt x="346075" y="231775"/>
                  </a:lnTo>
                  <a:lnTo>
                    <a:pt x="387985" y="258445"/>
                  </a:lnTo>
                  <a:lnTo>
                    <a:pt x="428625" y="286385"/>
                  </a:lnTo>
                  <a:lnTo>
                    <a:pt x="466725" y="316230"/>
                  </a:lnTo>
                  <a:lnTo>
                    <a:pt x="503555" y="347980"/>
                  </a:lnTo>
                  <a:lnTo>
                    <a:pt x="537844" y="381635"/>
                  </a:lnTo>
                  <a:lnTo>
                    <a:pt x="570230" y="416560"/>
                  </a:lnTo>
                  <a:lnTo>
                    <a:pt x="600710" y="452755"/>
                  </a:lnTo>
                  <a:lnTo>
                    <a:pt x="629285" y="490220"/>
                  </a:lnTo>
                  <a:lnTo>
                    <a:pt x="655955" y="528955"/>
                  </a:lnTo>
                  <a:lnTo>
                    <a:pt x="680085" y="569595"/>
                  </a:lnTo>
                  <a:lnTo>
                    <a:pt x="702310" y="610235"/>
                  </a:lnTo>
                  <a:lnTo>
                    <a:pt x="721994" y="652780"/>
                  </a:lnTo>
                  <a:lnTo>
                    <a:pt x="739775" y="695325"/>
                  </a:lnTo>
                  <a:lnTo>
                    <a:pt x="755650" y="739140"/>
                  </a:lnTo>
                  <a:lnTo>
                    <a:pt x="768985" y="783590"/>
                  </a:lnTo>
                  <a:lnTo>
                    <a:pt x="780414" y="828675"/>
                  </a:lnTo>
                  <a:lnTo>
                    <a:pt x="789305" y="874395"/>
                  </a:lnTo>
                  <a:lnTo>
                    <a:pt x="795655" y="920115"/>
                  </a:lnTo>
                  <a:lnTo>
                    <a:pt x="800100" y="966470"/>
                  </a:lnTo>
                  <a:lnTo>
                    <a:pt x="802005" y="1013460"/>
                  </a:lnTo>
                  <a:lnTo>
                    <a:pt x="802005" y="1059815"/>
                  </a:lnTo>
                  <a:lnTo>
                    <a:pt x="798830" y="1106805"/>
                  </a:lnTo>
                  <a:lnTo>
                    <a:pt x="793750" y="1153795"/>
                  </a:lnTo>
                  <a:lnTo>
                    <a:pt x="786130" y="1200150"/>
                  </a:lnTo>
                  <a:lnTo>
                    <a:pt x="775969" y="1246505"/>
                  </a:lnTo>
                  <a:lnTo>
                    <a:pt x="763905" y="1292860"/>
                  </a:lnTo>
                  <a:lnTo>
                    <a:pt x="748664" y="1338580"/>
                  </a:lnTo>
                  <a:lnTo>
                    <a:pt x="731519" y="1383665"/>
                  </a:lnTo>
                  <a:lnTo>
                    <a:pt x="744219" y="1410970"/>
                  </a:lnTo>
                  <a:lnTo>
                    <a:pt x="756285" y="1438275"/>
                  </a:lnTo>
                  <a:lnTo>
                    <a:pt x="777875" y="1494155"/>
                  </a:lnTo>
                  <a:lnTo>
                    <a:pt x="800735" y="1443990"/>
                  </a:lnTo>
                  <a:lnTo>
                    <a:pt x="822325" y="1394460"/>
                  </a:lnTo>
                  <a:lnTo>
                    <a:pt x="842010" y="1344930"/>
                  </a:lnTo>
                  <a:lnTo>
                    <a:pt x="861060" y="1294765"/>
                  </a:lnTo>
                  <a:lnTo>
                    <a:pt x="878205" y="1245870"/>
                  </a:lnTo>
                  <a:lnTo>
                    <a:pt x="894080" y="1196340"/>
                  </a:lnTo>
                  <a:lnTo>
                    <a:pt x="908050" y="1147445"/>
                  </a:lnTo>
                  <a:lnTo>
                    <a:pt x="921385" y="1099185"/>
                  </a:lnTo>
                  <a:lnTo>
                    <a:pt x="932180" y="1050925"/>
                  </a:lnTo>
                  <a:lnTo>
                    <a:pt x="941705" y="1002665"/>
                  </a:lnTo>
                  <a:lnTo>
                    <a:pt x="949960" y="955675"/>
                  </a:lnTo>
                  <a:lnTo>
                    <a:pt x="956310" y="908685"/>
                  </a:lnTo>
                  <a:lnTo>
                    <a:pt x="960755" y="862330"/>
                  </a:lnTo>
                  <a:lnTo>
                    <a:pt x="963294" y="817245"/>
                  </a:lnTo>
                  <a:lnTo>
                    <a:pt x="964564" y="772160"/>
                  </a:lnTo>
                  <a:lnTo>
                    <a:pt x="963294" y="720725"/>
                  </a:lnTo>
                  <a:lnTo>
                    <a:pt x="959485" y="670560"/>
                  </a:lnTo>
                  <a:lnTo>
                    <a:pt x="953135" y="621665"/>
                  </a:lnTo>
                  <a:lnTo>
                    <a:pt x="943610" y="573405"/>
                  </a:lnTo>
                  <a:lnTo>
                    <a:pt x="932180" y="526415"/>
                  </a:lnTo>
                  <a:lnTo>
                    <a:pt x="917575" y="481330"/>
                  </a:lnTo>
                  <a:lnTo>
                    <a:pt x="899794" y="436880"/>
                  </a:lnTo>
                  <a:lnTo>
                    <a:pt x="879475" y="394335"/>
                  </a:lnTo>
                  <a:lnTo>
                    <a:pt x="855980" y="353060"/>
                  </a:lnTo>
                  <a:lnTo>
                    <a:pt x="829310" y="313055"/>
                  </a:lnTo>
                  <a:lnTo>
                    <a:pt x="800100" y="274955"/>
                  </a:lnTo>
                  <a:lnTo>
                    <a:pt x="767080" y="238125"/>
                  </a:lnTo>
                  <a:lnTo>
                    <a:pt x="730885" y="203835"/>
                  </a:lnTo>
                  <a:lnTo>
                    <a:pt x="691514" y="170815"/>
                  </a:lnTo>
                  <a:lnTo>
                    <a:pt x="648969" y="139700"/>
                  </a:lnTo>
                  <a:lnTo>
                    <a:pt x="602614" y="110490"/>
                  </a:lnTo>
                  <a:lnTo>
                    <a:pt x="558164" y="86360"/>
                  </a:lnTo>
                  <a:lnTo>
                    <a:pt x="512444" y="65405"/>
                  </a:lnTo>
                  <a:lnTo>
                    <a:pt x="464819" y="47625"/>
                  </a:lnTo>
                  <a:lnTo>
                    <a:pt x="416560" y="33020"/>
                  </a:lnTo>
                  <a:lnTo>
                    <a:pt x="366394" y="20955"/>
                  </a:lnTo>
                  <a:lnTo>
                    <a:pt x="315594" y="11430"/>
                  </a:lnTo>
                  <a:lnTo>
                    <a:pt x="263525" y="5080"/>
                  </a:lnTo>
                  <a:lnTo>
                    <a:pt x="210819" y="1270"/>
                  </a:lnTo>
                  <a:lnTo>
                    <a:pt x="157480" y="0"/>
                  </a:lnTo>
                  <a:close/>
                </a:path>
              </a:pathLst>
            </a:custGeom>
            <a:solidFill>
              <a:srgbClr val="DF4F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30925" y="3211194"/>
              <a:ext cx="1000760" cy="1270000"/>
            </a:xfrm>
            <a:custGeom>
              <a:avLst/>
              <a:gdLst/>
              <a:ahLst/>
              <a:cxnLst/>
              <a:rect l="l" t="t" r="r" b="b"/>
              <a:pathLst>
                <a:path w="1000759" h="1270000">
                  <a:moveTo>
                    <a:pt x="207010" y="0"/>
                  </a:moveTo>
                  <a:lnTo>
                    <a:pt x="205739" y="66039"/>
                  </a:lnTo>
                  <a:lnTo>
                    <a:pt x="201929" y="115569"/>
                  </a:lnTo>
                  <a:lnTo>
                    <a:pt x="195579" y="165734"/>
                  </a:lnTo>
                  <a:lnTo>
                    <a:pt x="187325" y="215900"/>
                  </a:lnTo>
                  <a:lnTo>
                    <a:pt x="176529" y="266700"/>
                  </a:lnTo>
                  <a:lnTo>
                    <a:pt x="164464" y="316864"/>
                  </a:lnTo>
                  <a:lnTo>
                    <a:pt x="149225" y="367029"/>
                  </a:lnTo>
                  <a:lnTo>
                    <a:pt x="132714" y="416559"/>
                  </a:lnTo>
                  <a:lnTo>
                    <a:pt x="114935" y="466089"/>
                  </a:lnTo>
                  <a:lnTo>
                    <a:pt x="94614" y="514984"/>
                  </a:lnTo>
                  <a:lnTo>
                    <a:pt x="73025" y="563879"/>
                  </a:lnTo>
                  <a:lnTo>
                    <a:pt x="50164" y="611504"/>
                  </a:lnTo>
                  <a:lnTo>
                    <a:pt x="25400" y="657859"/>
                  </a:lnTo>
                  <a:lnTo>
                    <a:pt x="0" y="703579"/>
                  </a:lnTo>
                  <a:lnTo>
                    <a:pt x="95885" y="704214"/>
                  </a:lnTo>
                  <a:lnTo>
                    <a:pt x="146685" y="708025"/>
                  </a:lnTo>
                  <a:lnTo>
                    <a:pt x="198120" y="715009"/>
                  </a:lnTo>
                  <a:lnTo>
                    <a:pt x="248920" y="724534"/>
                  </a:lnTo>
                  <a:lnTo>
                    <a:pt x="299720" y="736600"/>
                  </a:lnTo>
                  <a:lnTo>
                    <a:pt x="350520" y="751204"/>
                  </a:lnTo>
                  <a:lnTo>
                    <a:pt x="400050" y="768984"/>
                  </a:lnTo>
                  <a:lnTo>
                    <a:pt x="449579" y="789939"/>
                  </a:lnTo>
                  <a:lnTo>
                    <a:pt x="497840" y="813434"/>
                  </a:lnTo>
                  <a:lnTo>
                    <a:pt x="546100" y="839469"/>
                  </a:lnTo>
                  <a:lnTo>
                    <a:pt x="589279" y="866775"/>
                  </a:lnTo>
                  <a:lnTo>
                    <a:pt x="630554" y="895984"/>
                  </a:lnTo>
                  <a:lnTo>
                    <a:pt x="669925" y="928369"/>
                  </a:lnTo>
                  <a:lnTo>
                    <a:pt x="708025" y="962025"/>
                  </a:lnTo>
                  <a:lnTo>
                    <a:pt x="744220" y="998219"/>
                  </a:lnTo>
                  <a:lnTo>
                    <a:pt x="778509" y="1036319"/>
                  </a:lnTo>
                  <a:lnTo>
                    <a:pt x="810895" y="1076325"/>
                  </a:lnTo>
                  <a:lnTo>
                    <a:pt x="841375" y="1118234"/>
                  </a:lnTo>
                  <a:lnTo>
                    <a:pt x="869950" y="1161414"/>
                  </a:lnTo>
                  <a:lnTo>
                    <a:pt x="896620" y="1205864"/>
                  </a:lnTo>
                  <a:lnTo>
                    <a:pt x="920750" y="1252219"/>
                  </a:lnTo>
                  <a:lnTo>
                    <a:pt x="930275" y="1269999"/>
                  </a:lnTo>
                  <a:lnTo>
                    <a:pt x="947420" y="1224914"/>
                  </a:lnTo>
                  <a:lnTo>
                    <a:pt x="962659" y="1179194"/>
                  </a:lnTo>
                  <a:lnTo>
                    <a:pt x="974725" y="1132839"/>
                  </a:lnTo>
                  <a:lnTo>
                    <a:pt x="984884" y="1086484"/>
                  </a:lnTo>
                  <a:lnTo>
                    <a:pt x="992504" y="1040129"/>
                  </a:lnTo>
                  <a:lnTo>
                    <a:pt x="997584" y="993139"/>
                  </a:lnTo>
                  <a:lnTo>
                    <a:pt x="1000759" y="946150"/>
                  </a:lnTo>
                  <a:lnTo>
                    <a:pt x="1000759" y="899794"/>
                  </a:lnTo>
                  <a:lnTo>
                    <a:pt x="998854" y="852804"/>
                  </a:lnTo>
                  <a:lnTo>
                    <a:pt x="994409" y="806450"/>
                  </a:lnTo>
                  <a:lnTo>
                    <a:pt x="988059" y="760729"/>
                  </a:lnTo>
                  <a:lnTo>
                    <a:pt x="979170" y="715009"/>
                  </a:lnTo>
                  <a:lnTo>
                    <a:pt x="967740" y="669925"/>
                  </a:lnTo>
                  <a:lnTo>
                    <a:pt x="954404" y="625475"/>
                  </a:lnTo>
                  <a:lnTo>
                    <a:pt x="938529" y="581659"/>
                  </a:lnTo>
                  <a:lnTo>
                    <a:pt x="920750" y="539114"/>
                  </a:lnTo>
                  <a:lnTo>
                    <a:pt x="901065" y="496569"/>
                  </a:lnTo>
                  <a:lnTo>
                    <a:pt x="878840" y="455929"/>
                  </a:lnTo>
                  <a:lnTo>
                    <a:pt x="854709" y="415289"/>
                  </a:lnTo>
                  <a:lnTo>
                    <a:pt x="828040" y="376554"/>
                  </a:lnTo>
                  <a:lnTo>
                    <a:pt x="799465" y="339089"/>
                  </a:lnTo>
                  <a:lnTo>
                    <a:pt x="768984" y="302894"/>
                  </a:lnTo>
                  <a:lnTo>
                    <a:pt x="736600" y="267969"/>
                  </a:lnTo>
                  <a:lnTo>
                    <a:pt x="702309" y="234314"/>
                  </a:lnTo>
                  <a:lnTo>
                    <a:pt x="665479" y="202564"/>
                  </a:lnTo>
                  <a:lnTo>
                    <a:pt x="627379" y="172719"/>
                  </a:lnTo>
                  <a:lnTo>
                    <a:pt x="586740" y="144779"/>
                  </a:lnTo>
                  <a:lnTo>
                    <a:pt x="544829" y="118109"/>
                  </a:lnTo>
                  <a:lnTo>
                    <a:pt x="498475" y="92709"/>
                  </a:lnTo>
                  <a:lnTo>
                    <a:pt x="450850" y="70484"/>
                  </a:lnTo>
                  <a:lnTo>
                    <a:pt x="403225" y="50800"/>
                  </a:lnTo>
                  <a:lnTo>
                    <a:pt x="354964" y="33654"/>
                  </a:lnTo>
                  <a:lnTo>
                    <a:pt x="306070" y="19684"/>
                  </a:lnTo>
                  <a:lnTo>
                    <a:pt x="256539" y="8254"/>
                  </a:lnTo>
                  <a:lnTo>
                    <a:pt x="207010" y="0"/>
                  </a:lnTo>
                  <a:close/>
                </a:path>
              </a:pathLst>
            </a:custGeom>
            <a:solidFill>
              <a:srgbClr val="D33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7750" y="3109596"/>
              <a:ext cx="197485" cy="9969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13375" y="3148964"/>
              <a:ext cx="735330" cy="485140"/>
            </a:xfrm>
            <a:custGeom>
              <a:avLst/>
              <a:gdLst/>
              <a:ahLst/>
              <a:cxnLst/>
              <a:rect l="l" t="t" r="r" b="b"/>
              <a:pathLst>
                <a:path w="735329" h="485139">
                  <a:moveTo>
                    <a:pt x="714375" y="0"/>
                  </a:moveTo>
                  <a:lnTo>
                    <a:pt x="662304" y="15239"/>
                  </a:lnTo>
                  <a:lnTo>
                    <a:pt x="610235" y="33020"/>
                  </a:lnTo>
                  <a:lnTo>
                    <a:pt x="559435" y="52070"/>
                  </a:lnTo>
                  <a:lnTo>
                    <a:pt x="509270" y="73025"/>
                  </a:lnTo>
                  <a:lnTo>
                    <a:pt x="459739" y="95885"/>
                  </a:lnTo>
                  <a:lnTo>
                    <a:pt x="413385" y="119380"/>
                  </a:lnTo>
                  <a:lnTo>
                    <a:pt x="367664" y="144145"/>
                  </a:lnTo>
                  <a:lnTo>
                    <a:pt x="323214" y="170814"/>
                  </a:lnTo>
                  <a:lnTo>
                    <a:pt x="280035" y="198120"/>
                  </a:lnTo>
                  <a:lnTo>
                    <a:pt x="238760" y="227330"/>
                  </a:lnTo>
                  <a:lnTo>
                    <a:pt x="199389" y="257175"/>
                  </a:lnTo>
                  <a:lnTo>
                    <a:pt x="161289" y="288289"/>
                  </a:lnTo>
                  <a:lnTo>
                    <a:pt x="125729" y="320039"/>
                  </a:lnTo>
                  <a:lnTo>
                    <a:pt x="92075" y="353060"/>
                  </a:lnTo>
                  <a:lnTo>
                    <a:pt x="60325" y="386714"/>
                  </a:lnTo>
                  <a:lnTo>
                    <a:pt x="31114" y="421639"/>
                  </a:lnTo>
                  <a:lnTo>
                    <a:pt x="4445" y="456564"/>
                  </a:lnTo>
                  <a:lnTo>
                    <a:pt x="4445" y="457200"/>
                  </a:lnTo>
                  <a:lnTo>
                    <a:pt x="0" y="462914"/>
                  </a:lnTo>
                  <a:lnTo>
                    <a:pt x="635" y="463550"/>
                  </a:lnTo>
                  <a:lnTo>
                    <a:pt x="4445" y="458470"/>
                  </a:lnTo>
                  <a:lnTo>
                    <a:pt x="12700" y="485139"/>
                  </a:lnTo>
                  <a:lnTo>
                    <a:pt x="40639" y="442595"/>
                  </a:lnTo>
                  <a:lnTo>
                    <a:pt x="71120" y="402589"/>
                  </a:lnTo>
                  <a:lnTo>
                    <a:pt x="102870" y="364489"/>
                  </a:lnTo>
                  <a:lnTo>
                    <a:pt x="136525" y="328295"/>
                  </a:lnTo>
                  <a:lnTo>
                    <a:pt x="172085" y="294005"/>
                  </a:lnTo>
                  <a:lnTo>
                    <a:pt x="208914" y="262255"/>
                  </a:lnTo>
                  <a:lnTo>
                    <a:pt x="247014" y="232410"/>
                  </a:lnTo>
                  <a:lnTo>
                    <a:pt x="287020" y="205105"/>
                  </a:lnTo>
                  <a:lnTo>
                    <a:pt x="327660" y="179705"/>
                  </a:lnTo>
                  <a:lnTo>
                    <a:pt x="369570" y="156210"/>
                  </a:lnTo>
                  <a:lnTo>
                    <a:pt x="412750" y="135255"/>
                  </a:lnTo>
                  <a:lnTo>
                    <a:pt x="456564" y="116839"/>
                  </a:lnTo>
                  <a:lnTo>
                    <a:pt x="501650" y="100330"/>
                  </a:lnTo>
                  <a:lnTo>
                    <a:pt x="547370" y="86360"/>
                  </a:lnTo>
                  <a:lnTo>
                    <a:pt x="593089" y="74930"/>
                  </a:lnTo>
                  <a:lnTo>
                    <a:pt x="640079" y="66039"/>
                  </a:lnTo>
                  <a:lnTo>
                    <a:pt x="687704" y="59055"/>
                  </a:lnTo>
                  <a:lnTo>
                    <a:pt x="735329" y="54610"/>
                  </a:lnTo>
                  <a:lnTo>
                    <a:pt x="725170" y="27305"/>
                  </a:lnTo>
                  <a:lnTo>
                    <a:pt x="714375" y="0"/>
                  </a:lnTo>
                  <a:close/>
                </a:path>
              </a:pathLst>
            </a:custGeom>
            <a:solidFill>
              <a:srgbClr val="D22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904" y="3201669"/>
              <a:ext cx="226695" cy="715010"/>
            </a:xfrm>
            <a:custGeom>
              <a:avLst/>
              <a:gdLst/>
              <a:ahLst/>
              <a:cxnLst/>
              <a:rect l="l" t="t" r="r" b="b"/>
              <a:pathLst>
                <a:path w="226695" h="715010">
                  <a:moveTo>
                    <a:pt x="139700" y="0"/>
                  </a:moveTo>
                  <a:lnTo>
                    <a:pt x="110490" y="0"/>
                  </a:lnTo>
                  <a:lnTo>
                    <a:pt x="80010" y="634"/>
                  </a:lnTo>
                  <a:lnTo>
                    <a:pt x="50165" y="1904"/>
                  </a:lnTo>
                  <a:lnTo>
                    <a:pt x="64135" y="47625"/>
                  </a:lnTo>
                  <a:lnTo>
                    <a:pt x="76200" y="94614"/>
                  </a:lnTo>
                  <a:lnTo>
                    <a:pt x="85090" y="141604"/>
                  </a:lnTo>
                  <a:lnTo>
                    <a:pt x="92075" y="189229"/>
                  </a:lnTo>
                  <a:lnTo>
                    <a:pt x="97155" y="237489"/>
                  </a:lnTo>
                  <a:lnTo>
                    <a:pt x="99060" y="285750"/>
                  </a:lnTo>
                  <a:lnTo>
                    <a:pt x="98425" y="334009"/>
                  </a:lnTo>
                  <a:lnTo>
                    <a:pt x="95250" y="382269"/>
                  </a:lnTo>
                  <a:lnTo>
                    <a:pt x="89535" y="430529"/>
                  </a:lnTo>
                  <a:lnTo>
                    <a:pt x="81280" y="478789"/>
                  </a:lnTo>
                  <a:lnTo>
                    <a:pt x="70485" y="527050"/>
                  </a:lnTo>
                  <a:lnTo>
                    <a:pt x="57150" y="574675"/>
                  </a:lnTo>
                  <a:lnTo>
                    <a:pt x="40640" y="622300"/>
                  </a:lnTo>
                  <a:lnTo>
                    <a:pt x="21590" y="668654"/>
                  </a:lnTo>
                  <a:lnTo>
                    <a:pt x="0" y="715009"/>
                  </a:lnTo>
                  <a:lnTo>
                    <a:pt x="17145" y="713739"/>
                  </a:lnTo>
                  <a:lnTo>
                    <a:pt x="43815" y="666750"/>
                  </a:lnTo>
                  <a:lnTo>
                    <a:pt x="67945" y="619759"/>
                  </a:lnTo>
                  <a:lnTo>
                    <a:pt x="91440" y="572134"/>
                  </a:lnTo>
                  <a:lnTo>
                    <a:pt x="113030" y="523875"/>
                  </a:lnTo>
                  <a:lnTo>
                    <a:pt x="133350" y="474979"/>
                  </a:lnTo>
                  <a:lnTo>
                    <a:pt x="151765" y="425450"/>
                  </a:lnTo>
                  <a:lnTo>
                    <a:pt x="168910" y="375284"/>
                  </a:lnTo>
                  <a:lnTo>
                    <a:pt x="183515" y="325119"/>
                  </a:lnTo>
                  <a:lnTo>
                    <a:pt x="196215" y="274954"/>
                  </a:lnTo>
                  <a:lnTo>
                    <a:pt x="207010" y="224789"/>
                  </a:lnTo>
                  <a:lnTo>
                    <a:pt x="215265" y="173989"/>
                  </a:lnTo>
                  <a:lnTo>
                    <a:pt x="221615" y="124459"/>
                  </a:lnTo>
                  <a:lnTo>
                    <a:pt x="225425" y="74294"/>
                  </a:lnTo>
                  <a:lnTo>
                    <a:pt x="226695" y="25400"/>
                  </a:lnTo>
                  <a:lnTo>
                    <a:pt x="226695" y="6984"/>
                  </a:lnTo>
                  <a:lnTo>
                    <a:pt x="197485" y="3809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D02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08929" y="3203574"/>
              <a:ext cx="788035" cy="1070610"/>
            </a:xfrm>
            <a:custGeom>
              <a:avLst/>
              <a:gdLst/>
              <a:ahLst/>
              <a:cxnLst/>
              <a:rect l="l" t="t" r="r" b="b"/>
              <a:pathLst>
                <a:path w="788035" h="1070610">
                  <a:moveTo>
                    <a:pt x="739140" y="0"/>
                  </a:moveTo>
                  <a:lnTo>
                    <a:pt x="691515" y="4445"/>
                  </a:lnTo>
                  <a:lnTo>
                    <a:pt x="643890" y="11429"/>
                  </a:lnTo>
                  <a:lnTo>
                    <a:pt x="596900" y="20320"/>
                  </a:lnTo>
                  <a:lnTo>
                    <a:pt x="551180" y="31750"/>
                  </a:lnTo>
                  <a:lnTo>
                    <a:pt x="505460" y="45720"/>
                  </a:lnTo>
                  <a:lnTo>
                    <a:pt x="460375" y="62229"/>
                  </a:lnTo>
                  <a:lnTo>
                    <a:pt x="416560" y="80645"/>
                  </a:lnTo>
                  <a:lnTo>
                    <a:pt x="373380" y="101600"/>
                  </a:lnTo>
                  <a:lnTo>
                    <a:pt x="331470" y="125095"/>
                  </a:lnTo>
                  <a:lnTo>
                    <a:pt x="290830" y="150495"/>
                  </a:lnTo>
                  <a:lnTo>
                    <a:pt x="250825" y="177800"/>
                  </a:lnTo>
                  <a:lnTo>
                    <a:pt x="212725" y="207645"/>
                  </a:lnTo>
                  <a:lnTo>
                    <a:pt x="175895" y="239395"/>
                  </a:lnTo>
                  <a:lnTo>
                    <a:pt x="140335" y="273685"/>
                  </a:lnTo>
                  <a:lnTo>
                    <a:pt x="106680" y="309879"/>
                  </a:lnTo>
                  <a:lnTo>
                    <a:pt x="74930" y="347979"/>
                  </a:lnTo>
                  <a:lnTo>
                    <a:pt x="44450" y="387985"/>
                  </a:lnTo>
                  <a:lnTo>
                    <a:pt x="16510" y="430529"/>
                  </a:lnTo>
                  <a:lnTo>
                    <a:pt x="29210" y="476250"/>
                  </a:lnTo>
                  <a:lnTo>
                    <a:pt x="39370" y="523239"/>
                  </a:lnTo>
                  <a:lnTo>
                    <a:pt x="47625" y="570229"/>
                  </a:lnTo>
                  <a:lnTo>
                    <a:pt x="53975" y="618489"/>
                  </a:lnTo>
                  <a:lnTo>
                    <a:pt x="57785" y="671195"/>
                  </a:lnTo>
                  <a:lnTo>
                    <a:pt x="59690" y="723900"/>
                  </a:lnTo>
                  <a:lnTo>
                    <a:pt x="58420" y="776604"/>
                  </a:lnTo>
                  <a:lnTo>
                    <a:pt x="55245" y="828675"/>
                  </a:lnTo>
                  <a:lnTo>
                    <a:pt x="48895" y="880110"/>
                  </a:lnTo>
                  <a:lnTo>
                    <a:pt x="40640" y="930275"/>
                  </a:lnTo>
                  <a:lnTo>
                    <a:pt x="29210" y="979170"/>
                  </a:lnTo>
                  <a:lnTo>
                    <a:pt x="15875" y="1025525"/>
                  </a:lnTo>
                  <a:lnTo>
                    <a:pt x="0" y="1070610"/>
                  </a:lnTo>
                  <a:lnTo>
                    <a:pt x="33655" y="1031875"/>
                  </a:lnTo>
                  <a:lnTo>
                    <a:pt x="69215" y="995045"/>
                  </a:lnTo>
                  <a:lnTo>
                    <a:pt x="106045" y="960120"/>
                  </a:lnTo>
                  <a:lnTo>
                    <a:pt x="144145" y="927735"/>
                  </a:lnTo>
                  <a:lnTo>
                    <a:pt x="184150" y="897889"/>
                  </a:lnTo>
                  <a:lnTo>
                    <a:pt x="225425" y="869314"/>
                  </a:lnTo>
                  <a:lnTo>
                    <a:pt x="267970" y="843279"/>
                  </a:lnTo>
                  <a:lnTo>
                    <a:pt x="311150" y="819785"/>
                  </a:lnTo>
                  <a:lnTo>
                    <a:pt x="356235" y="798195"/>
                  </a:lnTo>
                  <a:lnTo>
                    <a:pt x="401320" y="779145"/>
                  </a:lnTo>
                  <a:lnTo>
                    <a:pt x="447675" y="762000"/>
                  </a:lnTo>
                  <a:lnTo>
                    <a:pt x="494665" y="747395"/>
                  </a:lnTo>
                  <a:lnTo>
                    <a:pt x="542925" y="735329"/>
                  </a:lnTo>
                  <a:lnTo>
                    <a:pt x="591185" y="725170"/>
                  </a:lnTo>
                  <a:lnTo>
                    <a:pt x="640080" y="718185"/>
                  </a:lnTo>
                  <a:lnTo>
                    <a:pt x="688975" y="713104"/>
                  </a:lnTo>
                  <a:lnTo>
                    <a:pt x="710565" y="666750"/>
                  </a:lnTo>
                  <a:lnTo>
                    <a:pt x="729615" y="620395"/>
                  </a:lnTo>
                  <a:lnTo>
                    <a:pt x="746125" y="572770"/>
                  </a:lnTo>
                  <a:lnTo>
                    <a:pt x="759460" y="525145"/>
                  </a:lnTo>
                  <a:lnTo>
                    <a:pt x="770255" y="476885"/>
                  </a:lnTo>
                  <a:lnTo>
                    <a:pt x="778510" y="428625"/>
                  </a:lnTo>
                  <a:lnTo>
                    <a:pt x="784225" y="380364"/>
                  </a:lnTo>
                  <a:lnTo>
                    <a:pt x="787400" y="332104"/>
                  </a:lnTo>
                  <a:lnTo>
                    <a:pt x="788035" y="283845"/>
                  </a:lnTo>
                  <a:lnTo>
                    <a:pt x="786130" y="235585"/>
                  </a:lnTo>
                  <a:lnTo>
                    <a:pt x="781050" y="187325"/>
                  </a:lnTo>
                  <a:lnTo>
                    <a:pt x="774065" y="139700"/>
                  </a:lnTo>
                  <a:lnTo>
                    <a:pt x="765175" y="92710"/>
                  </a:lnTo>
                  <a:lnTo>
                    <a:pt x="753110" y="45720"/>
                  </a:lnTo>
                  <a:lnTo>
                    <a:pt x="739140" y="0"/>
                  </a:lnTo>
                  <a:close/>
                </a:path>
              </a:pathLst>
            </a:custGeom>
            <a:solidFill>
              <a:srgbClr val="D0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16979" y="3107689"/>
              <a:ext cx="21590" cy="102870"/>
            </a:xfrm>
            <a:custGeom>
              <a:avLst/>
              <a:gdLst/>
              <a:ahLst/>
              <a:cxnLst/>
              <a:rect l="l" t="t" r="r" b="b"/>
              <a:pathLst>
                <a:path w="21589" h="102869">
                  <a:moveTo>
                    <a:pt x="13335" y="0"/>
                  </a:moveTo>
                  <a:lnTo>
                    <a:pt x="0" y="1270"/>
                  </a:lnTo>
                  <a:lnTo>
                    <a:pt x="3175" y="26035"/>
                  </a:lnTo>
                  <a:lnTo>
                    <a:pt x="5715" y="50800"/>
                  </a:lnTo>
                  <a:lnTo>
                    <a:pt x="8255" y="100964"/>
                  </a:lnTo>
                  <a:lnTo>
                    <a:pt x="21590" y="102870"/>
                  </a:lnTo>
                  <a:lnTo>
                    <a:pt x="19050" y="50800"/>
                  </a:lnTo>
                  <a:lnTo>
                    <a:pt x="16510" y="2540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6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15050" y="3209289"/>
              <a:ext cx="222885" cy="706755"/>
            </a:xfrm>
            <a:custGeom>
              <a:avLst/>
              <a:gdLst/>
              <a:ahLst/>
              <a:cxnLst/>
              <a:rect l="l" t="t" r="r" b="b"/>
              <a:pathLst>
                <a:path w="222885" h="706754">
                  <a:moveTo>
                    <a:pt x="209550" y="0"/>
                  </a:moveTo>
                  <a:lnTo>
                    <a:pt x="208279" y="67310"/>
                  </a:lnTo>
                  <a:lnTo>
                    <a:pt x="204470" y="117475"/>
                  </a:lnTo>
                  <a:lnTo>
                    <a:pt x="198120" y="167005"/>
                  </a:lnTo>
                  <a:lnTo>
                    <a:pt x="189864" y="217805"/>
                  </a:lnTo>
                  <a:lnTo>
                    <a:pt x="179070" y="267970"/>
                  </a:lnTo>
                  <a:lnTo>
                    <a:pt x="166370" y="318135"/>
                  </a:lnTo>
                  <a:lnTo>
                    <a:pt x="151764" y="368300"/>
                  </a:lnTo>
                  <a:lnTo>
                    <a:pt x="134620" y="418464"/>
                  </a:lnTo>
                  <a:lnTo>
                    <a:pt x="116204" y="467995"/>
                  </a:lnTo>
                  <a:lnTo>
                    <a:pt x="95885" y="516889"/>
                  </a:lnTo>
                  <a:lnTo>
                    <a:pt x="74295" y="565150"/>
                  </a:lnTo>
                  <a:lnTo>
                    <a:pt x="50800" y="612775"/>
                  </a:lnTo>
                  <a:lnTo>
                    <a:pt x="26670" y="659764"/>
                  </a:lnTo>
                  <a:lnTo>
                    <a:pt x="0" y="706755"/>
                  </a:lnTo>
                  <a:lnTo>
                    <a:pt x="15875" y="705485"/>
                  </a:lnTo>
                  <a:lnTo>
                    <a:pt x="41275" y="659764"/>
                  </a:lnTo>
                  <a:lnTo>
                    <a:pt x="66039" y="613410"/>
                  </a:lnTo>
                  <a:lnTo>
                    <a:pt x="88900" y="565785"/>
                  </a:lnTo>
                  <a:lnTo>
                    <a:pt x="110489" y="516889"/>
                  </a:lnTo>
                  <a:lnTo>
                    <a:pt x="130810" y="467995"/>
                  </a:lnTo>
                  <a:lnTo>
                    <a:pt x="148589" y="418464"/>
                  </a:lnTo>
                  <a:lnTo>
                    <a:pt x="165100" y="368935"/>
                  </a:lnTo>
                  <a:lnTo>
                    <a:pt x="180339" y="318770"/>
                  </a:lnTo>
                  <a:lnTo>
                    <a:pt x="192404" y="268605"/>
                  </a:lnTo>
                  <a:lnTo>
                    <a:pt x="203200" y="217805"/>
                  </a:lnTo>
                  <a:lnTo>
                    <a:pt x="211454" y="167639"/>
                  </a:lnTo>
                  <a:lnTo>
                    <a:pt x="217804" y="117475"/>
                  </a:lnTo>
                  <a:lnTo>
                    <a:pt x="221614" y="67945"/>
                  </a:lnTo>
                  <a:lnTo>
                    <a:pt x="222885" y="18414"/>
                  </a:lnTo>
                  <a:lnTo>
                    <a:pt x="222885" y="1905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B41E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28409" y="3084194"/>
              <a:ext cx="979805" cy="1525270"/>
            </a:xfrm>
            <a:custGeom>
              <a:avLst/>
              <a:gdLst/>
              <a:ahLst/>
              <a:cxnLst/>
              <a:rect l="l" t="t" r="r" b="b"/>
              <a:pathLst>
                <a:path w="979804" h="1525270">
                  <a:moveTo>
                    <a:pt x="160019" y="0"/>
                  </a:moveTo>
                  <a:lnTo>
                    <a:pt x="120014" y="634"/>
                  </a:lnTo>
                  <a:lnTo>
                    <a:pt x="80010" y="2539"/>
                  </a:lnTo>
                  <a:lnTo>
                    <a:pt x="40004" y="6350"/>
                  </a:lnTo>
                  <a:lnTo>
                    <a:pt x="0" y="10794"/>
                  </a:lnTo>
                  <a:lnTo>
                    <a:pt x="1904" y="24129"/>
                  </a:lnTo>
                  <a:lnTo>
                    <a:pt x="41910" y="19050"/>
                  </a:lnTo>
                  <a:lnTo>
                    <a:pt x="81279" y="15875"/>
                  </a:lnTo>
                  <a:lnTo>
                    <a:pt x="120650" y="13969"/>
                  </a:lnTo>
                  <a:lnTo>
                    <a:pt x="160019" y="13334"/>
                  </a:lnTo>
                  <a:lnTo>
                    <a:pt x="212724" y="14604"/>
                  </a:lnTo>
                  <a:lnTo>
                    <a:pt x="265430" y="18414"/>
                  </a:lnTo>
                  <a:lnTo>
                    <a:pt x="317499" y="24764"/>
                  </a:lnTo>
                  <a:lnTo>
                    <a:pt x="368299" y="34289"/>
                  </a:lnTo>
                  <a:lnTo>
                    <a:pt x="418464" y="46354"/>
                  </a:lnTo>
                  <a:lnTo>
                    <a:pt x="466724" y="60959"/>
                  </a:lnTo>
                  <a:lnTo>
                    <a:pt x="514349" y="78739"/>
                  </a:lnTo>
                  <a:lnTo>
                    <a:pt x="560069" y="99694"/>
                  </a:lnTo>
                  <a:lnTo>
                    <a:pt x="604519" y="123825"/>
                  </a:lnTo>
                  <a:lnTo>
                    <a:pt x="650874" y="153034"/>
                  </a:lnTo>
                  <a:lnTo>
                    <a:pt x="693419" y="184150"/>
                  </a:lnTo>
                  <a:lnTo>
                    <a:pt x="732789" y="217169"/>
                  </a:lnTo>
                  <a:lnTo>
                    <a:pt x="768985" y="251459"/>
                  </a:lnTo>
                  <a:lnTo>
                    <a:pt x="802005" y="288289"/>
                  </a:lnTo>
                  <a:lnTo>
                    <a:pt x="831214" y="326389"/>
                  </a:lnTo>
                  <a:lnTo>
                    <a:pt x="857885" y="366394"/>
                  </a:lnTo>
                  <a:lnTo>
                    <a:pt x="881380" y="407669"/>
                  </a:lnTo>
                  <a:lnTo>
                    <a:pt x="901699" y="450214"/>
                  </a:lnTo>
                  <a:lnTo>
                    <a:pt x="919480" y="494664"/>
                  </a:lnTo>
                  <a:lnTo>
                    <a:pt x="934085" y="539750"/>
                  </a:lnTo>
                  <a:lnTo>
                    <a:pt x="945514" y="586739"/>
                  </a:lnTo>
                  <a:lnTo>
                    <a:pt x="955039" y="635000"/>
                  </a:lnTo>
                  <a:lnTo>
                    <a:pt x="961389" y="683894"/>
                  </a:lnTo>
                  <a:lnTo>
                    <a:pt x="965199" y="734059"/>
                  </a:lnTo>
                  <a:lnTo>
                    <a:pt x="966469" y="785494"/>
                  </a:lnTo>
                  <a:lnTo>
                    <a:pt x="965199" y="830579"/>
                  </a:lnTo>
                  <a:lnTo>
                    <a:pt x="962660" y="875664"/>
                  </a:lnTo>
                  <a:lnTo>
                    <a:pt x="958214" y="922019"/>
                  </a:lnTo>
                  <a:lnTo>
                    <a:pt x="951864" y="969009"/>
                  </a:lnTo>
                  <a:lnTo>
                    <a:pt x="943610" y="1016000"/>
                  </a:lnTo>
                  <a:lnTo>
                    <a:pt x="934085" y="1064259"/>
                  </a:lnTo>
                  <a:lnTo>
                    <a:pt x="923289" y="1112519"/>
                  </a:lnTo>
                  <a:lnTo>
                    <a:pt x="909955" y="1160779"/>
                  </a:lnTo>
                  <a:lnTo>
                    <a:pt x="895985" y="1209675"/>
                  </a:lnTo>
                  <a:lnTo>
                    <a:pt x="880110" y="1259204"/>
                  </a:lnTo>
                  <a:lnTo>
                    <a:pt x="862964" y="1308099"/>
                  </a:lnTo>
                  <a:lnTo>
                    <a:pt x="843914" y="1358264"/>
                  </a:lnTo>
                  <a:lnTo>
                    <a:pt x="824230" y="1407794"/>
                  </a:lnTo>
                  <a:lnTo>
                    <a:pt x="802639" y="1457324"/>
                  </a:lnTo>
                  <a:lnTo>
                    <a:pt x="779780" y="1507489"/>
                  </a:lnTo>
                  <a:lnTo>
                    <a:pt x="786130" y="1525269"/>
                  </a:lnTo>
                  <a:lnTo>
                    <a:pt x="810894" y="1471929"/>
                  </a:lnTo>
                  <a:lnTo>
                    <a:pt x="833119" y="1421129"/>
                  </a:lnTo>
                  <a:lnTo>
                    <a:pt x="853439" y="1370329"/>
                  </a:lnTo>
                  <a:lnTo>
                    <a:pt x="873124" y="1319529"/>
                  </a:lnTo>
                  <a:lnTo>
                    <a:pt x="890905" y="1269364"/>
                  </a:lnTo>
                  <a:lnTo>
                    <a:pt x="906780" y="1219200"/>
                  </a:lnTo>
                  <a:lnTo>
                    <a:pt x="922019" y="1169669"/>
                  </a:lnTo>
                  <a:lnTo>
                    <a:pt x="934719" y="1119504"/>
                  </a:lnTo>
                  <a:lnTo>
                    <a:pt x="946785" y="1070609"/>
                  </a:lnTo>
                  <a:lnTo>
                    <a:pt x="956310" y="1021714"/>
                  </a:lnTo>
                  <a:lnTo>
                    <a:pt x="964564" y="973454"/>
                  </a:lnTo>
                  <a:lnTo>
                    <a:pt x="970914" y="925194"/>
                  </a:lnTo>
                  <a:lnTo>
                    <a:pt x="975994" y="878204"/>
                  </a:lnTo>
                  <a:lnTo>
                    <a:pt x="978535" y="831214"/>
                  </a:lnTo>
                  <a:lnTo>
                    <a:pt x="979805" y="785494"/>
                  </a:lnTo>
                  <a:lnTo>
                    <a:pt x="978535" y="733425"/>
                  </a:lnTo>
                  <a:lnTo>
                    <a:pt x="974724" y="682625"/>
                  </a:lnTo>
                  <a:lnTo>
                    <a:pt x="967739" y="632459"/>
                  </a:lnTo>
                  <a:lnTo>
                    <a:pt x="958849" y="583564"/>
                  </a:lnTo>
                  <a:lnTo>
                    <a:pt x="946785" y="536575"/>
                  </a:lnTo>
                  <a:lnTo>
                    <a:pt x="931544" y="490219"/>
                  </a:lnTo>
                  <a:lnTo>
                    <a:pt x="913764" y="445134"/>
                  </a:lnTo>
                  <a:lnTo>
                    <a:pt x="892810" y="401319"/>
                  </a:lnTo>
                  <a:lnTo>
                    <a:pt x="869314" y="359409"/>
                  </a:lnTo>
                  <a:lnTo>
                    <a:pt x="842010" y="318769"/>
                  </a:lnTo>
                  <a:lnTo>
                    <a:pt x="812164" y="279400"/>
                  </a:lnTo>
                  <a:lnTo>
                    <a:pt x="778510" y="242569"/>
                  </a:lnTo>
                  <a:lnTo>
                    <a:pt x="741680" y="207009"/>
                  </a:lnTo>
                  <a:lnTo>
                    <a:pt x="701674" y="173354"/>
                  </a:lnTo>
                  <a:lnTo>
                    <a:pt x="658494" y="141604"/>
                  </a:lnTo>
                  <a:lnTo>
                    <a:pt x="611505" y="112394"/>
                  </a:lnTo>
                  <a:lnTo>
                    <a:pt x="566419" y="87629"/>
                  </a:lnTo>
                  <a:lnTo>
                    <a:pt x="519430" y="66675"/>
                  </a:lnTo>
                  <a:lnTo>
                    <a:pt x="471169" y="48259"/>
                  </a:lnTo>
                  <a:lnTo>
                    <a:pt x="421639" y="33654"/>
                  </a:lnTo>
                  <a:lnTo>
                    <a:pt x="371474" y="20954"/>
                  </a:lnTo>
                  <a:lnTo>
                    <a:pt x="319405" y="12064"/>
                  </a:lnTo>
                  <a:lnTo>
                    <a:pt x="266699" y="5079"/>
                  </a:lnTo>
                  <a:lnTo>
                    <a:pt x="213360" y="126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2669" y="3096259"/>
              <a:ext cx="194310" cy="52705"/>
            </a:xfrm>
            <a:custGeom>
              <a:avLst/>
              <a:gdLst/>
              <a:ahLst/>
              <a:cxnLst/>
              <a:rect l="l" t="t" r="r" b="b"/>
              <a:pathLst>
                <a:path w="194310" h="52705">
                  <a:moveTo>
                    <a:pt x="192404" y="0"/>
                  </a:moveTo>
                  <a:lnTo>
                    <a:pt x="144144" y="6985"/>
                  </a:lnTo>
                  <a:lnTo>
                    <a:pt x="95884" y="16510"/>
                  </a:lnTo>
                  <a:lnTo>
                    <a:pt x="47625" y="27304"/>
                  </a:lnTo>
                  <a:lnTo>
                    <a:pt x="0" y="40004"/>
                  </a:lnTo>
                  <a:lnTo>
                    <a:pt x="5079" y="52704"/>
                  </a:lnTo>
                  <a:lnTo>
                    <a:pt x="52069" y="40004"/>
                  </a:lnTo>
                  <a:lnTo>
                    <a:pt x="99694" y="29210"/>
                  </a:lnTo>
                  <a:lnTo>
                    <a:pt x="147319" y="20319"/>
                  </a:lnTo>
                  <a:lnTo>
                    <a:pt x="194309" y="12700"/>
                  </a:lnTo>
                  <a:lnTo>
                    <a:pt x="192404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2104" y="3136899"/>
              <a:ext cx="715645" cy="469265"/>
            </a:xfrm>
            <a:custGeom>
              <a:avLst/>
              <a:gdLst/>
              <a:ahLst/>
              <a:cxnLst/>
              <a:rect l="l" t="t" r="r" b="b"/>
              <a:pathLst>
                <a:path w="715645" h="469264">
                  <a:moveTo>
                    <a:pt x="710565" y="0"/>
                  </a:moveTo>
                  <a:lnTo>
                    <a:pt x="657860" y="15875"/>
                  </a:lnTo>
                  <a:lnTo>
                    <a:pt x="606425" y="33654"/>
                  </a:lnTo>
                  <a:lnTo>
                    <a:pt x="554990" y="52704"/>
                  </a:lnTo>
                  <a:lnTo>
                    <a:pt x="504825" y="73660"/>
                  </a:lnTo>
                  <a:lnTo>
                    <a:pt x="455295" y="96520"/>
                  </a:lnTo>
                  <a:lnTo>
                    <a:pt x="408940" y="120014"/>
                  </a:lnTo>
                  <a:lnTo>
                    <a:pt x="363855" y="144779"/>
                  </a:lnTo>
                  <a:lnTo>
                    <a:pt x="320040" y="170814"/>
                  </a:lnTo>
                  <a:lnTo>
                    <a:pt x="277495" y="198120"/>
                  </a:lnTo>
                  <a:lnTo>
                    <a:pt x="236220" y="226060"/>
                  </a:lnTo>
                  <a:lnTo>
                    <a:pt x="196850" y="255904"/>
                  </a:lnTo>
                  <a:lnTo>
                    <a:pt x="158750" y="286385"/>
                  </a:lnTo>
                  <a:lnTo>
                    <a:pt x="123190" y="318135"/>
                  </a:lnTo>
                  <a:lnTo>
                    <a:pt x="88900" y="351154"/>
                  </a:lnTo>
                  <a:lnTo>
                    <a:pt x="57150" y="384175"/>
                  </a:lnTo>
                  <a:lnTo>
                    <a:pt x="27305" y="418464"/>
                  </a:lnTo>
                  <a:lnTo>
                    <a:pt x="0" y="454025"/>
                  </a:lnTo>
                  <a:lnTo>
                    <a:pt x="3175" y="462914"/>
                  </a:lnTo>
                  <a:lnTo>
                    <a:pt x="5715" y="469264"/>
                  </a:lnTo>
                  <a:lnTo>
                    <a:pt x="32385" y="434339"/>
                  </a:lnTo>
                  <a:lnTo>
                    <a:pt x="61595" y="399414"/>
                  </a:lnTo>
                  <a:lnTo>
                    <a:pt x="93345" y="365760"/>
                  </a:lnTo>
                  <a:lnTo>
                    <a:pt x="127000" y="332739"/>
                  </a:lnTo>
                  <a:lnTo>
                    <a:pt x="162560" y="300989"/>
                  </a:lnTo>
                  <a:lnTo>
                    <a:pt x="200660" y="269875"/>
                  </a:lnTo>
                  <a:lnTo>
                    <a:pt x="240030" y="240029"/>
                  </a:lnTo>
                  <a:lnTo>
                    <a:pt x="281305" y="210820"/>
                  </a:lnTo>
                  <a:lnTo>
                    <a:pt x="324485" y="183514"/>
                  </a:lnTo>
                  <a:lnTo>
                    <a:pt x="368935" y="156845"/>
                  </a:lnTo>
                  <a:lnTo>
                    <a:pt x="414655" y="132079"/>
                  </a:lnTo>
                  <a:lnTo>
                    <a:pt x="461010" y="108585"/>
                  </a:lnTo>
                  <a:lnTo>
                    <a:pt x="510540" y="85725"/>
                  </a:lnTo>
                  <a:lnTo>
                    <a:pt x="560705" y="64770"/>
                  </a:lnTo>
                  <a:lnTo>
                    <a:pt x="611505" y="45720"/>
                  </a:lnTo>
                  <a:lnTo>
                    <a:pt x="663575" y="27939"/>
                  </a:lnTo>
                  <a:lnTo>
                    <a:pt x="715645" y="12700"/>
                  </a:lnTo>
                  <a:lnTo>
                    <a:pt x="714375" y="8254"/>
                  </a:lnTo>
                  <a:lnTo>
                    <a:pt x="712470" y="4445"/>
                  </a:lnTo>
                  <a:lnTo>
                    <a:pt x="710565" y="0"/>
                  </a:lnTo>
                  <a:close/>
                </a:path>
              </a:pathLst>
            </a:custGeom>
            <a:solidFill>
              <a:srgbClr val="4D3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15075" y="3094354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13335" y="0"/>
                  </a:moveTo>
                  <a:lnTo>
                    <a:pt x="0" y="1905"/>
                  </a:lnTo>
                  <a:lnTo>
                    <a:pt x="635" y="5715"/>
                  </a:lnTo>
                  <a:lnTo>
                    <a:pt x="1904" y="14605"/>
                  </a:lnTo>
                  <a:lnTo>
                    <a:pt x="15239" y="12700"/>
                  </a:lnTo>
                  <a:lnTo>
                    <a:pt x="14604" y="889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88379" y="4625339"/>
              <a:ext cx="1083945" cy="1350645"/>
            </a:xfrm>
            <a:custGeom>
              <a:avLst/>
              <a:gdLst/>
              <a:ahLst/>
              <a:cxnLst/>
              <a:rect l="l" t="t" r="r" b="b"/>
              <a:pathLst>
                <a:path w="1083945" h="1350645">
                  <a:moveTo>
                    <a:pt x="1017904" y="0"/>
                  </a:moveTo>
                  <a:lnTo>
                    <a:pt x="1002029" y="25400"/>
                  </a:lnTo>
                  <a:lnTo>
                    <a:pt x="982345" y="50800"/>
                  </a:lnTo>
                  <a:lnTo>
                    <a:pt x="960120" y="76835"/>
                  </a:lnTo>
                  <a:lnTo>
                    <a:pt x="934720" y="102235"/>
                  </a:lnTo>
                  <a:lnTo>
                    <a:pt x="941704" y="149860"/>
                  </a:lnTo>
                  <a:lnTo>
                    <a:pt x="945515" y="198120"/>
                  </a:lnTo>
                  <a:lnTo>
                    <a:pt x="947420" y="246380"/>
                  </a:lnTo>
                  <a:lnTo>
                    <a:pt x="946785" y="294640"/>
                  </a:lnTo>
                  <a:lnTo>
                    <a:pt x="942975" y="343535"/>
                  </a:lnTo>
                  <a:lnTo>
                    <a:pt x="937260" y="391795"/>
                  </a:lnTo>
                  <a:lnTo>
                    <a:pt x="928370" y="440055"/>
                  </a:lnTo>
                  <a:lnTo>
                    <a:pt x="916940" y="488315"/>
                  </a:lnTo>
                  <a:lnTo>
                    <a:pt x="902970" y="535940"/>
                  </a:lnTo>
                  <a:lnTo>
                    <a:pt x="886460" y="582930"/>
                  </a:lnTo>
                  <a:lnTo>
                    <a:pt x="867410" y="629920"/>
                  </a:lnTo>
                  <a:lnTo>
                    <a:pt x="845185" y="675640"/>
                  </a:lnTo>
                  <a:lnTo>
                    <a:pt x="820420" y="720725"/>
                  </a:lnTo>
                  <a:lnTo>
                    <a:pt x="793750" y="763905"/>
                  </a:lnTo>
                  <a:lnTo>
                    <a:pt x="765175" y="804545"/>
                  </a:lnTo>
                  <a:lnTo>
                    <a:pt x="734695" y="843280"/>
                  </a:lnTo>
                  <a:lnTo>
                    <a:pt x="702945" y="879475"/>
                  </a:lnTo>
                  <a:lnTo>
                    <a:pt x="669290" y="914400"/>
                  </a:lnTo>
                  <a:lnTo>
                    <a:pt x="633729" y="947420"/>
                  </a:lnTo>
                  <a:lnTo>
                    <a:pt x="596900" y="977900"/>
                  </a:lnTo>
                  <a:lnTo>
                    <a:pt x="558800" y="1006475"/>
                  </a:lnTo>
                  <a:lnTo>
                    <a:pt x="520065" y="1032510"/>
                  </a:lnTo>
                  <a:lnTo>
                    <a:pt x="479425" y="1057275"/>
                  </a:lnTo>
                  <a:lnTo>
                    <a:pt x="437515" y="1079500"/>
                  </a:lnTo>
                  <a:lnTo>
                    <a:pt x="394970" y="1099185"/>
                  </a:lnTo>
                  <a:lnTo>
                    <a:pt x="351790" y="1116965"/>
                  </a:lnTo>
                  <a:lnTo>
                    <a:pt x="307340" y="1132205"/>
                  </a:lnTo>
                  <a:lnTo>
                    <a:pt x="262890" y="1145540"/>
                  </a:lnTo>
                  <a:lnTo>
                    <a:pt x="217170" y="1156970"/>
                  </a:lnTo>
                  <a:lnTo>
                    <a:pt x="170815" y="1165225"/>
                  </a:lnTo>
                  <a:lnTo>
                    <a:pt x="124460" y="1171575"/>
                  </a:lnTo>
                  <a:lnTo>
                    <a:pt x="78105" y="1176020"/>
                  </a:lnTo>
                  <a:lnTo>
                    <a:pt x="45720" y="1234440"/>
                  </a:lnTo>
                  <a:lnTo>
                    <a:pt x="26035" y="1268095"/>
                  </a:lnTo>
                  <a:lnTo>
                    <a:pt x="0" y="1308735"/>
                  </a:lnTo>
                  <a:lnTo>
                    <a:pt x="46355" y="1320800"/>
                  </a:lnTo>
                  <a:lnTo>
                    <a:pt x="92710" y="1331595"/>
                  </a:lnTo>
                  <a:lnTo>
                    <a:pt x="139065" y="1339850"/>
                  </a:lnTo>
                  <a:lnTo>
                    <a:pt x="184785" y="1345565"/>
                  </a:lnTo>
                  <a:lnTo>
                    <a:pt x="231140" y="1349375"/>
                  </a:lnTo>
                  <a:lnTo>
                    <a:pt x="276225" y="1350645"/>
                  </a:lnTo>
                  <a:lnTo>
                    <a:pt x="324485" y="1349375"/>
                  </a:lnTo>
                  <a:lnTo>
                    <a:pt x="371475" y="1344930"/>
                  </a:lnTo>
                  <a:lnTo>
                    <a:pt x="418465" y="1337310"/>
                  </a:lnTo>
                  <a:lnTo>
                    <a:pt x="464820" y="1326515"/>
                  </a:lnTo>
                  <a:lnTo>
                    <a:pt x="510540" y="1312545"/>
                  </a:lnTo>
                  <a:lnTo>
                    <a:pt x="555625" y="1294765"/>
                  </a:lnTo>
                  <a:lnTo>
                    <a:pt x="600075" y="1273810"/>
                  </a:lnTo>
                  <a:lnTo>
                    <a:pt x="643890" y="1248410"/>
                  </a:lnTo>
                  <a:lnTo>
                    <a:pt x="678815" y="1226185"/>
                  </a:lnTo>
                  <a:lnTo>
                    <a:pt x="712470" y="1200785"/>
                  </a:lnTo>
                  <a:lnTo>
                    <a:pt x="745490" y="1172845"/>
                  </a:lnTo>
                  <a:lnTo>
                    <a:pt x="778510" y="1141730"/>
                  </a:lnTo>
                  <a:lnTo>
                    <a:pt x="810260" y="1108710"/>
                  </a:lnTo>
                  <a:lnTo>
                    <a:pt x="842010" y="1072515"/>
                  </a:lnTo>
                  <a:lnTo>
                    <a:pt x="872490" y="1033145"/>
                  </a:lnTo>
                  <a:lnTo>
                    <a:pt x="902335" y="991235"/>
                  </a:lnTo>
                  <a:lnTo>
                    <a:pt x="931545" y="945515"/>
                  </a:lnTo>
                  <a:lnTo>
                    <a:pt x="960120" y="897255"/>
                  </a:lnTo>
                  <a:lnTo>
                    <a:pt x="984250" y="851535"/>
                  </a:lnTo>
                  <a:lnTo>
                    <a:pt x="1005204" y="805180"/>
                  </a:lnTo>
                  <a:lnTo>
                    <a:pt x="1023620" y="756920"/>
                  </a:lnTo>
                  <a:lnTo>
                    <a:pt x="1040129" y="707390"/>
                  </a:lnTo>
                  <a:lnTo>
                    <a:pt x="1053465" y="657225"/>
                  </a:lnTo>
                  <a:lnTo>
                    <a:pt x="1064260" y="606425"/>
                  </a:lnTo>
                  <a:lnTo>
                    <a:pt x="1073150" y="554355"/>
                  </a:lnTo>
                  <a:lnTo>
                    <a:pt x="1078865" y="502285"/>
                  </a:lnTo>
                  <a:lnTo>
                    <a:pt x="1082675" y="449580"/>
                  </a:lnTo>
                  <a:lnTo>
                    <a:pt x="1083945" y="396875"/>
                  </a:lnTo>
                  <a:lnTo>
                    <a:pt x="1082675" y="346710"/>
                  </a:lnTo>
                  <a:lnTo>
                    <a:pt x="1079500" y="295910"/>
                  </a:lnTo>
                  <a:lnTo>
                    <a:pt x="1074420" y="245745"/>
                  </a:lnTo>
                  <a:lnTo>
                    <a:pt x="1066800" y="196215"/>
                  </a:lnTo>
                  <a:lnTo>
                    <a:pt x="1057910" y="146050"/>
                  </a:lnTo>
                  <a:lnTo>
                    <a:pt x="1046479" y="97155"/>
                  </a:lnTo>
                  <a:lnTo>
                    <a:pt x="1033145" y="48260"/>
                  </a:lnTo>
                  <a:lnTo>
                    <a:pt x="1017904" y="0"/>
                  </a:lnTo>
                  <a:close/>
                </a:path>
              </a:pathLst>
            </a:custGeom>
            <a:solidFill>
              <a:srgbClr val="F8B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65850" y="4727575"/>
              <a:ext cx="869315" cy="1073785"/>
            </a:xfrm>
            <a:custGeom>
              <a:avLst/>
              <a:gdLst/>
              <a:ahLst/>
              <a:cxnLst/>
              <a:rect l="l" t="t" r="r" b="b"/>
              <a:pathLst>
                <a:path w="869315" h="1073785">
                  <a:moveTo>
                    <a:pt x="856615" y="0"/>
                  </a:moveTo>
                  <a:lnTo>
                    <a:pt x="817879" y="34289"/>
                  </a:lnTo>
                  <a:lnTo>
                    <a:pt x="779145" y="65405"/>
                  </a:lnTo>
                  <a:lnTo>
                    <a:pt x="736600" y="95885"/>
                  </a:lnTo>
                  <a:lnTo>
                    <a:pt x="690879" y="125094"/>
                  </a:lnTo>
                  <a:lnTo>
                    <a:pt x="641984" y="153669"/>
                  </a:lnTo>
                  <a:lnTo>
                    <a:pt x="590550" y="180975"/>
                  </a:lnTo>
                  <a:lnTo>
                    <a:pt x="546734" y="201930"/>
                  </a:lnTo>
                  <a:lnTo>
                    <a:pt x="501015" y="222250"/>
                  </a:lnTo>
                  <a:lnTo>
                    <a:pt x="454025" y="241300"/>
                  </a:lnTo>
                  <a:lnTo>
                    <a:pt x="405765" y="258444"/>
                  </a:lnTo>
                  <a:lnTo>
                    <a:pt x="356234" y="274319"/>
                  </a:lnTo>
                  <a:lnTo>
                    <a:pt x="306070" y="288925"/>
                  </a:lnTo>
                  <a:lnTo>
                    <a:pt x="255904" y="300989"/>
                  </a:lnTo>
                  <a:lnTo>
                    <a:pt x="204470" y="311785"/>
                  </a:lnTo>
                  <a:lnTo>
                    <a:pt x="152400" y="320675"/>
                  </a:lnTo>
                  <a:lnTo>
                    <a:pt x="100964" y="327025"/>
                  </a:lnTo>
                  <a:lnTo>
                    <a:pt x="114935" y="374014"/>
                  </a:lnTo>
                  <a:lnTo>
                    <a:pt x="125729" y="421005"/>
                  </a:lnTo>
                  <a:lnTo>
                    <a:pt x="133350" y="469264"/>
                  </a:lnTo>
                  <a:lnTo>
                    <a:pt x="137795" y="516889"/>
                  </a:lnTo>
                  <a:lnTo>
                    <a:pt x="139700" y="565785"/>
                  </a:lnTo>
                  <a:lnTo>
                    <a:pt x="138429" y="611505"/>
                  </a:lnTo>
                  <a:lnTo>
                    <a:pt x="134620" y="657860"/>
                  </a:lnTo>
                  <a:lnTo>
                    <a:pt x="128270" y="704214"/>
                  </a:lnTo>
                  <a:lnTo>
                    <a:pt x="119379" y="750569"/>
                  </a:lnTo>
                  <a:lnTo>
                    <a:pt x="108585" y="796925"/>
                  </a:lnTo>
                  <a:lnTo>
                    <a:pt x="95250" y="843280"/>
                  </a:lnTo>
                  <a:lnTo>
                    <a:pt x="80010" y="889635"/>
                  </a:lnTo>
                  <a:lnTo>
                    <a:pt x="62864" y="935355"/>
                  </a:lnTo>
                  <a:lnTo>
                    <a:pt x="43814" y="981710"/>
                  </a:lnTo>
                  <a:lnTo>
                    <a:pt x="22860" y="1027430"/>
                  </a:lnTo>
                  <a:lnTo>
                    <a:pt x="0" y="1073785"/>
                  </a:lnTo>
                  <a:lnTo>
                    <a:pt x="46354" y="1069339"/>
                  </a:lnTo>
                  <a:lnTo>
                    <a:pt x="92710" y="1062989"/>
                  </a:lnTo>
                  <a:lnTo>
                    <a:pt x="139064" y="1054735"/>
                  </a:lnTo>
                  <a:lnTo>
                    <a:pt x="184785" y="1043305"/>
                  </a:lnTo>
                  <a:lnTo>
                    <a:pt x="229235" y="1029969"/>
                  </a:lnTo>
                  <a:lnTo>
                    <a:pt x="273685" y="1014730"/>
                  </a:lnTo>
                  <a:lnTo>
                    <a:pt x="316864" y="996950"/>
                  </a:lnTo>
                  <a:lnTo>
                    <a:pt x="359409" y="977264"/>
                  </a:lnTo>
                  <a:lnTo>
                    <a:pt x="401320" y="955039"/>
                  </a:lnTo>
                  <a:lnTo>
                    <a:pt x="441959" y="930275"/>
                  </a:lnTo>
                  <a:lnTo>
                    <a:pt x="480695" y="904239"/>
                  </a:lnTo>
                  <a:lnTo>
                    <a:pt x="518795" y="875664"/>
                  </a:lnTo>
                  <a:lnTo>
                    <a:pt x="555625" y="845185"/>
                  </a:lnTo>
                  <a:lnTo>
                    <a:pt x="591184" y="812164"/>
                  </a:lnTo>
                  <a:lnTo>
                    <a:pt x="624840" y="777239"/>
                  </a:lnTo>
                  <a:lnTo>
                    <a:pt x="656590" y="741044"/>
                  </a:lnTo>
                  <a:lnTo>
                    <a:pt x="687070" y="702310"/>
                  </a:lnTo>
                  <a:lnTo>
                    <a:pt x="715645" y="661669"/>
                  </a:lnTo>
                  <a:lnTo>
                    <a:pt x="742315" y="618489"/>
                  </a:lnTo>
                  <a:lnTo>
                    <a:pt x="767079" y="573405"/>
                  </a:lnTo>
                  <a:lnTo>
                    <a:pt x="789304" y="527685"/>
                  </a:lnTo>
                  <a:lnTo>
                    <a:pt x="808354" y="480694"/>
                  </a:lnTo>
                  <a:lnTo>
                    <a:pt x="824865" y="433705"/>
                  </a:lnTo>
                  <a:lnTo>
                    <a:pt x="838834" y="386080"/>
                  </a:lnTo>
                  <a:lnTo>
                    <a:pt x="850265" y="337819"/>
                  </a:lnTo>
                  <a:lnTo>
                    <a:pt x="859154" y="289560"/>
                  </a:lnTo>
                  <a:lnTo>
                    <a:pt x="864870" y="241300"/>
                  </a:lnTo>
                  <a:lnTo>
                    <a:pt x="868679" y="192405"/>
                  </a:lnTo>
                  <a:lnTo>
                    <a:pt x="869315" y="144144"/>
                  </a:lnTo>
                  <a:lnTo>
                    <a:pt x="867409" y="95885"/>
                  </a:lnTo>
                  <a:lnTo>
                    <a:pt x="863600" y="47625"/>
                  </a:lnTo>
                  <a:lnTo>
                    <a:pt x="856615" y="0"/>
                  </a:lnTo>
                  <a:close/>
                </a:path>
              </a:pathLst>
            </a:custGeom>
            <a:solidFill>
              <a:srgbClr val="E9AB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4497704"/>
              <a:ext cx="104773" cy="2146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107429" y="3926839"/>
              <a:ext cx="947419" cy="682625"/>
            </a:xfrm>
            <a:custGeom>
              <a:avLst/>
              <a:gdLst/>
              <a:ahLst/>
              <a:cxnLst/>
              <a:rect l="l" t="t" r="r" b="b"/>
              <a:pathLst>
                <a:path w="947420" h="682625">
                  <a:moveTo>
                    <a:pt x="68580" y="0"/>
                  </a:moveTo>
                  <a:lnTo>
                    <a:pt x="41910" y="0"/>
                  </a:lnTo>
                  <a:lnTo>
                    <a:pt x="15875" y="1270"/>
                  </a:lnTo>
                  <a:lnTo>
                    <a:pt x="0" y="27305"/>
                  </a:lnTo>
                  <a:lnTo>
                    <a:pt x="52705" y="27939"/>
                  </a:lnTo>
                  <a:lnTo>
                    <a:pt x="100330" y="31750"/>
                  </a:lnTo>
                  <a:lnTo>
                    <a:pt x="147955" y="38100"/>
                  </a:lnTo>
                  <a:lnTo>
                    <a:pt x="195580" y="46989"/>
                  </a:lnTo>
                  <a:lnTo>
                    <a:pt x="243205" y="58420"/>
                  </a:lnTo>
                  <a:lnTo>
                    <a:pt x="290195" y="72389"/>
                  </a:lnTo>
                  <a:lnTo>
                    <a:pt x="336550" y="88900"/>
                  </a:lnTo>
                  <a:lnTo>
                    <a:pt x="382270" y="107950"/>
                  </a:lnTo>
                  <a:lnTo>
                    <a:pt x="427354" y="129539"/>
                  </a:lnTo>
                  <a:lnTo>
                    <a:pt x="471804" y="154305"/>
                  </a:lnTo>
                  <a:lnTo>
                    <a:pt x="515620" y="181610"/>
                  </a:lnTo>
                  <a:lnTo>
                    <a:pt x="557529" y="210820"/>
                  </a:lnTo>
                  <a:lnTo>
                    <a:pt x="596900" y="241935"/>
                  </a:lnTo>
                  <a:lnTo>
                    <a:pt x="634365" y="274955"/>
                  </a:lnTo>
                  <a:lnTo>
                    <a:pt x="669925" y="309880"/>
                  </a:lnTo>
                  <a:lnTo>
                    <a:pt x="702945" y="346075"/>
                  </a:lnTo>
                  <a:lnTo>
                    <a:pt x="734060" y="383539"/>
                  </a:lnTo>
                  <a:lnTo>
                    <a:pt x="762635" y="422910"/>
                  </a:lnTo>
                  <a:lnTo>
                    <a:pt x="789304" y="463550"/>
                  </a:lnTo>
                  <a:lnTo>
                    <a:pt x="814070" y="505460"/>
                  </a:lnTo>
                  <a:lnTo>
                    <a:pt x="835660" y="548005"/>
                  </a:lnTo>
                  <a:lnTo>
                    <a:pt x="855979" y="591820"/>
                  </a:lnTo>
                  <a:lnTo>
                    <a:pt x="873125" y="636905"/>
                  </a:lnTo>
                  <a:lnTo>
                    <a:pt x="888365" y="682625"/>
                  </a:lnTo>
                  <a:lnTo>
                    <a:pt x="911225" y="642620"/>
                  </a:lnTo>
                  <a:lnTo>
                    <a:pt x="923925" y="619125"/>
                  </a:lnTo>
                  <a:lnTo>
                    <a:pt x="935990" y="594360"/>
                  </a:lnTo>
                  <a:lnTo>
                    <a:pt x="947420" y="570230"/>
                  </a:lnTo>
                  <a:lnTo>
                    <a:pt x="933450" y="541655"/>
                  </a:lnTo>
                  <a:lnTo>
                    <a:pt x="908685" y="496570"/>
                  </a:lnTo>
                  <a:lnTo>
                    <a:pt x="882650" y="452120"/>
                  </a:lnTo>
                  <a:lnTo>
                    <a:pt x="854710" y="409575"/>
                  </a:lnTo>
                  <a:lnTo>
                    <a:pt x="824229" y="368300"/>
                  </a:lnTo>
                  <a:lnTo>
                    <a:pt x="792479" y="328930"/>
                  </a:lnTo>
                  <a:lnTo>
                    <a:pt x="758825" y="291464"/>
                  </a:lnTo>
                  <a:lnTo>
                    <a:pt x="723265" y="255905"/>
                  </a:lnTo>
                  <a:lnTo>
                    <a:pt x="685800" y="222250"/>
                  </a:lnTo>
                  <a:lnTo>
                    <a:pt x="646429" y="190500"/>
                  </a:lnTo>
                  <a:lnTo>
                    <a:pt x="605790" y="161289"/>
                  </a:lnTo>
                  <a:lnTo>
                    <a:pt x="563245" y="134620"/>
                  </a:lnTo>
                  <a:lnTo>
                    <a:pt x="516254" y="108585"/>
                  </a:lnTo>
                  <a:lnTo>
                    <a:pt x="467995" y="85725"/>
                  </a:lnTo>
                  <a:lnTo>
                    <a:pt x="419735" y="65405"/>
                  </a:lnTo>
                  <a:lnTo>
                    <a:pt x="370205" y="47625"/>
                  </a:lnTo>
                  <a:lnTo>
                    <a:pt x="320675" y="33020"/>
                  </a:lnTo>
                  <a:lnTo>
                    <a:pt x="270510" y="20955"/>
                  </a:lnTo>
                  <a:lnTo>
                    <a:pt x="220345" y="11430"/>
                  </a:lnTo>
                  <a:lnTo>
                    <a:pt x="169545" y="5080"/>
                  </a:lnTo>
                  <a:lnTo>
                    <a:pt x="118745" y="127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EC8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13525" y="4609464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4" h="346710">
                  <a:moveTo>
                    <a:pt x="382270" y="0"/>
                  </a:moveTo>
                  <a:lnTo>
                    <a:pt x="352425" y="45085"/>
                  </a:lnTo>
                  <a:lnTo>
                    <a:pt x="320675" y="88265"/>
                  </a:lnTo>
                  <a:lnTo>
                    <a:pt x="286384" y="128905"/>
                  </a:lnTo>
                  <a:lnTo>
                    <a:pt x="250825" y="167640"/>
                  </a:lnTo>
                  <a:lnTo>
                    <a:pt x="212725" y="203835"/>
                  </a:lnTo>
                  <a:lnTo>
                    <a:pt x="173354" y="236855"/>
                  </a:lnTo>
                  <a:lnTo>
                    <a:pt x="132079" y="267970"/>
                  </a:lnTo>
                  <a:lnTo>
                    <a:pt x="89534" y="297180"/>
                  </a:lnTo>
                  <a:lnTo>
                    <a:pt x="45084" y="323215"/>
                  </a:lnTo>
                  <a:lnTo>
                    <a:pt x="0" y="346710"/>
                  </a:lnTo>
                  <a:lnTo>
                    <a:pt x="53340" y="325120"/>
                  </a:lnTo>
                  <a:lnTo>
                    <a:pt x="104775" y="302260"/>
                  </a:lnTo>
                  <a:lnTo>
                    <a:pt x="153670" y="278130"/>
                  </a:lnTo>
                  <a:lnTo>
                    <a:pt x="200659" y="252730"/>
                  </a:lnTo>
                  <a:lnTo>
                    <a:pt x="245745" y="226060"/>
                  </a:lnTo>
                  <a:lnTo>
                    <a:pt x="287654" y="198120"/>
                  </a:lnTo>
                  <a:lnTo>
                    <a:pt x="326390" y="170180"/>
                  </a:lnTo>
                  <a:lnTo>
                    <a:pt x="362584" y="141605"/>
                  </a:lnTo>
                  <a:lnTo>
                    <a:pt x="396240" y="111760"/>
                  </a:lnTo>
                  <a:lnTo>
                    <a:pt x="407034" y="101600"/>
                  </a:lnTo>
                  <a:lnTo>
                    <a:pt x="401954" y="76200"/>
                  </a:lnTo>
                  <a:lnTo>
                    <a:pt x="396240" y="50165"/>
                  </a:lnTo>
                  <a:lnTo>
                    <a:pt x="382270" y="0"/>
                  </a:lnTo>
                  <a:close/>
                </a:path>
              </a:pathLst>
            </a:custGeom>
            <a:solidFill>
              <a:srgbClr val="EB85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56554" y="3954144"/>
              <a:ext cx="1539240" cy="1086485"/>
            </a:xfrm>
            <a:custGeom>
              <a:avLst/>
              <a:gdLst/>
              <a:ahLst/>
              <a:cxnLst/>
              <a:rect l="l" t="t" r="r" b="b"/>
              <a:pathLst>
                <a:path w="1539240" h="1086485">
                  <a:moveTo>
                    <a:pt x="655955" y="0"/>
                  </a:moveTo>
                  <a:lnTo>
                    <a:pt x="650875" y="0"/>
                  </a:lnTo>
                  <a:lnTo>
                    <a:pt x="620395" y="44450"/>
                  </a:lnTo>
                  <a:lnTo>
                    <a:pt x="588010" y="86994"/>
                  </a:lnTo>
                  <a:lnTo>
                    <a:pt x="554355" y="127000"/>
                  </a:lnTo>
                  <a:lnTo>
                    <a:pt x="518160" y="165100"/>
                  </a:lnTo>
                  <a:lnTo>
                    <a:pt x="480060" y="201294"/>
                  </a:lnTo>
                  <a:lnTo>
                    <a:pt x="440690" y="234950"/>
                  </a:lnTo>
                  <a:lnTo>
                    <a:pt x="400050" y="266700"/>
                  </a:lnTo>
                  <a:lnTo>
                    <a:pt x="358140" y="295909"/>
                  </a:lnTo>
                  <a:lnTo>
                    <a:pt x="316865" y="323214"/>
                  </a:lnTo>
                  <a:lnTo>
                    <a:pt x="274955" y="349250"/>
                  </a:lnTo>
                  <a:lnTo>
                    <a:pt x="231140" y="372109"/>
                  </a:lnTo>
                  <a:lnTo>
                    <a:pt x="186690" y="393064"/>
                  </a:lnTo>
                  <a:lnTo>
                    <a:pt x="140970" y="411479"/>
                  </a:lnTo>
                  <a:lnTo>
                    <a:pt x="95250" y="427354"/>
                  </a:lnTo>
                  <a:lnTo>
                    <a:pt x="47625" y="440689"/>
                  </a:lnTo>
                  <a:lnTo>
                    <a:pt x="0" y="452119"/>
                  </a:lnTo>
                  <a:lnTo>
                    <a:pt x="45720" y="461644"/>
                  </a:lnTo>
                  <a:lnTo>
                    <a:pt x="91440" y="473709"/>
                  </a:lnTo>
                  <a:lnTo>
                    <a:pt x="136525" y="487679"/>
                  </a:lnTo>
                  <a:lnTo>
                    <a:pt x="180975" y="504189"/>
                  </a:lnTo>
                  <a:lnTo>
                    <a:pt x="225425" y="522604"/>
                  </a:lnTo>
                  <a:lnTo>
                    <a:pt x="269240" y="543559"/>
                  </a:lnTo>
                  <a:lnTo>
                    <a:pt x="312420" y="566419"/>
                  </a:lnTo>
                  <a:lnTo>
                    <a:pt x="363855" y="596264"/>
                  </a:lnTo>
                  <a:lnTo>
                    <a:pt x="412115" y="626744"/>
                  </a:lnTo>
                  <a:lnTo>
                    <a:pt x="457835" y="657859"/>
                  </a:lnTo>
                  <a:lnTo>
                    <a:pt x="500380" y="689609"/>
                  </a:lnTo>
                  <a:lnTo>
                    <a:pt x="540385" y="721994"/>
                  </a:lnTo>
                  <a:lnTo>
                    <a:pt x="577850" y="755014"/>
                  </a:lnTo>
                  <a:lnTo>
                    <a:pt x="612140" y="788034"/>
                  </a:lnTo>
                  <a:lnTo>
                    <a:pt x="644525" y="822324"/>
                  </a:lnTo>
                  <a:lnTo>
                    <a:pt x="674370" y="856614"/>
                  </a:lnTo>
                  <a:lnTo>
                    <a:pt x="701040" y="891539"/>
                  </a:lnTo>
                  <a:lnTo>
                    <a:pt x="725805" y="927099"/>
                  </a:lnTo>
                  <a:lnTo>
                    <a:pt x="749935" y="966469"/>
                  </a:lnTo>
                  <a:lnTo>
                    <a:pt x="771525" y="1005839"/>
                  </a:lnTo>
                  <a:lnTo>
                    <a:pt x="790575" y="1045844"/>
                  </a:lnTo>
                  <a:lnTo>
                    <a:pt x="806450" y="1086484"/>
                  </a:lnTo>
                  <a:lnTo>
                    <a:pt x="857885" y="1080134"/>
                  </a:lnTo>
                  <a:lnTo>
                    <a:pt x="908685" y="1071879"/>
                  </a:lnTo>
                  <a:lnTo>
                    <a:pt x="960120" y="1061719"/>
                  </a:lnTo>
                  <a:lnTo>
                    <a:pt x="1010285" y="1049019"/>
                  </a:lnTo>
                  <a:lnTo>
                    <a:pt x="1060450" y="1035049"/>
                  </a:lnTo>
                  <a:lnTo>
                    <a:pt x="1109345" y="1019174"/>
                  </a:lnTo>
                  <a:lnTo>
                    <a:pt x="1156970" y="1002029"/>
                  </a:lnTo>
                  <a:lnTo>
                    <a:pt x="1202054" y="978534"/>
                  </a:lnTo>
                  <a:lnTo>
                    <a:pt x="1246504" y="952499"/>
                  </a:lnTo>
                  <a:lnTo>
                    <a:pt x="1289050" y="923289"/>
                  </a:lnTo>
                  <a:lnTo>
                    <a:pt x="1330325" y="892174"/>
                  </a:lnTo>
                  <a:lnTo>
                    <a:pt x="1369695" y="859154"/>
                  </a:lnTo>
                  <a:lnTo>
                    <a:pt x="1407795" y="822959"/>
                  </a:lnTo>
                  <a:lnTo>
                    <a:pt x="1443354" y="784224"/>
                  </a:lnTo>
                  <a:lnTo>
                    <a:pt x="1477645" y="743584"/>
                  </a:lnTo>
                  <a:lnTo>
                    <a:pt x="1509395" y="700404"/>
                  </a:lnTo>
                  <a:lnTo>
                    <a:pt x="1539240" y="655319"/>
                  </a:lnTo>
                  <a:lnTo>
                    <a:pt x="1524000" y="609599"/>
                  </a:lnTo>
                  <a:lnTo>
                    <a:pt x="1506854" y="564514"/>
                  </a:lnTo>
                  <a:lnTo>
                    <a:pt x="1486535" y="520699"/>
                  </a:lnTo>
                  <a:lnTo>
                    <a:pt x="1464945" y="478154"/>
                  </a:lnTo>
                  <a:lnTo>
                    <a:pt x="1440179" y="436244"/>
                  </a:lnTo>
                  <a:lnTo>
                    <a:pt x="1413510" y="395604"/>
                  </a:lnTo>
                  <a:lnTo>
                    <a:pt x="1384935" y="356234"/>
                  </a:lnTo>
                  <a:lnTo>
                    <a:pt x="1353820" y="318769"/>
                  </a:lnTo>
                  <a:lnTo>
                    <a:pt x="1320800" y="282575"/>
                  </a:lnTo>
                  <a:lnTo>
                    <a:pt x="1285240" y="247650"/>
                  </a:lnTo>
                  <a:lnTo>
                    <a:pt x="1247775" y="214629"/>
                  </a:lnTo>
                  <a:lnTo>
                    <a:pt x="1208404" y="183514"/>
                  </a:lnTo>
                  <a:lnTo>
                    <a:pt x="1166495" y="154304"/>
                  </a:lnTo>
                  <a:lnTo>
                    <a:pt x="1122679" y="127000"/>
                  </a:lnTo>
                  <a:lnTo>
                    <a:pt x="1078229" y="102234"/>
                  </a:lnTo>
                  <a:lnTo>
                    <a:pt x="1033145" y="80644"/>
                  </a:lnTo>
                  <a:lnTo>
                    <a:pt x="987425" y="61594"/>
                  </a:lnTo>
                  <a:lnTo>
                    <a:pt x="941070" y="45084"/>
                  </a:lnTo>
                  <a:lnTo>
                    <a:pt x="894080" y="31114"/>
                  </a:lnTo>
                  <a:lnTo>
                    <a:pt x="846455" y="19684"/>
                  </a:lnTo>
                  <a:lnTo>
                    <a:pt x="798830" y="10794"/>
                  </a:lnTo>
                  <a:lnTo>
                    <a:pt x="751205" y="4444"/>
                  </a:lnTo>
                  <a:lnTo>
                    <a:pt x="703580" y="634"/>
                  </a:lnTo>
                  <a:lnTo>
                    <a:pt x="655955" y="0"/>
                  </a:lnTo>
                  <a:close/>
                </a:path>
              </a:pathLst>
            </a:custGeom>
            <a:solidFill>
              <a:srgbClr val="EB84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0359" y="4250054"/>
              <a:ext cx="394335" cy="156210"/>
            </a:xfrm>
            <a:custGeom>
              <a:avLst/>
              <a:gdLst/>
              <a:ahLst/>
              <a:cxnLst/>
              <a:rect l="l" t="t" r="r" b="b"/>
              <a:pathLst>
                <a:path w="394335" h="156210">
                  <a:moveTo>
                    <a:pt x="394335" y="0"/>
                  </a:moveTo>
                  <a:lnTo>
                    <a:pt x="348614" y="27940"/>
                  </a:lnTo>
                  <a:lnTo>
                    <a:pt x="301625" y="52705"/>
                  </a:lnTo>
                  <a:lnTo>
                    <a:pt x="254000" y="75565"/>
                  </a:lnTo>
                  <a:lnTo>
                    <a:pt x="204469" y="95885"/>
                  </a:lnTo>
                  <a:lnTo>
                    <a:pt x="154939" y="113665"/>
                  </a:lnTo>
                  <a:lnTo>
                    <a:pt x="104139" y="128270"/>
                  </a:lnTo>
                  <a:lnTo>
                    <a:pt x="52069" y="140335"/>
                  </a:lnTo>
                  <a:lnTo>
                    <a:pt x="0" y="149860"/>
                  </a:lnTo>
                  <a:lnTo>
                    <a:pt x="36194" y="156210"/>
                  </a:lnTo>
                  <a:lnTo>
                    <a:pt x="83819" y="144780"/>
                  </a:lnTo>
                  <a:lnTo>
                    <a:pt x="131444" y="131445"/>
                  </a:lnTo>
                  <a:lnTo>
                    <a:pt x="177164" y="115570"/>
                  </a:lnTo>
                  <a:lnTo>
                    <a:pt x="222885" y="97155"/>
                  </a:lnTo>
                  <a:lnTo>
                    <a:pt x="267335" y="76200"/>
                  </a:lnTo>
                  <a:lnTo>
                    <a:pt x="311150" y="53340"/>
                  </a:lnTo>
                  <a:lnTo>
                    <a:pt x="353060" y="27305"/>
                  </a:lnTo>
                  <a:lnTo>
                    <a:pt x="394335" y="0"/>
                  </a:lnTo>
                  <a:close/>
                </a:path>
              </a:pathLst>
            </a:custGeom>
            <a:solidFill>
              <a:srgbClr val="EB84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7584" y="3929379"/>
              <a:ext cx="29209" cy="25400"/>
            </a:xfrm>
            <a:custGeom>
              <a:avLst/>
              <a:gdLst/>
              <a:ahLst/>
              <a:cxnLst/>
              <a:rect l="l" t="t" r="r" b="b"/>
              <a:pathLst>
                <a:path w="29210" h="25400">
                  <a:moveTo>
                    <a:pt x="29210" y="0"/>
                  </a:moveTo>
                  <a:lnTo>
                    <a:pt x="23494" y="0"/>
                  </a:lnTo>
                  <a:lnTo>
                    <a:pt x="13335" y="1270"/>
                  </a:lnTo>
                  <a:lnTo>
                    <a:pt x="6350" y="13335"/>
                  </a:lnTo>
                  <a:lnTo>
                    <a:pt x="0" y="25400"/>
                  </a:lnTo>
                  <a:lnTo>
                    <a:pt x="4444" y="24765"/>
                  </a:lnTo>
                  <a:lnTo>
                    <a:pt x="13335" y="24765"/>
                  </a:lnTo>
                  <a:lnTo>
                    <a:pt x="20954" y="12065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EC81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81344" y="3930650"/>
              <a:ext cx="409575" cy="129539"/>
            </a:xfrm>
            <a:custGeom>
              <a:avLst/>
              <a:gdLst/>
              <a:ahLst/>
              <a:cxnLst/>
              <a:rect l="l" t="t" r="r" b="b"/>
              <a:pathLst>
                <a:path w="409575" h="129539">
                  <a:moveTo>
                    <a:pt x="409575" y="0"/>
                  </a:moveTo>
                  <a:lnTo>
                    <a:pt x="361314" y="5079"/>
                  </a:lnTo>
                  <a:lnTo>
                    <a:pt x="314325" y="12700"/>
                  </a:lnTo>
                  <a:lnTo>
                    <a:pt x="267334" y="22860"/>
                  </a:lnTo>
                  <a:lnTo>
                    <a:pt x="220344" y="34925"/>
                  </a:lnTo>
                  <a:lnTo>
                    <a:pt x="174625" y="49529"/>
                  </a:lnTo>
                  <a:lnTo>
                    <a:pt x="129539" y="66039"/>
                  </a:lnTo>
                  <a:lnTo>
                    <a:pt x="85725" y="85089"/>
                  </a:lnTo>
                  <a:lnTo>
                    <a:pt x="41909" y="106045"/>
                  </a:lnTo>
                  <a:lnTo>
                    <a:pt x="0" y="129539"/>
                  </a:lnTo>
                  <a:lnTo>
                    <a:pt x="46354" y="106679"/>
                  </a:lnTo>
                  <a:lnTo>
                    <a:pt x="93979" y="86360"/>
                  </a:lnTo>
                  <a:lnTo>
                    <a:pt x="142875" y="69214"/>
                  </a:lnTo>
                  <a:lnTo>
                    <a:pt x="192404" y="54610"/>
                  </a:lnTo>
                  <a:lnTo>
                    <a:pt x="242569" y="42545"/>
                  </a:lnTo>
                  <a:lnTo>
                    <a:pt x="293369" y="33654"/>
                  </a:lnTo>
                  <a:lnTo>
                    <a:pt x="344169" y="27304"/>
                  </a:lnTo>
                  <a:lnTo>
                    <a:pt x="396239" y="2412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EB7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7414" y="3954144"/>
              <a:ext cx="104139" cy="1327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357494" y="3954779"/>
              <a:ext cx="720725" cy="438150"/>
            </a:xfrm>
            <a:custGeom>
              <a:avLst/>
              <a:gdLst/>
              <a:ahLst/>
              <a:cxnLst/>
              <a:rect l="l" t="t" r="r" b="b"/>
              <a:pathLst>
                <a:path w="720725" h="438150">
                  <a:moveTo>
                    <a:pt x="720725" y="0"/>
                  </a:moveTo>
                  <a:lnTo>
                    <a:pt x="668654" y="3175"/>
                  </a:lnTo>
                  <a:lnTo>
                    <a:pt x="617854" y="9525"/>
                  </a:lnTo>
                  <a:lnTo>
                    <a:pt x="567054" y="18415"/>
                  </a:lnTo>
                  <a:lnTo>
                    <a:pt x="516889" y="30480"/>
                  </a:lnTo>
                  <a:lnTo>
                    <a:pt x="467359" y="45085"/>
                  </a:lnTo>
                  <a:lnTo>
                    <a:pt x="418464" y="62230"/>
                  </a:lnTo>
                  <a:lnTo>
                    <a:pt x="370839" y="82550"/>
                  </a:lnTo>
                  <a:lnTo>
                    <a:pt x="324484" y="105410"/>
                  </a:lnTo>
                  <a:lnTo>
                    <a:pt x="283844" y="130175"/>
                  </a:lnTo>
                  <a:lnTo>
                    <a:pt x="243839" y="157480"/>
                  </a:lnTo>
                  <a:lnTo>
                    <a:pt x="205739" y="186690"/>
                  </a:lnTo>
                  <a:lnTo>
                    <a:pt x="168275" y="217805"/>
                  </a:lnTo>
                  <a:lnTo>
                    <a:pt x="132714" y="250825"/>
                  </a:lnTo>
                  <a:lnTo>
                    <a:pt x="98425" y="285750"/>
                  </a:lnTo>
                  <a:lnTo>
                    <a:pt x="66039" y="323215"/>
                  </a:lnTo>
                  <a:lnTo>
                    <a:pt x="34925" y="361950"/>
                  </a:lnTo>
                  <a:lnTo>
                    <a:pt x="27304" y="381000"/>
                  </a:lnTo>
                  <a:lnTo>
                    <a:pt x="18414" y="400050"/>
                  </a:lnTo>
                  <a:lnTo>
                    <a:pt x="9525" y="418465"/>
                  </a:lnTo>
                  <a:lnTo>
                    <a:pt x="0" y="437515"/>
                  </a:lnTo>
                  <a:lnTo>
                    <a:pt x="10159" y="438150"/>
                  </a:lnTo>
                  <a:lnTo>
                    <a:pt x="59689" y="431800"/>
                  </a:lnTo>
                  <a:lnTo>
                    <a:pt x="109219" y="423545"/>
                  </a:lnTo>
                  <a:lnTo>
                    <a:pt x="157479" y="412115"/>
                  </a:lnTo>
                  <a:lnTo>
                    <a:pt x="205739" y="398145"/>
                  </a:lnTo>
                  <a:lnTo>
                    <a:pt x="253364" y="382270"/>
                  </a:lnTo>
                  <a:lnTo>
                    <a:pt x="299719" y="363855"/>
                  </a:lnTo>
                  <a:lnTo>
                    <a:pt x="345439" y="342900"/>
                  </a:lnTo>
                  <a:lnTo>
                    <a:pt x="389889" y="319405"/>
                  </a:lnTo>
                  <a:lnTo>
                    <a:pt x="433704" y="294005"/>
                  </a:lnTo>
                  <a:lnTo>
                    <a:pt x="475614" y="266065"/>
                  </a:lnTo>
                  <a:lnTo>
                    <a:pt x="516889" y="236220"/>
                  </a:lnTo>
                  <a:lnTo>
                    <a:pt x="556259" y="203200"/>
                  </a:lnTo>
                  <a:lnTo>
                    <a:pt x="593725" y="168910"/>
                  </a:lnTo>
                  <a:lnTo>
                    <a:pt x="629919" y="132080"/>
                  </a:lnTo>
                  <a:lnTo>
                    <a:pt x="673734" y="74930"/>
                  </a:lnTo>
                  <a:lnTo>
                    <a:pt x="720725" y="0"/>
                  </a:lnTo>
                  <a:close/>
                </a:path>
              </a:pathLst>
            </a:custGeom>
            <a:solidFill>
              <a:srgbClr val="EB81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0919" y="3928744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31750" y="0"/>
                  </a:moveTo>
                  <a:lnTo>
                    <a:pt x="26669" y="0"/>
                  </a:lnTo>
                  <a:lnTo>
                    <a:pt x="15875" y="1269"/>
                  </a:lnTo>
                  <a:lnTo>
                    <a:pt x="7619" y="13334"/>
                  </a:lnTo>
                  <a:lnTo>
                    <a:pt x="0" y="26034"/>
                  </a:lnTo>
                  <a:lnTo>
                    <a:pt x="15875" y="26034"/>
                  </a:lnTo>
                  <a:lnTo>
                    <a:pt x="24129" y="1270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E37B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367019" y="3954144"/>
              <a:ext cx="739775" cy="441959"/>
            </a:xfrm>
            <a:custGeom>
              <a:avLst/>
              <a:gdLst/>
              <a:ahLst/>
              <a:cxnLst/>
              <a:rect l="l" t="t" r="r" b="b"/>
              <a:pathLst>
                <a:path w="739775" h="441960">
                  <a:moveTo>
                    <a:pt x="739775" y="0"/>
                  </a:moveTo>
                  <a:lnTo>
                    <a:pt x="723900" y="0"/>
                  </a:lnTo>
                  <a:lnTo>
                    <a:pt x="699769" y="34925"/>
                  </a:lnTo>
                  <a:lnTo>
                    <a:pt x="674369" y="69214"/>
                  </a:lnTo>
                  <a:lnTo>
                    <a:pt x="647700" y="101600"/>
                  </a:lnTo>
                  <a:lnTo>
                    <a:pt x="619759" y="132714"/>
                  </a:lnTo>
                  <a:lnTo>
                    <a:pt x="583564" y="169544"/>
                  </a:lnTo>
                  <a:lnTo>
                    <a:pt x="546100" y="203834"/>
                  </a:lnTo>
                  <a:lnTo>
                    <a:pt x="506729" y="236854"/>
                  </a:lnTo>
                  <a:lnTo>
                    <a:pt x="465454" y="266700"/>
                  </a:lnTo>
                  <a:lnTo>
                    <a:pt x="423544" y="294639"/>
                  </a:lnTo>
                  <a:lnTo>
                    <a:pt x="379729" y="320039"/>
                  </a:lnTo>
                  <a:lnTo>
                    <a:pt x="335279" y="343534"/>
                  </a:lnTo>
                  <a:lnTo>
                    <a:pt x="289559" y="364489"/>
                  </a:lnTo>
                  <a:lnTo>
                    <a:pt x="243204" y="382904"/>
                  </a:lnTo>
                  <a:lnTo>
                    <a:pt x="195579" y="398779"/>
                  </a:lnTo>
                  <a:lnTo>
                    <a:pt x="147319" y="412749"/>
                  </a:lnTo>
                  <a:lnTo>
                    <a:pt x="99059" y="424179"/>
                  </a:lnTo>
                  <a:lnTo>
                    <a:pt x="49529" y="432434"/>
                  </a:lnTo>
                  <a:lnTo>
                    <a:pt x="0" y="438784"/>
                  </a:lnTo>
                  <a:lnTo>
                    <a:pt x="26034" y="441959"/>
                  </a:lnTo>
                  <a:lnTo>
                    <a:pt x="104775" y="436244"/>
                  </a:lnTo>
                  <a:lnTo>
                    <a:pt x="156844" y="424179"/>
                  </a:lnTo>
                  <a:lnTo>
                    <a:pt x="207644" y="409574"/>
                  </a:lnTo>
                  <a:lnTo>
                    <a:pt x="257175" y="391794"/>
                  </a:lnTo>
                  <a:lnTo>
                    <a:pt x="306704" y="371474"/>
                  </a:lnTo>
                  <a:lnTo>
                    <a:pt x="354329" y="349250"/>
                  </a:lnTo>
                  <a:lnTo>
                    <a:pt x="401319" y="323850"/>
                  </a:lnTo>
                  <a:lnTo>
                    <a:pt x="447039" y="295909"/>
                  </a:lnTo>
                  <a:lnTo>
                    <a:pt x="484504" y="267334"/>
                  </a:lnTo>
                  <a:lnTo>
                    <a:pt x="488038" y="267334"/>
                  </a:lnTo>
                  <a:lnTo>
                    <a:pt x="529589" y="234950"/>
                  </a:lnTo>
                  <a:lnTo>
                    <a:pt x="568959" y="201294"/>
                  </a:lnTo>
                  <a:lnTo>
                    <a:pt x="607059" y="165100"/>
                  </a:lnTo>
                  <a:lnTo>
                    <a:pt x="643254" y="127000"/>
                  </a:lnTo>
                  <a:lnTo>
                    <a:pt x="677544" y="86994"/>
                  </a:lnTo>
                  <a:lnTo>
                    <a:pt x="709294" y="44450"/>
                  </a:lnTo>
                  <a:lnTo>
                    <a:pt x="739775" y="0"/>
                  </a:lnTo>
                  <a:close/>
                </a:path>
                <a:path w="739775" h="441960">
                  <a:moveTo>
                    <a:pt x="488038" y="267334"/>
                  </a:moveTo>
                  <a:lnTo>
                    <a:pt x="484504" y="267334"/>
                  </a:lnTo>
                  <a:lnTo>
                    <a:pt x="447039" y="295909"/>
                  </a:lnTo>
                  <a:lnTo>
                    <a:pt x="488038" y="267334"/>
                  </a:lnTo>
                  <a:close/>
                </a:path>
              </a:pathLst>
            </a:custGeom>
            <a:solidFill>
              <a:srgbClr val="E37C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5" y="4608194"/>
              <a:ext cx="86359" cy="11938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264909" y="4711700"/>
              <a:ext cx="757555" cy="342900"/>
            </a:xfrm>
            <a:custGeom>
              <a:avLst/>
              <a:gdLst/>
              <a:ahLst/>
              <a:cxnLst/>
              <a:rect l="l" t="t" r="r" b="b"/>
              <a:pathLst>
                <a:path w="757554" h="342900">
                  <a:moveTo>
                    <a:pt x="755014" y="0"/>
                  </a:moveTo>
                  <a:lnTo>
                    <a:pt x="721994" y="30480"/>
                  </a:lnTo>
                  <a:lnTo>
                    <a:pt x="674369" y="68580"/>
                  </a:lnTo>
                  <a:lnTo>
                    <a:pt x="635635" y="96519"/>
                  </a:lnTo>
                  <a:lnTo>
                    <a:pt x="593724" y="124460"/>
                  </a:lnTo>
                  <a:lnTo>
                    <a:pt x="548639" y="151130"/>
                  </a:lnTo>
                  <a:lnTo>
                    <a:pt x="501649" y="176530"/>
                  </a:lnTo>
                  <a:lnTo>
                    <a:pt x="452755" y="200660"/>
                  </a:lnTo>
                  <a:lnTo>
                    <a:pt x="401319" y="223519"/>
                  </a:lnTo>
                  <a:lnTo>
                    <a:pt x="347980" y="245110"/>
                  </a:lnTo>
                  <a:lnTo>
                    <a:pt x="300989" y="266700"/>
                  </a:lnTo>
                  <a:lnTo>
                    <a:pt x="252730" y="285114"/>
                  </a:lnTo>
                  <a:lnTo>
                    <a:pt x="203200" y="300989"/>
                  </a:lnTo>
                  <a:lnTo>
                    <a:pt x="153035" y="314325"/>
                  </a:lnTo>
                  <a:lnTo>
                    <a:pt x="102869" y="324485"/>
                  </a:lnTo>
                  <a:lnTo>
                    <a:pt x="51435" y="332105"/>
                  </a:lnTo>
                  <a:lnTo>
                    <a:pt x="0" y="337185"/>
                  </a:lnTo>
                  <a:lnTo>
                    <a:pt x="1904" y="342900"/>
                  </a:lnTo>
                  <a:lnTo>
                    <a:pt x="53339" y="336550"/>
                  </a:lnTo>
                  <a:lnTo>
                    <a:pt x="105410" y="327660"/>
                  </a:lnTo>
                  <a:lnTo>
                    <a:pt x="156210" y="316864"/>
                  </a:lnTo>
                  <a:lnTo>
                    <a:pt x="207010" y="304800"/>
                  </a:lnTo>
                  <a:lnTo>
                    <a:pt x="257174" y="290194"/>
                  </a:lnTo>
                  <a:lnTo>
                    <a:pt x="306705" y="274319"/>
                  </a:lnTo>
                  <a:lnTo>
                    <a:pt x="354964" y="257175"/>
                  </a:lnTo>
                  <a:lnTo>
                    <a:pt x="401955" y="238125"/>
                  </a:lnTo>
                  <a:lnTo>
                    <a:pt x="447674" y="217805"/>
                  </a:lnTo>
                  <a:lnTo>
                    <a:pt x="491489" y="196850"/>
                  </a:lnTo>
                  <a:lnTo>
                    <a:pt x="542924" y="169544"/>
                  </a:lnTo>
                  <a:lnTo>
                    <a:pt x="591819" y="140969"/>
                  </a:lnTo>
                  <a:lnTo>
                    <a:pt x="637539" y="111760"/>
                  </a:lnTo>
                  <a:lnTo>
                    <a:pt x="680085" y="81280"/>
                  </a:lnTo>
                  <a:lnTo>
                    <a:pt x="718819" y="50164"/>
                  </a:lnTo>
                  <a:lnTo>
                    <a:pt x="757555" y="15875"/>
                  </a:lnTo>
                  <a:lnTo>
                    <a:pt x="755014" y="0"/>
                  </a:lnTo>
                  <a:close/>
                </a:path>
              </a:pathLst>
            </a:custGeom>
            <a:solidFill>
              <a:srgbClr val="C98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62369" y="4956810"/>
              <a:ext cx="350520" cy="92075"/>
            </a:xfrm>
            <a:custGeom>
              <a:avLst/>
              <a:gdLst/>
              <a:ahLst/>
              <a:cxnLst/>
              <a:rect l="l" t="t" r="r" b="b"/>
              <a:pathLst>
                <a:path w="350520" h="92075">
                  <a:moveTo>
                    <a:pt x="350520" y="0"/>
                  </a:moveTo>
                  <a:lnTo>
                    <a:pt x="302895" y="17144"/>
                  </a:lnTo>
                  <a:lnTo>
                    <a:pt x="254000" y="33019"/>
                  </a:lnTo>
                  <a:lnTo>
                    <a:pt x="203834" y="46989"/>
                  </a:lnTo>
                  <a:lnTo>
                    <a:pt x="153669" y="59689"/>
                  </a:lnTo>
                  <a:lnTo>
                    <a:pt x="102234" y="69850"/>
                  </a:lnTo>
                  <a:lnTo>
                    <a:pt x="51434" y="78104"/>
                  </a:lnTo>
                  <a:lnTo>
                    <a:pt x="0" y="84454"/>
                  </a:lnTo>
                  <a:lnTo>
                    <a:pt x="2539" y="92075"/>
                  </a:lnTo>
                  <a:lnTo>
                    <a:pt x="53975" y="86994"/>
                  </a:lnTo>
                  <a:lnTo>
                    <a:pt x="105409" y="79375"/>
                  </a:lnTo>
                  <a:lnTo>
                    <a:pt x="155575" y="69214"/>
                  </a:lnTo>
                  <a:lnTo>
                    <a:pt x="205739" y="55879"/>
                  </a:lnTo>
                  <a:lnTo>
                    <a:pt x="255270" y="40004"/>
                  </a:lnTo>
                  <a:lnTo>
                    <a:pt x="303529" y="21589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C986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80125" y="4609464"/>
              <a:ext cx="1104900" cy="1379855"/>
            </a:xfrm>
            <a:custGeom>
              <a:avLst/>
              <a:gdLst/>
              <a:ahLst/>
              <a:cxnLst/>
              <a:rect l="l" t="t" r="r" b="b"/>
              <a:pathLst>
                <a:path w="1104900" h="1379854">
                  <a:moveTo>
                    <a:pt x="1033779" y="0"/>
                  </a:moveTo>
                  <a:lnTo>
                    <a:pt x="1025525" y="15875"/>
                  </a:lnTo>
                  <a:lnTo>
                    <a:pt x="1040765" y="64135"/>
                  </a:lnTo>
                  <a:lnTo>
                    <a:pt x="1054100" y="113030"/>
                  </a:lnTo>
                  <a:lnTo>
                    <a:pt x="1065529" y="161925"/>
                  </a:lnTo>
                  <a:lnTo>
                    <a:pt x="1074420" y="212090"/>
                  </a:lnTo>
                  <a:lnTo>
                    <a:pt x="1082040" y="261620"/>
                  </a:lnTo>
                  <a:lnTo>
                    <a:pt x="1087120" y="311785"/>
                  </a:lnTo>
                  <a:lnTo>
                    <a:pt x="1090295" y="362585"/>
                  </a:lnTo>
                  <a:lnTo>
                    <a:pt x="1091565" y="412750"/>
                  </a:lnTo>
                  <a:lnTo>
                    <a:pt x="1090295" y="465455"/>
                  </a:lnTo>
                  <a:lnTo>
                    <a:pt x="1086484" y="518160"/>
                  </a:lnTo>
                  <a:lnTo>
                    <a:pt x="1080770" y="570230"/>
                  </a:lnTo>
                  <a:lnTo>
                    <a:pt x="1071879" y="622300"/>
                  </a:lnTo>
                  <a:lnTo>
                    <a:pt x="1061084" y="673100"/>
                  </a:lnTo>
                  <a:lnTo>
                    <a:pt x="1047750" y="723265"/>
                  </a:lnTo>
                  <a:lnTo>
                    <a:pt x="1031240" y="772795"/>
                  </a:lnTo>
                  <a:lnTo>
                    <a:pt x="1012825" y="821055"/>
                  </a:lnTo>
                  <a:lnTo>
                    <a:pt x="991870" y="867410"/>
                  </a:lnTo>
                  <a:lnTo>
                    <a:pt x="967740" y="913130"/>
                  </a:lnTo>
                  <a:lnTo>
                    <a:pt x="939165" y="961390"/>
                  </a:lnTo>
                  <a:lnTo>
                    <a:pt x="909954" y="1007110"/>
                  </a:lnTo>
                  <a:lnTo>
                    <a:pt x="880109" y="1049020"/>
                  </a:lnTo>
                  <a:lnTo>
                    <a:pt x="849629" y="1088390"/>
                  </a:lnTo>
                  <a:lnTo>
                    <a:pt x="817879" y="1124585"/>
                  </a:lnTo>
                  <a:lnTo>
                    <a:pt x="786129" y="1157605"/>
                  </a:lnTo>
                  <a:lnTo>
                    <a:pt x="753109" y="1188720"/>
                  </a:lnTo>
                  <a:lnTo>
                    <a:pt x="720090" y="1216660"/>
                  </a:lnTo>
                  <a:lnTo>
                    <a:pt x="686434" y="1242060"/>
                  </a:lnTo>
                  <a:lnTo>
                    <a:pt x="651509" y="1264285"/>
                  </a:lnTo>
                  <a:lnTo>
                    <a:pt x="607695" y="1289685"/>
                  </a:lnTo>
                  <a:lnTo>
                    <a:pt x="563245" y="1310640"/>
                  </a:lnTo>
                  <a:lnTo>
                    <a:pt x="518159" y="1328420"/>
                  </a:lnTo>
                  <a:lnTo>
                    <a:pt x="472440" y="1342390"/>
                  </a:lnTo>
                  <a:lnTo>
                    <a:pt x="426084" y="1353185"/>
                  </a:lnTo>
                  <a:lnTo>
                    <a:pt x="379095" y="1360805"/>
                  </a:lnTo>
                  <a:lnTo>
                    <a:pt x="332104" y="1365250"/>
                  </a:lnTo>
                  <a:lnTo>
                    <a:pt x="284479" y="1366520"/>
                  </a:lnTo>
                  <a:lnTo>
                    <a:pt x="238760" y="1365250"/>
                  </a:lnTo>
                  <a:lnTo>
                    <a:pt x="192404" y="1361440"/>
                  </a:lnTo>
                  <a:lnTo>
                    <a:pt x="146685" y="1355725"/>
                  </a:lnTo>
                  <a:lnTo>
                    <a:pt x="100329" y="1347470"/>
                  </a:lnTo>
                  <a:lnTo>
                    <a:pt x="53975" y="1336675"/>
                  </a:lnTo>
                  <a:lnTo>
                    <a:pt x="7620" y="1324610"/>
                  </a:lnTo>
                  <a:lnTo>
                    <a:pt x="0" y="1336040"/>
                  </a:lnTo>
                  <a:lnTo>
                    <a:pt x="47625" y="1348740"/>
                  </a:lnTo>
                  <a:lnTo>
                    <a:pt x="95250" y="1359535"/>
                  </a:lnTo>
                  <a:lnTo>
                    <a:pt x="142239" y="1368425"/>
                  </a:lnTo>
                  <a:lnTo>
                    <a:pt x="189864" y="1374775"/>
                  </a:lnTo>
                  <a:lnTo>
                    <a:pt x="237489" y="1378585"/>
                  </a:lnTo>
                  <a:lnTo>
                    <a:pt x="284479" y="1379855"/>
                  </a:lnTo>
                  <a:lnTo>
                    <a:pt x="332739" y="1378585"/>
                  </a:lnTo>
                  <a:lnTo>
                    <a:pt x="381000" y="1373505"/>
                  </a:lnTo>
                  <a:lnTo>
                    <a:pt x="428625" y="1365885"/>
                  </a:lnTo>
                  <a:lnTo>
                    <a:pt x="476250" y="1355090"/>
                  </a:lnTo>
                  <a:lnTo>
                    <a:pt x="522604" y="1341120"/>
                  </a:lnTo>
                  <a:lnTo>
                    <a:pt x="568959" y="1322705"/>
                  </a:lnTo>
                  <a:lnTo>
                    <a:pt x="614045" y="1301115"/>
                  </a:lnTo>
                  <a:lnTo>
                    <a:pt x="658495" y="1275715"/>
                  </a:lnTo>
                  <a:lnTo>
                    <a:pt x="694054" y="1252855"/>
                  </a:lnTo>
                  <a:lnTo>
                    <a:pt x="728345" y="1226820"/>
                  </a:lnTo>
                  <a:lnTo>
                    <a:pt x="762000" y="1198245"/>
                  </a:lnTo>
                  <a:lnTo>
                    <a:pt x="795654" y="1167130"/>
                  </a:lnTo>
                  <a:lnTo>
                    <a:pt x="828040" y="1133475"/>
                  </a:lnTo>
                  <a:lnTo>
                    <a:pt x="859790" y="1096645"/>
                  </a:lnTo>
                  <a:lnTo>
                    <a:pt x="890904" y="1057275"/>
                  </a:lnTo>
                  <a:lnTo>
                    <a:pt x="921384" y="1014095"/>
                  </a:lnTo>
                  <a:lnTo>
                    <a:pt x="950595" y="968375"/>
                  </a:lnTo>
                  <a:lnTo>
                    <a:pt x="979170" y="920115"/>
                  </a:lnTo>
                  <a:lnTo>
                    <a:pt x="1001395" y="877570"/>
                  </a:lnTo>
                  <a:lnTo>
                    <a:pt x="1021715" y="834390"/>
                  </a:lnTo>
                  <a:lnTo>
                    <a:pt x="1039495" y="790575"/>
                  </a:lnTo>
                  <a:lnTo>
                    <a:pt x="1054734" y="745490"/>
                  </a:lnTo>
                  <a:lnTo>
                    <a:pt x="1068070" y="699770"/>
                  </a:lnTo>
                  <a:lnTo>
                    <a:pt x="1079500" y="652780"/>
                  </a:lnTo>
                  <a:lnTo>
                    <a:pt x="1088390" y="605790"/>
                  </a:lnTo>
                  <a:lnTo>
                    <a:pt x="1095375" y="558165"/>
                  </a:lnTo>
                  <a:lnTo>
                    <a:pt x="1100454" y="509905"/>
                  </a:lnTo>
                  <a:lnTo>
                    <a:pt x="1103629" y="461010"/>
                  </a:lnTo>
                  <a:lnTo>
                    <a:pt x="1104900" y="412750"/>
                  </a:lnTo>
                  <a:lnTo>
                    <a:pt x="1103629" y="360045"/>
                  </a:lnTo>
                  <a:lnTo>
                    <a:pt x="1100454" y="307975"/>
                  </a:lnTo>
                  <a:lnTo>
                    <a:pt x="1094740" y="255270"/>
                  </a:lnTo>
                  <a:lnTo>
                    <a:pt x="1086484" y="203835"/>
                  </a:lnTo>
                  <a:lnTo>
                    <a:pt x="1076959" y="151765"/>
                  </a:lnTo>
                  <a:lnTo>
                    <a:pt x="1064895" y="100330"/>
                  </a:lnTo>
                  <a:lnTo>
                    <a:pt x="1050290" y="50165"/>
                  </a:lnTo>
                  <a:lnTo>
                    <a:pt x="1033779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4214" y="4481194"/>
              <a:ext cx="53340" cy="127635"/>
            </a:xfrm>
            <a:custGeom>
              <a:avLst/>
              <a:gdLst/>
              <a:ahLst/>
              <a:cxnLst/>
              <a:rect l="l" t="t" r="r" b="b"/>
              <a:pathLst>
                <a:path w="53340" h="127635">
                  <a:moveTo>
                    <a:pt x="6984" y="0"/>
                  </a:moveTo>
                  <a:lnTo>
                    <a:pt x="0" y="16510"/>
                  </a:lnTo>
                  <a:lnTo>
                    <a:pt x="24129" y="71120"/>
                  </a:lnTo>
                  <a:lnTo>
                    <a:pt x="45719" y="127635"/>
                  </a:lnTo>
                  <a:lnTo>
                    <a:pt x="53339" y="110490"/>
                  </a:lnTo>
                  <a:lnTo>
                    <a:pt x="31750" y="54610"/>
                  </a:lnTo>
                  <a:lnTo>
                    <a:pt x="19684" y="27305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522B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23304" y="3913504"/>
              <a:ext cx="938530" cy="583565"/>
            </a:xfrm>
            <a:custGeom>
              <a:avLst/>
              <a:gdLst/>
              <a:ahLst/>
              <a:cxnLst/>
              <a:rect l="l" t="t" r="r" b="b"/>
              <a:pathLst>
                <a:path w="938529" h="583564">
                  <a:moveTo>
                    <a:pt x="52705" y="0"/>
                  </a:moveTo>
                  <a:lnTo>
                    <a:pt x="41275" y="0"/>
                  </a:lnTo>
                  <a:lnTo>
                    <a:pt x="8255" y="635"/>
                  </a:lnTo>
                  <a:lnTo>
                    <a:pt x="0" y="14605"/>
                  </a:lnTo>
                  <a:lnTo>
                    <a:pt x="26035" y="13335"/>
                  </a:lnTo>
                  <a:lnTo>
                    <a:pt x="52705" y="13335"/>
                  </a:lnTo>
                  <a:lnTo>
                    <a:pt x="102870" y="14605"/>
                  </a:lnTo>
                  <a:lnTo>
                    <a:pt x="153670" y="18415"/>
                  </a:lnTo>
                  <a:lnTo>
                    <a:pt x="204470" y="24765"/>
                  </a:lnTo>
                  <a:lnTo>
                    <a:pt x="254635" y="34290"/>
                  </a:lnTo>
                  <a:lnTo>
                    <a:pt x="304800" y="46355"/>
                  </a:lnTo>
                  <a:lnTo>
                    <a:pt x="354330" y="60960"/>
                  </a:lnTo>
                  <a:lnTo>
                    <a:pt x="403860" y="78740"/>
                  </a:lnTo>
                  <a:lnTo>
                    <a:pt x="452120" y="99060"/>
                  </a:lnTo>
                  <a:lnTo>
                    <a:pt x="500379" y="121920"/>
                  </a:lnTo>
                  <a:lnTo>
                    <a:pt x="547370" y="147955"/>
                  </a:lnTo>
                  <a:lnTo>
                    <a:pt x="589915" y="174625"/>
                  </a:lnTo>
                  <a:lnTo>
                    <a:pt x="630554" y="203835"/>
                  </a:lnTo>
                  <a:lnTo>
                    <a:pt x="669925" y="235585"/>
                  </a:lnTo>
                  <a:lnTo>
                    <a:pt x="707390" y="269240"/>
                  </a:lnTo>
                  <a:lnTo>
                    <a:pt x="742950" y="304800"/>
                  </a:lnTo>
                  <a:lnTo>
                    <a:pt x="776604" y="342265"/>
                  </a:lnTo>
                  <a:lnTo>
                    <a:pt x="808354" y="381635"/>
                  </a:lnTo>
                  <a:lnTo>
                    <a:pt x="838835" y="422910"/>
                  </a:lnTo>
                  <a:lnTo>
                    <a:pt x="866775" y="465455"/>
                  </a:lnTo>
                  <a:lnTo>
                    <a:pt x="892810" y="509905"/>
                  </a:lnTo>
                  <a:lnTo>
                    <a:pt x="917575" y="554990"/>
                  </a:lnTo>
                  <a:lnTo>
                    <a:pt x="931545" y="583565"/>
                  </a:lnTo>
                  <a:lnTo>
                    <a:pt x="938529" y="567055"/>
                  </a:lnTo>
                  <a:lnTo>
                    <a:pt x="904875" y="502920"/>
                  </a:lnTo>
                  <a:lnTo>
                    <a:pt x="878204" y="458470"/>
                  </a:lnTo>
                  <a:lnTo>
                    <a:pt x="849629" y="415290"/>
                  </a:lnTo>
                  <a:lnTo>
                    <a:pt x="819150" y="373380"/>
                  </a:lnTo>
                  <a:lnTo>
                    <a:pt x="786765" y="333375"/>
                  </a:lnTo>
                  <a:lnTo>
                    <a:pt x="752475" y="295275"/>
                  </a:lnTo>
                  <a:lnTo>
                    <a:pt x="716279" y="259080"/>
                  </a:lnTo>
                  <a:lnTo>
                    <a:pt x="678179" y="225425"/>
                  </a:lnTo>
                  <a:lnTo>
                    <a:pt x="638810" y="193040"/>
                  </a:lnTo>
                  <a:lnTo>
                    <a:pt x="597535" y="163830"/>
                  </a:lnTo>
                  <a:lnTo>
                    <a:pt x="554354" y="136525"/>
                  </a:lnTo>
                  <a:lnTo>
                    <a:pt x="506095" y="110490"/>
                  </a:lnTo>
                  <a:lnTo>
                    <a:pt x="457835" y="86995"/>
                  </a:lnTo>
                  <a:lnTo>
                    <a:pt x="408304" y="66040"/>
                  </a:lnTo>
                  <a:lnTo>
                    <a:pt x="358775" y="48260"/>
                  </a:lnTo>
                  <a:lnTo>
                    <a:pt x="307975" y="33655"/>
                  </a:lnTo>
                  <a:lnTo>
                    <a:pt x="257175" y="21590"/>
                  </a:lnTo>
                  <a:lnTo>
                    <a:pt x="206375" y="12065"/>
                  </a:lnTo>
                  <a:lnTo>
                    <a:pt x="154940" y="5080"/>
                  </a:lnTo>
                  <a:lnTo>
                    <a:pt x="104140" y="1270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4F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90919" y="3915409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0"/>
                  </a:lnTo>
                  <a:lnTo>
                    <a:pt x="6984" y="1269"/>
                  </a:lnTo>
                  <a:lnTo>
                    <a:pt x="1904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69"/>
                  </a:lnTo>
                  <a:lnTo>
                    <a:pt x="18414" y="8889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E2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407025" y="3916679"/>
              <a:ext cx="690880" cy="363220"/>
            </a:xfrm>
            <a:custGeom>
              <a:avLst/>
              <a:gdLst/>
              <a:ahLst/>
              <a:cxnLst/>
              <a:rect l="l" t="t" r="r" b="b"/>
              <a:pathLst>
                <a:path w="690879" h="363220">
                  <a:moveTo>
                    <a:pt x="690879" y="0"/>
                  </a:moveTo>
                  <a:lnTo>
                    <a:pt x="641985" y="5080"/>
                  </a:lnTo>
                  <a:lnTo>
                    <a:pt x="593089" y="12065"/>
                  </a:lnTo>
                  <a:lnTo>
                    <a:pt x="544829" y="22225"/>
                  </a:lnTo>
                  <a:lnTo>
                    <a:pt x="496570" y="34290"/>
                  </a:lnTo>
                  <a:lnTo>
                    <a:pt x="449579" y="48895"/>
                  </a:lnTo>
                  <a:lnTo>
                    <a:pt x="403225" y="66040"/>
                  </a:lnTo>
                  <a:lnTo>
                    <a:pt x="358139" y="85090"/>
                  </a:lnTo>
                  <a:lnTo>
                    <a:pt x="313054" y="106680"/>
                  </a:lnTo>
                  <a:lnTo>
                    <a:pt x="269875" y="130175"/>
                  </a:lnTo>
                  <a:lnTo>
                    <a:pt x="227329" y="156210"/>
                  </a:lnTo>
                  <a:lnTo>
                    <a:pt x="186054" y="184785"/>
                  </a:lnTo>
                  <a:lnTo>
                    <a:pt x="146050" y="214630"/>
                  </a:lnTo>
                  <a:lnTo>
                    <a:pt x="107950" y="247015"/>
                  </a:lnTo>
                  <a:lnTo>
                    <a:pt x="71120" y="281940"/>
                  </a:lnTo>
                  <a:lnTo>
                    <a:pt x="35560" y="318770"/>
                  </a:lnTo>
                  <a:lnTo>
                    <a:pt x="1904" y="357505"/>
                  </a:lnTo>
                  <a:lnTo>
                    <a:pt x="0" y="363220"/>
                  </a:lnTo>
                  <a:lnTo>
                    <a:pt x="34289" y="324485"/>
                  </a:lnTo>
                  <a:lnTo>
                    <a:pt x="70485" y="288290"/>
                  </a:lnTo>
                  <a:lnTo>
                    <a:pt x="107950" y="254635"/>
                  </a:lnTo>
                  <a:lnTo>
                    <a:pt x="147320" y="223520"/>
                  </a:lnTo>
                  <a:lnTo>
                    <a:pt x="188595" y="194310"/>
                  </a:lnTo>
                  <a:lnTo>
                    <a:pt x="230504" y="167640"/>
                  </a:lnTo>
                  <a:lnTo>
                    <a:pt x="274320" y="143510"/>
                  </a:lnTo>
                  <a:lnTo>
                    <a:pt x="316229" y="120015"/>
                  </a:lnTo>
                  <a:lnTo>
                    <a:pt x="360045" y="99060"/>
                  </a:lnTo>
                  <a:lnTo>
                    <a:pt x="403860" y="80010"/>
                  </a:lnTo>
                  <a:lnTo>
                    <a:pt x="448945" y="63500"/>
                  </a:lnTo>
                  <a:lnTo>
                    <a:pt x="494664" y="48895"/>
                  </a:lnTo>
                  <a:lnTo>
                    <a:pt x="541654" y="36830"/>
                  </a:lnTo>
                  <a:lnTo>
                    <a:pt x="588645" y="26670"/>
                  </a:lnTo>
                  <a:lnTo>
                    <a:pt x="635635" y="19050"/>
                  </a:lnTo>
                  <a:lnTo>
                    <a:pt x="683895" y="13970"/>
                  </a:lnTo>
                  <a:lnTo>
                    <a:pt x="690879" y="0"/>
                  </a:lnTo>
                  <a:close/>
                </a:path>
              </a:pathLst>
            </a:custGeom>
            <a:solidFill>
              <a:srgbClr val="4E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92419" y="4060189"/>
              <a:ext cx="289560" cy="256540"/>
            </a:xfrm>
            <a:custGeom>
              <a:avLst/>
              <a:gdLst/>
              <a:ahLst/>
              <a:cxnLst/>
              <a:rect l="l" t="t" r="r" b="b"/>
              <a:pathLst>
                <a:path w="289560" h="256539">
                  <a:moveTo>
                    <a:pt x="289559" y="0"/>
                  </a:moveTo>
                  <a:lnTo>
                    <a:pt x="245744" y="24130"/>
                  </a:lnTo>
                  <a:lnTo>
                    <a:pt x="203834" y="50800"/>
                  </a:lnTo>
                  <a:lnTo>
                    <a:pt x="162559" y="80010"/>
                  </a:lnTo>
                  <a:lnTo>
                    <a:pt x="123189" y="111125"/>
                  </a:lnTo>
                  <a:lnTo>
                    <a:pt x="85725" y="144780"/>
                  </a:lnTo>
                  <a:lnTo>
                    <a:pt x="49529" y="180975"/>
                  </a:lnTo>
                  <a:lnTo>
                    <a:pt x="15239" y="219710"/>
                  </a:lnTo>
                  <a:lnTo>
                    <a:pt x="0" y="256540"/>
                  </a:lnTo>
                  <a:lnTo>
                    <a:pt x="31114" y="217805"/>
                  </a:lnTo>
                  <a:lnTo>
                    <a:pt x="63500" y="180339"/>
                  </a:lnTo>
                  <a:lnTo>
                    <a:pt x="97789" y="145414"/>
                  </a:lnTo>
                  <a:lnTo>
                    <a:pt x="133350" y="112395"/>
                  </a:lnTo>
                  <a:lnTo>
                    <a:pt x="170814" y="81280"/>
                  </a:lnTo>
                  <a:lnTo>
                    <a:pt x="208914" y="52070"/>
                  </a:lnTo>
                  <a:lnTo>
                    <a:pt x="248919" y="24764"/>
                  </a:lnTo>
                  <a:lnTo>
                    <a:pt x="289559" y="0"/>
                  </a:lnTo>
                  <a:close/>
                </a:path>
              </a:pathLst>
            </a:custGeom>
            <a:solidFill>
              <a:srgbClr val="4E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6794" y="3914775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29" h="15239">
                  <a:moveTo>
                    <a:pt x="24129" y="0"/>
                  </a:moveTo>
                  <a:lnTo>
                    <a:pt x="18414" y="635"/>
                  </a:lnTo>
                  <a:lnTo>
                    <a:pt x="8254" y="1270"/>
                  </a:lnTo>
                  <a:lnTo>
                    <a:pt x="2539" y="10160"/>
                  </a:lnTo>
                  <a:lnTo>
                    <a:pt x="0" y="15239"/>
                  </a:lnTo>
                  <a:lnTo>
                    <a:pt x="5079" y="14604"/>
                  </a:lnTo>
                  <a:lnTo>
                    <a:pt x="15875" y="1397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46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099934" y="4591685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70" h="33654">
                  <a:moveTo>
                    <a:pt x="7620" y="0"/>
                  </a:moveTo>
                  <a:lnTo>
                    <a:pt x="2540" y="12064"/>
                  </a:lnTo>
                  <a:lnTo>
                    <a:pt x="0" y="17144"/>
                  </a:lnTo>
                  <a:lnTo>
                    <a:pt x="1905" y="22225"/>
                  </a:lnTo>
                  <a:lnTo>
                    <a:pt x="5715" y="33654"/>
                  </a:lnTo>
                  <a:lnTo>
                    <a:pt x="8890" y="28575"/>
                  </a:lnTo>
                  <a:lnTo>
                    <a:pt x="11430" y="22859"/>
                  </a:lnTo>
                  <a:lnTo>
                    <a:pt x="13970" y="17779"/>
                  </a:lnTo>
                  <a:lnTo>
                    <a:pt x="12065" y="12064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37074" y="5911214"/>
              <a:ext cx="1529715" cy="445134"/>
            </a:xfrm>
            <a:custGeom>
              <a:avLst/>
              <a:gdLst/>
              <a:ahLst/>
              <a:cxnLst/>
              <a:rect l="l" t="t" r="r" b="b"/>
              <a:pathLst>
                <a:path w="1529714" h="445135">
                  <a:moveTo>
                    <a:pt x="1441450" y="0"/>
                  </a:moveTo>
                  <a:lnTo>
                    <a:pt x="1407160" y="39370"/>
                  </a:lnTo>
                  <a:lnTo>
                    <a:pt x="1370964" y="76200"/>
                  </a:lnTo>
                  <a:lnTo>
                    <a:pt x="1332864" y="110490"/>
                  </a:lnTo>
                  <a:lnTo>
                    <a:pt x="1292860" y="142875"/>
                  </a:lnTo>
                  <a:lnTo>
                    <a:pt x="1251585" y="172085"/>
                  </a:lnTo>
                  <a:lnTo>
                    <a:pt x="1209039" y="199390"/>
                  </a:lnTo>
                  <a:lnTo>
                    <a:pt x="1165225" y="224155"/>
                  </a:lnTo>
                  <a:lnTo>
                    <a:pt x="1120139" y="247015"/>
                  </a:lnTo>
                  <a:lnTo>
                    <a:pt x="1073785" y="266700"/>
                  </a:lnTo>
                  <a:lnTo>
                    <a:pt x="1026795" y="283845"/>
                  </a:lnTo>
                  <a:lnTo>
                    <a:pt x="979170" y="298450"/>
                  </a:lnTo>
                  <a:lnTo>
                    <a:pt x="930275" y="310515"/>
                  </a:lnTo>
                  <a:lnTo>
                    <a:pt x="881379" y="320040"/>
                  </a:lnTo>
                  <a:lnTo>
                    <a:pt x="831214" y="327025"/>
                  </a:lnTo>
                  <a:lnTo>
                    <a:pt x="781050" y="330835"/>
                  </a:lnTo>
                  <a:lnTo>
                    <a:pt x="730885" y="332740"/>
                  </a:lnTo>
                  <a:lnTo>
                    <a:pt x="683260" y="331470"/>
                  </a:lnTo>
                  <a:lnTo>
                    <a:pt x="635635" y="327660"/>
                  </a:lnTo>
                  <a:lnTo>
                    <a:pt x="588010" y="321310"/>
                  </a:lnTo>
                  <a:lnTo>
                    <a:pt x="540385" y="312420"/>
                  </a:lnTo>
                  <a:lnTo>
                    <a:pt x="492760" y="300990"/>
                  </a:lnTo>
                  <a:lnTo>
                    <a:pt x="445770" y="287020"/>
                  </a:lnTo>
                  <a:lnTo>
                    <a:pt x="399414" y="270510"/>
                  </a:lnTo>
                  <a:lnTo>
                    <a:pt x="353695" y="251460"/>
                  </a:lnTo>
                  <a:lnTo>
                    <a:pt x="308610" y="229870"/>
                  </a:lnTo>
                  <a:lnTo>
                    <a:pt x="264160" y="205105"/>
                  </a:lnTo>
                  <a:lnTo>
                    <a:pt x="225425" y="181610"/>
                  </a:lnTo>
                  <a:lnTo>
                    <a:pt x="188595" y="156210"/>
                  </a:lnTo>
                  <a:lnTo>
                    <a:pt x="153670" y="129540"/>
                  </a:lnTo>
                  <a:lnTo>
                    <a:pt x="120014" y="100965"/>
                  </a:lnTo>
                  <a:lnTo>
                    <a:pt x="90804" y="107315"/>
                  </a:lnTo>
                  <a:lnTo>
                    <a:pt x="60960" y="112395"/>
                  </a:lnTo>
                  <a:lnTo>
                    <a:pt x="31114" y="116205"/>
                  </a:lnTo>
                  <a:lnTo>
                    <a:pt x="0" y="119380"/>
                  </a:lnTo>
                  <a:lnTo>
                    <a:pt x="34289" y="155575"/>
                  </a:lnTo>
                  <a:lnTo>
                    <a:pt x="70485" y="189865"/>
                  </a:lnTo>
                  <a:lnTo>
                    <a:pt x="108585" y="222885"/>
                  </a:lnTo>
                  <a:lnTo>
                    <a:pt x="148589" y="254000"/>
                  </a:lnTo>
                  <a:lnTo>
                    <a:pt x="190500" y="283210"/>
                  </a:lnTo>
                  <a:lnTo>
                    <a:pt x="234314" y="310515"/>
                  </a:lnTo>
                  <a:lnTo>
                    <a:pt x="281304" y="336550"/>
                  </a:lnTo>
                  <a:lnTo>
                    <a:pt x="328929" y="359410"/>
                  </a:lnTo>
                  <a:lnTo>
                    <a:pt x="377825" y="379730"/>
                  </a:lnTo>
                  <a:lnTo>
                    <a:pt x="427354" y="397510"/>
                  </a:lnTo>
                  <a:lnTo>
                    <a:pt x="476885" y="412115"/>
                  </a:lnTo>
                  <a:lnTo>
                    <a:pt x="527050" y="424180"/>
                  </a:lnTo>
                  <a:lnTo>
                    <a:pt x="577214" y="433070"/>
                  </a:lnTo>
                  <a:lnTo>
                    <a:pt x="628014" y="440055"/>
                  </a:lnTo>
                  <a:lnTo>
                    <a:pt x="678179" y="443865"/>
                  </a:lnTo>
                  <a:lnTo>
                    <a:pt x="728979" y="445135"/>
                  </a:lnTo>
                  <a:lnTo>
                    <a:pt x="777875" y="443865"/>
                  </a:lnTo>
                  <a:lnTo>
                    <a:pt x="826770" y="440055"/>
                  </a:lnTo>
                  <a:lnTo>
                    <a:pt x="875029" y="434340"/>
                  </a:lnTo>
                  <a:lnTo>
                    <a:pt x="922654" y="426085"/>
                  </a:lnTo>
                  <a:lnTo>
                    <a:pt x="970279" y="415290"/>
                  </a:lnTo>
                  <a:lnTo>
                    <a:pt x="1017270" y="401955"/>
                  </a:lnTo>
                  <a:lnTo>
                    <a:pt x="1063625" y="386715"/>
                  </a:lnTo>
                  <a:lnTo>
                    <a:pt x="1108710" y="368935"/>
                  </a:lnTo>
                  <a:lnTo>
                    <a:pt x="1153160" y="348615"/>
                  </a:lnTo>
                  <a:lnTo>
                    <a:pt x="1196975" y="326390"/>
                  </a:lnTo>
                  <a:lnTo>
                    <a:pt x="1239520" y="302260"/>
                  </a:lnTo>
                  <a:lnTo>
                    <a:pt x="1280795" y="275590"/>
                  </a:lnTo>
                  <a:lnTo>
                    <a:pt x="1320800" y="247015"/>
                  </a:lnTo>
                  <a:lnTo>
                    <a:pt x="1359535" y="215900"/>
                  </a:lnTo>
                  <a:lnTo>
                    <a:pt x="1397000" y="182880"/>
                  </a:lnTo>
                  <a:lnTo>
                    <a:pt x="1432560" y="147955"/>
                  </a:lnTo>
                  <a:lnTo>
                    <a:pt x="1466850" y="110490"/>
                  </a:lnTo>
                  <a:lnTo>
                    <a:pt x="1499235" y="71120"/>
                  </a:lnTo>
                  <a:lnTo>
                    <a:pt x="1529714" y="30480"/>
                  </a:lnTo>
                  <a:lnTo>
                    <a:pt x="1508125" y="23495"/>
                  </a:lnTo>
                  <a:lnTo>
                    <a:pt x="1463675" y="8255"/>
                  </a:lnTo>
                  <a:lnTo>
                    <a:pt x="1441450" y="0"/>
                  </a:lnTo>
                  <a:close/>
                </a:path>
              </a:pathLst>
            </a:custGeom>
            <a:solidFill>
              <a:srgbClr val="FFE8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57089" y="5431154"/>
              <a:ext cx="1321435" cy="812800"/>
            </a:xfrm>
            <a:custGeom>
              <a:avLst/>
              <a:gdLst/>
              <a:ahLst/>
              <a:cxnLst/>
              <a:rect l="l" t="t" r="r" b="b"/>
              <a:pathLst>
                <a:path w="1321435" h="812800">
                  <a:moveTo>
                    <a:pt x="675005" y="0"/>
                  </a:moveTo>
                  <a:lnTo>
                    <a:pt x="648970" y="42544"/>
                  </a:lnTo>
                  <a:lnTo>
                    <a:pt x="621664" y="84454"/>
                  </a:lnTo>
                  <a:lnTo>
                    <a:pt x="593725" y="125729"/>
                  </a:lnTo>
                  <a:lnTo>
                    <a:pt x="564514" y="166369"/>
                  </a:lnTo>
                  <a:lnTo>
                    <a:pt x="534670" y="205739"/>
                  </a:lnTo>
                  <a:lnTo>
                    <a:pt x="503555" y="243839"/>
                  </a:lnTo>
                  <a:lnTo>
                    <a:pt x="471170" y="280669"/>
                  </a:lnTo>
                  <a:lnTo>
                    <a:pt x="438150" y="316229"/>
                  </a:lnTo>
                  <a:lnTo>
                    <a:pt x="403860" y="350519"/>
                  </a:lnTo>
                  <a:lnTo>
                    <a:pt x="368300" y="382904"/>
                  </a:lnTo>
                  <a:lnTo>
                    <a:pt x="331470" y="414019"/>
                  </a:lnTo>
                  <a:lnTo>
                    <a:pt x="288925" y="446404"/>
                  </a:lnTo>
                  <a:lnTo>
                    <a:pt x="244475" y="476249"/>
                  </a:lnTo>
                  <a:lnTo>
                    <a:pt x="198755" y="503554"/>
                  </a:lnTo>
                  <a:lnTo>
                    <a:pt x="151764" y="527684"/>
                  </a:lnTo>
                  <a:lnTo>
                    <a:pt x="102870" y="548639"/>
                  </a:lnTo>
                  <a:lnTo>
                    <a:pt x="52070" y="567054"/>
                  </a:lnTo>
                  <a:lnTo>
                    <a:pt x="0" y="581024"/>
                  </a:lnTo>
                  <a:lnTo>
                    <a:pt x="33655" y="609599"/>
                  </a:lnTo>
                  <a:lnTo>
                    <a:pt x="68580" y="636269"/>
                  </a:lnTo>
                  <a:lnTo>
                    <a:pt x="105410" y="661669"/>
                  </a:lnTo>
                  <a:lnTo>
                    <a:pt x="144145" y="685164"/>
                  </a:lnTo>
                  <a:lnTo>
                    <a:pt x="188595" y="709929"/>
                  </a:lnTo>
                  <a:lnTo>
                    <a:pt x="233680" y="731519"/>
                  </a:lnTo>
                  <a:lnTo>
                    <a:pt x="279400" y="750569"/>
                  </a:lnTo>
                  <a:lnTo>
                    <a:pt x="325755" y="767079"/>
                  </a:lnTo>
                  <a:lnTo>
                    <a:pt x="372745" y="781049"/>
                  </a:lnTo>
                  <a:lnTo>
                    <a:pt x="420370" y="792479"/>
                  </a:lnTo>
                  <a:lnTo>
                    <a:pt x="467995" y="801369"/>
                  </a:lnTo>
                  <a:lnTo>
                    <a:pt x="515620" y="807719"/>
                  </a:lnTo>
                  <a:lnTo>
                    <a:pt x="563245" y="811529"/>
                  </a:lnTo>
                  <a:lnTo>
                    <a:pt x="610870" y="812799"/>
                  </a:lnTo>
                  <a:lnTo>
                    <a:pt x="661035" y="810894"/>
                  </a:lnTo>
                  <a:lnTo>
                    <a:pt x="711200" y="807084"/>
                  </a:lnTo>
                  <a:lnTo>
                    <a:pt x="760730" y="800099"/>
                  </a:lnTo>
                  <a:lnTo>
                    <a:pt x="810260" y="790574"/>
                  </a:lnTo>
                  <a:lnTo>
                    <a:pt x="859155" y="778509"/>
                  </a:lnTo>
                  <a:lnTo>
                    <a:pt x="906780" y="763904"/>
                  </a:lnTo>
                  <a:lnTo>
                    <a:pt x="953770" y="746759"/>
                  </a:lnTo>
                  <a:lnTo>
                    <a:pt x="1000125" y="727074"/>
                  </a:lnTo>
                  <a:lnTo>
                    <a:pt x="1045210" y="704214"/>
                  </a:lnTo>
                  <a:lnTo>
                    <a:pt x="1089025" y="679449"/>
                  </a:lnTo>
                  <a:lnTo>
                    <a:pt x="1131570" y="652144"/>
                  </a:lnTo>
                  <a:lnTo>
                    <a:pt x="1172845" y="622934"/>
                  </a:lnTo>
                  <a:lnTo>
                    <a:pt x="1212850" y="590549"/>
                  </a:lnTo>
                  <a:lnTo>
                    <a:pt x="1250950" y="556259"/>
                  </a:lnTo>
                  <a:lnTo>
                    <a:pt x="1287145" y="519429"/>
                  </a:lnTo>
                  <a:lnTo>
                    <a:pt x="1321435" y="480059"/>
                  </a:lnTo>
                  <a:lnTo>
                    <a:pt x="1276985" y="462914"/>
                  </a:lnTo>
                  <a:lnTo>
                    <a:pt x="1232535" y="443864"/>
                  </a:lnTo>
                  <a:lnTo>
                    <a:pt x="1188720" y="423544"/>
                  </a:lnTo>
                  <a:lnTo>
                    <a:pt x="1144905" y="401954"/>
                  </a:lnTo>
                  <a:lnTo>
                    <a:pt x="1101089" y="379729"/>
                  </a:lnTo>
                  <a:lnTo>
                    <a:pt x="1057910" y="355599"/>
                  </a:lnTo>
                  <a:lnTo>
                    <a:pt x="1015364" y="331469"/>
                  </a:lnTo>
                  <a:lnTo>
                    <a:pt x="973455" y="305434"/>
                  </a:lnTo>
                  <a:lnTo>
                    <a:pt x="932814" y="277494"/>
                  </a:lnTo>
                  <a:lnTo>
                    <a:pt x="894080" y="247649"/>
                  </a:lnTo>
                  <a:lnTo>
                    <a:pt x="857250" y="216534"/>
                  </a:lnTo>
                  <a:lnTo>
                    <a:pt x="822325" y="183514"/>
                  </a:lnTo>
                  <a:lnTo>
                    <a:pt x="789305" y="149224"/>
                  </a:lnTo>
                  <a:lnTo>
                    <a:pt x="757555" y="114299"/>
                  </a:lnTo>
                  <a:lnTo>
                    <a:pt x="728345" y="77469"/>
                  </a:lnTo>
                  <a:lnTo>
                    <a:pt x="701039" y="39369"/>
                  </a:lnTo>
                  <a:lnTo>
                    <a:pt x="675005" y="0"/>
                  </a:lnTo>
                  <a:close/>
                </a:path>
              </a:pathLst>
            </a:custGeom>
            <a:solidFill>
              <a:srgbClr val="FFE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7414" y="5800724"/>
              <a:ext cx="163195" cy="12890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057264" y="5055235"/>
              <a:ext cx="235585" cy="746760"/>
            </a:xfrm>
            <a:custGeom>
              <a:avLst/>
              <a:gdLst/>
              <a:ahLst/>
              <a:cxnLst/>
              <a:rect l="l" t="t" r="r" b="b"/>
              <a:pathLst>
                <a:path w="235585" h="746760">
                  <a:moveTo>
                    <a:pt x="196214" y="0"/>
                  </a:moveTo>
                  <a:lnTo>
                    <a:pt x="172085" y="1904"/>
                  </a:lnTo>
                  <a:lnTo>
                    <a:pt x="147320" y="3175"/>
                  </a:lnTo>
                  <a:lnTo>
                    <a:pt x="98425" y="4444"/>
                  </a:lnTo>
                  <a:lnTo>
                    <a:pt x="111125" y="52069"/>
                  </a:lnTo>
                  <a:lnTo>
                    <a:pt x="120650" y="99694"/>
                  </a:lnTo>
                  <a:lnTo>
                    <a:pt x="128270" y="148589"/>
                  </a:lnTo>
                  <a:lnTo>
                    <a:pt x="133350" y="197484"/>
                  </a:lnTo>
                  <a:lnTo>
                    <a:pt x="135255" y="247014"/>
                  </a:lnTo>
                  <a:lnTo>
                    <a:pt x="135255" y="296544"/>
                  </a:lnTo>
                  <a:lnTo>
                    <a:pt x="132080" y="346075"/>
                  </a:lnTo>
                  <a:lnTo>
                    <a:pt x="126364" y="394969"/>
                  </a:lnTo>
                  <a:lnTo>
                    <a:pt x="118110" y="444500"/>
                  </a:lnTo>
                  <a:lnTo>
                    <a:pt x="106680" y="493394"/>
                  </a:lnTo>
                  <a:lnTo>
                    <a:pt x="92710" y="542289"/>
                  </a:lnTo>
                  <a:lnTo>
                    <a:pt x="76200" y="590550"/>
                  </a:lnTo>
                  <a:lnTo>
                    <a:pt x="56514" y="638175"/>
                  </a:lnTo>
                  <a:lnTo>
                    <a:pt x="33655" y="685164"/>
                  </a:lnTo>
                  <a:lnTo>
                    <a:pt x="8255" y="731519"/>
                  </a:lnTo>
                  <a:lnTo>
                    <a:pt x="0" y="745489"/>
                  </a:lnTo>
                  <a:lnTo>
                    <a:pt x="26670" y="746759"/>
                  </a:lnTo>
                  <a:lnTo>
                    <a:pt x="63500" y="746759"/>
                  </a:lnTo>
                  <a:lnTo>
                    <a:pt x="93345" y="746125"/>
                  </a:lnTo>
                  <a:lnTo>
                    <a:pt x="116839" y="699769"/>
                  </a:lnTo>
                  <a:lnTo>
                    <a:pt x="138430" y="654050"/>
                  </a:lnTo>
                  <a:lnTo>
                    <a:pt x="157480" y="607694"/>
                  </a:lnTo>
                  <a:lnTo>
                    <a:pt x="175260" y="561339"/>
                  </a:lnTo>
                  <a:lnTo>
                    <a:pt x="190500" y="514984"/>
                  </a:lnTo>
                  <a:lnTo>
                    <a:pt x="203835" y="467994"/>
                  </a:lnTo>
                  <a:lnTo>
                    <a:pt x="215264" y="421639"/>
                  </a:lnTo>
                  <a:lnTo>
                    <a:pt x="223520" y="375284"/>
                  </a:lnTo>
                  <a:lnTo>
                    <a:pt x="230505" y="328929"/>
                  </a:lnTo>
                  <a:lnTo>
                    <a:pt x="234314" y="283209"/>
                  </a:lnTo>
                  <a:lnTo>
                    <a:pt x="235585" y="237489"/>
                  </a:lnTo>
                  <a:lnTo>
                    <a:pt x="233680" y="189229"/>
                  </a:lnTo>
                  <a:lnTo>
                    <a:pt x="229235" y="140969"/>
                  </a:lnTo>
                  <a:lnTo>
                    <a:pt x="221614" y="93344"/>
                  </a:lnTo>
                  <a:lnTo>
                    <a:pt x="210820" y="46354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F9D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349875" y="5401310"/>
              <a:ext cx="707390" cy="499109"/>
            </a:xfrm>
            <a:custGeom>
              <a:avLst/>
              <a:gdLst/>
              <a:ahLst/>
              <a:cxnLst/>
              <a:rect l="l" t="t" r="r" b="b"/>
              <a:pathLst>
                <a:path w="707389" h="499110">
                  <a:moveTo>
                    <a:pt x="0" y="0"/>
                  </a:moveTo>
                  <a:lnTo>
                    <a:pt x="15239" y="56514"/>
                  </a:lnTo>
                  <a:lnTo>
                    <a:pt x="42545" y="94614"/>
                  </a:lnTo>
                  <a:lnTo>
                    <a:pt x="71754" y="131444"/>
                  </a:lnTo>
                  <a:lnTo>
                    <a:pt x="103504" y="167004"/>
                  </a:lnTo>
                  <a:lnTo>
                    <a:pt x="136525" y="201294"/>
                  </a:lnTo>
                  <a:lnTo>
                    <a:pt x="171450" y="234314"/>
                  </a:lnTo>
                  <a:lnTo>
                    <a:pt x="208279" y="266064"/>
                  </a:lnTo>
                  <a:lnTo>
                    <a:pt x="247014" y="295275"/>
                  </a:lnTo>
                  <a:lnTo>
                    <a:pt x="287020" y="323214"/>
                  </a:lnTo>
                  <a:lnTo>
                    <a:pt x="329564" y="349884"/>
                  </a:lnTo>
                  <a:lnTo>
                    <a:pt x="372745" y="374650"/>
                  </a:lnTo>
                  <a:lnTo>
                    <a:pt x="415925" y="398144"/>
                  </a:lnTo>
                  <a:lnTo>
                    <a:pt x="459739" y="421004"/>
                  </a:lnTo>
                  <a:lnTo>
                    <a:pt x="503554" y="442594"/>
                  </a:lnTo>
                  <a:lnTo>
                    <a:pt x="548004" y="462914"/>
                  </a:lnTo>
                  <a:lnTo>
                    <a:pt x="593089" y="481329"/>
                  </a:lnTo>
                  <a:lnTo>
                    <a:pt x="637539" y="499109"/>
                  </a:lnTo>
                  <a:lnTo>
                    <a:pt x="655954" y="475614"/>
                  </a:lnTo>
                  <a:lnTo>
                    <a:pt x="673735" y="450850"/>
                  </a:lnTo>
                  <a:lnTo>
                    <a:pt x="690879" y="426084"/>
                  </a:lnTo>
                  <a:lnTo>
                    <a:pt x="707389" y="400050"/>
                  </a:lnTo>
                  <a:lnTo>
                    <a:pt x="660400" y="396239"/>
                  </a:lnTo>
                  <a:lnTo>
                    <a:pt x="613410" y="389254"/>
                  </a:lnTo>
                  <a:lnTo>
                    <a:pt x="566420" y="380364"/>
                  </a:lnTo>
                  <a:lnTo>
                    <a:pt x="520064" y="369569"/>
                  </a:lnTo>
                  <a:lnTo>
                    <a:pt x="473710" y="355600"/>
                  </a:lnTo>
                  <a:lnTo>
                    <a:pt x="427989" y="339089"/>
                  </a:lnTo>
                  <a:lnTo>
                    <a:pt x="382270" y="320039"/>
                  </a:lnTo>
                  <a:lnTo>
                    <a:pt x="337820" y="298450"/>
                  </a:lnTo>
                  <a:lnTo>
                    <a:pt x="294004" y="274319"/>
                  </a:lnTo>
                  <a:lnTo>
                    <a:pt x="249554" y="246379"/>
                  </a:lnTo>
                  <a:lnTo>
                    <a:pt x="207645" y="216534"/>
                  </a:lnTo>
                  <a:lnTo>
                    <a:pt x="167639" y="184784"/>
                  </a:lnTo>
                  <a:lnTo>
                    <a:pt x="129539" y="151129"/>
                  </a:lnTo>
                  <a:lnTo>
                    <a:pt x="93979" y="116204"/>
                  </a:lnTo>
                  <a:lnTo>
                    <a:pt x="60325" y="78739"/>
                  </a:lnTo>
                  <a:lnTo>
                    <a:pt x="28575" y="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2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49239" y="4693919"/>
              <a:ext cx="842644" cy="1106805"/>
            </a:xfrm>
            <a:custGeom>
              <a:avLst/>
              <a:gdLst/>
              <a:ahLst/>
              <a:cxnLst/>
              <a:rect l="l" t="t" r="r" b="b"/>
              <a:pathLst>
                <a:path w="842645" h="1106804">
                  <a:moveTo>
                    <a:pt x="107950" y="0"/>
                  </a:moveTo>
                  <a:lnTo>
                    <a:pt x="118110" y="52705"/>
                  </a:lnTo>
                  <a:lnTo>
                    <a:pt x="125730" y="106045"/>
                  </a:lnTo>
                  <a:lnTo>
                    <a:pt x="130175" y="160020"/>
                  </a:lnTo>
                  <a:lnTo>
                    <a:pt x="131445" y="213995"/>
                  </a:lnTo>
                  <a:lnTo>
                    <a:pt x="130175" y="264160"/>
                  </a:lnTo>
                  <a:lnTo>
                    <a:pt x="126364" y="314960"/>
                  </a:lnTo>
                  <a:lnTo>
                    <a:pt x="120014" y="365125"/>
                  </a:lnTo>
                  <a:lnTo>
                    <a:pt x="111125" y="415290"/>
                  </a:lnTo>
                  <a:lnTo>
                    <a:pt x="99060" y="464820"/>
                  </a:lnTo>
                  <a:lnTo>
                    <a:pt x="84455" y="514350"/>
                  </a:lnTo>
                  <a:lnTo>
                    <a:pt x="67945" y="563880"/>
                  </a:lnTo>
                  <a:lnTo>
                    <a:pt x="47625" y="612140"/>
                  </a:lnTo>
                  <a:lnTo>
                    <a:pt x="25400" y="659765"/>
                  </a:lnTo>
                  <a:lnTo>
                    <a:pt x="0" y="706755"/>
                  </a:lnTo>
                  <a:lnTo>
                    <a:pt x="28575" y="746760"/>
                  </a:lnTo>
                  <a:lnTo>
                    <a:pt x="60325" y="785495"/>
                  </a:lnTo>
                  <a:lnTo>
                    <a:pt x="93980" y="822960"/>
                  </a:lnTo>
                  <a:lnTo>
                    <a:pt x="129539" y="857885"/>
                  </a:lnTo>
                  <a:lnTo>
                    <a:pt x="167639" y="891540"/>
                  </a:lnTo>
                  <a:lnTo>
                    <a:pt x="207645" y="923290"/>
                  </a:lnTo>
                  <a:lnTo>
                    <a:pt x="249555" y="953135"/>
                  </a:lnTo>
                  <a:lnTo>
                    <a:pt x="294005" y="981075"/>
                  </a:lnTo>
                  <a:lnTo>
                    <a:pt x="337820" y="1005205"/>
                  </a:lnTo>
                  <a:lnTo>
                    <a:pt x="382270" y="1026795"/>
                  </a:lnTo>
                  <a:lnTo>
                    <a:pt x="427989" y="1045845"/>
                  </a:lnTo>
                  <a:lnTo>
                    <a:pt x="473710" y="1062355"/>
                  </a:lnTo>
                  <a:lnTo>
                    <a:pt x="520064" y="1076325"/>
                  </a:lnTo>
                  <a:lnTo>
                    <a:pt x="566420" y="1087120"/>
                  </a:lnTo>
                  <a:lnTo>
                    <a:pt x="613410" y="1096010"/>
                  </a:lnTo>
                  <a:lnTo>
                    <a:pt x="660400" y="1102995"/>
                  </a:lnTo>
                  <a:lnTo>
                    <a:pt x="707389" y="1106805"/>
                  </a:lnTo>
                  <a:lnTo>
                    <a:pt x="715645" y="1092835"/>
                  </a:lnTo>
                  <a:lnTo>
                    <a:pt x="741045" y="1046480"/>
                  </a:lnTo>
                  <a:lnTo>
                    <a:pt x="763905" y="999490"/>
                  </a:lnTo>
                  <a:lnTo>
                    <a:pt x="783589" y="951865"/>
                  </a:lnTo>
                  <a:lnTo>
                    <a:pt x="800100" y="903605"/>
                  </a:lnTo>
                  <a:lnTo>
                    <a:pt x="814070" y="854710"/>
                  </a:lnTo>
                  <a:lnTo>
                    <a:pt x="825500" y="805815"/>
                  </a:lnTo>
                  <a:lnTo>
                    <a:pt x="833755" y="756285"/>
                  </a:lnTo>
                  <a:lnTo>
                    <a:pt x="839470" y="707390"/>
                  </a:lnTo>
                  <a:lnTo>
                    <a:pt x="842645" y="657860"/>
                  </a:lnTo>
                  <a:lnTo>
                    <a:pt x="842645" y="608330"/>
                  </a:lnTo>
                  <a:lnTo>
                    <a:pt x="840739" y="558800"/>
                  </a:lnTo>
                  <a:lnTo>
                    <a:pt x="835660" y="509905"/>
                  </a:lnTo>
                  <a:lnTo>
                    <a:pt x="828039" y="461010"/>
                  </a:lnTo>
                  <a:lnTo>
                    <a:pt x="818514" y="413385"/>
                  </a:lnTo>
                  <a:lnTo>
                    <a:pt x="805814" y="365760"/>
                  </a:lnTo>
                  <a:lnTo>
                    <a:pt x="753110" y="364490"/>
                  </a:lnTo>
                  <a:lnTo>
                    <a:pt x="701039" y="360045"/>
                  </a:lnTo>
                  <a:lnTo>
                    <a:pt x="649605" y="352425"/>
                  </a:lnTo>
                  <a:lnTo>
                    <a:pt x="598805" y="342265"/>
                  </a:lnTo>
                  <a:lnTo>
                    <a:pt x="549275" y="328295"/>
                  </a:lnTo>
                  <a:lnTo>
                    <a:pt x="500380" y="311150"/>
                  </a:lnTo>
                  <a:lnTo>
                    <a:pt x="453389" y="290830"/>
                  </a:lnTo>
                  <a:lnTo>
                    <a:pt x="407670" y="266065"/>
                  </a:lnTo>
                  <a:lnTo>
                    <a:pt x="363855" y="239395"/>
                  </a:lnTo>
                  <a:lnTo>
                    <a:pt x="321945" y="210185"/>
                  </a:lnTo>
                  <a:lnTo>
                    <a:pt x="281939" y="179070"/>
                  </a:lnTo>
                  <a:lnTo>
                    <a:pt x="243839" y="146685"/>
                  </a:lnTo>
                  <a:lnTo>
                    <a:pt x="207010" y="112395"/>
                  </a:lnTo>
                  <a:lnTo>
                    <a:pt x="172085" y="76200"/>
                  </a:lnTo>
                  <a:lnTo>
                    <a:pt x="139064" y="38735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FCD2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59754" y="4481829"/>
              <a:ext cx="589280" cy="564515"/>
            </a:xfrm>
            <a:custGeom>
              <a:avLst/>
              <a:gdLst/>
              <a:ahLst/>
              <a:cxnLst/>
              <a:rect l="l" t="t" r="r" b="b"/>
              <a:pathLst>
                <a:path w="589279" h="564514">
                  <a:moveTo>
                    <a:pt x="0" y="0"/>
                  </a:moveTo>
                  <a:lnTo>
                    <a:pt x="38735" y="19049"/>
                  </a:lnTo>
                  <a:lnTo>
                    <a:pt x="76835" y="40004"/>
                  </a:lnTo>
                  <a:lnTo>
                    <a:pt x="120015" y="67309"/>
                  </a:lnTo>
                  <a:lnTo>
                    <a:pt x="161290" y="96519"/>
                  </a:lnTo>
                  <a:lnTo>
                    <a:pt x="200660" y="126999"/>
                  </a:lnTo>
                  <a:lnTo>
                    <a:pt x="238125" y="160019"/>
                  </a:lnTo>
                  <a:lnTo>
                    <a:pt x="273685" y="194309"/>
                  </a:lnTo>
                  <a:lnTo>
                    <a:pt x="306705" y="230504"/>
                  </a:lnTo>
                  <a:lnTo>
                    <a:pt x="337185" y="267969"/>
                  </a:lnTo>
                  <a:lnTo>
                    <a:pt x="366395" y="306704"/>
                  </a:lnTo>
                  <a:lnTo>
                    <a:pt x="393065" y="347344"/>
                  </a:lnTo>
                  <a:lnTo>
                    <a:pt x="417195" y="388619"/>
                  </a:lnTo>
                  <a:lnTo>
                    <a:pt x="439420" y="431164"/>
                  </a:lnTo>
                  <a:lnTo>
                    <a:pt x="459105" y="474979"/>
                  </a:lnTo>
                  <a:lnTo>
                    <a:pt x="476885" y="518794"/>
                  </a:lnTo>
                  <a:lnTo>
                    <a:pt x="492125" y="564514"/>
                  </a:lnTo>
                  <a:lnTo>
                    <a:pt x="542925" y="563244"/>
                  </a:lnTo>
                  <a:lnTo>
                    <a:pt x="565785" y="561974"/>
                  </a:lnTo>
                  <a:lnTo>
                    <a:pt x="589280" y="560069"/>
                  </a:lnTo>
                  <a:lnTo>
                    <a:pt x="574040" y="521334"/>
                  </a:lnTo>
                  <a:lnTo>
                    <a:pt x="555625" y="482599"/>
                  </a:lnTo>
                  <a:lnTo>
                    <a:pt x="534670" y="444499"/>
                  </a:lnTo>
                  <a:lnTo>
                    <a:pt x="511175" y="406399"/>
                  </a:lnTo>
                  <a:lnTo>
                    <a:pt x="487045" y="371474"/>
                  </a:lnTo>
                  <a:lnTo>
                    <a:pt x="460375" y="337184"/>
                  </a:lnTo>
                  <a:lnTo>
                    <a:pt x="431165" y="303529"/>
                  </a:lnTo>
                  <a:lnTo>
                    <a:pt x="399415" y="269874"/>
                  </a:lnTo>
                  <a:lnTo>
                    <a:pt x="365125" y="236854"/>
                  </a:lnTo>
                  <a:lnTo>
                    <a:pt x="328295" y="204469"/>
                  </a:lnTo>
                  <a:lnTo>
                    <a:pt x="288925" y="172084"/>
                  </a:lnTo>
                  <a:lnTo>
                    <a:pt x="246380" y="140969"/>
                  </a:lnTo>
                  <a:lnTo>
                    <a:pt x="201295" y="109854"/>
                  </a:lnTo>
                  <a:lnTo>
                    <a:pt x="153670" y="80009"/>
                  </a:lnTo>
                  <a:lnTo>
                    <a:pt x="102870" y="50164"/>
                  </a:lnTo>
                  <a:lnTo>
                    <a:pt x="52070" y="23494"/>
                  </a:lnTo>
                  <a:lnTo>
                    <a:pt x="26035" y="11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47969" y="4406900"/>
              <a:ext cx="803910" cy="640080"/>
            </a:xfrm>
            <a:custGeom>
              <a:avLst/>
              <a:gdLst/>
              <a:ahLst/>
              <a:cxnLst/>
              <a:rect l="l" t="t" r="r" b="b"/>
              <a:pathLst>
                <a:path w="803910" h="640079">
                  <a:moveTo>
                    <a:pt x="19684" y="0"/>
                  </a:moveTo>
                  <a:lnTo>
                    <a:pt x="1269" y="1905"/>
                  </a:lnTo>
                  <a:lnTo>
                    <a:pt x="0" y="3810"/>
                  </a:lnTo>
                  <a:lnTo>
                    <a:pt x="6350" y="14605"/>
                  </a:lnTo>
                  <a:lnTo>
                    <a:pt x="29844" y="58419"/>
                  </a:lnTo>
                  <a:lnTo>
                    <a:pt x="50800" y="103505"/>
                  </a:lnTo>
                  <a:lnTo>
                    <a:pt x="69214" y="149860"/>
                  </a:lnTo>
                  <a:lnTo>
                    <a:pt x="85725" y="196214"/>
                  </a:lnTo>
                  <a:lnTo>
                    <a:pt x="99694" y="243839"/>
                  </a:lnTo>
                  <a:lnTo>
                    <a:pt x="102234" y="254000"/>
                  </a:lnTo>
                  <a:lnTo>
                    <a:pt x="130175" y="292100"/>
                  </a:lnTo>
                  <a:lnTo>
                    <a:pt x="160019" y="328294"/>
                  </a:lnTo>
                  <a:lnTo>
                    <a:pt x="191769" y="363219"/>
                  </a:lnTo>
                  <a:lnTo>
                    <a:pt x="225425" y="397510"/>
                  </a:lnTo>
                  <a:lnTo>
                    <a:pt x="260350" y="429894"/>
                  </a:lnTo>
                  <a:lnTo>
                    <a:pt x="297179" y="460375"/>
                  </a:lnTo>
                  <a:lnTo>
                    <a:pt x="335279" y="489585"/>
                  </a:lnTo>
                  <a:lnTo>
                    <a:pt x="375284" y="516889"/>
                  </a:lnTo>
                  <a:lnTo>
                    <a:pt x="416559" y="542289"/>
                  </a:lnTo>
                  <a:lnTo>
                    <a:pt x="462914" y="567055"/>
                  </a:lnTo>
                  <a:lnTo>
                    <a:pt x="510539" y="588010"/>
                  </a:lnTo>
                  <a:lnTo>
                    <a:pt x="560704" y="605155"/>
                  </a:lnTo>
                  <a:lnTo>
                    <a:pt x="611504" y="618489"/>
                  </a:lnTo>
                  <a:lnTo>
                    <a:pt x="662939" y="628650"/>
                  </a:lnTo>
                  <a:lnTo>
                    <a:pt x="716279" y="635635"/>
                  </a:lnTo>
                  <a:lnTo>
                    <a:pt x="769619" y="639444"/>
                  </a:lnTo>
                  <a:lnTo>
                    <a:pt x="803909" y="640080"/>
                  </a:lnTo>
                  <a:lnTo>
                    <a:pt x="801581" y="633094"/>
                  </a:lnTo>
                  <a:lnTo>
                    <a:pt x="721359" y="633094"/>
                  </a:lnTo>
                  <a:lnTo>
                    <a:pt x="673100" y="624205"/>
                  </a:lnTo>
                  <a:lnTo>
                    <a:pt x="721359" y="624205"/>
                  </a:lnTo>
                  <a:lnTo>
                    <a:pt x="721359" y="582294"/>
                  </a:lnTo>
                  <a:lnTo>
                    <a:pt x="530225" y="582294"/>
                  </a:lnTo>
                  <a:lnTo>
                    <a:pt x="483869" y="563244"/>
                  </a:lnTo>
                  <a:lnTo>
                    <a:pt x="530225" y="563244"/>
                  </a:lnTo>
                  <a:lnTo>
                    <a:pt x="530225" y="218439"/>
                  </a:lnTo>
                  <a:lnTo>
                    <a:pt x="473075" y="172085"/>
                  </a:lnTo>
                  <a:lnTo>
                    <a:pt x="431800" y="142875"/>
                  </a:lnTo>
                  <a:lnTo>
                    <a:pt x="388619" y="115569"/>
                  </a:lnTo>
                  <a:lnTo>
                    <a:pt x="350519" y="94614"/>
                  </a:lnTo>
                  <a:lnTo>
                    <a:pt x="311784" y="75564"/>
                  </a:lnTo>
                  <a:lnTo>
                    <a:pt x="264159" y="56514"/>
                  </a:lnTo>
                  <a:lnTo>
                    <a:pt x="216534" y="40639"/>
                  </a:lnTo>
                  <a:lnTo>
                    <a:pt x="168275" y="26669"/>
                  </a:lnTo>
                  <a:lnTo>
                    <a:pt x="119379" y="15239"/>
                  </a:lnTo>
                  <a:lnTo>
                    <a:pt x="108096" y="13335"/>
                  </a:lnTo>
                  <a:lnTo>
                    <a:pt x="22225" y="13335"/>
                  </a:lnTo>
                  <a:lnTo>
                    <a:pt x="38734" y="11430"/>
                  </a:lnTo>
                  <a:lnTo>
                    <a:pt x="54609" y="8889"/>
                  </a:lnTo>
                  <a:lnTo>
                    <a:pt x="54609" y="4444"/>
                  </a:lnTo>
                  <a:lnTo>
                    <a:pt x="45084" y="3175"/>
                  </a:lnTo>
                  <a:lnTo>
                    <a:pt x="32384" y="1269"/>
                  </a:lnTo>
                  <a:lnTo>
                    <a:pt x="19684" y="0"/>
                  </a:lnTo>
                  <a:close/>
                </a:path>
                <a:path w="803910" h="640079">
                  <a:moveTo>
                    <a:pt x="721359" y="624205"/>
                  </a:moveTo>
                  <a:lnTo>
                    <a:pt x="673100" y="624205"/>
                  </a:lnTo>
                  <a:lnTo>
                    <a:pt x="721359" y="633094"/>
                  </a:lnTo>
                  <a:lnTo>
                    <a:pt x="721359" y="624205"/>
                  </a:lnTo>
                  <a:close/>
                </a:path>
                <a:path w="803910" h="640079">
                  <a:moveTo>
                    <a:pt x="721359" y="450850"/>
                  </a:moveTo>
                  <a:lnTo>
                    <a:pt x="721359" y="633094"/>
                  </a:lnTo>
                  <a:lnTo>
                    <a:pt x="801581" y="633094"/>
                  </a:lnTo>
                  <a:lnTo>
                    <a:pt x="788669" y="594360"/>
                  </a:lnTo>
                  <a:lnTo>
                    <a:pt x="770889" y="550544"/>
                  </a:lnTo>
                  <a:lnTo>
                    <a:pt x="751204" y="506730"/>
                  </a:lnTo>
                  <a:lnTo>
                    <a:pt x="728979" y="464185"/>
                  </a:lnTo>
                  <a:lnTo>
                    <a:pt x="721359" y="450850"/>
                  </a:lnTo>
                  <a:close/>
                </a:path>
                <a:path w="803910" h="640079">
                  <a:moveTo>
                    <a:pt x="530225" y="563244"/>
                  </a:moveTo>
                  <a:lnTo>
                    <a:pt x="483869" y="563244"/>
                  </a:lnTo>
                  <a:lnTo>
                    <a:pt x="530225" y="582294"/>
                  </a:lnTo>
                  <a:lnTo>
                    <a:pt x="530225" y="563244"/>
                  </a:lnTo>
                  <a:close/>
                </a:path>
                <a:path w="803910" h="640079">
                  <a:moveTo>
                    <a:pt x="530225" y="218439"/>
                  </a:moveTo>
                  <a:lnTo>
                    <a:pt x="530225" y="582294"/>
                  </a:lnTo>
                  <a:lnTo>
                    <a:pt x="721359" y="582294"/>
                  </a:lnTo>
                  <a:lnTo>
                    <a:pt x="721359" y="450850"/>
                  </a:lnTo>
                  <a:lnTo>
                    <a:pt x="678179" y="382269"/>
                  </a:lnTo>
                  <a:lnTo>
                    <a:pt x="648969" y="343535"/>
                  </a:lnTo>
                  <a:lnTo>
                    <a:pt x="618489" y="306069"/>
                  </a:lnTo>
                  <a:lnTo>
                    <a:pt x="585469" y="269875"/>
                  </a:lnTo>
                  <a:lnTo>
                    <a:pt x="549909" y="235585"/>
                  </a:lnTo>
                  <a:lnTo>
                    <a:pt x="530225" y="218439"/>
                  </a:lnTo>
                  <a:close/>
                </a:path>
                <a:path w="803910" h="640079">
                  <a:moveTo>
                    <a:pt x="54609" y="4444"/>
                  </a:moveTo>
                  <a:lnTo>
                    <a:pt x="54609" y="8889"/>
                  </a:lnTo>
                  <a:lnTo>
                    <a:pt x="38734" y="11430"/>
                  </a:lnTo>
                  <a:lnTo>
                    <a:pt x="22225" y="13335"/>
                  </a:lnTo>
                  <a:lnTo>
                    <a:pt x="108096" y="13335"/>
                  </a:lnTo>
                  <a:lnTo>
                    <a:pt x="54609" y="4444"/>
                  </a:lnTo>
                  <a:close/>
                </a:path>
              </a:pathLst>
            </a:custGeom>
            <a:solidFill>
              <a:srgbClr val="FA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349239" y="4404994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905" y="0"/>
                  </a:moveTo>
                  <a:lnTo>
                    <a:pt x="0" y="3175"/>
                  </a:lnTo>
                  <a:lnTo>
                    <a:pt x="6350" y="2540"/>
                  </a:lnTo>
                  <a:lnTo>
                    <a:pt x="12064" y="1905"/>
                  </a:lnTo>
                  <a:lnTo>
                    <a:pt x="18414" y="1270"/>
                  </a:lnTo>
                  <a:lnTo>
                    <a:pt x="12700" y="635"/>
                  </a:lnTo>
                  <a:lnTo>
                    <a:pt x="6985" y="63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8C5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51879" y="5048250"/>
              <a:ext cx="100965" cy="11430"/>
            </a:xfrm>
            <a:custGeom>
              <a:avLst/>
              <a:gdLst/>
              <a:ahLst/>
              <a:cxnLst/>
              <a:rect l="l" t="t" r="r" b="b"/>
              <a:pathLst>
                <a:path w="100964" h="11429">
                  <a:moveTo>
                    <a:pt x="0" y="0"/>
                  </a:moveTo>
                  <a:lnTo>
                    <a:pt x="3175" y="11430"/>
                  </a:lnTo>
                  <a:lnTo>
                    <a:pt x="52070" y="10160"/>
                  </a:lnTo>
                  <a:lnTo>
                    <a:pt x="76835" y="8889"/>
                  </a:lnTo>
                  <a:lnTo>
                    <a:pt x="100965" y="6985"/>
                  </a:lnTo>
                  <a:lnTo>
                    <a:pt x="99060" y="635"/>
                  </a:lnTo>
                  <a:lnTo>
                    <a:pt x="88265" y="1269"/>
                  </a:lnTo>
                  <a:lnTo>
                    <a:pt x="2730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9569" y="4660900"/>
              <a:ext cx="801370" cy="399415"/>
            </a:xfrm>
            <a:custGeom>
              <a:avLst/>
              <a:gdLst/>
              <a:ahLst/>
              <a:cxnLst/>
              <a:rect l="l" t="t" r="r" b="b"/>
              <a:pathLst>
                <a:path w="801370" h="399414">
                  <a:moveTo>
                    <a:pt x="0" y="0"/>
                  </a:moveTo>
                  <a:lnTo>
                    <a:pt x="38734" y="72389"/>
                  </a:lnTo>
                  <a:lnTo>
                    <a:pt x="71754" y="109855"/>
                  </a:lnTo>
                  <a:lnTo>
                    <a:pt x="106679" y="146050"/>
                  </a:lnTo>
                  <a:lnTo>
                    <a:pt x="143509" y="180339"/>
                  </a:lnTo>
                  <a:lnTo>
                    <a:pt x="181609" y="212725"/>
                  </a:lnTo>
                  <a:lnTo>
                    <a:pt x="221614" y="243839"/>
                  </a:lnTo>
                  <a:lnTo>
                    <a:pt x="263525" y="273050"/>
                  </a:lnTo>
                  <a:lnTo>
                    <a:pt x="307339" y="299719"/>
                  </a:lnTo>
                  <a:lnTo>
                    <a:pt x="353059" y="324485"/>
                  </a:lnTo>
                  <a:lnTo>
                    <a:pt x="400050" y="344805"/>
                  </a:lnTo>
                  <a:lnTo>
                    <a:pt x="448944" y="361950"/>
                  </a:lnTo>
                  <a:lnTo>
                    <a:pt x="498475" y="375919"/>
                  </a:lnTo>
                  <a:lnTo>
                    <a:pt x="549275" y="386080"/>
                  </a:lnTo>
                  <a:lnTo>
                    <a:pt x="600709" y="393700"/>
                  </a:lnTo>
                  <a:lnTo>
                    <a:pt x="652779" y="398144"/>
                  </a:lnTo>
                  <a:lnTo>
                    <a:pt x="705484" y="399414"/>
                  </a:lnTo>
                  <a:lnTo>
                    <a:pt x="702309" y="387985"/>
                  </a:lnTo>
                  <a:lnTo>
                    <a:pt x="614044" y="381635"/>
                  </a:lnTo>
                  <a:lnTo>
                    <a:pt x="560704" y="374650"/>
                  </a:lnTo>
                  <a:lnTo>
                    <a:pt x="509269" y="364489"/>
                  </a:lnTo>
                  <a:lnTo>
                    <a:pt x="458469" y="351155"/>
                  </a:lnTo>
                  <a:lnTo>
                    <a:pt x="408304" y="334010"/>
                  </a:lnTo>
                  <a:lnTo>
                    <a:pt x="360679" y="313055"/>
                  </a:lnTo>
                  <a:lnTo>
                    <a:pt x="313689" y="288289"/>
                  </a:lnTo>
                  <a:lnTo>
                    <a:pt x="273050" y="262889"/>
                  </a:lnTo>
                  <a:lnTo>
                    <a:pt x="233044" y="235585"/>
                  </a:lnTo>
                  <a:lnTo>
                    <a:pt x="194944" y="206375"/>
                  </a:lnTo>
                  <a:lnTo>
                    <a:pt x="158114" y="175894"/>
                  </a:lnTo>
                  <a:lnTo>
                    <a:pt x="123189" y="143510"/>
                  </a:lnTo>
                  <a:lnTo>
                    <a:pt x="89534" y="109219"/>
                  </a:lnTo>
                  <a:lnTo>
                    <a:pt x="57784" y="74294"/>
                  </a:lnTo>
                  <a:lnTo>
                    <a:pt x="27939" y="38100"/>
                  </a:lnTo>
                  <a:lnTo>
                    <a:pt x="0" y="0"/>
                  </a:lnTo>
                  <a:close/>
                </a:path>
                <a:path w="801370" h="399414">
                  <a:moveTo>
                    <a:pt x="798829" y="381635"/>
                  </a:moveTo>
                  <a:lnTo>
                    <a:pt x="775334" y="383539"/>
                  </a:lnTo>
                  <a:lnTo>
                    <a:pt x="752475" y="384810"/>
                  </a:lnTo>
                  <a:lnTo>
                    <a:pt x="701675" y="386080"/>
                  </a:lnTo>
                  <a:lnTo>
                    <a:pt x="702309" y="387985"/>
                  </a:lnTo>
                  <a:lnTo>
                    <a:pt x="729614" y="389255"/>
                  </a:lnTo>
                  <a:lnTo>
                    <a:pt x="779144" y="389255"/>
                  </a:lnTo>
                  <a:lnTo>
                    <a:pt x="801369" y="388619"/>
                  </a:lnTo>
                  <a:lnTo>
                    <a:pt x="798829" y="381635"/>
                  </a:lnTo>
                  <a:close/>
                </a:path>
              </a:pathLst>
            </a:custGeom>
            <a:solidFill>
              <a:srgbClr val="F1C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16954" y="5045710"/>
              <a:ext cx="34925" cy="2540"/>
            </a:xfrm>
            <a:custGeom>
              <a:avLst/>
              <a:gdLst/>
              <a:ahLst/>
              <a:cxnLst/>
              <a:rect l="l" t="t" r="r" b="b"/>
              <a:pathLst>
                <a:path w="34925" h="2539">
                  <a:moveTo>
                    <a:pt x="17145" y="0"/>
                  </a:moveTo>
                  <a:lnTo>
                    <a:pt x="0" y="0"/>
                  </a:lnTo>
                  <a:lnTo>
                    <a:pt x="34925" y="2539"/>
                  </a:lnTo>
                  <a:lnTo>
                    <a:pt x="34290" y="634"/>
                  </a:lnTo>
                  <a:lnTo>
                    <a:pt x="25400" y="634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1C8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7414" y="5900419"/>
              <a:ext cx="87630" cy="41275"/>
            </a:xfrm>
            <a:custGeom>
              <a:avLst/>
              <a:gdLst/>
              <a:ahLst/>
              <a:cxnLst/>
              <a:rect l="l" t="t" r="r" b="b"/>
              <a:pathLst>
                <a:path w="87629" h="41275">
                  <a:moveTo>
                    <a:pt x="0" y="0"/>
                  </a:moveTo>
                  <a:lnTo>
                    <a:pt x="35560" y="26670"/>
                  </a:lnTo>
                  <a:lnTo>
                    <a:pt x="79375" y="41275"/>
                  </a:lnTo>
                  <a:lnTo>
                    <a:pt x="87630" y="29210"/>
                  </a:lnTo>
                  <a:lnTo>
                    <a:pt x="66039" y="22860"/>
                  </a:lnTo>
                  <a:lnTo>
                    <a:pt x="43814" y="15240"/>
                  </a:lnTo>
                  <a:lnTo>
                    <a:pt x="22225" y="8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39714" y="5417819"/>
              <a:ext cx="647700" cy="492759"/>
            </a:xfrm>
            <a:custGeom>
              <a:avLst/>
              <a:gdLst/>
              <a:ahLst/>
              <a:cxnLst/>
              <a:rect l="l" t="t" r="r" b="b"/>
              <a:pathLst>
                <a:path w="647700" h="492760">
                  <a:moveTo>
                    <a:pt x="0" y="0"/>
                  </a:moveTo>
                  <a:lnTo>
                    <a:pt x="18414" y="52070"/>
                  </a:lnTo>
                  <a:lnTo>
                    <a:pt x="45720" y="90170"/>
                  </a:lnTo>
                  <a:lnTo>
                    <a:pt x="74930" y="127000"/>
                  </a:lnTo>
                  <a:lnTo>
                    <a:pt x="106680" y="161925"/>
                  </a:lnTo>
                  <a:lnTo>
                    <a:pt x="139700" y="196215"/>
                  </a:lnTo>
                  <a:lnTo>
                    <a:pt x="174625" y="229235"/>
                  </a:lnTo>
                  <a:lnTo>
                    <a:pt x="211455" y="260350"/>
                  </a:lnTo>
                  <a:lnTo>
                    <a:pt x="250189" y="290195"/>
                  </a:lnTo>
                  <a:lnTo>
                    <a:pt x="290830" y="318135"/>
                  </a:lnTo>
                  <a:lnTo>
                    <a:pt x="332739" y="344170"/>
                  </a:lnTo>
                  <a:lnTo>
                    <a:pt x="375285" y="368300"/>
                  </a:lnTo>
                  <a:lnTo>
                    <a:pt x="418464" y="392430"/>
                  </a:lnTo>
                  <a:lnTo>
                    <a:pt x="462280" y="414655"/>
                  </a:lnTo>
                  <a:lnTo>
                    <a:pt x="506095" y="436245"/>
                  </a:lnTo>
                  <a:lnTo>
                    <a:pt x="549910" y="456565"/>
                  </a:lnTo>
                  <a:lnTo>
                    <a:pt x="594360" y="475615"/>
                  </a:lnTo>
                  <a:lnTo>
                    <a:pt x="638810" y="492760"/>
                  </a:lnTo>
                  <a:lnTo>
                    <a:pt x="647700" y="481965"/>
                  </a:lnTo>
                  <a:lnTo>
                    <a:pt x="603250" y="464185"/>
                  </a:lnTo>
                  <a:lnTo>
                    <a:pt x="558164" y="445770"/>
                  </a:lnTo>
                  <a:lnTo>
                    <a:pt x="513714" y="425450"/>
                  </a:lnTo>
                  <a:lnTo>
                    <a:pt x="469900" y="403860"/>
                  </a:lnTo>
                  <a:lnTo>
                    <a:pt x="426085" y="381000"/>
                  </a:lnTo>
                  <a:lnTo>
                    <a:pt x="382905" y="357505"/>
                  </a:lnTo>
                  <a:lnTo>
                    <a:pt x="339725" y="332740"/>
                  </a:lnTo>
                  <a:lnTo>
                    <a:pt x="297180" y="306070"/>
                  </a:lnTo>
                  <a:lnTo>
                    <a:pt x="257175" y="278130"/>
                  </a:lnTo>
                  <a:lnTo>
                    <a:pt x="218439" y="248920"/>
                  </a:lnTo>
                  <a:lnTo>
                    <a:pt x="181610" y="217170"/>
                  </a:lnTo>
                  <a:lnTo>
                    <a:pt x="146685" y="184150"/>
                  </a:lnTo>
                  <a:lnTo>
                    <a:pt x="113664" y="149860"/>
                  </a:lnTo>
                  <a:lnTo>
                    <a:pt x="81914" y="114300"/>
                  </a:lnTo>
                  <a:lnTo>
                    <a:pt x="52705" y="77470"/>
                  </a:lnTo>
                  <a:lnTo>
                    <a:pt x="25400" y="39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519929" y="5941060"/>
              <a:ext cx="1560195" cy="427990"/>
            </a:xfrm>
            <a:custGeom>
              <a:avLst/>
              <a:gdLst/>
              <a:ahLst/>
              <a:cxnLst/>
              <a:rect l="l" t="t" r="r" b="b"/>
              <a:pathLst>
                <a:path w="1560195" h="427989">
                  <a:moveTo>
                    <a:pt x="1546225" y="0"/>
                  </a:moveTo>
                  <a:lnTo>
                    <a:pt x="1515745" y="40639"/>
                  </a:lnTo>
                  <a:lnTo>
                    <a:pt x="1483360" y="80009"/>
                  </a:lnTo>
                  <a:lnTo>
                    <a:pt x="1449070" y="117474"/>
                  </a:lnTo>
                  <a:lnTo>
                    <a:pt x="1413510" y="152399"/>
                  </a:lnTo>
                  <a:lnTo>
                    <a:pt x="1376045" y="185419"/>
                  </a:lnTo>
                  <a:lnTo>
                    <a:pt x="1337310" y="216534"/>
                  </a:lnTo>
                  <a:lnTo>
                    <a:pt x="1297305" y="245109"/>
                  </a:lnTo>
                  <a:lnTo>
                    <a:pt x="1256030" y="271779"/>
                  </a:lnTo>
                  <a:lnTo>
                    <a:pt x="1213485" y="295909"/>
                  </a:lnTo>
                  <a:lnTo>
                    <a:pt x="1169670" y="318134"/>
                  </a:lnTo>
                  <a:lnTo>
                    <a:pt x="1125220" y="338454"/>
                  </a:lnTo>
                  <a:lnTo>
                    <a:pt x="1080135" y="356234"/>
                  </a:lnTo>
                  <a:lnTo>
                    <a:pt x="1033780" y="371474"/>
                  </a:lnTo>
                  <a:lnTo>
                    <a:pt x="986790" y="384809"/>
                  </a:lnTo>
                  <a:lnTo>
                    <a:pt x="939165" y="395604"/>
                  </a:lnTo>
                  <a:lnTo>
                    <a:pt x="891540" y="403859"/>
                  </a:lnTo>
                  <a:lnTo>
                    <a:pt x="843280" y="409574"/>
                  </a:lnTo>
                  <a:lnTo>
                    <a:pt x="794385" y="413384"/>
                  </a:lnTo>
                  <a:lnTo>
                    <a:pt x="745490" y="414654"/>
                  </a:lnTo>
                  <a:lnTo>
                    <a:pt x="694690" y="413384"/>
                  </a:lnTo>
                  <a:lnTo>
                    <a:pt x="644525" y="409574"/>
                  </a:lnTo>
                  <a:lnTo>
                    <a:pt x="593725" y="402589"/>
                  </a:lnTo>
                  <a:lnTo>
                    <a:pt x="543560" y="393699"/>
                  </a:lnTo>
                  <a:lnTo>
                    <a:pt x="493395" y="381634"/>
                  </a:lnTo>
                  <a:lnTo>
                    <a:pt x="443865" y="367029"/>
                  </a:lnTo>
                  <a:lnTo>
                    <a:pt x="394335" y="349249"/>
                  </a:lnTo>
                  <a:lnTo>
                    <a:pt x="345440" y="328929"/>
                  </a:lnTo>
                  <a:lnTo>
                    <a:pt x="297815" y="306069"/>
                  </a:lnTo>
                  <a:lnTo>
                    <a:pt x="250825" y="280034"/>
                  </a:lnTo>
                  <a:lnTo>
                    <a:pt x="207010" y="252729"/>
                  </a:lnTo>
                  <a:lnTo>
                    <a:pt x="165100" y="223519"/>
                  </a:lnTo>
                  <a:lnTo>
                    <a:pt x="125095" y="192404"/>
                  </a:lnTo>
                  <a:lnTo>
                    <a:pt x="86995" y="159384"/>
                  </a:lnTo>
                  <a:lnTo>
                    <a:pt x="50800" y="125094"/>
                  </a:lnTo>
                  <a:lnTo>
                    <a:pt x="16510" y="88899"/>
                  </a:lnTo>
                  <a:lnTo>
                    <a:pt x="0" y="90169"/>
                  </a:lnTo>
                  <a:lnTo>
                    <a:pt x="34925" y="128269"/>
                  </a:lnTo>
                  <a:lnTo>
                    <a:pt x="72390" y="164464"/>
                  </a:lnTo>
                  <a:lnTo>
                    <a:pt x="112395" y="198754"/>
                  </a:lnTo>
                  <a:lnTo>
                    <a:pt x="153670" y="231774"/>
                  </a:lnTo>
                  <a:lnTo>
                    <a:pt x="198120" y="262889"/>
                  </a:lnTo>
                  <a:lnTo>
                    <a:pt x="243840" y="291464"/>
                  </a:lnTo>
                  <a:lnTo>
                    <a:pt x="291465" y="317499"/>
                  </a:lnTo>
                  <a:lnTo>
                    <a:pt x="340360" y="340994"/>
                  </a:lnTo>
                  <a:lnTo>
                    <a:pt x="389255" y="361949"/>
                  </a:lnTo>
                  <a:lnTo>
                    <a:pt x="439420" y="379729"/>
                  </a:lnTo>
                  <a:lnTo>
                    <a:pt x="489585" y="394334"/>
                  </a:lnTo>
                  <a:lnTo>
                    <a:pt x="540385" y="406399"/>
                  </a:lnTo>
                  <a:lnTo>
                    <a:pt x="591820" y="415924"/>
                  </a:lnTo>
                  <a:lnTo>
                    <a:pt x="642620" y="422909"/>
                  </a:lnTo>
                  <a:lnTo>
                    <a:pt x="694055" y="426719"/>
                  </a:lnTo>
                  <a:lnTo>
                    <a:pt x="745490" y="427989"/>
                  </a:lnTo>
                  <a:lnTo>
                    <a:pt x="792480" y="426719"/>
                  </a:lnTo>
                  <a:lnTo>
                    <a:pt x="840105" y="423544"/>
                  </a:lnTo>
                  <a:lnTo>
                    <a:pt x="886460" y="417829"/>
                  </a:lnTo>
                  <a:lnTo>
                    <a:pt x="932815" y="410209"/>
                  </a:lnTo>
                  <a:lnTo>
                    <a:pt x="979170" y="400049"/>
                  </a:lnTo>
                  <a:lnTo>
                    <a:pt x="1024890" y="387984"/>
                  </a:lnTo>
                  <a:lnTo>
                    <a:pt x="1069340" y="374014"/>
                  </a:lnTo>
                  <a:lnTo>
                    <a:pt x="1113790" y="357504"/>
                  </a:lnTo>
                  <a:lnTo>
                    <a:pt x="1156970" y="339089"/>
                  </a:lnTo>
                  <a:lnTo>
                    <a:pt x="1199515" y="318134"/>
                  </a:lnTo>
                  <a:lnTo>
                    <a:pt x="1241425" y="295909"/>
                  </a:lnTo>
                  <a:lnTo>
                    <a:pt x="1282065" y="271144"/>
                  </a:lnTo>
                  <a:lnTo>
                    <a:pt x="1321435" y="244474"/>
                  </a:lnTo>
                  <a:lnTo>
                    <a:pt x="1359535" y="215899"/>
                  </a:lnTo>
                  <a:lnTo>
                    <a:pt x="1397000" y="185419"/>
                  </a:lnTo>
                  <a:lnTo>
                    <a:pt x="1432560" y="153034"/>
                  </a:lnTo>
                  <a:lnTo>
                    <a:pt x="1466850" y="118109"/>
                  </a:lnTo>
                  <a:lnTo>
                    <a:pt x="1499235" y="81914"/>
                  </a:lnTo>
                  <a:lnTo>
                    <a:pt x="1530350" y="43814"/>
                  </a:lnTo>
                  <a:lnTo>
                    <a:pt x="1560195" y="3809"/>
                  </a:lnTo>
                  <a:lnTo>
                    <a:pt x="154622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75044" y="5800724"/>
              <a:ext cx="91439" cy="13335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6150609" y="5053964"/>
              <a:ext cx="155575" cy="747395"/>
            </a:xfrm>
            <a:custGeom>
              <a:avLst/>
              <a:gdLst/>
              <a:ahLst/>
              <a:cxnLst/>
              <a:rect l="l" t="t" r="r" b="b"/>
              <a:pathLst>
                <a:path w="155575" h="747395">
                  <a:moveTo>
                    <a:pt x="116839" y="0"/>
                  </a:moveTo>
                  <a:lnTo>
                    <a:pt x="102869" y="1270"/>
                  </a:lnTo>
                  <a:lnTo>
                    <a:pt x="117475" y="47625"/>
                  </a:lnTo>
                  <a:lnTo>
                    <a:pt x="128269" y="95250"/>
                  </a:lnTo>
                  <a:lnTo>
                    <a:pt x="135889" y="142240"/>
                  </a:lnTo>
                  <a:lnTo>
                    <a:pt x="140335" y="190500"/>
                  </a:lnTo>
                  <a:lnTo>
                    <a:pt x="142239" y="238760"/>
                  </a:lnTo>
                  <a:lnTo>
                    <a:pt x="140969" y="284480"/>
                  </a:lnTo>
                  <a:lnTo>
                    <a:pt x="137160" y="330200"/>
                  </a:lnTo>
                  <a:lnTo>
                    <a:pt x="130175" y="376555"/>
                  </a:lnTo>
                  <a:lnTo>
                    <a:pt x="121919" y="422910"/>
                  </a:lnTo>
                  <a:lnTo>
                    <a:pt x="110489" y="469265"/>
                  </a:lnTo>
                  <a:lnTo>
                    <a:pt x="97154" y="516255"/>
                  </a:lnTo>
                  <a:lnTo>
                    <a:pt x="81914" y="562610"/>
                  </a:lnTo>
                  <a:lnTo>
                    <a:pt x="64135" y="608965"/>
                  </a:lnTo>
                  <a:lnTo>
                    <a:pt x="45085" y="655320"/>
                  </a:lnTo>
                  <a:lnTo>
                    <a:pt x="23494" y="701040"/>
                  </a:lnTo>
                  <a:lnTo>
                    <a:pt x="0" y="747395"/>
                  </a:lnTo>
                  <a:lnTo>
                    <a:pt x="15875" y="746760"/>
                  </a:lnTo>
                  <a:lnTo>
                    <a:pt x="38735" y="700405"/>
                  </a:lnTo>
                  <a:lnTo>
                    <a:pt x="59689" y="654685"/>
                  </a:lnTo>
                  <a:lnTo>
                    <a:pt x="78739" y="608330"/>
                  </a:lnTo>
                  <a:lnTo>
                    <a:pt x="95885" y="562610"/>
                  </a:lnTo>
                  <a:lnTo>
                    <a:pt x="111125" y="516255"/>
                  </a:lnTo>
                  <a:lnTo>
                    <a:pt x="124460" y="469900"/>
                  </a:lnTo>
                  <a:lnTo>
                    <a:pt x="135254" y="423545"/>
                  </a:lnTo>
                  <a:lnTo>
                    <a:pt x="144144" y="377190"/>
                  </a:lnTo>
                  <a:lnTo>
                    <a:pt x="150494" y="330835"/>
                  </a:lnTo>
                  <a:lnTo>
                    <a:pt x="154304" y="284480"/>
                  </a:lnTo>
                  <a:lnTo>
                    <a:pt x="155575" y="238760"/>
                  </a:lnTo>
                  <a:lnTo>
                    <a:pt x="153669" y="189865"/>
                  </a:lnTo>
                  <a:lnTo>
                    <a:pt x="149225" y="142240"/>
                  </a:lnTo>
                  <a:lnTo>
                    <a:pt x="141604" y="93980"/>
                  </a:lnTo>
                  <a:lnTo>
                    <a:pt x="130810" y="4699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rgbClr val="5442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36234" y="4406264"/>
              <a:ext cx="826769" cy="635635"/>
            </a:xfrm>
            <a:custGeom>
              <a:avLst/>
              <a:gdLst/>
              <a:ahLst/>
              <a:cxnLst/>
              <a:rect l="l" t="t" r="r" b="b"/>
              <a:pathLst>
                <a:path w="826770" h="635635">
                  <a:moveTo>
                    <a:pt x="20319" y="0"/>
                  </a:moveTo>
                  <a:lnTo>
                    <a:pt x="0" y="3810"/>
                  </a:lnTo>
                  <a:lnTo>
                    <a:pt x="45719" y="13335"/>
                  </a:lnTo>
                  <a:lnTo>
                    <a:pt x="90804" y="25400"/>
                  </a:lnTo>
                  <a:lnTo>
                    <a:pt x="135254" y="39370"/>
                  </a:lnTo>
                  <a:lnTo>
                    <a:pt x="179704" y="55880"/>
                  </a:lnTo>
                  <a:lnTo>
                    <a:pt x="249554" y="86995"/>
                  </a:lnTo>
                  <a:lnTo>
                    <a:pt x="300989" y="111760"/>
                  </a:lnTo>
                  <a:lnTo>
                    <a:pt x="377189" y="155575"/>
                  </a:lnTo>
                  <a:lnTo>
                    <a:pt x="424814" y="185420"/>
                  </a:lnTo>
                  <a:lnTo>
                    <a:pt x="469900" y="216535"/>
                  </a:lnTo>
                  <a:lnTo>
                    <a:pt x="512444" y="247650"/>
                  </a:lnTo>
                  <a:lnTo>
                    <a:pt x="551814" y="280035"/>
                  </a:lnTo>
                  <a:lnTo>
                    <a:pt x="588644" y="312420"/>
                  </a:lnTo>
                  <a:lnTo>
                    <a:pt x="622935" y="345440"/>
                  </a:lnTo>
                  <a:lnTo>
                    <a:pt x="654685" y="379095"/>
                  </a:lnTo>
                  <a:lnTo>
                    <a:pt x="683894" y="412750"/>
                  </a:lnTo>
                  <a:lnTo>
                    <a:pt x="710564" y="447040"/>
                  </a:lnTo>
                  <a:lnTo>
                    <a:pt x="734694" y="481965"/>
                  </a:lnTo>
                  <a:lnTo>
                    <a:pt x="758189" y="520065"/>
                  </a:lnTo>
                  <a:lnTo>
                    <a:pt x="779144" y="558165"/>
                  </a:lnTo>
                  <a:lnTo>
                    <a:pt x="797560" y="596900"/>
                  </a:lnTo>
                  <a:lnTo>
                    <a:pt x="812800" y="635635"/>
                  </a:lnTo>
                  <a:lnTo>
                    <a:pt x="826769" y="634365"/>
                  </a:lnTo>
                  <a:lnTo>
                    <a:pt x="810260" y="593725"/>
                  </a:lnTo>
                  <a:lnTo>
                    <a:pt x="791844" y="553720"/>
                  </a:lnTo>
                  <a:lnTo>
                    <a:pt x="770254" y="514350"/>
                  </a:lnTo>
                  <a:lnTo>
                    <a:pt x="746125" y="474980"/>
                  </a:lnTo>
                  <a:lnTo>
                    <a:pt x="721360" y="439420"/>
                  </a:lnTo>
                  <a:lnTo>
                    <a:pt x="694689" y="404495"/>
                  </a:lnTo>
                  <a:lnTo>
                    <a:pt x="664844" y="370205"/>
                  </a:lnTo>
                  <a:lnTo>
                    <a:pt x="632460" y="335915"/>
                  </a:lnTo>
                  <a:lnTo>
                    <a:pt x="598169" y="302895"/>
                  </a:lnTo>
                  <a:lnTo>
                    <a:pt x="560704" y="269875"/>
                  </a:lnTo>
                  <a:lnTo>
                    <a:pt x="520700" y="237490"/>
                  </a:lnTo>
                  <a:lnTo>
                    <a:pt x="478154" y="205740"/>
                  </a:lnTo>
                  <a:lnTo>
                    <a:pt x="432435" y="174625"/>
                  </a:lnTo>
                  <a:lnTo>
                    <a:pt x="384175" y="144145"/>
                  </a:lnTo>
                  <a:lnTo>
                    <a:pt x="332739" y="114300"/>
                  </a:lnTo>
                  <a:lnTo>
                    <a:pt x="289560" y="91440"/>
                  </a:lnTo>
                  <a:lnTo>
                    <a:pt x="245744" y="70485"/>
                  </a:lnTo>
                  <a:lnTo>
                    <a:pt x="201294" y="52070"/>
                  </a:lnTo>
                  <a:lnTo>
                    <a:pt x="156844" y="35560"/>
                  </a:lnTo>
                  <a:lnTo>
                    <a:pt x="111760" y="21590"/>
                  </a:lnTo>
                  <a:lnTo>
                    <a:pt x="66039" y="9525"/>
                  </a:lnTo>
                  <a:lnTo>
                    <a:pt x="20319" y="0"/>
                  </a:lnTo>
                  <a:close/>
                </a:path>
              </a:pathLst>
            </a:custGeom>
            <a:solidFill>
              <a:srgbClr val="5438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0509" y="4392294"/>
              <a:ext cx="309245" cy="8953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6250939" y="504825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970" y="0"/>
                  </a:moveTo>
                  <a:lnTo>
                    <a:pt x="4445" y="0"/>
                  </a:lnTo>
                  <a:lnTo>
                    <a:pt x="0" y="635"/>
                  </a:lnTo>
                  <a:lnTo>
                    <a:pt x="1905" y="6985"/>
                  </a:lnTo>
                  <a:lnTo>
                    <a:pt x="6985" y="6350"/>
                  </a:lnTo>
                  <a:lnTo>
                    <a:pt x="15875" y="5714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4B39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49034" y="5041264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13969" y="0"/>
                  </a:moveTo>
                  <a:lnTo>
                    <a:pt x="9525" y="635"/>
                  </a:lnTo>
                  <a:lnTo>
                    <a:pt x="0" y="1270"/>
                  </a:lnTo>
                  <a:lnTo>
                    <a:pt x="2539" y="8255"/>
                  </a:lnTo>
                  <a:lnTo>
                    <a:pt x="11429" y="7620"/>
                  </a:lnTo>
                  <a:lnTo>
                    <a:pt x="16510" y="762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D3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66789" y="5929630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8255" y="0"/>
                  </a:moveTo>
                  <a:lnTo>
                    <a:pt x="5714" y="4444"/>
                  </a:lnTo>
                  <a:lnTo>
                    <a:pt x="0" y="12064"/>
                  </a:lnTo>
                  <a:lnTo>
                    <a:pt x="5080" y="13334"/>
                  </a:lnTo>
                  <a:lnTo>
                    <a:pt x="13970" y="15874"/>
                  </a:lnTo>
                  <a:lnTo>
                    <a:pt x="21589" y="4444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486784" y="4527550"/>
              <a:ext cx="1021715" cy="1490980"/>
            </a:xfrm>
            <a:custGeom>
              <a:avLst/>
              <a:gdLst/>
              <a:ahLst/>
              <a:cxnLst/>
              <a:rect l="l" t="t" r="r" b="b"/>
              <a:pathLst>
                <a:path w="1021714" h="1490979">
                  <a:moveTo>
                    <a:pt x="97789" y="0"/>
                  </a:moveTo>
                  <a:lnTo>
                    <a:pt x="79375" y="45085"/>
                  </a:lnTo>
                  <a:lnTo>
                    <a:pt x="62864" y="91439"/>
                  </a:lnTo>
                  <a:lnTo>
                    <a:pt x="48260" y="138430"/>
                  </a:lnTo>
                  <a:lnTo>
                    <a:pt x="34925" y="186055"/>
                  </a:lnTo>
                  <a:lnTo>
                    <a:pt x="24129" y="234314"/>
                  </a:lnTo>
                  <a:lnTo>
                    <a:pt x="15239" y="282575"/>
                  </a:lnTo>
                  <a:lnTo>
                    <a:pt x="8889" y="331469"/>
                  </a:lnTo>
                  <a:lnTo>
                    <a:pt x="3810" y="380364"/>
                  </a:lnTo>
                  <a:lnTo>
                    <a:pt x="635" y="429260"/>
                  </a:lnTo>
                  <a:lnTo>
                    <a:pt x="0" y="478789"/>
                  </a:lnTo>
                  <a:lnTo>
                    <a:pt x="635" y="528955"/>
                  </a:lnTo>
                  <a:lnTo>
                    <a:pt x="3810" y="579755"/>
                  </a:lnTo>
                  <a:lnTo>
                    <a:pt x="9525" y="629285"/>
                  </a:lnTo>
                  <a:lnTo>
                    <a:pt x="16510" y="678814"/>
                  </a:lnTo>
                  <a:lnTo>
                    <a:pt x="26035" y="727710"/>
                  </a:lnTo>
                  <a:lnTo>
                    <a:pt x="38100" y="775969"/>
                  </a:lnTo>
                  <a:lnTo>
                    <a:pt x="51435" y="823594"/>
                  </a:lnTo>
                  <a:lnTo>
                    <a:pt x="67944" y="869950"/>
                  </a:lnTo>
                  <a:lnTo>
                    <a:pt x="85725" y="915669"/>
                  </a:lnTo>
                  <a:lnTo>
                    <a:pt x="106044" y="959485"/>
                  </a:lnTo>
                  <a:lnTo>
                    <a:pt x="128904" y="1002664"/>
                  </a:lnTo>
                  <a:lnTo>
                    <a:pt x="153035" y="1044575"/>
                  </a:lnTo>
                  <a:lnTo>
                    <a:pt x="180339" y="1084580"/>
                  </a:lnTo>
                  <a:lnTo>
                    <a:pt x="208914" y="1123314"/>
                  </a:lnTo>
                  <a:lnTo>
                    <a:pt x="240029" y="1160145"/>
                  </a:lnTo>
                  <a:lnTo>
                    <a:pt x="273685" y="1195070"/>
                  </a:lnTo>
                  <a:lnTo>
                    <a:pt x="309244" y="1228089"/>
                  </a:lnTo>
                  <a:lnTo>
                    <a:pt x="346710" y="1259205"/>
                  </a:lnTo>
                  <a:lnTo>
                    <a:pt x="386714" y="1287780"/>
                  </a:lnTo>
                  <a:lnTo>
                    <a:pt x="429260" y="1314450"/>
                  </a:lnTo>
                  <a:lnTo>
                    <a:pt x="481329" y="1344295"/>
                  </a:lnTo>
                  <a:lnTo>
                    <a:pt x="532764" y="1370964"/>
                  </a:lnTo>
                  <a:lnTo>
                    <a:pt x="583564" y="1394460"/>
                  </a:lnTo>
                  <a:lnTo>
                    <a:pt x="633094" y="1415415"/>
                  </a:lnTo>
                  <a:lnTo>
                    <a:pt x="681354" y="1433830"/>
                  </a:lnTo>
                  <a:lnTo>
                    <a:pt x="728979" y="1449070"/>
                  </a:lnTo>
                  <a:lnTo>
                    <a:pt x="775335" y="1462405"/>
                  </a:lnTo>
                  <a:lnTo>
                    <a:pt x="821054" y="1472565"/>
                  </a:lnTo>
                  <a:lnTo>
                    <a:pt x="865504" y="1480820"/>
                  </a:lnTo>
                  <a:lnTo>
                    <a:pt x="909319" y="1486535"/>
                  </a:lnTo>
                  <a:lnTo>
                    <a:pt x="951864" y="1489710"/>
                  </a:lnTo>
                  <a:lnTo>
                    <a:pt x="993775" y="1490980"/>
                  </a:lnTo>
                  <a:lnTo>
                    <a:pt x="1021714" y="1490345"/>
                  </a:lnTo>
                  <a:lnTo>
                    <a:pt x="988060" y="1448435"/>
                  </a:lnTo>
                  <a:lnTo>
                    <a:pt x="956944" y="1404620"/>
                  </a:lnTo>
                  <a:lnTo>
                    <a:pt x="927735" y="1359535"/>
                  </a:lnTo>
                  <a:lnTo>
                    <a:pt x="901700" y="1312545"/>
                  </a:lnTo>
                  <a:lnTo>
                    <a:pt x="878204" y="1264920"/>
                  </a:lnTo>
                  <a:lnTo>
                    <a:pt x="826769" y="1254125"/>
                  </a:lnTo>
                  <a:lnTo>
                    <a:pt x="775335" y="1240155"/>
                  </a:lnTo>
                  <a:lnTo>
                    <a:pt x="724535" y="1223010"/>
                  </a:lnTo>
                  <a:lnTo>
                    <a:pt x="674369" y="1202689"/>
                  </a:lnTo>
                  <a:lnTo>
                    <a:pt x="624839" y="1179195"/>
                  </a:lnTo>
                  <a:lnTo>
                    <a:pt x="575944" y="1152525"/>
                  </a:lnTo>
                  <a:lnTo>
                    <a:pt x="533400" y="1125855"/>
                  </a:lnTo>
                  <a:lnTo>
                    <a:pt x="492125" y="1097280"/>
                  </a:lnTo>
                  <a:lnTo>
                    <a:pt x="453389" y="1066164"/>
                  </a:lnTo>
                  <a:lnTo>
                    <a:pt x="416560" y="1034414"/>
                  </a:lnTo>
                  <a:lnTo>
                    <a:pt x="381635" y="1000125"/>
                  </a:lnTo>
                  <a:lnTo>
                    <a:pt x="348614" y="964564"/>
                  </a:lnTo>
                  <a:lnTo>
                    <a:pt x="318135" y="927735"/>
                  </a:lnTo>
                  <a:lnTo>
                    <a:pt x="289560" y="889000"/>
                  </a:lnTo>
                  <a:lnTo>
                    <a:pt x="262889" y="849630"/>
                  </a:lnTo>
                  <a:lnTo>
                    <a:pt x="238760" y="808989"/>
                  </a:lnTo>
                  <a:lnTo>
                    <a:pt x="216535" y="767080"/>
                  </a:lnTo>
                  <a:lnTo>
                    <a:pt x="196214" y="723900"/>
                  </a:lnTo>
                  <a:lnTo>
                    <a:pt x="178435" y="680085"/>
                  </a:lnTo>
                  <a:lnTo>
                    <a:pt x="163194" y="635635"/>
                  </a:lnTo>
                  <a:lnTo>
                    <a:pt x="149860" y="590550"/>
                  </a:lnTo>
                  <a:lnTo>
                    <a:pt x="139064" y="544194"/>
                  </a:lnTo>
                  <a:lnTo>
                    <a:pt x="130810" y="497839"/>
                  </a:lnTo>
                  <a:lnTo>
                    <a:pt x="124460" y="451485"/>
                  </a:lnTo>
                  <a:lnTo>
                    <a:pt x="121285" y="403860"/>
                  </a:lnTo>
                  <a:lnTo>
                    <a:pt x="119379" y="356869"/>
                  </a:lnTo>
                  <a:lnTo>
                    <a:pt x="120650" y="309244"/>
                  </a:lnTo>
                  <a:lnTo>
                    <a:pt x="124460" y="261619"/>
                  </a:lnTo>
                  <a:lnTo>
                    <a:pt x="130175" y="213994"/>
                  </a:lnTo>
                  <a:lnTo>
                    <a:pt x="139064" y="167005"/>
                  </a:lnTo>
                  <a:lnTo>
                    <a:pt x="149860" y="120014"/>
                  </a:lnTo>
                  <a:lnTo>
                    <a:pt x="163829" y="73025"/>
                  </a:lnTo>
                  <a:lnTo>
                    <a:pt x="146050" y="55244"/>
                  </a:lnTo>
                  <a:lnTo>
                    <a:pt x="129539" y="37464"/>
                  </a:lnTo>
                  <a:lnTo>
                    <a:pt x="113029" y="19050"/>
                  </a:lnTo>
                  <a:lnTo>
                    <a:pt x="97789" y="0"/>
                  </a:lnTo>
                  <a:close/>
                </a:path>
              </a:pathLst>
            </a:custGeom>
            <a:solidFill>
              <a:srgbClr val="C2D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06799" y="4601210"/>
              <a:ext cx="798830" cy="1191895"/>
            </a:xfrm>
            <a:custGeom>
              <a:avLst/>
              <a:gdLst/>
              <a:ahLst/>
              <a:cxnLst/>
              <a:rect l="l" t="t" r="r" b="b"/>
              <a:pathLst>
                <a:path w="798829" h="1191895">
                  <a:moveTo>
                    <a:pt x="44450" y="0"/>
                  </a:moveTo>
                  <a:lnTo>
                    <a:pt x="30479" y="46989"/>
                  </a:lnTo>
                  <a:lnTo>
                    <a:pt x="19685" y="93979"/>
                  </a:lnTo>
                  <a:lnTo>
                    <a:pt x="10795" y="140969"/>
                  </a:lnTo>
                  <a:lnTo>
                    <a:pt x="5079" y="188594"/>
                  </a:lnTo>
                  <a:lnTo>
                    <a:pt x="1270" y="236219"/>
                  </a:lnTo>
                  <a:lnTo>
                    <a:pt x="0" y="283844"/>
                  </a:lnTo>
                  <a:lnTo>
                    <a:pt x="1904" y="330834"/>
                  </a:lnTo>
                  <a:lnTo>
                    <a:pt x="5079" y="378459"/>
                  </a:lnTo>
                  <a:lnTo>
                    <a:pt x="11429" y="424814"/>
                  </a:lnTo>
                  <a:lnTo>
                    <a:pt x="19685" y="471169"/>
                  </a:lnTo>
                  <a:lnTo>
                    <a:pt x="30479" y="517525"/>
                  </a:lnTo>
                  <a:lnTo>
                    <a:pt x="43814" y="562609"/>
                  </a:lnTo>
                  <a:lnTo>
                    <a:pt x="59054" y="607059"/>
                  </a:lnTo>
                  <a:lnTo>
                    <a:pt x="76835" y="650875"/>
                  </a:lnTo>
                  <a:lnTo>
                    <a:pt x="97154" y="694054"/>
                  </a:lnTo>
                  <a:lnTo>
                    <a:pt x="119379" y="735964"/>
                  </a:lnTo>
                  <a:lnTo>
                    <a:pt x="143510" y="776604"/>
                  </a:lnTo>
                  <a:lnTo>
                    <a:pt x="170179" y="815975"/>
                  </a:lnTo>
                  <a:lnTo>
                    <a:pt x="198754" y="854709"/>
                  </a:lnTo>
                  <a:lnTo>
                    <a:pt x="229235" y="891539"/>
                  </a:lnTo>
                  <a:lnTo>
                    <a:pt x="262254" y="927100"/>
                  </a:lnTo>
                  <a:lnTo>
                    <a:pt x="297179" y="961389"/>
                  </a:lnTo>
                  <a:lnTo>
                    <a:pt x="334010" y="993139"/>
                  </a:lnTo>
                  <a:lnTo>
                    <a:pt x="372745" y="1024254"/>
                  </a:lnTo>
                  <a:lnTo>
                    <a:pt x="414020" y="1052829"/>
                  </a:lnTo>
                  <a:lnTo>
                    <a:pt x="456564" y="1079500"/>
                  </a:lnTo>
                  <a:lnTo>
                    <a:pt x="505460" y="1106170"/>
                  </a:lnTo>
                  <a:lnTo>
                    <a:pt x="554989" y="1129664"/>
                  </a:lnTo>
                  <a:lnTo>
                    <a:pt x="605154" y="1149984"/>
                  </a:lnTo>
                  <a:lnTo>
                    <a:pt x="655954" y="1167129"/>
                  </a:lnTo>
                  <a:lnTo>
                    <a:pt x="707389" y="1181100"/>
                  </a:lnTo>
                  <a:lnTo>
                    <a:pt x="758825" y="1191895"/>
                  </a:lnTo>
                  <a:lnTo>
                    <a:pt x="739775" y="1148079"/>
                  </a:lnTo>
                  <a:lnTo>
                    <a:pt x="723264" y="1102995"/>
                  </a:lnTo>
                  <a:lnTo>
                    <a:pt x="708660" y="1057909"/>
                  </a:lnTo>
                  <a:lnTo>
                    <a:pt x="695960" y="1011554"/>
                  </a:lnTo>
                  <a:lnTo>
                    <a:pt x="685800" y="965200"/>
                  </a:lnTo>
                  <a:lnTo>
                    <a:pt x="677545" y="918209"/>
                  </a:lnTo>
                  <a:lnTo>
                    <a:pt x="671829" y="870584"/>
                  </a:lnTo>
                  <a:lnTo>
                    <a:pt x="668654" y="822959"/>
                  </a:lnTo>
                  <a:lnTo>
                    <a:pt x="667385" y="774700"/>
                  </a:lnTo>
                  <a:lnTo>
                    <a:pt x="668654" y="724534"/>
                  </a:lnTo>
                  <a:lnTo>
                    <a:pt x="672464" y="674369"/>
                  </a:lnTo>
                  <a:lnTo>
                    <a:pt x="678814" y="624204"/>
                  </a:lnTo>
                  <a:lnTo>
                    <a:pt x="688339" y="574039"/>
                  </a:lnTo>
                  <a:lnTo>
                    <a:pt x="699770" y="524509"/>
                  </a:lnTo>
                  <a:lnTo>
                    <a:pt x="714375" y="474979"/>
                  </a:lnTo>
                  <a:lnTo>
                    <a:pt x="730885" y="426084"/>
                  </a:lnTo>
                  <a:lnTo>
                    <a:pt x="751204" y="377189"/>
                  </a:lnTo>
                  <a:lnTo>
                    <a:pt x="773429" y="329564"/>
                  </a:lnTo>
                  <a:lnTo>
                    <a:pt x="798829" y="282575"/>
                  </a:lnTo>
                  <a:lnTo>
                    <a:pt x="751204" y="278764"/>
                  </a:lnTo>
                  <a:lnTo>
                    <a:pt x="703579" y="273050"/>
                  </a:lnTo>
                  <a:lnTo>
                    <a:pt x="655320" y="266064"/>
                  </a:lnTo>
                  <a:lnTo>
                    <a:pt x="607060" y="257809"/>
                  </a:lnTo>
                  <a:lnTo>
                    <a:pt x="559435" y="247650"/>
                  </a:lnTo>
                  <a:lnTo>
                    <a:pt x="511175" y="235584"/>
                  </a:lnTo>
                  <a:lnTo>
                    <a:pt x="462914" y="222884"/>
                  </a:lnTo>
                  <a:lnTo>
                    <a:pt x="415289" y="208279"/>
                  </a:lnTo>
                  <a:lnTo>
                    <a:pt x="367664" y="192404"/>
                  </a:lnTo>
                  <a:lnTo>
                    <a:pt x="318770" y="173989"/>
                  </a:lnTo>
                  <a:lnTo>
                    <a:pt x="271779" y="154304"/>
                  </a:lnTo>
                  <a:lnTo>
                    <a:pt x="227964" y="132079"/>
                  </a:lnTo>
                  <a:lnTo>
                    <a:pt x="186689" y="108584"/>
                  </a:lnTo>
                  <a:lnTo>
                    <a:pt x="147320" y="83819"/>
                  </a:lnTo>
                  <a:lnTo>
                    <a:pt x="110489" y="57150"/>
                  </a:lnTo>
                  <a:lnTo>
                    <a:pt x="76200" y="29209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C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381499" y="5795644"/>
              <a:ext cx="263525" cy="222250"/>
            </a:xfrm>
            <a:custGeom>
              <a:avLst/>
              <a:gdLst/>
              <a:ahLst/>
              <a:cxnLst/>
              <a:rect l="l" t="t" r="r" b="b"/>
              <a:pathLst>
                <a:path w="263525" h="222250">
                  <a:moveTo>
                    <a:pt x="0" y="0"/>
                  </a:moveTo>
                  <a:lnTo>
                    <a:pt x="24129" y="46990"/>
                  </a:lnTo>
                  <a:lnTo>
                    <a:pt x="50164" y="93345"/>
                  </a:lnTo>
                  <a:lnTo>
                    <a:pt x="79375" y="137795"/>
                  </a:lnTo>
                  <a:lnTo>
                    <a:pt x="110489" y="180975"/>
                  </a:lnTo>
                  <a:lnTo>
                    <a:pt x="144779" y="222250"/>
                  </a:lnTo>
                  <a:lnTo>
                    <a:pt x="175260" y="219710"/>
                  </a:lnTo>
                  <a:lnTo>
                    <a:pt x="205104" y="216535"/>
                  </a:lnTo>
                  <a:lnTo>
                    <a:pt x="234314" y="211455"/>
                  </a:lnTo>
                  <a:lnTo>
                    <a:pt x="263525" y="205740"/>
                  </a:lnTo>
                  <a:lnTo>
                    <a:pt x="226695" y="170180"/>
                  </a:lnTo>
                  <a:lnTo>
                    <a:pt x="191770" y="132715"/>
                  </a:lnTo>
                  <a:lnTo>
                    <a:pt x="159385" y="93345"/>
                  </a:lnTo>
                  <a:lnTo>
                    <a:pt x="129539" y="52705"/>
                  </a:lnTo>
                  <a:lnTo>
                    <a:pt x="102235" y="10795"/>
                  </a:lnTo>
                  <a:lnTo>
                    <a:pt x="76200" y="9525"/>
                  </a:lnTo>
                  <a:lnTo>
                    <a:pt x="50800" y="6985"/>
                  </a:lnTo>
                  <a:lnTo>
                    <a:pt x="2540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483099" y="5386704"/>
              <a:ext cx="840740" cy="614680"/>
            </a:xfrm>
            <a:custGeom>
              <a:avLst/>
              <a:gdLst/>
              <a:ahLst/>
              <a:cxnLst/>
              <a:rect l="l" t="t" r="r" b="b"/>
              <a:pathLst>
                <a:path w="840739" h="614679">
                  <a:moveTo>
                    <a:pt x="822325" y="0"/>
                  </a:moveTo>
                  <a:lnTo>
                    <a:pt x="793750" y="41909"/>
                  </a:lnTo>
                  <a:lnTo>
                    <a:pt x="763270" y="81914"/>
                  </a:lnTo>
                  <a:lnTo>
                    <a:pt x="730885" y="119379"/>
                  </a:lnTo>
                  <a:lnTo>
                    <a:pt x="696595" y="154939"/>
                  </a:lnTo>
                  <a:lnTo>
                    <a:pt x="661035" y="188594"/>
                  </a:lnTo>
                  <a:lnTo>
                    <a:pt x="623570" y="219709"/>
                  </a:lnTo>
                  <a:lnTo>
                    <a:pt x="584835" y="248919"/>
                  </a:lnTo>
                  <a:lnTo>
                    <a:pt x="544829" y="275589"/>
                  </a:lnTo>
                  <a:lnTo>
                    <a:pt x="503554" y="300989"/>
                  </a:lnTo>
                  <a:lnTo>
                    <a:pt x="461645" y="323214"/>
                  </a:lnTo>
                  <a:lnTo>
                    <a:pt x="417829" y="343534"/>
                  </a:lnTo>
                  <a:lnTo>
                    <a:pt x="374014" y="361314"/>
                  </a:lnTo>
                  <a:lnTo>
                    <a:pt x="328929" y="377189"/>
                  </a:lnTo>
                  <a:lnTo>
                    <a:pt x="283210" y="390524"/>
                  </a:lnTo>
                  <a:lnTo>
                    <a:pt x="236854" y="401319"/>
                  </a:lnTo>
                  <a:lnTo>
                    <a:pt x="189864" y="410209"/>
                  </a:lnTo>
                  <a:lnTo>
                    <a:pt x="142239" y="415924"/>
                  </a:lnTo>
                  <a:lnTo>
                    <a:pt x="94614" y="419734"/>
                  </a:lnTo>
                  <a:lnTo>
                    <a:pt x="46354" y="421004"/>
                  </a:lnTo>
                  <a:lnTo>
                    <a:pt x="23495" y="421004"/>
                  </a:lnTo>
                  <a:lnTo>
                    <a:pt x="0" y="419734"/>
                  </a:lnTo>
                  <a:lnTo>
                    <a:pt x="27304" y="461644"/>
                  </a:lnTo>
                  <a:lnTo>
                    <a:pt x="57150" y="502284"/>
                  </a:lnTo>
                  <a:lnTo>
                    <a:pt x="89535" y="541654"/>
                  </a:lnTo>
                  <a:lnTo>
                    <a:pt x="124460" y="579119"/>
                  </a:lnTo>
                  <a:lnTo>
                    <a:pt x="161289" y="614679"/>
                  </a:lnTo>
                  <a:lnTo>
                    <a:pt x="207645" y="602614"/>
                  </a:lnTo>
                  <a:lnTo>
                    <a:pt x="252729" y="588009"/>
                  </a:lnTo>
                  <a:lnTo>
                    <a:pt x="295910" y="570864"/>
                  </a:lnTo>
                  <a:lnTo>
                    <a:pt x="338454" y="550544"/>
                  </a:lnTo>
                  <a:lnTo>
                    <a:pt x="379729" y="528319"/>
                  </a:lnTo>
                  <a:lnTo>
                    <a:pt x="419735" y="503554"/>
                  </a:lnTo>
                  <a:lnTo>
                    <a:pt x="459104" y="476884"/>
                  </a:lnTo>
                  <a:lnTo>
                    <a:pt x="496570" y="447674"/>
                  </a:lnTo>
                  <a:lnTo>
                    <a:pt x="533400" y="417194"/>
                  </a:lnTo>
                  <a:lnTo>
                    <a:pt x="568325" y="384174"/>
                  </a:lnTo>
                  <a:lnTo>
                    <a:pt x="603250" y="349884"/>
                  </a:lnTo>
                  <a:lnTo>
                    <a:pt x="636270" y="314324"/>
                  </a:lnTo>
                  <a:lnTo>
                    <a:pt x="668654" y="277494"/>
                  </a:lnTo>
                  <a:lnTo>
                    <a:pt x="699770" y="238759"/>
                  </a:lnTo>
                  <a:lnTo>
                    <a:pt x="729614" y="199389"/>
                  </a:lnTo>
                  <a:lnTo>
                    <a:pt x="758825" y="158749"/>
                  </a:lnTo>
                  <a:lnTo>
                    <a:pt x="787400" y="116839"/>
                  </a:lnTo>
                  <a:lnTo>
                    <a:pt x="840739" y="31749"/>
                  </a:lnTo>
                  <a:lnTo>
                    <a:pt x="822325" y="0"/>
                  </a:lnTo>
                  <a:close/>
                </a:path>
              </a:pathLst>
            </a:custGeom>
            <a:solidFill>
              <a:srgbClr val="C3D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87519" y="4884419"/>
              <a:ext cx="196215" cy="921385"/>
            </a:xfrm>
            <a:custGeom>
              <a:avLst/>
              <a:gdLst/>
              <a:ahLst/>
              <a:cxnLst/>
              <a:rect l="l" t="t" r="r" b="b"/>
              <a:pathLst>
                <a:path w="196214" h="921385">
                  <a:moveTo>
                    <a:pt x="132714" y="0"/>
                  </a:moveTo>
                  <a:lnTo>
                    <a:pt x="107314" y="46355"/>
                  </a:lnTo>
                  <a:lnTo>
                    <a:pt x="84454" y="93980"/>
                  </a:lnTo>
                  <a:lnTo>
                    <a:pt x="64769" y="142240"/>
                  </a:lnTo>
                  <a:lnTo>
                    <a:pt x="46989" y="191135"/>
                  </a:lnTo>
                  <a:lnTo>
                    <a:pt x="33019" y="240665"/>
                  </a:lnTo>
                  <a:lnTo>
                    <a:pt x="20954" y="290195"/>
                  </a:lnTo>
                  <a:lnTo>
                    <a:pt x="11429" y="340360"/>
                  </a:lnTo>
                  <a:lnTo>
                    <a:pt x="5079" y="390525"/>
                  </a:lnTo>
                  <a:lnTo>
                    <a:pt x="1269" y="440690"/>
                  </a:lnTo>
                  <a:lnTo>
                    <a:pt x="0" y="490855"/>
                  </a:lnTo>
                  <a:lnTo>
                    <a:pt x="1269" y="539115"/>
                  </a:lnTo>
                  <a:lnTo>
                    <a:pt x="5079" y="587375"/>
                  </a:lnTo>
                  <a:lnTo>
                    <a:pt x="10794" y="635635"/>
                  </a:lnTo>
                  <a:lnTo>
                    <a:pt x="19050" y="682625"/>
                  </a:lnTo>
                  <a:lnTo>
                    <a:pt x="29209" y="729615"/>
                  </a:lnTo>
                  <a:lnTo>
                    <a:pt x="42544" y="775970"/>
                  </a:lnTo>
                  <a:lnTo>
                    <a:pt x="57150" y="821690"/>
                  </a:lnTo>
                  <a:lnTo>
                    <a:pt x="74929" y="866775"/>
                  </a:lnTo>
                  <a:lnTo>
                    <a:pt x="93979" y="910590"/>
                  </a:lnTo>
                  <a:lnTo>
                    <a:pt x="144779" y="917575"/>
                  </a:lnTo>
                  <a:lnTo>
                    <a:pt x="196214" y="921385"/>
                  </a:lnTo>
                  <a:lnTo>
                    <a:pt x="172084" y="880110"/>
                  </a:lnTo>
                  <a:lnTo>
                    <a:pt x="149859" y="838200"/>
                  </a:lnTo>
                  <a:lnTo>
                    <a:pt x="130175" y="794385"/>
                  </a:lnTo>
                  <a:lnTo>
                    <a:pt x="113029" y="750570"/>
                  </a:lnTo>
                  <a:lnTo>
                    <a:pt x="97789" y="705485"/>
                  </a:lnTo>
                  <a:lnTo>
                    <a:pt x="85089" y="659765"/>
                  </a:lnTo>
                  <a:lnTo>
                    <a:pt x="74929" y="613410"/>
                  </a:lnTo>
                  <a:lnTo>
                    <a:pt x="66675" y="566420"/>
                  </a:lnTo>
                  <a:lnTo>
                    <a:pt x="60959" y="518795"/>
                  </a:lnTo>
                  <a:lnTo>
                    <a:pt x="57784" y="471805"/>
                  </a:lnTo>
                  <a:lnTo>
                    <a:pt x="57150" y="423545"/>
                  </a:lnTo>
                  <a:lnTo>
                    <a:pt x="59054" y="375920"/>
                  </a:lnTo>
                  <a:lnTo>
                    <a:pt x="63500" y="328295"/>
                  </a:lnTo>
                  <a:lnTo>
                    <a:pt x="69850" y="280670"/>
                  </a:lnTo>
                  <a:lnTo>
                    <a:pt x="79375" y="233045"/>
                  </a:lnTo>
                  <a:lnTo>
                    <a:pt x="91439" y="185420"/>
                  </a:lnTo>
                  <a:lnTo>
                    <a:pt x="106044" y="138430"/>
                  </a:lnTo>
                  <a:lnTo>
                    <a:pt x="123189" y="92075"/>
                  </a:lnTo>
                  <a:lnTo>
                    <a:pt x="142875" y="46355"/>
                  </a:lnTo>
                  <a:lnTo>
                    <a:pt x="165100" y="1270"/>
                  </a:lnTo>
                  <a:lnTo>
                    <a:pt x="132714" y="0"/>
                  </a:lnTo>
                  <a:close/>
                </a:path>
              </a:pathLst>
            </a:custGeom>
            <a:solidFill>
              <a:srgbClr val="BBD0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344669" y="4568189"/>
              <a:ext cx="961390" cy="1239520"/>
            </a:xfrm>
            <a:custGeom>
              <a:avLst/>
              <a:gdLst/>
              <a:ahLst/>
              <a:cxnLst/>
              <a:rect l="l" t="t" r="r" b="b"/>
              <a:pathLst>
                <a:path w="961389" h="1239520">
                  <a:moveTo>
                    <a:pt x="896619" y="0"/>
                  </a:moveTo>
                  <a:lnTo>
                    <a:pt x="862329" y="38100"/>
                  </a:lnTo>
                  <a:lnTo>
                    <a:pt x="826769" y="73660"/>
                  </a:lnTo>
                  <a:lnTo>
                    <a:pt x="789304" y="106680"/>
                  </a:lnTo>
                  <a:lnTo>
                    <a:pt x="751204" y="137160"/>
                  </a:lnTo>
                  <a:lnTo>
                    <a:pt x="710564" y="165100"/>
                  </a:lnTo>
                  <a:lnTo>
                    <a:pt x="669289" y="190500"/>
                  </a:lnTo>
                  <a:lnTo>
                    <a:pt x="626744" y="213360"/>
                  </a:lnTo>
                  <a:lnTo>
                    <a:pt x="582929" y="233680"/>
                  </a:lnTo>
                  <a:lnTo>
                    <a:pt x="538479" y="252095"/>
                  </a:lnTo>
                  <a:lnTo>
                    <a:pt x="492759" y="267970"/>
                  </a:lnTo>
                  <a:lnTo>
                    <a:pt x="445769" y="281940"/>
                  </a:lnTo>
                  <a:lnTo>
                    <a:pt x="398779" y="293370"/>
                  </a:lnTo>
                  <a:lnTo>
                    <a:pt x="349884" y="302260"/>
                  </a:lnTo>
                  <a:lnTo>
                    <a:pt x="300989" y="309880"/>
                  </a:lnTo>
                  <a:lnTo>
                    <a:pt x="251459" y="314325"/>
                  </a:lnTo>
                  <a:lnTo>
                    <a:pt x="201294" y="317500"/>
                  </a:lnTo>
                  <a:lnTo>
                    <a:pt x="150494" y="318770"/>
                  </a:lnTo>
                  <a:lnTo>
                    <a:pt x="107950" y="318135"/>
                  </a:lnTo>
                  <a:lnTo>
                    <a:pt x="85725" y="363220"/>
                  </a:lnTo>
                  <a:lnTo>
                    <a:pt x="66039" y="408940"/>
                  </a:lnTo>
                  <a:lnTo>
                    <a:pt x="48894" y="455295"/>
                  </a:lnTo>
                  <a:lnTo>
                    <a:pt x="34289" y="502285"/>
                  </a:lnTo>
                  <a:lnTo>
                    <a:pt x="22225" y="549910"/>
                  </a:lnTo>
                  <a:lnTo>
                    <a:pt x="12700" y="597535"/>
                  </a:lnTo>
                  <a:lnTo>
                    <a:pt x="6350" y="645160"/>
                  </a:lnTo>
                  <a:lnTo>
                    <a:pt x="1904" y="692785"/>
                  </a:lnTo>
                  <a:lnTo>
                    <a:pt x="0" y="740410"/>
                  </a:lnTo>
                  <a:lnTo>
                    <a:pt x="634" y="788670"/>
                  </a:lnTo>
                  <a:lnTo>
                    <a:pt x="3809" y="836295"/>
                  </a:lnTo>
                  <a:lnTo>
                    <a:pt x="9525" y="883285"/>
                  </a:lnTo>
                  <a:lnTo>
                    <a:pt x="17779" y="930275"/>
                  </a:lnTo>
                  <a:lnTo>
                    <a:pt x="27939" y="976630"/>
                  </a:lnTo>
                  <a:lnTo>
                    <a:pt x="40639" y="1022350"/>
                  </a:lnTo>
                  <a:lnTo>
                    <a:pt x="55879" y="1067435"/>
                  </a:lnTo>
                  <a:lnTo>
                    <a:pt x="73025" y="1111250"/>
                  </a:lnTo>
                  <a:lnTo>
                    <a:pt x="92709" y="1155065"/>
                  </a:lnTo>
                  <a:lnTo>
                    <a:pt x="114934" y="1196975"/>
                  </a:lnTo>
                  <a:lnTo>
                    <a:pt x="139064" y="1238250"/>
                  </a:lnTo>
                  <a:lnTo>
                    <a:pt x="185419" y="1239520"/>
                  </a:lnTo>
                  <a:lnTo>
                    <a:pt x="233679" y="1238250"/>
                  </a:lnTo>
                  <a:lnTo>
                    <a:pt x="281304" y="1234440"/>
                  </a:lnTo>
                  <a:lnTo>
                    <a:pt x="328929" y="1228725"/>
                  </a:lnTo>
                  <a:lnTo>
                    <a:pt x="375919" y="1219835"/>
                  </a:lnTo>
                  <a:lnTo>
                    <a:pt x="422275" y="1209040"/>
                  </a:lnTo>
                  <a:lnTo>
                    <a:pt x="467994" y="1195705"/>
                  </a:lnTo>
                  <a:lnTo>
                    <a:pt x="513079" y="1179830"/>
                  </a:lnTo>
                  <a:lnTo>
                    <a:pt x="556894" y="1162050"/>
                  </a:lnTo>
                  <a:lnTo>
                    <a:pt x="600709" y="1141730"/>
                  </a:lnTo>
                  <a:lnTo>
                    <a:pt x="642619" y="1119505"/>
                  </a:lnTo>
                  <a:lnTo>
                    <a:pt x="683894" y="1094105"/>
                  </a:lnTo>
                  <a:lnTo>
                    <a:pt x="723900" y="1067435"/>
                  </a:lnTo>
                  <a:lnTo>
                    <a:pt x="762634" y="1038225"/>
                  </a:lnTo>
                  <a:lnTo>
                    <a:pt x="800100" y="1007110"/>
                  </a:lnTo>
                  <a:lnTo>
                    <a:pt x="835659" y="973455"/>
                  </a:lnTo>
                  <a:lnTo>
                    <a:pt x="869950" y="937895"/>
                  </a:lnTo>
                  <a:lnTo>
                    <a:pt x="902334" y="900430"/>
                  </a:lnTo>
                  <a:lnTo>
                    <a:pt x="932814" y="860425"/>
                  </a:lnTo>
                  <a:lnTo>
                    <a:pt x="961389" y="818515"/>
                  </a:lnTo>
                  <a:lnTo>
                    <a:pt x="938529" y="774065"/>
                  </a:lnTo>
                  <a:lnTo>
                    <a:pt x="917575" y="728345"/>
                  </a:lnTo>
                  <a:lnTo>
                    <a:pt x="899159" y="681355"/>
                  </a:lnTo>
                  <a:lnTo>
                    <a:pt x="882650" y="634365"/>
                  </a:lnTo>
                  <a:lnTo>
                    <a:pt x="869314" y="586105"/>
                  </a:lnTo>
                  <a:lnTo>
                    <a:pt x="857884" y="537210"/>
                  </a:lnTo>
                  <a:lnTo>
                    <a:pt x="848994" y="487680"/>
                  </a:lnTo>
                  <a:lnTo>
                    <a:pt x="842644" y="438150"/>
                  </a:lnTo>
                  <a:lnTo>
                    <a:pt x="838834" y="387985"/>
                  </a:lnTo>
                  <a:lnTo>
                    <a:pt x="837564" y="337820"/>
                  </a:lnTo>
                  <a:lnTo>
                    <a:pt x="838834" y="283845"/>
                  </a:lnTo>
                  <a:lnTo>
                    <a:pt x="843279" y="229870"/>
                  </a:lnTo>
                  <a:lnTo>
                    <a:pt x="850900" y="175895"/>
                  </a:lnTo>
                  <a:lnTo>
                    <a:pt x="861059" y="122555"/>
                  </a:lnTo>
                  <a:lnTo>
                    <a:pt x="875029" y="69215"/>
                  </a:lnTo>
                  <a:lnTo>
                    <a:pt x="890269" y="17145"/>
                  </a:lnTo>
                  <a:lnTo>
                    <a:pt x="896619" y="0"/>
                  </a:lnTo>
                  <a:close/>
                </a:path>
              </a:pathLst>
            </a:custGeom>
            <a:solidFill>
              <a:srgbClr val="BACF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19064" y="4566919"/>
              <a:ext cx="22225" cy="70485"/>
            </a:xfrm>
            <a:custGeom>
              <a:avLst/>
              <a:gdLst/>
              <a:ahLst/>
              <a:cxnLst/>
              <a:rect l="l" t="t" r="r" b="b"/>
              <a:pathLst>
                <a:path w="22225" h="70485">
                  <a:moveTo>
                    <a:pt x="8466" y="41275"/>
                  </a:moveTo>
                  <a:lnTo>
                    <a:pt x="4445" y="53340"/>
                  </a:lnTo>
                  <a:lnTo>
                    <a:pt x="0" y="70485"/>
                  </a:lnTo>
                  <a:lnTo>
                    <a:pt x="5080" y="52705"/>
                  </a:lnTo>
                  <a:lnTo>
                    <a:pt x="8466" y="41275"/>
                  </a:lnTo>
                  <a:close/>
                </a:path>
                <a:path w="22225" h="70485">
                  <a:moveTo>
                    <a:pt x="13335" y="26670"/>
                  </a:moveTo>
                  <a:lnTo>
                    <a:pt x="10160" y="35560"/>
                  </a:lnTo>
                  <a:lnTo>
                    <a:pt x="8466" y="41275"/>
                  </a:lnTo>
                  <a:lnTo>
                    <a:pt x="13335" y="26670"/>
                  </a:lnTo>
                  <a:close/>
                </a:path>
                <a:path w="22225" h="70485">
                  <a:moveTo>
                    <a:pt x="22225" y="0"/>
                  </a:moveTo>
                  <a:lnTo>
                    <a:pt x="13335" y="26670"/>
                  </a:lnTo>
                  <a:lnTo>
                    <a:pt x="16510" y="17780"/>
                  </a:lnTo>
                  <a:lnTo>
                    <a:pt x="22225" y="0"/>
                  </a:lnTo>
                  <a:close/>
                </a:path>
              </a:pathLst>
            </a:custGeom>
            <a:solidFill>
              <a:srgbClr val="BBCF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14314" y="5360035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4" h="45085">
                  <a:moveTo>
                    <a:pt x="8889" y="0"/>
                  </a:moveTo>
                  <a:lnTo>
                    <a:pt x="5714" y="5079"/>
                  </a:lnTo>
                  <a:lnTo>
                    <a:pt x="0" y="13969"/>
                  </a:lnTo>
                  <a:lnTo>
                    <a:pt x="8889" y="29844"/>
                  </a:lnTo>
                  <a:lnTo>
                    <a:pt x="17780" y="45084"/>
                  </a:lnTo>
                  <a:lnTo>
                    <a:pt x="27305" y="29209"/>
                  </a:lnTo>
                  <a:lnTo>
                    <a:pt x="17780" y="14604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22569" y="4646929"/>
              <a:ext cx="144780" cy="741680"/>
            </a:xfrm>
            <a:custGeom>
              <a:avLst/>
              <a:gdLst/>
              <a:ahLst/>
              <a:cxnLst/>
              <a:rect l="l" t="t" r="r" b="b"/>
              <a:pathLst>
                <a:path w="144779" h="741679">
                  <a:moveTo>
                    <a:pt x="101600" y="0"/>
                  </a:moveTo>
                  <a:lnTo>
                    <a:pt x="112394" y="46354"/>
                  </a:lnTo>
                  <a:lnTo>
                    <a:pt x="120650" y="92709"/>
                  </a:lnTo>
                  <a:lnTo>
                    <a:pt x="127000" y="140334"/>
                  </a:lnTo>
                  <a:lnTo>
                    <a:pt x="130809" y="187324"/>
                  </a:lnTo>
                  <a:lnTo>
                    <a:pt x="132079" y="235584"/>
                  </a:lnTo>
                  <a:lnTo>
                    <a:pt x="130809" y="283209"/>
                  </a:lnTo>
                  <a:lnTo>
                    <a:pt x="127634" y="331469"/>
                  </a:lnTo>
                  <a:lnTo>
                    <a:pt x="121284" y="379094"/>
                  </a:lnTo>
                  <a:lnTo>
                    <a:pt x="112394" y="426719"/>
                  </a:lnTo>
                  <a:lnTo>
                    <a:pt x="100964" y="474344"/>
                  </a:lnTo>
                  <a:lnTo>
                    <a:pt x="86994" y="521334"/>
                  </a:lnTo>
                  <a:lnTo>
                    <a:pt x="70484" y="567689"/>
                  </a:lnTo>
                  <a:lnTo>
                    <a:pt x="51434" y="614044"/>
                  </a:lnTo>
                  <a:lnTo>
                    <a:pt x="29209" y="659129"/>
                  </a:lnTo>
                  <a:lnTo>
                    <a:pt x="5079" y="704214"/>
                  </a:lnTo>
                  <a:lnTo>
                    <a:pt x="0" y="712469"/>
                  </a:lnTo>
                  <a:lnTo>
                    <a:pt x="18414" y="741679"/>
                  </a:lnTo>
                  <a:lnTo>
                    <a:pt x="42544" y="695959"/>
                  </a:lnTo>
                  <a:lnTo>
                    <a:pt x="64134" y="648969"/>
                  </a:lnTo>
                  <a:lnTo>
                    <a:pt x="83184" y="601979"/>
                  </a:lnTo>
                  <a:lnTo>
                    <a:pt x="99694" y="553719"/>
                  </a:lnTo>
                  <a:lnTo>
                    <a:pt x="113664" y="505459"/>
                  </a:lnTo>
                  <a:lnTo>
                    <a:pt x="125094" y="457199"/>
                  </a:lnTo>
                  <a:lnTo>
                    <a:pt x="133984" y="408304"/>
                  </a:lnTo>
                  <a:lnTo>
                    <a:pt x="139700" y="359409"/>
                  </a:lnTo>
                  <a:lnTo>
                    <a:pt x="143509" y="309879"/>
                  </a:lnTo>
                  <a:lnTo>
                    <a:pt x="144779" y="260984"/>
                  </a:lnTo>
                  <a:lnTo>
                    <a:pt x="143509" y="212089"/>
                  </a:lnTo>
                  <a:lnTo>
                    <a:pt x="140334" y="163194"/>
                  </a:lnTo>
                  <a:lnTo>
                    <a:pt x="133984" y="114934"/>
                  </a:lnTo>
                  <a:lnTo>
                    <a:pt x="125729" y="66674"/>
                  </a:lnTo>
                  <a:lnTo>
                    <a:pt x="114934" y="19049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C2CD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195569" y="4455160"/>
              <a:ext cx="259715" cy="918210"/>
            </a:xfrm>
            <a:custGeom>
              <a:avLst/>
              <a:gdLst/>
              <a:ahLst/>
              <a:cxnLst/>
              <a:rect l="l" t="t" r="r" b="b"/>
              <a:pathLst>
                <a:path w="259714" h="918210">
                  <a:moveTo>
                    <a:pt x="126364" y="0"/>
                  </a:moveTo>
                  <a:lnTo>
                    <a:pt x="114300" y="19684"/>
                  </a:lnTo>
                  <a:lnTo>
                    <a:pt x="101600" y="38734"/>
                  </a:lnTo>
                  <a:lnTo>
                    <a:pt x="88264" y="57784"/>
                  </a:lnTo>
                  <a:lnTo>
                    <a:pt x="74929" y="76200"/>
                  </a:lnTo>
                  <a:lnTo>
                    <a:pt x="57150" y="121919"/>
                  </a:lnTo>
                  <a:lnTo>
                    <a:pt x="41909" y="167639"/>
                  </a:lnTo>
                  <a:lnTo>
                    <a:pt x="29209" y="214629"/>
                  </a:lnTo>
                  <a:lnTo>
                    <a:pt x="18414" y="260984"/>
                  </a:lnTo>
                  <a:lnTo>
                    <a:pt x="10159" y="308609"/>
                  </a:lnTo>
                  <a:lnTo>
                    <a:pt x="4444" y="355600"/>
                  </a:lnTo>
                  <a:lnTo>
                    <a:pt x="1269" y="402589"/>
                  </a:lnTo>
                  <a:lnTo>
                    <a:pt x="0" y="450214"/>
                  </a:lnTo>
                  <a:lnTo>
                    <a:pt x="1269" y="501650"/>
                  </a:lnTo>
                  <a:lnTo>
                    <a:pt x="5714" y="553719"/>
                  </a:lnTo>
                  <a:lnTo>
                    <a:pt x="12700" y="605154"/>
                  </a:lnTo>
                  <a:lnTo>
                    <a:pt x="22225" y="655954"/>
                  </a:lnTo>
                  <a:lnTo>
                    <a:pt x="33019" y="701039"/>
                  </a:lnTo>
                  <a:lnTo>
                    <a:pt x="45719" y="746125"/>
                  </a:lnTo>
                  <a:lnTo>
                    <a:pt x="60959" y="790575"/>
                  </a:lnTo>
                  <a:lnTo>
                    <a:pt x="78104" y="833754"/>
                  </a:lnTo>
                  <a:lnTo>
                    <a:pt x="97789" y="876300"/>
                  </a:lnTo>
                  <a:lnTo>
                    <a:pt x="118744" y="918209"/>
                  </a:lnTo>
                  <a:lnTo>
                    <a:pt x="127634" y="904239"/>
                  </a:lnTo>
                  <a:lnTo>
                    <a:pt x="100329" y="857250"/>
                  </a:lnTo>
                  <a:lnTo>
                    <a:pt x="76200" y="808354"/>
                  </a:lnTo>
                  <a:lnTo>
                    <a:pt x="177817" y="808354"/>
                  </a:lnTo>
                  <a:lnTo>
                    <a:pt x="179069" y="805814"/>
                  </a:lnTo>
                  <a:lnTo>
                    <a:pt x="198119" y="759459"/>
                  </a:lnTo>
                  <a:lnTo>
                    <a:pt x="214629" y="713104"/>
                  </a:lnTo>
                  <a:lnTo>
                    <a:pt x="228600" y="666114"/>
                  </a:lnTo>
                  <a:lnTo>
                    <a:pt x="240029" y="618489"/>
                  </a:lnTo>
                  <a:lnTo>
                    <a:pt x="248919" y="570864"/>
                  </a:lnTo>
                  <a:lnTo>
                    <a:pt x="255269" y="523239"/>
                  </a:lnTo>
                  <a:lnTo>
                    <a:pt x="258444" y="474979"/>
                  </a:lnTo>
                  <a:lnTo>
                    <a:pt x="259714" y="427354"/>
                  </a:lnTo>
                  <a:lnTo>
                    <a:pt x="258444" y="379094"/>
                  </a:lnTo>
                  <a:lnTo>
                    <a:pt x="254634" y="332104"/>
                  </a:lnTo>
                  <a:lnTo>
                    <a:pt x="248284" y="284479"/>
                  </a:lnTo>
                  <a:lnTo>
                    <a:pt x="240029" y="238125"/>
                  </a:lnTo>
                  <a:lnTo>
                    <a:pt x="229234" y="191769"/>
                  </a:lnTo>
                  <a:lnTo>
                    <a:pt x="199389" y="145414"/>
                  </a:lnTo>
                  <a:lnTo>
                    <a:pt x="172719" y="98425"/>
                  </a:lnTo>
                  <a:lnTo>
                    <a:pt x="147954" y="49529"/>
                  </a:lnTo>
                  <a:lnTo>
                    <a:pt x="126364" y="0"/>
                  </a:lnTo>
                  <a:close/>
                </a:path>
                <a:path w="259714" h="918210">
                  <a:moveTo>
                    <a:pt x="177817" y="808354"/>
                  </a:moveTo>
                  <a:lnTo>
                    <a:pt x="76200" y="808354"/>
                  </a:lnTo>
                  <a:lnTo>
                    <a:pt x="100329" y="857250"/>
                  </a:lnTo>
                  <a:lnTo>
                    <a:pt x="127634" y="904239"/>
                  </a:lnTo>
                  <a:lnTo>
                    <a:pt x="156844" y="850900"/>
                  </a:lnTo>
                  <a:lnTo>
                    <a:pt x="177817" y="808354"/>
                  </a:lnTo>
                  <a:close/>
                </a:path>
              </a:pathLst>
            </a:custGeom>
            <a:solidFill>
              <a:srgbClr val="C1C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1934" y="4424044"/>
              <a:ext cx="116204" cy="242569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5306059" y="5374004"/>
              <a:ext cx="26034" cy="44450"/>
            </a:xfrm>
            <a:custGeom>
              <a:avLst/>
              <a:gdLst/>
              <a:ahLst/>
              <a:cxnLst/>
              <a:rect l="l" t="t" r="r" b="b"/>
              <a:pathLst>
                <a:path w="26035" h="44450">
                  <a:moveTo>
                    <a:pt x="8254" y="0"/>
                  </a:moveTo>
                  <a:lnTo>
                    <a:pt x="5714" y="4444"/>
                  </a:lnTo>
                  <a:lnTo>
                    <a:pt x="0" y="12699"/>
                  </a:lnTo>
                  <a:lnTo>
                    <a:pt x="8889" y="28574"/>
                  </a:lnTo>
                  <a:lnTo>
                    <a:pt x="18414" y="44449"/>
                  </a:lnTo>
                  <a:lnTo>
                    <a:pt x="26035" y="31114"/>
                  </a:lnTo>
                  <a:lnTo>
                    <a:pt x="17144" y="15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B8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182234" y="4531360"/>
              <a:ext cx="132080" cy="854710"/>
            </a:xfrm>
            <a:custGeom>
              <a:avLst/>
              <a:gdLst/>
              <a:ahLst/>
              <a:cxnLst/>
              <a:rect l="l" t="t" r="r" b="b"/>
              <a:pathLst>
                <a:path w="132079" h="854710">
                  <a:moveTo>
                    <a:pt x="6350" y="262889"/>
                  </a:moveTo>
                  <a:lnTo>
                    <a:pt x="5714" y="266064"/>
                  </a:lnTo>
                  <a:lnTo>
                    <a:pt x="1269" y="320039"/>
                  </a:lnTo>
                  <a:lnTo>
                    <a:pt x="0" y="374014"/>
                  </a:lnTo>
                  <a:lnTo>
                    <a:pt x="1269" y="424179"/>
                  </a:lnTo>
                  <a:lnTo>
                    <a:pt x="5079" y="474344"/>
                  </a:lnTo>
                  <a:lnTo>
                    <a:pt x="11429" y="523875"/>
                  </a:lnTo>
                  <a:lnTo>
                    <a:pt x="20319" y="573404"/>
                  </a:lnTo>
                  <a:lnTo>
                    <a:pt x="31750" y="622300"/>
                  </a:lnTo>
                  <a:lnTo>
                    <a:pt x="45085" y="670559"/>
                  </a:lnTo>
                  <a:lnTo>
                    <a:pt x="61594" y="717550"/>
                  </a:lnTo>
                  <a:lnTo>
                    <a:pt x="80010" y="764539"/>
                  </a:lnTo>
                  <a:lnTo>
                    <a:pt x="100964" y="810259"/>
                  </a:lnTo>
                  <a:lnTo>
                    <a:pt x="123825" y="854709"/>
                  </a:lnTo>
                  <a:lnTo>
                    <a:pt x="132079" y="842009"/>
                  </a:lnTo>
                  <a:lnTo>
                    <a:pt x="111125" y="800100"/>
                  </a:lnTo>
                  <a:lnTo>
                    <a:pt x="91439" y="757554"/>
                  </a:lnTo>
                  <a:lnTo>
                    <a:pt x="74294" y="714375"/>
                  </a:lnTo>
                  <a:lnTo>
                    <a:pt x="59054" y="669925"/>
                  </a:lnTo>
                  <a:lnTo>
                    <a:pt x="46354" y="624839"/>
                  </a:lnTo>
                  <a:lnTo>
                    <a:pt x="35560" y="579754"/>
                  </a:lnTo>
                  <a:lnTo>
                    <a:pt x="24764" y="533400"/>
                  </a:lnTo>
                  <a:lnTo>
                    <a:pt x="26868" y="533400"/>
                  </a:lnTo>
                  <a:lnTo>
                    <a:pt x="26035" y="528954"/>
                  </a:lnTo>
                  <a:lnTo>
                    <a:pt x="20257" y="486409"/>
                  </a:lnTo>
                  <a:lnTo>
                    <a:pt x="15875" y="486409"/>
                  </a:lnTo>
                  <a:lnTo>
                    <a:pt x="10160" y="439419"/>
                  </a:lnTo>
                  <a:lnTo>
                    <a:pt x="15722" y="439419"/>
                  </a:lnTo>
                  <a:lnTo>
                    <a:pt x="14604" y="425450"/>
                  </a:lnTo>
                  <a:lnTo>
                    <a:pt x="13774" y="391794"/>
                  </a:lnTo>
                  <a:lnTo>
                    <a:pt x="6350" y="391794"/>
                  </a:lnTo>
                  <a:lnTo>
                    <a:pt x="5079" y="344169"/>
                  </a:lnTo>
                  <a:lnTo>
                    <a:pt x="6350" y="344169"/>
                  </a:lnTo>
                  <a:lnTo>
                    <a:pt x="6350" y="262889"/>
                  </a:lnTo>
                  <a:close/>
                </a:path>
                <a:path w="132079" h="854710">
                  <a:moveTo>
                    <a:pt x="26868" y="533400"/>
                  </a:moveTo>
                  <a:lnTo>
                    <a:pt x="24764" y="533400"/>
                  </a:lnTo>
                  <a:lnTo>
                    <a:pt x="35560" y="579754"/>
                  </a:lnTo>
                  <a:lnTo>
                    <a:pt x="26868" y="533400"/>
                  </a:lnTo>
                  <a:close/>
                </a:path>
                <a:path w="132079" h="854710">
                  <a:moveTo>
                    <a:pt x="15722" y="439419"/>
                  </a:moveTo>
                  <a:lnTo>
                    <a:pt x="10160" y="439419"/>
                  </a:lnTo>
                  <a:lnTo>
                    <a:pt x="15875" y="486409"/>
                  </a:lnTo>
                  <a:lnTo>
                    <a:pt x="15875" y="441325"/>
                  </a:lnTo>
                  <a:lnTo>
                    <a:pt x="15722" y="439419"/>
                  </a:lnTo>
                  <a:close/>
                </a:path>
                <a:path w="132079" h="854710">
                  <a:moveTo>
                    <a:pt x="15875" y="441325"/>
                  </a:moveTo>
                  <a:lnTo>
                    <a:pt x="15875" y="486409"/>
                  </a:lnTo>
                  <a:lnTo>
                    <a:pt x="20257" y="486409"/>
                  </a:lnTo>
                  <a:lnTo>
                    <a:pt x="19050" y="477519"/>
                  </a:lnTo>
                  <a:lnTo>
                    <a:pt x="15875" y="441325"/>
                  </a:lnTo>
                  <a:close/>
                </a:path>
                <a:path w="132079" h="854710">
                  <a:moveTo>
                    <a:pt x="6350" y="344169"/>
                  </a:moveTo>
                  <a:lnTo>
                    <a:pt x="5079" y="344169"/>
                  </a:lnTo>
                  <a:lnTo>
                    <a:pt x="6350" y="391794"/>
                  </a:lnTo>
                  <a:lnTo>
                    <a:pt x="6350" y="344169"/>
                  </a:lnTo>
                  <a:close/>
                </a:path>
                <a:path w="132079" h="854710">
                  <a:moveTo>
                    <a:pt x="37464" y="105409"/>
                  </a:moveTo>
                  <a:lnTo>
                    <a:pt x="23494" y="158750"/>
                  </a:lnTo>
                  <a:lnTo>
                    <a:pt x="13335" y="212089"/>
                  </a:lnTo>
                  <a:lnTo>
                    <a:pt x="6350" y="262889"/>
                  </a:lnTo>
                  <a:lnTo>
                    <a:pt x="6350" y="391794"/>
                  </a:lnTo>
                  <a:lnTo>
                    <a:pt x="13774" y="391794"/>
                  </a:lnTo>
                  <a:lnTo>
                    <a:pt x="13335" y="374014"/>
                  </a:lnTo>
                  <a:lnTo>
                    <a:pt x="14604" y="326389"/>
                  </a:lnTo>
                  <a:lnTo>
                    <a:pt x="17779" y="279400"/>
                  </a:lnTo>
                  <a:lnTo>
                    <a:pt x="23494" y="232409"/>
                  </a:lnTo>
                  <a:lnTo>
                    <a:pt x="28998" y="200659"/>
                  </a:lnTo>
                  <a:lnTo>
                    <a:pt x="16510" y="200659"/>
                  </a:lnTo>
                  <a:lnTo>
                    <a:pt x="25400" y="153034"/>
                  </a:lnTo>
                  <a:lnTo>
                    <a:pt x="37464" y="105409"/>
                  </a:lnTo>
                  <a:close/>
                </a:path>
                <a:path w="132079" h="854710">
                  <a:moveTo>
                    <a:pt x="88264" y="0"/>
                  </a:moveTo>
                  <a:lnTo>
                    <a:pt x="53975" y="52704"/>
                  </a:lnTo>
                  <a:lnTo>
                    <a:pt x="37464" y="105409"/>
                  </a:lnTo>
                  <a:lnTo>
                    <a:pt x="25400" y="153034"/>
                  </a:lnTo>
                  <a:lnTo>
                    <a:pt x="16510" y="200659"/>
                  </a:lnTo>
                  <a:lnTo>
                    <a:pt x="28998" y="200659"/>
                  </a:lnTo>
                  <a:lnTo>
                    <a:pt x="31750" y="184784"/>
                  </a:lnTo>
                  <a:lnTo>
                    <a:pt x="42544" y="138429"/>
                  </a:lnTo>
                  <a:lnTo>
                    <a:pt x="55244" y="91439"/>
                  </a:lnTo>
                  <a:lnTo>
                    <a:pt x="70485" y="45719"/>
                  </a:lnTo>
                  <a:lnTo>
                    <a:pt x="88264" y="0"/>
                  </a:lnTo>
                  <a:close/>
                </a:path>
              </a:pathLst>
            </a:custGeom>
            <a:solidFill>
              <a:srgbClr val="B7C5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65624" y="5792469"/>
              <a:ext cx="160654" cy="22606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274184" y="4883785"/>
              <a:ext cx="146050" cy="911860"/>
            </a:xfrm>
            <a:custGeom>
              <a:avLst/>
              <a:gdLst/>
              <a:ahLst/>
              <a:cxnLst/>
              <a:rect l="l" t="t" r="r" b="b"/>
              <a:pathLst>
                <a:path w="146050" h="911860">
                  <a:moveTo>
                    <a:pt x="131444" y="0"/>
                  </a:moveTo>
                  <a:lnTo>
                    <a:pt x="106044" y="46989"/>
                  </a:lnTo>
                  <a:lnTo>
                    <a:pt x="83819" y="94614"/>
                  </a:lnTo>
                  <a:lnTo>
                    <a:pt x="63500" y="143509"/>
                  </a:lnTo>
                  <a:lnTo>
                    <a:pt x="46989" y="192404"/>
                  </a:lnTo>
                  <a:lnTo>
                    <a:pt x="32385" y="241934"/>
                  </a:lnTo>
                  <a:lnTo>
                    <a:pt x="20954" y="291464"/>
                  </a:lnTo>
                  <a:lnTo>
                    <a:pt x="11429" y="341629"/>
                  </a:lnTo>
                  <a:lnTo>
                    <a:pt x="5079" y="391794"/>
                  </a:lnTo>
                  <a:lnTo>
                    <a:pt x="1269" y="441959"/>
                  </a:lnTo>
                  <a:lnTo>
                    <a:pt x="0" y="492125"/>
                  </a:lnTo>
                  <a:lnTo>
                    <a:pt x="1269" y="540384"/>
                  </a:lnTo>
                  <a:lnTo>
                    <a:pt x="4444" y="588009"/>
                  </a:lnTo>
                  <a:lnTo>
                    <a:pt x="10160" y="635634"/>
                  </a:lnTo>
                  <a:lnTo>
                    <a:pt x="18414" y="682625"/>
                  </a:lnTo>
                  <a:lnTo>
                    <a:pt x="28575" y="728979"/>
                  </a:lnTo>
                  <a:lnTo>
                    <a:pt x="41275" y="775334"/>
                  </a:lnTo>
                  <a:lnTo>
                    <a:pt x="55879" y="820419"/>
                  </a:lnTo>
                  <a:lnTo>
                    <a:pt x="72389" y="865504"/>
                  </a:lnTo>
                  <a:lnTo>
                    <a:pt x="91439" y="909319"/>
                  </a:lnTo>
                  <a:lnTo>
                    <a:pt x="107314" y="911859"/>
                  </a:lnTo>
                  <a:lnTo>
                    <a:pt x="88264" y="868044"/>
                  </a:lnTo>
                  <a:lnTo>
                    <a:pt x="70485" y="822959"/>
                  </a:lnTo>
                  <a:lnTo>
                    <a:pt x="55879" y="777239"/>
                  </a:lnTo>
                  <a:lnTo>
                    <a:pt x="42544" y="730884"/>
                  </a:lnTo>
                  <a:lnTo>
                    <a:pt x="32385" y="683894"/>
                  </a:lnTo>
                  <a:lnTo>
                    <a:pt x="24129" y="636904"/>
                  </a:lnTo>
                  <a:lnTo>
                    <a:pt x="18414" y="588644"/>
                  </a:lnTo>
                  <a:lnTo>
                    <a:pt x="14604" y="540384"/>
                  </a:lnTo>
                  <a:lnTo>
                    <a:pt x="13335" y="492125"/>
                  </a:lnTo>
                  <a:lnTo>
                    <a:pt x="14604" y="441959"/>
                  </a:lnTo>
                  <a:lnTo>
                    <a:pt x="18414" y="391794"/>
                  </a:lnTo>
                  <a:lnTo>
                    <a:pt x="24764" y="341629"/>
                  </a:lnTo>
                  <a:lnTo>
                    <a:pt x="34289" y="291464"/>
                  </a:lnTo>
                  <a:lnTo>
                    <a:pt x="46354" y="241934"/>
                  </a:lnTo>
                  <a:lnTo>
                    <a:pt x="60325" y="192404"/>
                  </a:lnTo>
                  <a:lnTo>
                    <a:pt x="78104" y="143509"/>
                  </a:lnTo>
                  <a:lnTo>
                    <a:pt x="97789" y="95250"/>
                  </a:lnTo>
                  <a:lnTo>
                    <a:pt x="120650" y="47625"/>
                  </a:lnTo>
                  <a:lnTo>
                    <a:pt x="146050" y="1269"/>
                  </a:lnTo>
                  <a:lnTo>
                    <a:pt x="131444" y="0"/>
                  </a:lnTo>
                  <a:close/>
                </a:path>
              </a:pathLst>
            </a:custGeom>
            <a:solidFill>
              <a:srgbClr val="92A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73449" y="4515485"/>
              <a:ext cx="1046480" cy="1516380"/>
            </a:xfrm>
            <a:custGeom>
              <a:avLst/>
              <a:gdLst/>
              <a:ahLst/>
              <a:cxnLst/>
              <a:rect l="l" t="t" r="r" b="b"/>
              <a:pathLst>
                <a:path w="1046479" h="1516379">
                  <a:moveTo>
                    <a:pt x="102235" y="0"/>
                  </a:moveTo>
                  <a:lnTo>
                    <a:pt x="82550" y="46354"/>
                  </a:lnTo>
                  <a:lnTo>
                    <a:pt x="65404" y="93979"/>
                  </a:lnTo>
                  <a:lnTo>
                    <a:pt x="50164" y="141604"/>
                  </a:lnTo>
                  <a:lnTo>
                    <a:pt x="36829" y="190500"/>
                  </a:lnTo>
                  <a:lnTo>
                    <a:pt x="25400" y="240029"/>
                  </a:lnTo>
                  <a:lnTo>
                    <a:pt x="15875" y="289559"/>
                  </a:lnTo>
                  <a:lnTo>
                    <a:pt x="8889" y="339725"/>
                  </a:lnTo>
                  <a:lnTo>
                    <a:pt x="3810" y="389889"/>
                  </a:lnTo>
                  <a:lnTo>
                    <a:pt x="635" y="440054"/>
                  </a:lnTo>
                  <a:lnTo>
                    <a:pt x="0" y="490854"/>
                  </a:lnTo>
                  <a:lnTo>
                    <a:pt x="635" y="541654"/>
                  </a:lnTo>
                  <a:lnTo>
                    <a:pt x="3810" y="592454"/>
                  </a:lnTo>
                  <a:lnTo>
                    <a:pt x="9525" y="643254"/>
                  </a:lnTo>
                  <a:lnTo>
                    <a:pt x="17145" y="693419"/>
                  </a:lnTo>
                  <a:lnTo>
                    <a:pt x="26670" y="742950"/>
                  </a:lnTo>
                  <a:lnTo>
                    <a:pt x="38100" y="791844"/>
                  </a:lnTo>
                  <a:lnTo>
                    <a:pt x="52070" y="839469"/>
                  </a:lnTo>
                  <a:lnTo>
                    <a:pt x="68579" y="886459"/>
                  </a:lnTo>
                  <a:lnTo>
                    <a:pt x="86995" y="932814"/>
                  </a:lnTo>
                  <a:lnTo>
                    <a:pt x="107314" y="977900"/>
                  </a:lnTo>
                  <a:lnTo>
                    <a:pt x="130175" y="1021079"/>
                  </a:lnTo>
                  <a:lnTo>
                    <a:pt x="155575" y="1063625"/>
                  </a:lnTo>
                  <a:lnTo>
                    <a:pt x="182245" y="1104264"/>
                  </a:lnTo>
                  <a:lnTo>
                    <a:pt x="212089" y="1143634"/>
                  </a:lnTo>
                  <a:lnTo>
                    <a:pt x="243839" y="1181100"/>
                  </a:lnTo>
                  <a:lnTo>
                    <a:pt x="277495" y="1216659"/>
                  </a:lnTo>
                  <a:lnTo>
                    <a:pt x="313689" y="1250314"/>
                  </a:lnTo>
                  <a:lnTo>
                    <a:pt x="351789" y="1281429"/>
                  </a:lnTo>
                  <a:lnTo>
                    <a:pt x="392429" y="1310639"/>
                  </a:lnTo>
                  <a:lnTo>
                    <a:pt x="435610" y="1337945"/>
                  </a:lnTo>
                  <a:lnTo>
                    <a:pt x="488314" y="1367789"/>
                  </a:lnTo>
                  <a:lnTo>
                    <a:pt x="540385" y="1394459"/>
                  </a:lnTo>
                  <a:lnTo>
                    <a:pt x="591185" y="1418589"/>
                  </a:lnTo>
                  <a:lnTo>
                    <a:pt x="641350" y="1440180"/>
                  </a:lnTo>
                  <a:lnTo>
                    <a:pt x="690245" y="1458595"/>
                  </a:lnTo>
                  <a:lnTo>
                    <a:pt x="738504" y="1474470"/>
                  </a:lnTo>
                  <a:lnTo>
                    <a:pt x="785495" y="1487170"/>
                  </a:lnTo>
                  <a:lnTo>
                    <a:pt x="831850" y="1497964"/>
                  </a:lnTo>
                  <a:lnTo>
                    <a:pt x="876935" y="1506220"/>
                  </a:lnTo>
                  <a:lnTo>
                    <a:pt x="921385" y="1511935"/>
                  </a:lnTo>
                  <a:lnTo>
                    <a:pt x="964564" y="1515110"/>
                  </a:lnTo>
                  <a:lnTo>
                    <a:pt x="1007110" y="1516380"/>
                  </a:lnTo>
                  <a:lnTo>
                    <a:pt x="1017270" y="1516380"/>
                  </a:lnTo>
                  <a:lnTo>
                    <a:pt x="1046479" y="1515745"/>
                  </a:lnTo>
                  <a:lnTo>
                    <a:pt x="1035050" y="1502410"/>
                  </a:lnTo>
                  <a:lnTo>
                    <a:pt x="1007110" y="1503045"/>
                  </a:lnTo>
                  <a:lnTo>
                    <a:pt x="965200" y="1501774"/>
                  </a:lnTo>
                  <a:lnTo>
                    <a:pt x="922654" y="1498599"/>
                  </a:lnTo>
                  <a:lnTo>
                    <a:pt x="878839" y="1492885"/>
                  </a:lnTo>
                  <a:lnTo>
                    <a:pt x="834389" y="1484630"/>
                  </a:lnTo>
                  <a:lnTo>
                    <a:pt x="788670" y="1474470"/>
                  </a:lnTo>
                  <a:lnTo>
                    <a:pt x="742314" y="1461135"/>
                  </a:lnTo>
                  <a:lnTo>
                    <a:pt x="694689" y="1445895"/>
                  </a:lnTo>
                  <a:lnTo>
                    <a:pt x="646429" y="1427480"/>
                  </a:lnTo>
                  <a:lnTo>
                    <a:pt x="596900" y="1406525"/>
                  </a:lnTo>
                  <a:lnTo>
                    <a:pt x="546100" y="1383029"/>
                  </a:lnTo>
                  <a:lnTo>
                    <a:pt x="494664" y="1356359"/>
                  </a:lnTo>
                  <a:lnTo>
                    <a:pt x="442595" y="1326514"/>
                  </a:lnTo>
                  <a:lnTo>
                    <a:pt x="400050" y="1299845"/>
                  </a:lnTo>
                  <a:lnTo>
                    <a:pt x="360045" y="1271270"/>
                  </a:lnTo>
                  <a:lnTo>
                    <a:pt x="322579" y="1240154"/>
                  </a:lnTo>
                  <a:lnTo>
                    <a:pt x="287020" y="1207134"/>
                  </a:lnTo>
                  <a:lnTo>
                    <a:pt x="253364" y="1172209"/>
                  </a:lnTo>
                  <a:lnTo>
                    <a:pt x="222250" y="1135379"/>
                  </a:lnTo>
                  <a:lnTo>
                    <a:pt x="193675" y="1096645"/>
                  </a:lnTo>
                  <a:lnTo>
                    <a:pt x="166370" y="1056639"/>
                  </a:lnTo>
                  <a:lnTo>
                    <a:pt x="142239" y="1014729"/>
                  </a:lnTo>
                  <a:lnTo>
                    <a:pt x="119379" y="971550"/>
                  </a:lnTo>
                  <a:lnTo>
                    <a:pt x="99060" y="927734"/>
                  </a:lnTo>
                  <a:lnTo>
                    <a:pt x="81279" y="882014"/>
                  </a:lnTo>
                  <a:lnTo>
                    <a:pt x="64770" y="835659"/>
                  </a:lnTo>
                  <a:lnTo>
                    <a:pt x="51435" y="788034"/>
                  </a:lnTo>
                  <a:lnTo>
                    <a:pt x="39370" y="739775"/>
                  </a:lnTo>
                  <a:lnTo>
                    <a:pt x="29845" y="690879"/>
                  </a:lnTo>
                  <a:lnTo>
                    <a:pt x="22860" y="641350"/>
                  </a:lnTo>
                  <a:lnTo>
                    <a:pt x="17145" y="591819"/>
                  </a:lnTo>
                  <a:lnTo>
                    <a:pt x="13970" y="541019"/>
                  </a:lnTo>
                  <a:lnTo>
                    <a:pt x="13335" y="490854"/>
                  </a:lnTo>
                  <a:lnTo>
                    <a:pt x="13970" y="441325"/>
                  </a:lnTo>
                  <a:lnTo>
                    <a:pt x="17145" y="392429"/>
                  </a:lnTo>
                  <a:lnTo>
                    <a:pt x="22225" y="343534"/>
                  </a:lnTo>
                  <a:lnTo>
                    <a:pt x="28575" y="294639"/>
                  </a:lnTo>
                  <a:lnTo>
                    <a:pt x="37464" y="246379"/>
                  </a:lnTo>
                  <a:lnTo>
                    <a:pt x="48260" y="198119"/>
                  </a:lnTo>
                  <a:lnTo>
                    <a:pt x="61595" y="150494"/>
                  </a:lnTo>
                  <a:lnTo>
                    <a:pt x="76200" y="103504"/>
                  </a:lnTo>
                  <a:lnTo>
                    <a:pt x="92710" y="57150"/>
                  </a:lnTo>
                  <a:lnTo>
                    <a:pt x="111125" y="12064"/>
                  </a:lnTo>
                  <a:lnTo>
                    <a:pt x="10223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525644" y="6000749"/>
              <a:ext cx="130810" cy="29209"/>
            </a:xfrm>
            <a:custGeom>
              <a:avLst/>
              <a:gdLst/>
              <a:ahLst/>
              <a:cxnLst/>
              <a:rect l="l" t="t" r="r" b="b"/>
              <a:pathLst>
                <a:path w="130810" h="29210">
                  <a:moveTo>
                    <a:pt x="118744" y="0"/>
                  </a:moveTo>
                  <a:lnTo>
                    <a:pt x="89534" y="5715"/>
                  </a:lnTo>
                  <a:lnTo>
                    <a:pt x="60325" y="10795"/>
                  </a:lnTo>
                  <a:lnTo>
                    <a:pt x="30479" y="13970"/>
                  </a:lnTo>
                  <a:lnTo>
                    <a:pt x="0" y="16509"/>
                  </a:lnTo>
                  <a:lnTo>
                    <a:pt x="10794" y="29209"/>
                  </a:lnTo>
                  <a:lnTo>
                    <a:pt x="41909" y="26034"/>
                  </a:lnTo>
                  <a:lnTo>
                    <a:pt x="71754" y="22225"/>
                  </a:lnTo>
                  <a:lnTo>
                    <a:pt x="101600" y="17145"/>
                  </a:lnTo>
                  <a:lnTo>
                    <a:pt x="130809" y="10795"/>
                  </a:lnTo>
                  <a:lnTo>
                    <a:pt x="118744" y="0"/>
                  </a:lnTo>
                  <a:close/>
                </a:path>
              </a:pathLst>
            </a:custGeom>
            <a:solidFill>
              <a:srgbClr val="5B51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4389" y="5417819"/>
              <a:ext cx="687070" cy="593725"/>
            </a:xfrm>
            <a:custGeom>
              <a:avLst/>
              <a:gdLst/>
              <a:ahLst/>
              <a:cxnLst/>
              <a:rect l="l" t="t" r="r" b="b"/>
              <a:pathLst>
                <a:path w="687070" h="593725">
                  <a:moveTo>
                    <a:pt x="679450" y="0"/>
                  </a:moveTo>
                  <a:lnTo>
                    <a:pt x="626110" y="85090"/>
                  </a:lnTo>
                  <a:lnTo>
                    <a:pt x="597535" y="127000"/>
                  </a:lnTo>
                  <a:lnTo>
                    <a:pt x="568325" y="167640"/>
                  </a:lnTo>
                  <a:lnTo>
                    <a:pt x="538480" y="207010"/>
                  </a:lnTo>
                  <a:lnTo>
                    <a:pt x="507364" y="245745"/>
                  </a:lnTo>
                  <a:lnTo>
                    <a:pt x="474980" y="282575"/>
                  </a:lnTo>
                  <a:lnTo>
                    <a:pt x="441960" y="318770"/>
                  </a:lnTo>
                  <a:lnTo>
                    <a:pt x="407035" y="352425"/>
                  </a:lnTo>
                  <a:lnTo>
                    <a:pt x="372110" y="385445"/>
                  </a:lnTo>
                  <a:lnTo>
                    <a:pt x="335280" y="415925"/>
                  </a:lnTo>
                  <a:lnTo>
                    <a:pt x="297814" y="445135"/>
                  </a:lnTo>
                  <a:lnTo>
                    <a:pt x="258445" y="471805"/>
                  </a:lnTo>
                  <a:lnTo>
                    <a:pt x="218439" y="496570"/>
                  </a:lnTo>
                  <a:lnTo>
                    <a:pt x="177164" y="518795"/>
                  </a:lnTo>
                  <a:lnTo>
                    <a:pt x="134620" y="539115"/>
                  </a:lnTo>
                  <a:lnTo>
                    <a:pt x="91439" y="556260"/>
                  </a:lnTo>
                  <a:lnTo>
                    <a:pt x="46355" y="570865"/>
                  </a:lnTo>
                  <a:lnTo>
                    <a:pt x="0" y="582930"/>
                  </a:lnTo>
                  <a:lnTo>
                    <a:pt x="12064" y="593725"/>
                  </a:lnTo>
                  <a:lnTo>
                    <a:pt x="64135" y="579755"/>
                  </a:lnTo>
                  <a:lnTo>
                    <a:pt x="114935" y="561340"/>
                  </a:lnTo>
                  <a:lnTo>
                    <a:pt x="163830" y="540385"/>
                  </a:lnTo>
                  <a:lnTo>
                    <a:pt x="210820" y="516255"/>
                  </a:lnTo>
                  <a:lnTo>
                    <a:pt x="256539" y="488950"/>
                  </a:lnTo>
                  <a:lnTo>
                    <a:pt x="300989" y="459105"/>
                  </a:lnTo>
                  <a:lnTo>
                    <a:pt x="343535" y="426720"/>
                  </a:lnTo>
                  <a:lnTo>
                    <a:pt x="380364" y="395605"/>
                  </a:lnTo>
                  <a:lnTo>
                    <a:pt x="415925" y="363220"/>
                  </a:lnTo>
                  <a:lnTo>
                    <a:pt x="450214" y="328930"/>
                  </a:lnTo>
                  <a:lnTo>
                    <a:pt x="483235" y="293370"/>
                  </a:lnTo>
                  <a:lnTo>
                    <a:pt x="515620" y="256540"/>
                  </a:lnTo>
                  <a:lnTo>
                    <a:pt x="546735" y="218440"/>
                  </a:lnTo>
                  <a:lnTo>
                    <a:pt x="576580" y="179070"/>
                  </a:lnTo>
                  <a:lnTo>
                    <a:pt x="605789" y="138430"/>
                  </a:lnTo>
                  <a:lnTo>
                    <a:pt x="633730" y="97155"/>
                  </a:lnTo>
                  <a:lnTo>
                    <a:pt x="661035" y="55245"/>
                  </a:lnTo>
                  <a:lnTo>
                    <a:pt x="687070" y="12700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5B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332094" y="5389244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79" h="29210">
                  <a:moveTo>
                    <a:pt x="9525" y="0"/>
                  </a:moveTo>
                  <a:lnTo>
                    <a:pt x="6350" y="4445"/>
                  </a:lnTo>
                  <a:lnTo>
                    <a:pt x="0" y="15875"/>
                  </a:lnTo>
                  <a:lnTo>
                    <a:pt x="7619" y="29210"/>
                  </a:lnTo>
                  <a:lnTo>
                    <a:pt x="17779" y="12065"/>
                  </a:lnTo>
                  <a:lnTo>
                    <a:pt x="14604" y="825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5A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40984" y="4666614"/>
              <a:ext cx="139700" cy="734695"/>
            </a:xfrm>
            <a:custGeom>
              <a:avLst/>
              <a:gdLst/>
              <a:ahLst/>
              <a:cxnLst/>
              <a:rect l="l" t="t" r="r" b="b"/>
              <a:pathLst>
                <a:path w="139700" h="734695">
                  <a:moveTo>
                    <a:pt x="96519" y="0"/>
                  </a:moveTo>
                  <a:lnTo>
                    <a:pt x="107314" y="47625"/>
                  </a:lnTo>
                  <a:lnTo>
                    <a:pt x="115569" y="95885"/>
                  </a:lnTo>
                  <a:lnTo>
                    <a:pt x="121919" y="144145"/>
                  </a:lnTo>
                  <a:lnTo>
                    <a:pt x="125094" y="193040"/>
                  </a:lnTo>
                  <a:lnTo>
                    <a:pt x="126364" y="241935"/>
                  </a:lnTo>
                  <a:lnTo>
                    <a:pt x="125094" y="290830"/>
                  </a:lnTo>
                  <a:lnTo>
                    <a:pt x="121285" y="340360"/>
                  </a:lnTo>
                  <a:lnTo>
                    <a:pt x="115569" y="389255"/>
                  </a:lnTo>
                  <a:lnTo>
                    <a:pt x="106679" y="438150"/>
                  </a:lnTo>
                  <a:lnTo>
                    <a:pt x="95250" y="486410"/>
                  </a:lnTo>
                  <a:lnTo>
                    <a:pt x="81279" y="534670"/>
                  </a:lnTo>
                  <a:lnTo>
                    <a:pt x="64769" y="582930"/>
                  </a:lnTo>
                  <a:lnTo>
                    <a:pt x="45719" y="629920"/>
                  </a:lnTo>
                  <a:lnTo>
                    <a:pt x="24129" y="676910"/>
                  </a:lnTo>
                  <a:lnTo>
                    <a:pt x="0" y="722630"/>
                  </a:lnTo>
                  <a:lnTo>
                    <a:pt x="8254" y="734695"/>
                  </a:lnTo>
                  <a:lnTo>
                    <a:pt x="33654" y="687705"/>
                  </a:lnTo>
                  <a:lnTo>
                    <a:pt x="55879" y="640080"/>
                  </a:lnTo>
                  <a:lnTo>
                    <a:pt x="76200" y="591820"/>
                  </a:lnTo>
                  <a:lnTo>
                    <a:pt x="92710" y="542290"/>
                  </a:lnTo>
                  <a:lnTo>
                    <a:pt x="107314" y="492760"/>
                  </a:lnTo>
                  <a:lnTo>
                    <a:pt x="119379" y="443230"/>
                  </a:lnTo>
                  <a:lnTo>
                    <a:pt x="128269" y="393065"/>
                  </a:lnTo>
                  <a:lnTo>
                    <a:pt x="134619" y="342900"/>
                  </a:lnTo>
                  <a:lnTo>
                    <a:pt x="138429" y="292100"/>
                  </a:lnTo>
                  <a:lnTo>
                    <a:pt x="139700" y="241935"/>
                  </a:lnTo>
                  <a:lnTo>
                    <a:pt x="138429" y="187960"/>
                  </a:lnTo>
                  <a:lnTo>
                    <a:pt x="133985" y="133985"/>
                  </a:lnTo>
                  <a:lnTo>
                    <a:pt x="126364" y="80645"/>
                  </a:lnTo>
                  <a:lnTo>
                    <a:pt x="116204" y="2794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584B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0350" y="4410710"/>
              <a:ext cx="118110" cy="283844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5323839" y="5405119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7620" y="0"/>
                  </a:moveTo>
                  <a:lnTo>
                    <a:pt x="0" y="13335"/>
                  </a:lnTo>
                  <a:lnTo>
                    <a:pt x="2539" y="17780"/>
                  </a:lnTo>
                  <a:lnTo>
                    <a:pt x="7620" y="26035"/>
                  </a:lnTo>
                  <a:lnTo>
                    <a:pt x="15239" y="13335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46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09134" y="6017260"/>
              <a:ext cx="27940" cy="13970"/>
            </a:xfrm>
            <a:custGeom>
              <a:avLst/>
              <a:gdLst/>
              <a:ahLst/>
              <a:cxnLst/>
              <a:rect l="l" t="t" r="r" b="b"/>
              <a:pathLst>
                <a:path w="27939" h="13970">
                  <a:moveTo>
                    <a:pt x="17144" y="0"/>
                  </a:moveTo>
                  <a:lnTo>
                    <a:pt x="11429" y="0"/>
                  </a:lnTo>
                  <a:lnTo>
                    <a:pt x="5714" y="634"/>
                  </a:lnTo>
                  <a:lnTo>
                    <a:pt x="0" y="634"/>
                  </a:lnTo>
                  <a:lnTo>
                    <a:pt x="11429" y="13969"/>
                  </a:lnTo>
                  <a:lnTo>
                    <a:pt x="17144" y="13334"/>
                  </a:lnTo>
                  <a:lnTo>
                    <a:pt x="27939" y="12699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25189" y="2929889"/>
              <a:ext cx="981075" cy="1571625"/>
            </a:xfrm>
            <a:custGeom>
              <a:avLst/>
              <a:gdLst/>
              <a:ahLst/>
              <a:cxnLst/>
              <a:rect l="l" t="t" r="r" b="b"/>
              <a:pathLst>
                <a:path w="981075" h="1571625">
                  <a:moveTo>
                    <a:pt x="908050" y="0"/>
                  </a:moveTo>
                  <a:lnTo>
                    <a:pt x="856614" y="635"/>
                  </a:lnTo>
                  <a:lnTo>
                    <a:pt x="805180" y="3810"/>
                  </a:lnTo>
                  <a:lnTo>
                    <a:pt x="754380" y="8889"/>
                  </a:lnTo>
                  <a:lnTo>
                    <a:pt x="704850" y="15875"/>
                  </a:lnTo>
                  <a:lnTo>
                    <a:pt x="655320" y="24764"/>
                  </a:lnTo>
                  <a:lnTo>
                    <a:pt x="607695" y="35560"/>
                  </a:lnTo>
                  <a:lnTo>
                    <a:pt x="560705" y="48260"/>
                  </a:lnTo>
                  <a:lnTo>
                    <a:pt x="514985" y="63500"/>
                  </a:lnTo>
                  <a:lnTo>
                    <a:pt x="471170" y="80645"/>
                  </a:lnTo>
                  <a:lnTo>
                    <a:pt x="429260" y="99695"/>
                  </a:lnTo>
                  <a:lnTo>
                    <a:pt x="384175" y="122555"/>
                  </a:lnTo>
                  <a:lnTo>
                    <a:pt x="341630" y="148589"/>
                  </a:lnTo>
                  <a:lnTo>
                    <a:pt x="302260" y="177164"/>
                  </a:lnTo>
                  <a:lnTo>
                    <a:pt x="264795" y="208280"/>
                  </a:lnTo>
                  <a:lnTo>
                    <a:pt x="231139" y="241935"/>
                  </a:lnTo>
                  <a:lnTo>
                    <a:pt x="200660" y="277495"/>
                  </a:lnTo>
                  <a:lnTo>
                    <a:pt x="173355" y="316230"/>
                  </a:lnTo>
                  <a:lnTo>
                    <a:pt x="149860" y="356870"/>
                  </a:lnTo>
                  <a:lnTo>
                    <a:pt x="130175" y="400685"/>
                  </a:lnTo>
                  <a:lnTo>
                    <a:pt x="113030" y="445770"/>
                  </a:lnTo>
                  <a:lnTo>
                    <a:pt x="96520" y="492125"/>
                  </a:lnTo>
                  <a:lnTo>
                    <a:pt x="81280" y="539114"/>
                  </a:lnTo>
                  <a:lnTo>
                    <a:pt x="67310" y="586739"/>
                  </a:lnTo>
                  <a:lnTo>
                    <a:pt x="53975" y="635635"/>
                  </a:lnTo>
                  <a:lnTo>
                    <a:pt x="41910" y="684530"/>
                  </a:lnTo>
                  <a:lnTo>
                    <a:pt x="31114" y="734060"/>
                  </a:lnTo>
                  <a:lnTo>
                    <a:pt x="22225" y="783589"/>
                  </a:lnTo>
                  <a:lnTo>
                    <a:pt x="13970" y="833755"/>
                  </a:lnTo>
                  <a:lnTo>
                    <a:pt x="8255" y="883920"/>
                  </a:lnTo>
                  <a:lnTo>
                    <a:pt x="3810" y="934720"/>
                  </a:lnTo>
                  <a:lnTo>
                    <a:pt x="635" y="984885"/>
                  </a:lnTo>
                  <a:lnTo>
                    <a:pt x="0" y="1034414"/>
                  </a:lnTo>
                  <a:lnTo>
                    <a:pt x="635" y="1086485"/>
                  </a:lnTo>
                  <a:lnTo>
                    <a:pt x="4445" y="1137920"/>
                  </a:lnTo>
                  <a:lnTo>
                    <a:pt x="9525" y="1188720"/>
                  </a:lnTo>
                  <a:lnTo>
                    <a:pt x="17780" y="1238885"/>
                  </a:lnTo>
                  <a:lnTo>
                    <a:pt x="27939" y="1288414"/>
                  </a:lnTo>
                  <a:lnTo>
                    <a:pt x="41275" y="1337310"/>
                  </a:lnTo>
                  <a:lnTo>
                    <a:pt x="57150" y="1384300"/>
                  </a:lnTo>
                  <a:lnTo>
                    <a:pt x="75564" y="1430655"/>
                  </a:lnTo>
                  <a:lnTo>
                    <a:pt x="97155" y="1475740"/>
                  </a:lnTo>
                  <a:lnTo>
                    <a:pt x="121285" y="1518920"/>
                  </a:lnTo>
                  <a:lnTo>
                    <a:pt x="147320" y="1558925"/>
                  </a:lnTo>
                  <a:lnTo>
                    <a:pt x="156845" y="1571625"/>
                  </a:lnTo>
                  <a:lnTo>
                    <a:pt x="168275" y="1546860"/>
                  </a:lnTo>
                  <a:lnTo>
                    <a:pt x="180339" y="1522730"/>
                  </a:lnTo>
                  <a:lnTo>
                    <a:pt x="207010" y="1474470"/>
                  </a:lnTo>
                  <a:lnTo>
                    <a:pt x="233680" y="1431925"/>
                  </a:lnTo>
                  <a:lnTo>
                    <a:pt x="262255" y="1390650"/>
                  </a:lnTo>
                  <a:lnTo>
                    <a:pt x="244475" y="1346835"/>
                  </a:lnTo>
                  <a:lnTo>
                    <a:pt x="229235" y="1301750"/>
                  </a:lnTo>
                  <a:lnTo>
                    <a:pt x="215900" y="1256664"/>
                  </a:lnTo>
                  <a:lnTo>
                    <a:pt x="205105" y="1210310"/>
                  </a:lnTo>
                  <a:lnTo>
                    <a:pt x="196850" y="1163955"/>
                  </a:lnTo>
                  <a:lnTo>
                    <a:pt x="190500" y="1116964"/>
                  </a:lnTo>
                  <a:lnTo>
                    <a:pt x="186689" y="1069339"/>
                  </a:lnTo>
                  <a:lnTo>
                    <a:pt x="186055" y="1021714"/>
                  </a:lnTo>
                  <a:lnTo>
                    <a:pt x="186689" y="974089"/>
                  </a:lnTo>
                  <a:lnTo>
                    <a:pt x="190500" y="926464"/>
                  </a:lnTo>
                  <a:lnTo>
                    <a:pt x="196850" y="878839"/>
                  </a:lnTo>
                  <a:lnTo>
                    <a:pt x="205739" y="831214"/>
                  </a:lnTo>
                  <a:lnTo>
                    <a:pt x="217170" y="784225"/>
                  </a:lnTo>
                  <a:lnTo>
                    <a:pt x="231139" y="737235"/>
                  </a:lnTo>
                  <a:lnTo>
                    <a:pt x="247650" y="690880"/>
                  </a:lnTo>
                  <a:lnTo>
                    <a:pt x="266700" y="645160"/>
                  </a:lnTo>
                  <a:lnTo>
                    <a:pt x="288289" y="600075"/>
                  </a:lnTo>
                  <a:lnTo>
                    <a:pt x="313055" y="555625"/>
                  </a:lnTo>
                  <a:lnTo>
                    <a:pt x="339725" y="512445"/>
                  </a:lnTo>
                  <a:lnTo>
                    <a:pt x="368300" y="471170"/>
                  </a:lnTo>
                  <a:lnTo>
                    <a:pt x="399414" y="432435"/>
                  </a:lnTo>
                  <a:lnTo>
                    <a:pt x="431800" y="395605"/>
                  </a:lnTo>
                  <a:lnTo>
                    <a:pt x="465455" y="360680"/>
                  </a:lnTo>
                  <a:lnTo>
                    <a:pt x="501014" y="327660"/>
                  </a:lnTo>
                  <a:lnTo>
                    <a:pt x="538480" y="296545"/>
                  </a:lnTo>
                  <a:lnTo>
                    <a:pt x="576580" y="267970"/>
                  </a:lnTo>
                  <a:lnTo>
                    <a:pt x="616585" y="241300"/>
                  </a:lnTo>
                  <a:lnTo>
                    <a:pt x="657225" y="217170"/>
                  </a:lnTo>
                  <a:lnTo>
                    <a:pt x="699135" y="194945"/>
                  </a:lnTo>
                  <a:lnTo>
                    <a:pt x="742314" y="175260"/>
                  </a:lnTo>
                  <a:lnTo>
                    <a:pt x="786130" y="157480"/>
                  </a:lnTo>
                  <a:lnTo>
                    <a:pt x="831214" y="142239"/>
                  </a:lnTo>
                  <a:lnTo>
                    <a:pt x="876300" y="128905"/>
                  </a:lnTo>
                  <a:lnTo>
                    <a:pt x="922655" y="118110"/>
                  </a:lnTo>
                  <a:lnTo>
                    <a:pt x="931545" y="97155"/>
                  </a:lnTo>
                  <a:lnTo>
                    <a:pt x="941705" y="76200"/>
                  </a:lnTo>
                  <a:lnTo>
                    <a:pt x="951864" y="55880"/>
                  </a:lnTo>
                  <a:lnTo>
                    <a:pt x="981075" y="1905"/>
                  </a:lnTo>
                  <a:lnTo>
                    <a:pt x="944880" y="635"/>
                  </a:lnTo>
                  <a:lnTo>
                    <a:pt x="908050" y="0"/>
                  </a:lnTo>
                  <a:close/>
                </a:path>
              </a:pathLst>
            </a:custGeom>
            <a:solidFill>
              <a:srgbClr val="4092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611244" y="3048634"/>
              <a:ext cx="801370" cy="1272540"/>
            </a:xfrm>
            <a:custGeom>
              <a:avLst/>
              <a:gdLst/>
              <a:ahLst/>
              <a:cxnLst/>
              <a:rect l="l" t="t" r="r" b="b"/>
              <a:pathLst>
                <a:path w="801370" h="1272539">
                  <a:moveTo>
                    <a:pt x="736600" y="0"/>
                  </a:moveTo>
                  <a:lnTo>
                    <a:pt x="690244" y="10794"/>
                  </a:lnTo>
                  <a:lnTo>
                    <a:pt x="645159" y="24129"/>
                  </a:lnTo>
                  <a:lnTo>
                    <a:pt x="600075" y="39369"/>
                  </a:lnTo>
                  <a:lnTo>
                    <a:pt x="556259" y="57150"/>
                  </a:lnTo>
                  <a:lnTo>
                    <a:pt x="513079" y="76835"/>
                  </a:lnTo>
                  <a:lnTo>
                    <a:pt x="471169" y="99060"/>
                  </a:lnTo>
                  <a:lnTo>
                    <a:pt x="430529" y="123189"/>
                  </a:lnTo>
                  <a:lnTo>
                    <a:pt x="390525" y="149860"/>
                  </a:lnTo>
                  <a:lnTo>
                    <a:pt x="352425" y="178435"/>
                  </a:lnTo>
                  <a:lnTo>
                    <a:pt x="314959" y="209550"/>
                  </a:lnTo>
                  <a:lnTo>
                    <a:pt x="279400" y="242569"/>
                  </a:lnTo>
                  <a:lnTo>
                    <a:pt x="245744" y="277494"/>
                  </a:lnTo>
                  <a:lnTo>
                    <a:pt x="213359" y="314325"/>
                  </a:lnTo>
                  <a:lnTo>
                    <a:pt x="182244" y="353060"/>
                  </a:lnTo>
                  <a:lnTo>
                    <a:pt x="153669" y="394335"/>
                  </a:lnTo>
                  <a:lnTo>
                    <a:pt x="127000" y="437514"/>
                  </a:lnTo>
                  <a:lnTo>
                    <a:pt x="102234" y="481964"/>
                  </a:lnTo>
                  <a:lnTo>
                    <a:pt x="80644" y="527050"/>
                  </a:lnTo>
                  <a:lnTo>
                    <a:pt x="61594" y="572769"/>
                  </a:lnTo>
                  <a:lnTo>
                    <a:pt x="45084" y="619125"/>
                  </a:lnTo>
                  <a:lnTo>
                    <a:pt x="31114" y="666114"/>
                  </a:lnTo>
                  <a:lnTo>
                    <a:pt x="19684" y="713104"/>
                  </a:lnTo>
                  <a:lnTo>
                    <a:pt x="10794" y="760729"/>
                  </a:lnTo>
                  <a:lnTo>
                    <a:pt x="4444" y="808354"/>
                  </a:lnTo>
                  <a:lnTo>
                    <a:pt x="634" y="855979"/>
                  </a:lnTo>
                  <a:lnTo>
                    <a:pt x="0" y="903604"/>
                  </a:lnTo>
                  <a:lnTo>
                    <a:pt x="634" y="951229"/>
                  </a:lnTo>
                  <a:lnTo>
                    <a:pt x="4444" y="998854"/>
                  </a:lnTo>
                  <a:lnTo>
                    <a:pt x="10794" y="1045844"/>
                  </a:lnTo>
                  <a:lnTo>
                    <a:pt x="19050" y="1092200"/>
                  </a:lnTo>
                  <a:lnTo>
                    <a:pt x="29844" y="1138554"/>
                  </a:lnTo>
                  <a:lnTo>
                    <a:pt x="43179" y="1183639"/>
                  </a:lnTo>
                  <a:lnTo>
                    <a:pt x="58419" y="1228725"/>
                  </a:lnTo>
                  <a:lnTo>
                    <a:pt x="76200" y="1272539"/>
                  </a:lnTo>
                  <a:lnTo>
                    <a:pt x="107950" y="1231264"/>
                  </a:lnTo>
                  <a:lnTo>
                    <a:pt x="141604" y="1191894"/>
                  </a:lnTo>
                  <a:lnTo>
                    <a:pt x="177164" y="1155064"/>
                  </a:lnTo>
                  <a:lnTo>
                    <a:pt x="214629" y="1119504"/>
                  </a:lnTo>
                  <a:lnTo>
                    <a:pt x="252729" y="1087119"/>
                  </a:lnTo>
                  <a:lnTo>
                    <a:pt x="293369" y="1056004"/>
                  </a:lnTo>
                  <a:lnTo>
                    <a:pt x="334644" y="1027429"/>
                  </a:lnTo>
                  <a:lnTo>
                    <a:pt x="377189" y="1001394"/>
                  </a:lnTo>
                  <a:lnTo>
                    <a:pt x="421004" y="977264"/>
                  </a:lnTo>
                  <a:lnTo>
                    <a:pt x="466089" y="955675"/>
                  </a:lnTo>
                  <a:lnTo>
                    <a:pt x="511809" y="935989"/>
                  </a:lnTo>
                  <a:lnTo>
                    <a:pt x="558800" y="918844"/>
                  </a:lnTo>
                  <a:lnTo>
                    <a:pt x="605789" y="904239"/>
                  </a:lnTo>
                  <a:lnTo>
                    <a:pt x="654050" y="892175"/>
                  </a:lnTo>
                  <a:lnTo>
                    <a:pt x="702944" y="882014"/>
                  </a:lnTo>
                  <a:lnTo>
                    <a:pt x="751839" y="874394"/>
                  </a:lnTo>
                  <a:lnTo>
                    <a:pt x="801369" y="869314"/>
                  </a:lnTo>
                  <a:lnTo>
                    <a:pt x="776604" y="822960"/>
                  </a:lnTo>
                  <a:lnTo>
                    <a:pt x="753744" y="775969"/>
                  </a:lnTo>
                  <a:lnTo>
                    <a:pt x="734059" y="727710"/>
                  </a:lnTo>
                  <a:lnTo>
                    <a:pt x="716279" y="678179"/>
                  </a:lnTo>
                  <a:lnTo>
                    <a:pt x="701675" y="628014"/>
                  </a:lnTo>
                  <a:lnTo>
                    <a:pt x="688975" y="577214"/>
                  </a:lnTo>
                  <a:lnTo>
                    <a:pt x="679450" y="526414"/>
                  </a:lnTo>
                  <a:lnTo>
                    <a:pt x="672464" y="474344"/>
                  </a:lnTo>
                  <a:lnTo>
                    <a:pt x="668654" y="422275"/>
                  </a:lnTo>
                  <a:lnTo>
                    <a:pt x="667384" y="369569"/>
                  </a:lnTo>
                  <a:lnTo>
                    <a:pt x="667384" y="351154"/>
                  </a:lnTo>
                  <a:lnTo>
                    <a:pt x="669289" y="284479"/>
                  </a:lnTo>
                  <a:lnTo>
                    <a:pt x="673734" y="236219"/>
                  </a:lnTo>
                  <a:lnTo>
                    <a:pt x="680719" y="187960"/>
                  </a:lnTo>
                  <a:lnTo>
                    <a:pt x="690244" y="140969"/>
                  </a:lnTo>
                  <a:lnTo>
                    <a:pt x="702944" y="93344"/>
                  </a:lnTo>
                  <a:lnTo>
                    <a:pt x="718184" y="46989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378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410074" y="2933064"/>
              <a:ext cx="11430" cy="20320"/>
            </a:xfrm>
            <a:custGeom>
              <a:avLst/>
              <a:gdLst/>
              <a:ahLst/>
              <a:cxnLst/>
              <a:rect l="l" t="t" r="r" b="b"/>
              <a:pathLst>
                <a:path w="11429" h="20319">
                  <a:moveTo>
                    <a:pt x="11429" y="0"/>
                  </a:moveTo>
                  <a:lnTo>
                    <a:pt x="10795" y="0"/>
                  </a:lnTo>
                  <a:lnTo>
                    <a:pt x="6985" y="6985"/>
                  </a:lnTo>
                  <a:lnTo>
                    <a:pt x="3175" y="13335"/>
                  </a:lnTo>
                  <a:lnTo>
                    <a:pt x="0" y="20320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378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88802" y="2931794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5397" y="22406"/>
                  </a:moveTo>
                  <a:lnTo>
                    <a:pt x="3492" y="25400"/>
                  </a:lnTo>
                  <a:lnTo>
                    <a:pt x="0" y="32384"/>
                  </a:lnTo>
                  <a:lnTo>
                    <a:pt x="5397" y="22406"/>
                  </a:lnTo>
                  <a:close/>
                </a:path>
                <a:path w="32385" h="32385">
                  <a:moveTo>
                    <a:pt x="22965" y="17229"/>
                  </a:moveTo>
                  <a:lnTo>
                    <a:pt x="20637" y="20954"/>
                  </a:lnTo>
                  <a:lnTo>
                    <a:pt x="14287" y="32384"/>
                  </a:lnTo>
                  <a:lnTo>
                    <a:pt x="21272" y="20954"/>
                  </a:lnTo>
                  <a:lnTo>
                    <a:pt x="22965" y="17229"/>
                  </a:lnTo>
                  <a:close/>
                </a:path>
                <a:path w="32385" h="32385">
                  <a:moveTo>
                    <a:pt x="11767" y="10754"/>
                  </a:moveTo>
                  <a:lnTo>
                    <a:pt x="9940" y="13969"/>
                  </a:lnTo>
                  <a:lnTo>
                    <a:pt x="5397" y="22406"/>
                  </a:lnTo>
                  <a:lnTo>
                    <a:pt x="7937" y="18414"/>
                  </a:lnTo>
                  <a:lnTo>
                    <a:pt x="11767" y="10754"/>
                  </a:lnTo>
                  <a:close/>
                </a:path>
                <a:path w="32385" h="32385">
                  <a:moveTo>
                    <a:pt x="26657" y="10754"/>
                  </a:moveTo>
                  <a:lnTo>
                    <a:pt x="24447" y="13969"/>
                  </a:lnTo>
                  <a:lnTo>
                    <a:pt x="22965" y="17229"/>
                  </a:lnTo>
                  <a:lnTo>
                    <a:pt x="23812" y="15875"/>
                  </a:lnTo>
                  <a:lnTo>
                    <a:pt x="26657" y="10754"/>
                  </a:lnTo>
                  <a:close/>
                </a:path>
                <a:path w="32385" h="32385">
                  <a:moveTo>
                    <a:pt x="17462" y="0"/>
                  </a:moveTo>
                  <a:lnTo>
                    <a:pt x="13017" y="8255"/>
                  </a:lnTo>
                  <a:lnTo>
                    <a:pt x="11767" y="10754"/>
                  </a:lnTo>
                  <a:lnTo>
                    <a:pt x="26987" y="10159"/>
                  </a:lnTo>
                  <a:lnTo>
                    <a:pt x="28257" y="7619"/>
                  </a:lnTo>
                  <a:lnTo>
                    <a:pt x="32067" y="634"/>
                  </a:lnTo>
                  <a:lnTo>
                    <a:pt x="17462" y="0"/>
                  </a:lnTo>
                  <a:close/>
                </a:path>
              </a:pathLst>
            </a:custGeom>
            <a:solidFill>
              <a:srgbClr val="156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78629" y="3381375"/>
              <a:ext cx="140335" cy="536575"/>
            </a:xfrm>
            <a:custGeom>
              <a:avLst/>
              <a:gdLst/>
              <a:ahLst/>
              <a:cxnLst/>
              <a:rect l="l" t="t" r="r" b="b"/>
              <a:pathLst>
                <a:path w="140335" h="536575">
                  <a:moveTo>
                    <a:pt x="635" y="0"/>
                  </a:moveTo>
                  <a:lnTo>
                    <a:pt x="0" y="9525"/>
                  </a:lnTo>
                  <a:lnTo>
                    <a:pt x="0" y="36829"/>
                  </a:lnTo>
                  <a:lnTo>
                    <a:pt x="1270" y="89535"/>
                  </a:lnTo>
                  <a:lnTo>
                    <a:pt x="5080" y="141604"/>
                  </a:lnTo>
                  <a:lnTo>
                    <a:pt x="12065" y="193675"/>
                  </a:lnTo>
                  <a:lnTo>
                    <a:pt x="21590" y="244475"/>
                  </a:lnTo>
                  <a:lnTo>
                    <a:pt x="34290" y="295275"/>
                  </a:lnTo>
                  <a:lnTo>
                    <a:pt x="48895" y="345439"/>
                  </a:lnTo>
                  <a:lnTo>
                    <a:pt x="66675" y="394970"/>
                  </a:lnTo>
                  <a:lnTo>
                    <a:pt x="86360" y="443229"/>
                  </a:lnTo>
                  <a:lnTo>
                    <a:pt x="109220" y="490220"/>
                  </a:lnTo>
                  <a:lnTo>
                    <a:pt x="133985" y="536575"/>
                  </a:lnTo>
                  <a:lnTo>
                    <a:pt x="140335" y="535939"/>
                  </a:lnTo>
                  <a:lnTo>
                    <a:pt x="114935" y="488950"/>
                  </a:lnTo>
                  <a:lnTo>
                    <a:pt x="91440" y="440054"/>
                  </a:lnTo>
                  <a:lnTo>
                    <a:pt x="71120" y="389889"/>
                  </a:lnTo>
                  <a:lnTo>
                    <a:pt x="53340" y="338454"/>
                  </a:lnTo>
                  <a:lnTo>
                    <a:pt x="38100" y="285114"/>
                  </a:lnTo>
                  <a:lnTo>
                    <a:pt x="26670" y="236854"/>
                  </a:lnTo>
                  <a:lnTo>
                    <a:pt x="17145" y="188595"/>
                  </a:lnTo>
                  <a:lnTo>
                    <a:pt x="9525" y="140970"/>
                  </a:lnTo>
                  <a:lnTo>
                    <a:pt x="4445" y="93979"/>
                  </a:lnTo>
                  <a:lnTo>
                    <a:pt x="1270" y="4698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90924" y="4335144"/>
              <a:ext cx="143510" cy="252094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655694" y="4414519"/>
              <a:ext cx="758190" cy="455930"/>
            </a:xfrm>
            <a:custGeom>
              <a:avLst/>
              <a:gdLst/>
              <a:ahLst/>
              <a:cxnLst/>
              <a:rect l="l" t="t" r="r" b="b"/>
              <a:pathLst>
                <a:path w="758189" h="455929">
                  <a:moveTo>
                    <a:pt x="79375" y="0"/>
                  </a:moveTo>
                  <a:lnTo>
                    <a:pt x="55244" y="42545"/>
                  </a:lnTo>
                  <a:lnTo>
                    <a:pt x="34925" y="85090"/>
                  </a:lnTo>
                  <a:lnTo>
                    <a:pt x="16509" y="128270"/>
                  </a:lnTo>
                  <a:lnTo>
                    <a:pt x="0" y="172085"/>
                  </a:lnTo>
                  <a:lnTo>
                    <a:pt x="31750" y="201295"/>
                  </a:lnTo>
                  <a:lnTo>
                    <a:pt x="66039" y="229870"/>
                  </a:lnTo>
                  <a:lnTo>
                    <a:pt x="102234" y="256540"/>
                  </a:lnTo>
                  <a:lnTo>
                    <a:pt x="141604" y="281305"/>
                  </a:lnTo>
                  <a:lnTo>
                    <a:pt x="182879" y="305435"/>
                  </a:lnTo>
                  <a:lnTo>
                    <a:pt x="226694" y="327025"/>
                  </a:lnTo>
                  <a:lnTo>
                    <a:pt x="273684" y="347345"/>
                  </a:lnTo>
                  <a:lnTo>
                    <a:pt x="323214" y="366395"/>
                  </a:lnTo>
                  <a:lnTo>
                    <a:pt x="371475" y="382270"/>
                  </a:lnTo>
                  <a:lnTo>
                    <a:pt x="419734" y="396240"/>
                  </a:lnTo>
                  <a:lnTo>
                    <a:pt x="467994" y="409575"/>
                  </a:lnTo>
                  <a:lnTo>
                    <a:pt x="516254" y="421005"/>
                  </a:lnTo>
                  <a:lnTo>
                    <a:pt x="564514" y="431165"/>
                  </a:lnTo>
                  <a:lnTo>
                    <a:pt x="612775" y="440055"/>
                  </a:lnTo>
                  <a:lnTo>
                    <a:pt x="661669" y="447040"/>
                  </a:lnTo>
                  <a:lnTo>
                    <a:pt x="709294" y="452120"/>
                  </a:lnTo>
                  <a:lnTo>
                    <a:pt x="757554" y="455930"/>
                  </a:lnTo>
                  <a:lnTo>
                    <a:pt x="758189" y="454660"/>
                  </a:lnTo>
                  <a:lnTo>
                    <a:pt x="707389" y="446405"/>
                  </a:lnTo>
                  <a:lnTo>
                    <a:pt x="656589" y="435610"/>
                  </a:lnTo>
                  <a:lnTo>
                    <a:pt x="607059" y="421005"/>
                  </a:lnTo>
                  <a:lnTo>
                    <a:pt x="556894" y="404495"/>
                  </a:lnTo>
                  <a:lnTo>
                    <a:pt x="508000" y="384175"/>
                  </a:lnTo>
                  <a:lnTo>
                    <a:pt x="459739" y="361315"/>
                  </a:lnTo>
                  <a:lnTo>
                    <a:pt x="412114" y="335280"/>
                  </a:lnTo>
                  <a:lnTo>
                    <a:pt x="370204" y="309245"/>
                  </a:lnTo>
                  <a:lnTo>
                    <a:pt x="330200" y="281305"/>
                  </a:lnTo>
                  <a:lnTo>
                    <a:pt x="291464" y="251460"/>
                  </a:lnTo>
                  <a:lnTo>
                    <a:pt x="255269" y="219710"/>
                  </a:lnTo>
                  <a:lnTo>
                    <a:pt x="220979" y="186690"/>
                  </a:lnTo>
                  <a:lnTo>
                    <a:pt x="188594" y="151765"/>
                  </a:lnTo>
                  <a:lnTo>
                    <a:pt x="158114" y="115570"/>
                  </a:lnTo>
                  <a:lnTo>
                    <a:pt x="129539" y="78105"/>
                  </a:lnTo>
                  <a:lnTo>
                    <a:pt x="103504" y="39370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2A8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3794" y="3930650"/>
              <a:ext cx="747395" cy="484505"/>
            </a:xfrm>
            <a:custGeom>
              <a:avLst/>
              <a:gdLst/>
              <a:ahLst/>
              <a:cxnLst/>
              <a:rect l="l" t="t" r="r" b="b"/>
              <a:pathLst>
                <a:path w="747395" h="484504">
                  <a:moveTo>
                    <a:pt x="726439" y="0"/>
                  </a:moveTo>
                  <a:lnTo>
                    <a:pt x="676909" y="5079"/>
                  </a:lnTo>
                  <a:lnTo>
                    <a:pt x="627379" y="12064"/>
                  </a:lnTo>
                  <a:lnTo>
                    <a:pt x="578484" y="22225"/>
                  </a:lnTo>
                  <a:lnTo>
                    <a:pt x="530225" y="34289"/>
                  </a:lnTo>
                  <a:lnTo>
                    <a:pt x="482600" y="48895"/>
                  </a:lnTo>
                  <a:lnTo>
                    <a:pt x="435609" y="66039"/>
                  </a:lnTo>
                  <a:lnTo>
                    <a:pt x="389889" y="85089"/>
                  </a:lnTo>
                  <a:lnTo>
                    <a:pt x="344804" y="107314"/>
                  </a:lnTo>
                  <a:lnTo>
                    <a:pt x="300989" y="131445"/>
                  </a:lnTo>
                  <a:lnTo>
                    <a:pt x="257809" y="157479"/>
                  </a:lnTo>
                  <a:lnTo>
                    <a:pt x="216534" y="186054"/>
                  </a:lnTo>
                  <a:lnTo>
                    <a:pt x="176529" y="217170"/>
                  </a:lnTo>
                  <a:lnTo>
                    <a:pt x="137794" y="250189"/>
                  </a:lnTo>
                  <a:lnTo>
                    <a:pt x="100329" y="285750"/>
                  </a:lnTo>
                  <a:lnTo>
                    <a:pt x="65404" y="323214"/>
                  </a:lnTo>
                  <a:lnTo>
                    <a:pt x="31750" y="363220"/>
                  </a:lnTo>
                  <a:lnTo>
                    <a:pt x="0" y="404494"/>
                  </a:lnTo>
                  <a:lnTo>
                    <a:pt x="19050" y="445135"/>
                  </a:lnTo>
                  <a:lnTo>
                    <a:pt x="40639" y="484505"/>
                  </a:lnTo>
                  <a:lnTo>
                    <a:pt x="67309" y="441325"/>
                  </a:lnTo>
                  <a:lnTo>
                    <a:pt x="96519" y="400050"/>
                  </a:lnTo>
                  <a:lnTo>
                    <a:pt x="127000" y="360679"/>
                  </a:lnTo>
                  <a:lnTo>
                    <a:pt x="160019" y="323850"/>
                  </a:lnTo>
                  <a:lnTo>
                    <a:pt x="194309" y="288925"/>
                  </a:lnTo>
                  <a:lnTo>
                    <a:pt x="229869" y="255904"/>
                  </a:lnTo>
                  <a:lnTo>
                    <a:pt x="267334" y="225425"/>
                  </a:lnTo>
                  <a:lnTo>
                    <a:pt x="306069" y="196850"/>
                  </a:lnTo>
                  <a:lnTo>
                    <a:pt x="346075" y="170179"/>
                  </a:lnTo>
                  <a:lnTo>
                    <a:pt x="387350" y="146050"/>
                  </a:lnTo>
                  <a:lnTo>
                    <a:pt x="429259" y="123825"/>
                  </a:lnTo>
                  <a:lnTo>
                    <a:pt x="472439" y="104139"/>
                  </a:lnTo>
                  <a:lnTo>
                    <a:pt x="516889" y="86360"/>
                  </a:lnTo>
                  <a:lnTo>
                    <a:pt x="561975" y="71120"/>
                  </a:lnTo>
                  <a:lnTo>
                    <a:pt x="607059" y="57785"/>
                  </a:lnTo>
                  <a:lnTo>
                    <a:pt x="653414" y="47625"/>
                  </a:lnTo>
                  <a:lnTo>
                    <a:pt x="700404" y="39370"/>
                  </a:lnTo>
                  <a:lnTo>
                    <a:pt x="747394" y="33654"/>
                  </a:lnTo>
                  <a:lnTo>
                    <a:pt x="726439" y="0"/>
                  </a:lnTo>
                  <a:close/>
                </a:path>
              </a:pathLst>
            </a:custGeom>
            <a:solidFill>
              <a:srgbClr val="23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34434" y="3963669"/>
              <a:ext cx="1346835" cy="905510"/>
            </a:xfrm>
            <a:custGeom>
              <a:avLst/>
              <a:gdLst/>
              <a:ahLst/>
              <a:cxnLst/>
              <a:rect l="l" t="t" r="r" b="b"/>
              <a:pathLst>
                <a:path w="1346835" h="905510">
                  <a:moveTo>
                    <a:pt x="706754" y="0"/>
                  </a:moveTo>
                  <a:lnTo>
                    <a:pt x="659764" y="5714"/>
                  </a:lnTo>
                  <a:lnTo>
                    <a:pt x="612775" y="13969"/>
                  </a:lnTo>
                  <a:lnTo>
                    <a:pt x="566419" y="24129"/>
                  </a:lnTo>
                  <a:lnTo>
                    <a:pt x="521335" y="37464"/>
                  </a:lnTo>
                  <a:lnTo>
                    <a:pt x="476250" y="52704"/>
                  </a:lnTo>
                  <a:lnTo>
                    <a:pt x="431800" y="70484"/>
                  </a:lnTo>
                  <a:lnTo>
                    <a:pt x="388619" y="90169"/>
                  </a:lnTo>
                  <a:lnTo>
                    <a:pt x="346710" y="112394"/>
                  </a:lnTo>
                  <a:lnTo>
                    <a:pt x="305435" y="136525"/>
                  </a:lnTo>
                  <a:lnTo>
                    <a:pt x="265429" y="163194"/>
                  </a:lnTo>
                  <a:lnTo>
                    <a:pt x="226694" y="191769"/>
                  </a:lnTo>
                  <a:lnTo>
                    <a:pt x="189229" y="222250"/>
                  </a:lnTo>
                  <a:lnTo>
                    <a:pt x="153669" y="255269"/>
                  </a:lnTo>
                  <a:lnTo>
                    <a:pt x="119379" y="290194"/>
                  </a:lnTo>
                  <a:lnTo>
                    <a:pt x="86360" y="327025"/>
                  </a:lnTo>
                  <a:lnTo>
                    <a:pt x="55879" y="366394"/>
                  </a:lnTo>
                  <a:lnTo>
                    <a:pt x="26669" y="407669"/>
                  </a:lnTo>
                  <a:lnTo>
                    <a:pt x="0" y="450849"/>
                  </a:lnTo>
                  <a:lnTo>
                    <a:pt x="24129" y="490219"/>
                  </a:lnTo>
                  <a:lnTo>
                    <a:pt x="50164" y="528954"/>
                  </a:lnTo>
                  <a:lnTo>
                    <a:pt x="78739" y="566419"/>
                  </a:lnTo>
                  <a:lnTo>
                    <a:pt x="109219" y="602614"/>
                  </a:lnTo>
                  <a:lnTo>
                    <a:pt x="141604" y="637539"/>
                  </a:lnTo>
                  <a:lnTo>
                    <a:pt x="175894" y="670559"/>
                  </a:lnTo>
                  <a:lnTo>
                    <a:pt x="212089" y="702309"/>
                  </a:lnTo>
                  <a:lnTo>
                    <a:pt x="250825" y="732154"/>
                  </a:lnTo>
                  <a:lnTo>
                    <a:pt x="290829" y="760094"/>
                  </a:lnTo>
                  <a:lnTo>
                    <a:pt x="332739" y="786129"/>
                  </a:lnTo>
                  <a:lnTo>
                    <a:pt x="380364" y="812164"/>
                  </a:lnTo>
                  <a:lnTo>
                    <a:pt x="428625" y="835024"/>
                  </a:lnTo>
                  <a:lnTo>
                    <a:pt x="477519" y="855344"/>
                  </a:lnTo>
                  <a:lnTo>
                    <a:pt x="527685" y="871854"/>
                  </a:lnTo>
                  <a:lnTo>
                    <a:pt x="577214" y="886459"/>
                  </a:lnTo>
                  <a:lnTo>
                    <a:pt x="628014" y="897254"/>
                  </a:lnTo>
                  <a:lnTo>
                    <a:pt x="678814" y="905509"/>
                  </a:lnTo>
                  <a:lnTo>
                    <a:pt x="706754" y="861694"/>
                  </a:lnTo>
                  <a:lnTo>
                    <a:pt x="735964" y="819149"/>
                  </a:lnTo>
                  <a:lnTo>
                    <a:pt x="767714" y="779779"/>
                  </a:lnTo>
                  <a:lnTo>
                    <a:pt x="800735" y="741679"/>
                  </a:lnTo>
                  <a:lnTo>
                    <a:pt x="835025" y="705484"/>
                  </a:lnTo>
                  <a:lnTo>
                    <a:pt x="871854" y="671829"/>
                  </a:lnTo>
                  <a:lnTo>
                    <a:pt x="909319" y="640079"/>
                  </a:lnTo>
                  <a:lnTo>
                    <a:pt x="948689" y="610234"/>
                  </a:lnTo>
                  <a:lnTo>
                    <a:pt x="988694" y="582929"/>
                  </a:lnTo>
                  <a:lnTo>
                    <a:pt x="1030604" y="557529"/>
                  </a:lnTo>
                  <a:lnTo>
                    <a:pt x="1073150" y="534034"/>
                  </a:lnTo>
                  <a:lnTo>
                    <a:pt x="1116329" y="513079"/>
                  </a:lnTo>
                  <a:lnTo>
                    <a:pt x="1161414" y="494029"/>
                  </a:lnTo>
                  <a:lnTo>
                    <a:pt x="1206500" y="477519"/>
                  </a:lnTo>
                  <a:lnTo>
                    <a:pt x="1252854" y="462914"/>
                  </a:lnTo>
                  <a:lnTo>
                    <a:pt x="1299844" y="450849"/>
                  </a:lnTo>
                  <a:lnTo>
                    <a:pt x="1346835" y="440689"/>
                  </a:lnTo>
                  <a:lnTo>
                    <a:pt x="1299844" y="429894"/>
                  </a:lnTo>
                  <a:lnTo>
                    <a:pt x="1252854" y="415924"/>
                  </a:lnTo>
                  <a:lnTo>
                    <a:pt x="1206500" y="399414"/>
                  </a:lnTo>
                  <a:lnTo>
                    <a:pt x="1160144" y="379729"/>
                  </a:lnTo>
                  <a:lnTo>
                    <a:pt x="1115060" y="358139"/>
                  </a:lnTo>
                  <a:lnTo>
                    <a:pt x="1070610" y="333375"/>
                  </a:lnTo>
                  <a:lnTo>
                    <a:pt x="984250" y="279400"/>
                  </a:lnTo>
                  <a:lnTo>
                    <a:pt x="942975" y="250189"/>
                  </a:lnTo>
                  <a:lnTo>
                    <a:pt x="902969" y="219075"/>
                  </a:lnTo>
                  <a:lnTo>
                    <a:pt x="865504" y="186054"/>
                  </a:lnTo>
                  <a:lnTo>
                    <a:pt x="829944" y="151764"/>
                  </a:lnTo>
                  <a:lnTo>
                    <a:pt x="795654" y="115569"/>
                  </a:lnTo>
                  <a:lnTo>
                    <a:pt x="763904" y="78104"/>
                  </a:lnTo>
                  <a:lnTo>
                    <a:pt x="734694" y="40004"/>
                  </a:lnTo>
                  <a:lnTo>
                    <a:pt x="706754" y="0"/>
                  </a:lnTo>
                  <a:close/>
                </a:path>
              </a:pathLst>
            </a:custGeom>
            <a:solidFill>
              <a:srgbClr val="2282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762499" y="4271010"/>
              <a:ext cx="353060" cy="133985"/>
            </a:xfrm>
            <a:custGeom>
              <a:avLst/>
              <a:gdLst/>
              <a:ahLst/>
              <a:cxnLst/>
              <a:rect l="l" t="t" r="r" b="b"/>
              <a:pathLst>
                <a:path w="353060" h="133985">
                  <a:moveTo>
                    <a:pt x="0" y="0"/>
                  </a:moveTo>
                  <a:lnTo>
                    <a:pt x="42545" y="26669"/>
                  </a:lnTo>
                  <a:lnTo>
                    <a:pt x="86995" y="51434"/>
                  </a:lnTo>
                  <a:lnTo>
                    <a:pt x="132079" y="73025"/>
                  </a:lnTo>
                  <a:lnTo>
                    <a:pt x="178435" y="92709"/>
                  </a:lnTo>
                  <a:lnTo>
                    <a:pt x="224789" y="109219"/>
                  </a:lnTo>
                  <a:lnTo>
                    <a:pt x="271779" y="123189"/>
                  </a:lnTo>
                  <a:lnTo>
                    <a:pt x="318770" y="133984"/>
                  </a:lnTo>
                  <a:lnTo>
                    <a:pt x="353060" y="128904"/>
                  </a:lnTo>
                  <a:lnTo>
                    <a:pt x="302260" y="119379"/>
                  </a:lnTo>
                  <a:lnTo>
                    <a:pt x="251460" y="106679"/>
                  </a:lnTo>
                  <a:lnTo>
                    <a:pt x="201295" y="92075"/>
                  </a:lnTo>
                  <a:lnTo>
                    <a:pt x="151129" y="74294"/>
                  </a:lnTo>
                  <a:lnTo>
                    <a:pt x="102235" y="53975"/>
                  </a:lnTo>
                  <a:lnTo>
                    <a:pt x="53975" y="30479"/>
                  </a:lnTo>
                  <a:lnTo>
                    <a:pt x="6350" y="3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81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420869" y="3930014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4">
                  <a:moveTo>
                    <a:pt x="6350" y="0"/>
                  </a:moveTo>
                  <a:lnTo>
                    <a:pt x="0" y="0"/>
                  </a:lnTo>
                  <a:lnTo>
                    <a:pt x="5079" y="8255"/>
                  </a:lnTo>
                  <a:lnTo>
                    <a:pt x="10159" y="17145"/>
                  </a:lnTo>
                  <a:lnTo>
                    <a:pt x="15875" y="25400"/>
                  </a:lnTo>
                  <a:lnTo>
                    <a:pt x="20954" y="33655"/>
                  </a:lnTo>
                  <a:lnTo>
                    <a:pt x="27304" y="33020"/>
                  </a:lnTo>
                  <a:lnTo>
                    <a:pt x="22225" y="24764"/>
                  </a:lnTo>
                  <a:lnTo>
                    <a:pt x="16509" y="165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4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1824" y="3963034"/>
              <a:ext cx="686435" cy="436245"/>
            </a:xfrm>
            <a:custGeom>
              <a:avLst/>
              <a:gdLst/>
              <a:ahLst/>
              <a:cxnLst/>
              <a:rect l="l" t="t" r="r" b="b"/>
              <a:pathLst>
                <a:path w="686435" h="436245">
                  <a:moveTo>
                    <a:pt x="6350" y="0"/>
                  </a:moveTo>
                  <a:lnTo>
                    <a:pt x="27939" y="40639"/>
                  </a:lnTo>
                  <a:lnTo>
                    <a:pt x="57150" y="79375"/>
                  </a:lnTo>
                  <a:lnTo>
                    <a:pt x="88900" y="116204"/>
                  </a:lnTo>
                  <a:lnTo>
                    <a:pt x="123189" y="152400"/>
                  </a:lnTo>
                  <a:lnTo>
                    <a:pt x="158750" y="186689"/>
                  </a:lnTo>
                  <a:lnTo>
                    <a:pt x="196214" y="219710"/>
                  </a:lnTo>
                  <a:lnTo>
                    <a:pt x="236220" y="250825"/>
                  </a:lnTo>
                  <a:lnTo>
                    <a:pt x="277495" y="280035"/>
                  </a:lnTo>
                  <a:lnTo>
                    <a:pt x="321310" y="307339"/>
                  </a:lnTo>
                  <a:lnTo>
                    <a:pt x="375285" y="337819"/>
                  </a:lnTo>
                  <a:lnTo>
                    <a:pt x="423545" y="361314"/>
                  </a:lnTo>
                  <a:lnTo>
                    <a:pt x="472439" y="381634"/>
                  </a:lnTo>
                  <a:lnTo>
                    <a:pt x="522604" y="399414"/>
                  </a:lnTo>
                  <a:lnTo>
                    <a:pt x="572770" y="414019"/>
                  </a:lnTo>
                  <a:lnTo>
                    <a:pt x="623570" y="426719"/>
                  </a:lnTo>
                  <a:lnTo>
                    <a:pt x="674370" y="436244"/>
                  </a:lnTo>
                  <a:lnTo>
                    <a:pt x="686435" y="434339"/>
                  </a:lnTo>
                  <a:lnTo>
                    <a:pt x="633729" y="424814"/>
                  </a:lnTo>
                  <a:lnTo>
                    <a:pt x="581025" y="412114"/>
                  </a:lnTo>
                  <a:lnTo>
                    <a:pt x="529589" y="397509"/>
                  </a:lnTo>
                  <a:lnTo>
                    <a:pt x="478789" y="379094"/>
                  </a:lnTo>
                  <a:lnTo>
                    <a:pt x="428625" y="358139"/>
                  </a:lnTo>
                  <a:lnTo>
                    <a:pt x="379729" y="334644"/>
                  </a:lnTo>
                  <a:lnTo>
                    <a:pt x="332104" y="308610"/>
                  </a:lnTo>
                  <a:lnTo>
                    <a:pt x="285114" y="279400"/>
                  </a:lnTo>
                  <a:lnTo>
                    <a:pt x="240664" y="247650"/>
                  </a:lnTo>
                  <a:lnTo>
                    <a:pt x="201929" y="217169"/>
                  </a:lnTo>
                  <a:lnTo>
                    <a:pt x="164464" y="185419"/>
                  </a:lnTo>
                  <a:lnTo>
                    <a:pt x="128904" y="151129"/>
                  </a:lnTo>
                  <a:lnTo>
                    <a:pt x="95250" y="115569"/>
                  </a:lnTo>
                  <a:lnTo>
                    <a:pt x="64135" y="78739"/>
                  </a:lnTo>
                  <a:lnTo>
                    <a:pt x="34289" y="400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427854" y="4411979"/>
              <a:ext cx="878205" cy="461009"/>
            </a:xfrm>
            <a:custGeom>
              <a:avLst/>
              <a:gdLst/>
              <a:ahLst/>
              <a:cxnLst/>
              <a:rect l="l" t="t" r="r" b="b"/>
              <a:pathLst>
                <a:path w="878204" h="461010">
                  <a:moveTo>
                    <a:pt x="292734" y="439419"/>
                  </a:moveTo>
                  <a:lnTo>
                    <a:pt x="43180" y="439419"/>
                  </a:lnTo>
                  <a:lnTo>
                    <a:pt x="31115" y="460374"/>
                  </a:lnTo>
                  <a:lnTo>
                    <a:pt x="66675" y="461009"/>
                  </a:lnTo>
                  <a:lnTo>
                    <a:pt x="116840" y="459739"/>
                  </a:lnTo>
                  <a:lnTo>
                    <a:pt x="166370" y="457199"/>
                  </a:lnTo>
                  <a:lnTo>
                    <a:pt x="215900" y="452119"/>
                  </a:lnTo>
                  <a:lnTo>
                    <a:pt x="264160" y="445134"/>
                  </a:lnTo>
                  <a:lnTo>
                    <a:pt x="292734" y="439419"/>
                  </a:lnTo>
                  <a:close/>
                </a:path>
                <a:path w="878204" h="461010">
                  <a:moveTo>
                    <a:pt x="496570" y="49529"/>
                  </a:moveTo>
                  <a:lnTo>
                    <a:pt x="450850" y="67309"/>
                  </a:lnTo>
                  <a:lnTo>
                    <a:pt x="405765" y="87629"/>
                  </a:lnTo>
                  <a:lnTo>
                    <a:pt x="361950" y="110489"/>
                  </a:lnTo>
                  <a:lnTo>
                    <a:pt x="318770" y="135254"/>
                  </a:lnTo>
                  <a:lnTo>
                    <a:pt x="277495" y="162559"/>
                  </a:lnTo>
                  <a:lnTo>
                    <a:pt x="237490" y="191769"/>
                  </a:lnTo>
                  <a:lnTo>
                    <a:pt x="198120" y="223519"/>
                  </a:lnTo>
                  <a:lnTo>
                    <a:pt x="160655" y="257174"/>
                  </a:lnTo>
                  <a:lnTo>
                    <a:pt x="125095" y="293369"/>
                  </a:lnTo>
                  <a:lnTo>
                    <a:pt x="90805" y="331469"/>
                  </a:lnTo>
                  <a:lnTo>
                    <a:pt x="59055" y="372109"/>
                  </a:lnTo>
                  <a:lnTo>
                    <a:pt x="28575" y="414654"/>
                  </a:lnTo>
                  <a:lnTo>
                    <a:pt x="0" y="459104"/>
                  </a:lnTo>
                  <a:lnTo>
                    <a:pt x="31115" y="460374"/>
                  </a:lnTo>
                  <a:lnTo>
                    <a:pt x="43180" y="439419"/>
                  </a:lnTo>
                  <a:lnTo>
                    <a:pt x="292734" y="439419"/>
                  </a:lnTo>
                  <a:lnTo>
                    <a:pt x="358775" y="424179"/>
                  </a:lnTo>
                  <a:lnTo>
                    <a:pt x="405130" y="410844"/>
                  </a:lnTo>
                  <a:lnTo>
                    <a:pt x="450215" y="394969"/>
                  </a:lnTo>
                  <a:lnTo>
                    <a:pt x="494030" y="377189"/>
                  </a:lnTo>
                  <a:lnTo>
                    <a:pt x="537210" y="356869"/>
                  </a:lnTo>
                  <a:lnTo>
                    <a:pt x="577850" y="334644"/>
                  </a:lnTo>
                  <a:lnTo>
                    <a:pt x="617855" y="310514"/>
                  </a:lnTo>
                  <a:lnTo>
                    <a:pt x="656590" y="283844"/>
                  </a:lnTo>
                  <a:lnTo>
                    <a:pt x="693420" y="254634"/>
                  </a:lnTo>
                  <a:lnTo>
                    <a:pt x="729615" y="223519"/>
                  </a:lnTo>
                  <a:lnTo>
                    <a:pt x="763905" y="189864"/>
                  </a:lnTo>
                  <a:lnTo>
                    <a:pt x="796925" y="153669"/>
                  </a:lnTo>
                  <a:lnTo>
                    <a:pt x="828040" y="114934"/>
                  </a:lnTo>
                  <a:lnTo>
                    <a:pt x="838633" y="90804"/>
                  </a:lnTo>
                  <a:lnTo>
                    <a:pt x="406400" y="90804"/>
                  </a:lnTo>
                  <a:lnTo>
                    <a:pt x="450850" y="68579"/>
                  </a:lnTo>
                  <a:lnTo>
                    <a:pt x="496570" y="49529"/>
                  </a:lnTo>
                  <a:close/>
                </a:path>
                <a:path w="878204" h="461010">
                  <a:moveTo>
                    <a:pt x="691515" y="0"/>
                  </a:moveTo>
                  <a:lnTo>
                    <a:pt x="641985" y="8254"/>
                  </a:lnTo>
                  <a:lnTo>
                    <a:pt x="592455" y="19684"/>
                  </a:lnTo>
                  <a:lnTo>
                    <a:pt x="544195" y="33019"/>
                  </a:lnTo>
                  <a:lnTo>
                    <a:pt x="496570" y="49529"/>
                  </a:lnTo>
                  <a:lnTo>
                    <a:pt x="450850" y="68579"/>
                  </a:lnTo>
                  <a:lnTo>
                    <a:pt x="406400" y="90804"/>
                  </a:lnTo>
                  <a:lnTo>
                    <a:pt x="838633" y="90804"/>
                  </a:lnTo>
                  <a:lnTo>
                    <a:pt x="839470" y="88899"/>
                  </a:lnTo>
                  <a:lnTo>
                    <a:pt x="851535" y="62864"/>
                  </a:lnTo>
                  <a:lnTo>
                    <a:pt x="878205" y="12064"/>
                  </a:lnTo>
                  <a:lnTo>
                    <a:pt x="805815" y="12064"/>
                  </a:lnTo>
                  <a:lnTo>
                    <a:pt x="767715" y="9524"/>
                  </a:lnTo>
                  <a:lnTo>
                    <a:pt x="729615" y="5714"/>
                  </a:lnTo>
                  <a:lnTo>
                    <a:pt x="691515" y="0"/>
                  </a:lnTo>
                  <a:close/>
                </a:path>
              </a:pathLst>
            </a:custGeom>
            <a:solidFill>
              <a:srgbClr val="2C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0004" y="4404360"/>
              <a:ext cx="212725" cy="123189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412614" y="4869179"/>
              <a:ext cx="15240" cy="1905"/>
            </a:xfrm>
            <a:custGeom>
              <a:avLst/>
              <a:gdLst/>
              <a:ahLst/>
              <a:cxnLst/>
              <a:rect l="l" t="t" r="r" b="b"/>
              <a:pathLst>
                <a:path w="15239" h="1904">
                  <a:moveTo>
                    <a:pt x="635" y="0"/>
                  </a:moveTo>
                  <a:lnTo>
                    <a:pt x="0" y="1269"/>
                  </a:lnTo>
                  <a:lnTo>
                    <a:pt x="5080" y="1269"/>
                  </a:lnTo>
                  <a:lnTo>
                    <a:pt x="14605" y="1904"/>
                  </a:lnTo>
                  <a:lnTo>
                    <a:pt x="15239" y="1904"/>
                  </a:lnTo>
                  <a:lnTo>
                    <a:pt x="1016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47D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13249" y="4404994"/>
              <a:ext cx="692150" cy="466725"/>
            </a:xfrm>
            <a:custGeom>
              <a:avLst/>
              <a:gdLst/>
              <a:ahLst/>
              <a:cxnLst/>
              <a:rect l="l" t="t" r="r" b="b"/>
              <a:pathLst>
                <a:path w="692150" h="466725">
                  <a:moveTo>
                    <a:pt x="668020" y="0"/>
                  </a:moveTo>
                  <a:lnTo>
                    <a:pt x="621029" y="10160"/>
                  </a:lnTo>
                  <a:lnTo>
                    <a:pt x="574039" y="22225"/>
                  </a:lnTo>
                  <a:lnTo>
                    <a:pt x="527685" y="36830"/>
                  </a:lnTo>
                  <a:lnTo>
                    <a:pt x="482600" y="53340"/>
                  </a:lnTo>
                  <a:lnTo>
                    <a:pt x="437514" y="72390"/>
                  </a:lnTo>
                  <a:lnTo>
                    <a:pt x="394335" y="93345"/>
                  </a:lnTo>
                  <a:lnTo>
                    <a:pt x="351789" y="116840"/>
                  </a:lnTo>
                  <a:lnTo>
                    <a:pt x="309879" y="142240"/>
                  </a:lnTo>
                  <a:lnTo>
                    <a:pt x="269875" y="169545"/>
                  </a:lnTo>
                  <a:lnTo>
                    <a:pt x="230504" y="199390"/>
                  </a:lnTo>
                  <a:lnTo>
                    <a:pt x="193039" y="231140"/>
                  </a:lnTo>
                  <a:lnTo>
                    <a:pt x="156210" y="264795"/>
                  </a:lnTo>
                  <a:lnTo>
                    <a:pt x="121920" y="300990"/>
                  </a:lnTo>
                  <a:lnTo>
                    <a:pt x="88900" y="339090"/>
                  </a:lnTo>
                  <a:lnTo>
                    <a:pt x="57150" y="378460"/>
                  </a:lnTo>
                  <a:lnTo>
                    <a:pt x="27939" y="421005"/>
                  </a:lnTo>
                  <a:lnTo>
                    <a:pt x="0" y="464820"/>
                  </a:lnTo>
                  <a:lnTo>
                    <a:pt x="14604" y="466725"/>
                  </a:lnTo>
                  <a:lnTo>
                    <a:pt x="43179" y="422275"/>
                  </a:lnTo>
                  <a:lnTo>
                    <a:pt x="73660" y="379730"/>
                  </a:lnTo>
                  <a:lnTo>
                    <a:pt x="105410" y="339090"/>
                  </a:lnTo>
                  <a:lnTo>
                    <a:pt x="139700" y="300990"/>
                  </a:lnTo>
                  <a:lnTo>
                    <a:pt x="175260" y="264795"/>
                  </a:lnTo>
                  <a:lnTo>
                    <a:pt x="212725" y="231140"/>
                  </a:lnTo>
                  <a:lnTo>
                    <a:pt x="252095" y="199390"/>
                  </a:lnTo>
                  <a:lnTo>
                    <a:pt x="292100" y="170180"/>
                  </a:lnTo>
                  <a:lnTo>
                    <a:pt x="333375" y="142875"/>
                  </a:lnTo>
                  <a:lnTo>
                    <a:pt x="376554" y="118110"/>
                  </a:lnTo>
                  <a:lnTo>
                    <a:pt x="420370" y="95250"/>
                  </a:lnTo>
                  <a:lnTo>
                    <a:pt x="465454" y="74930"/>
                  </a:lnTo>
                  <a:lnTo>
                    <a:pt x="511175" y="56515"/>
                  </a:lnTo>
                  <a:lnTo>
                    <a:pt x="555625" y="40640"/>
                  </a:lnTo>
                  <a:lnTo>
                    <a:pt x="600075" y="26035"/>
                  </a:lnTo>
                  <a:lnTo>
                    <a:pt x="645795" y="14605"/>
                  </a:lnTo>
                  <a:lnTo>
                    <a:pt x="692150" y="5080"/>
                  </a:lnTo>
                  <a:lnTo>
                    <a:pt x="668020" y="0"/>
                  </a:lnTo>
                  <a:close/>
                </a:path>
              </a:pathLst>
            </a:custGeom>
            <a:solidFill>
              <a:srgbClr val="237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4424" y="4397375"/>
              <a:ext cx="262889" cy="64135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82034" y="4321175"/>
              <a:ext cx="112395" cy="19303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3687444" y="3917950"/>
              <a:ext cx="732790" cy="417195"/>
            </a:xfrm>
            <a:custGeom>
              <a:avLst/>
              <a:gdLst/>
              <a:ahLst/>
              <a:cxnLst/>
              <a:rect l="l" t="t" r="r" b="b"/>
              <a:pathLst>
                <a:path w="732789" h="417195">
                  <a:moveTo>
                    <a:pt x="725169" y="0"/>
                  </a:moveTo>
                  <a:lnTo>
                    <a:pt x="675639" y="5079"/>
                  </a:lnTo>
                  <a:lnTo>
                    <a:pt x="626744" y="12700"/>
                  </a:lnTo>
                  <a:lnTo>
                    <a:pt x="577850" y="22860"/>
                  </a:lnTo>
                  <a:lnTo>
                    <a:pt x="529589" y="34925"/>
                  </a:lnTo>
                  <a:lnTo>
                    <a:pt x="482600" y="49529"/>
                  </a:lnTo>
                  <a:lnTo>
                    <a:pt x="435609" y="66675"/>
                  </a:lnTo>
                  <a:lnTo>
                    <a:pt x="389889" y="86360"/>
                  </a:lnTo>
                  <a:lnTo>
                    <a:pt x="344804" y="107950"/>
                  </a:lnTo>
                  <a:lnTo>
                    <a:pt x="300989" y="132079"/>
                  </a:lnTo>
                  <a:lnTo>
                    <a:pt x="258444" y="158114"/>
                  </a:lnTo>
                  <a:lnTo>
                    <a:pt x="217169" y="186689"/>
                  </a:lnTo>
                  <a:lnTo>
                    <a:pt x="176529" y="217804"/>
                  </a:lnTo>
                  <a:lnTo>
                    <a:pt x="138429" y="250189"/>
                  </a:lnTo>
                  <a:lnTo>
                    <a:pt x="100964" y="285750"/>
                  </a:lnTo>
                  <a:lnTo>
                    <a:pt x="65404" y="322579"/>
                  </a:lnTo>
                  <a:lnTo>
                    <a:pt x="31750" y="361950"/>
                  </a:lnTo>
                  <a:lnTo>
                    <a:pt x="0" y="403225"/>
                  </a:lnTo>
                  <a:lnTo>
                    <a:pt x="6350" y="417194"/>
                  </a:lnTo>
                  <a:lnTo>
                    <a:pt x="38100" y="375920"/>
                  </a:lnTo>
                  <a:lnTo>
                    <a:pt x="71754" y="335914"/>
                  </a:lnTo>
                  <a:lnTo>
                    <a:pt x="106679" y="298450"/>
                  </a:lnTo>
                  <a:lnTo>
                    <a:pt x="144144" y="262889"/>
                  </a:lnTo>
                  <a:lnTo>
                    <a:pt x="182879" y="229870"/>
                  </a:lnTo>
                  <a:lnTo>
                    <a:pt x="222884" y="198754"/>
                  </a:lnTo>
                  <a:lnTo>
                    <a:pt x="264159" y="170179"/>
                  </a:lnTo>
                  <a:lnTo>
                    <a:pt x="307339" y="144145"/>
                  </a:lnTo>
                  <a:lnTo>
                    <a:pt x="351154" y="120014"/>
                  </a:lnTo>
                  <a:lnTo>
                    <a:pt x="396239" y="97789"/>
                  </a:lnTo>
                  <a:lnTo>
                    <a:pt x="441959" y="78739"/>
                  </a:lnTo>
                  <a:lnTo>
                    <a:pt x="488950" y="61595"/>
                  </a:lnTo>
                  <a:lnTo>
                    <a:pt x="536575" y="46989"/>
                  </a:lnTo>
                  <a:lnTo>
                    <a:pt x="584834" y="34925"/>
                  </a:lnTo>
                  <a:lnTo>
                    <a:pt x="633729" y="24764"/>
                  </a:lnTo>
                  <a:lnTo>
                    <a:pt x="683259" y="17779"/>
                  </a:lnTo>
                  <a:lnTo>
                    <a:pt x="732789" y="12700"/>
                  </a:lnTo>
                  <a:lnTo>
                    <a:pt x="725169" y="0"/>
                  </a:lnTo>
                  <a:close/>
                </a:path>
              </a:pathLst>
            </a:custGeom>
            <a:solidFill>
              <a:srgbClr val="096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13249" y="39173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635"/>
                  </a:lnTo>
                  <a:lnTo>
                    <a:pt x="5079" y="9525"/>
                  </a:lnTo>
                  <a:lnTo>
                    <a:pt x="7620" y="13335"/>
                  </a:lnTo>
                  <a:lnTo>
                    <a:pt x="13970" y="133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85D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947284" y="4338319"/>
              <a:ext cx="244475" cy="52705"/>
            </a:xfrm>
            <a:custGeom>
              <a:avLst/>
              <a:gdLst/>
              <a:ahLst/>
              <a:cxnLst/>
              <a:rect l="l" t="t" r="r" b="b"/>
              <a:pathLst>
                <a:path w="244475" h="52704">
                  <a:moveTo>
                    <a:pt x="0" y="0"/>
                  </a:moveTo>
                  <a:lnTo>
                    <a:pt x="46354" y="15240"/>
                  </a:lnTo>
                  <a:lnTo>
                    <a:pt x="93979" y="27940"/>
                  </a:lnTo>
                  <a:lnTo>
                    <a:pt x="142239" y="38735"/>
                  </a:lnTo>
                  <a:lnTo>
                    <a:pt x="190500" y="46990"/>
                  </a:lnTo>
                  <a:lnTo>
                    <a:pt x="240029" y="52705"/>
                  </a:lnTo>
                  <a:lnTo>
                    <a:pt x="244475" y="52070"/>
                  </a:lnTo>
                  <a:lnTo>
                    <a:pt x="195579" y="46990"/>
                  </a:lnTo>
                  <a:lnTo>
                    <a:pt x="146685" y="38735"/>
                  </a:lnTo>
                  <a:lnTo>
                    <a:pt x="97154" y="28575"/>
                  </a:lnTo>
                  <a:lnTo>
                    <a:pt x="4826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91759" y="4391025"/>
              <a:ext cx="107314" cy="4445"/>
            </a:xfrm>
            <a:custGeom>
              <a:avLst/>
              <a:gdLst/>
              <a:ahLst/>
              <a:cxnLst/>
              <a:rect l="l" t="t" r="r" b="b"/>
              <a:pathLst>
                <a:path w="107314" h="4445">
                  <a:moveTo>
                    <a:pt x="43641" y="3117"/>
                  </a:moveTo>
                  <a:lnTo>
                    <a:pt x="53339" y="3810"/>
                  </a:lnTo>
                  <a:lnTo>
                    <a:pt x="91439" y="4444"/>
                  </a:lnTo>
                  <a:lnTo>
                    <a:pt x="107314" y="4444"/>
                  </a:lnTo>
                  <a:lnTo>
                    <a:pt x="107314" y="3810"/>
                  </a:lnTo>
                  <a:lnTo>
                    <a:pt x="68579" y="3810"/>
                  </a:lnTo>
                  <a:lnTo>
                    <a:pt x="43641" y="3117"/>
                  </a:lnTo>
                  <a:close/>
                </a:path>
                <a:path w="107314" h="4445">
                  <a:moveTo>
                    <a:pt x="0" y="0"/>
                  </a:moveTo>
                  <a:lnTo>
                    <a:pt x="22860" y="1905"/>
                  </a:lnTo>
                  <a:lnTo>
                    <a:pt x="45713" y="3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B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99709" y="4394200"/>
              <a:ext cx="13970" cy="1270"/>
            </a:xfrm>
            <a:custGeom>
              <a:avLst/>
              <a:gdLst/>
              <a:ahLst/>
              <a:cxnLst/>
              <a:rect l="l" t="t" r="r" b="b"/>
              <a:pathLst>
                <a:path w="13970" h="1270">
                  <a:moveTo>
                    <a:pt x="139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9525" y="1269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247A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322569" y="4394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69" y="0"/>
                  </a:moveTo>
                  <a:lnTo>
                    <a:pt x="0" y="0"/>
                  </a:lnTo>
                  <a:lnTo>
                    <a:pt x="0" y="1269"/>
                  </a:lnTo>
                  <a:lnTo>
                    <a:pt x="1269" y="1269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0A5C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336414" y="3686175"/>
              <a:ext cx="100330" cy="229870"/>
            </a:xfrm>
            <a:custGeom>
              <a:avLst/>
              <a:gdLst/>
              <a:ahLst/>
              <a:cxnLst/>
              <a:rect l="l" t="t" r="r" b="b"/>
              <a:pathLst>
                <a:path w="100329" h="229870">
                  <a:moveTo>
                    <a:pt x="0" y="0"/>
                  </a:moveTo>
                  <a:lnTo>
                    <a:pt x="15239" y="48260"/>
                  </a:lnTo>
                  <a:lnTo>
                    <a:pt x="32385" y="95250"/>
                  </a:lnTo>
                  <a:lnTo>
                    <a:pt x="52070" y="141604"/>
                  </a:lnTo>
                  <a:lnTo>
                    <a:pt x="74295" y="186054"/>
                  </a:lnTo>
                  <a:lnTo>
                    <a:pt x="98425" y="229870"/>
                  </a:lnTo>
                  <a:lnTo>
                    <a:pt x="100330" y="229870"/>
                  </a:lnTo>
                  <a:lnTo>
                    <a:pt x="75564" y="185420"/>
                  </a:lnTo>
                  <a:lnTo>
                    <a:pt x="53339" y="139700"/>
                  </a:lnTo>
                  <a:lnTo>
                    <a:pt x="33020" y="93979"/>
                  </a:lnTo>
                  <a:lnTo>
                    <a:pt x="15875" y="46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44999" y="3929379"/>
              <a:ext cx="20320" cy="33020"/>
            </a:xfrm>
            <a:custGeom>
              <a:avLst/>
              <a:gdLst/>
              <a:ahLst/>
              <a:cxnLst/>
              <a:rect l="l" t="t" r="r" b="b"/>
              <a:pathLst>
                <a:path w="20320" h="33020">
                  <a:moveTo>
                    <a:pt x="0" y="0"/>
                  </a:moveTo>
                  <a:lnTo>
                    <a:pt x="18414" y="33020"/>
                  </a:lnTo>
                  <a:lnTo>
                    <a:pt x="20320" y="32385"/>
                  </a:lnTo>
                  <a:lnTo>
                    <a:pt x="15239" y="24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1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64684" y="3961764"/>
              <a:ext cx="66675" cy="90805"/>
            </a:xfrm>
            <a:custGeom>
              <a:avLst/>
              <a:gdLst/>
              <a:ahLst/>
              <a:cxnLst/>
              <a:rect l="l" t="t" r="r" b="b"/>
              <a:pathLst>
                <a:path w="66675" h="90804">
                  <a:moveTo>
                    <a:pt x="0" y="0"/>
                  </a:moveTo>
                  <a:lnTo>
                    <a:pt x="31114" y="46355"/>
                  </a:lnTo>
                  <a:lnTo>
                    <a:pt x="66675" y="90805"/>
                  </a:lnTo>
                  <a:lnTo>
                    <a:pt x="52069" y="70485"/>
                  </a:lnTo>
                  <a:lnTo>
                    <a:pt x="38100" y="53339"/>
                  </a:lnTo>
                  <a:lnTo>
                    <a:pt x="25400" y="35560"/>
                  </a:lnTo>
                  <a:lnTo>
                    <a:pt x="12700" y="18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82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516754" y="4032250"/>
              <a:ext cx="205740" cy="191770"/>
            </a:xfrm>
            <a:custGeom>
              <a:avLst/>
              <a:gdLst/>
              <a:ahLst/>
              <a:cxnLst/>
              <a:rect l="l" t="t" r="r" b="b"/>
              <a:pathLst>
                <a:path w="205739" h="191770">
                  <a:moveTo>
                    <a:pt x="164329" y="161653"/>
                  </a:moveTo>
                  <a:lnTo>
                    <a:pt x="167005" y="163829"/>
                  </a:lnTo>
                  <a:lnTo>
                    <a:pt x="205740" y="191770"/>
                  </a:lnTo>
                  <a:lnTo>
                    <a:pt x="164329" y="161653"/>
                  </a:lnTo>
                  <a:close/>
                </a:path>
                <a:path w="205739" h="191770">
                  <a:moveTo>
                    <a:pt x="34104" y="40747"/>
                  </a:moveTo>
                  <a:lnTo>
                    <a:pt x="48895" y="58420"/>
                  </a:lnTo>
                  <a:lnTo>
                    <a:pt x="85090" y="94614"/>
                  </a:lnTo>
                  <a:lnTo>
                    <a:pt x="123190" y="128904"/>
                  </a:lnTo>
                  <a:lnTo>
                    <a:pt x="163228" y="160810"/>
                  </a:lnTo>
                  <a:lnTo>
                    <a:pt x="129540" y="133350"/>
                  </a:lnTo>
                  <a:lnTo>
                    <a:pt x="94615" y="102235"/>
                  </a:lnTo>
                  <a:lnTo>
                    <a:pt x="60960" y="69214"/>
                  </a:lnTo>
                  <a:lnTo>
                    <a:pt x="34104" y="40747"/>
                  </a:lnTo>
                  <a:close/>
                </a:path>
                <a:path w="205739" h="191770">
                  <a:moveTo>
                    <a:pt x="0" y="0"/>
                  </a:moveTo>
                  <a:lnTo>
                    <a:pt x="29210" y="35560"/>
                  </a:lnTo>
                  <a:lnTo>
                    <a:pt x="34104" y="40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80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434204" y="39160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905" y="0"/>
                  </a:moveTo>
                  <a:lnTo>
                    <a:pt x="0" y="0"/>
                  </a:lnTo>
                  <a:lnTo>
                    <a:pt x="2540" y="4444"/>
                  </a:lnTo>
                  <a:lnTo>
                    <a:pt x="5080" y="8254"/>
                  </a:lnTo>
                  <a:lnTo>
                    <a:pt x="7620" y="12700"/>
                  </a:lnTo>
                  <a:lnTo>
                    <a:pt x="10160" y="12700"/>
                  </a:lnTo>
                  <a:lnTo>
                    <a:pt x="7620" y="8254"/>
                  </a:lnTo>
                  <a:lnTo>
                    <a:pt x="4445" y="380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F6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78754" y="3968750"/>
              <a:ext cx="5715" cy="203200"/>
            </a:xfrm>
            <a:custGeom>
              <a:avLst/>
              <a:gdLst/>
              <a:ahLst/>
              <a:cxnLst/>
              <a:rect l="l" t="t" r="r" b="b"/>
              <a:pathLst>
                <a:path w="5714" h="203200">
                  <a:moveTo>
                    <a:pt x="5715" y="0"/>
                  </a:moveTo>
                  <a:lnTo>
                    <a:pt x="1270" y="51435"/>
                  </a:lnTo>
                  <a:lnTo>
                    <a:pt x="0" y="102870"/>
                  </a:lnTo>
                  <a:lnTo>
                    <a:pt x="1270" y="153670"/>
                  </a:lnTo>
                  <a:lnTo>
                    <a:pt x="4445" y="203200"/>
                  </a:lnTo>
                  <a:lnTo>
                    <a:pt x="1905" y="150495"/>
                  </a:lnTo>
                  <a:lnTo>
                    <a:pt x="1270" y="99060"/>
                  </a:lnTo>
                  <a:lnTo>
                    <a:pt x="2540" y="48260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30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11854" y="2916554"/>
              <a:ext cx="1002030" cy="1598930"/>
            </a:xfrm>
            <a:custGeom>
              <a:avLst/>
              <a:gdLst/>
              <a:ahLst/>
              <a:cxnLst/>
              <a:rect l="l" t="t" r="r" b="b"/>
              <a:pathLst>
                <a:path w="1002029" h="1598929">
                  <a:moveTo>
                    <a:pt x="941705" y="0"/>
                  </a:moveTo>
                  <a:lnTo>
                    <a:pt x="921385" y="0"/>
                  </a:lnTo>
                  <a:lnTo>
                    <a:pt x="869315" y="635"/>
                  </a:lnTo>
                  <a:lnTo>
                    <a:pt x="817245" y="3810"/>
                  </a:lnTo>
                  <a:lnTo>
                    <a:pt x="766445" y="8890"/>
                  </a:lnTo>
                  <a:lnTo>
                    <a:pt x="715645" y="15875"/>
                  </a:lnTo>
                  <a:lnTo>
                    <a:pt x="666115" y="24765"/>
                  </a:lnTo>
                  <a:lnTo>
                    <a:pt x="617855" y="36195"/>
                  </a:lnTo>
                  <a:lnTo>
                    <a:pt x="570230" y="48895"/>
                  </a:lnTo>
                  <a:lnTo>
                    <a:pt x="523875" y="64135"/>
                  </a:lnTo>
                  <a:lnTo>
                    <a:pt x="479425" y="81280"/>
                  </a:lnTo>
                  <a:lnTo>
                    <a:pt x="436880" y="100965"/>
                  </a:lnTo>
                  <a:lnTo>
                    <a:pt x="391160" y="124460"/>
                  </a:lnTo>
                  <a:lnTo>
                    <a:pt x="347980" y="151130"/>
                  </a:lnTo>
                  <a:lnTo>
                    <a:pt x="307340" y="180340"/>
                  </a:lnTo>
                  <a:lnTo>
                    <a:pt x="269240" y="211455"/>
                  </a:lnTo>
                  <a:lnTo>
                    <a:pt x="234950" y="245745"/>
                  </a:lnTo>
                  <a:lnTo>
                    <a:pt x="203200" y="282575"/>
                  </a:lnTo>
                  <a:lnTo>
                    <a:pt x="175260" y="322580"/>
                  </a:lnTo>
                  <a:lnTo>
                    <a:pt x="151130" y="364490"/>
                  </a:lnTo>
                  <a:lnTo>
                    <a:pt x="131445" y="408940"/>
                  </a:lnTo>
                  <a:lnTo>
                    <a:pt x="113665" y="454660"/>
                  </a:lnTo>
                  <a:lnTo>
                    <a:pt x="97155" y="501015"/>
                  </a:lnTo>
                  <a:lnTo>
                    <a:pt x="81915" y="548640"/>
                  </a:lnTo>
                  <a:lnTo>
                    <a:pt x="67310" y="596900"/>
                  </a:lnTo>
                  <a:lnTo>
                    <a:pt x="53975" y="645795"/>
                  </a:lnTo>
                  <a:lnTo>
                    <a:pt x="42545" y="694690"/>
                  </a:lnTo>
                  <a:lnTo>
                    <a:pt x="31750" y="744855"/>
                  </a:lnTo>
                  <a:lnTo>
                    <a:pt x="22225" y="795020"/>
                  </a:lnTo>
                  <a:lnTo>
                    <a:pt x="14605" y="845185"/>
                  </a:lnTo>
                  <a:lnTo>
                    <a:pt x="8255" y="895985"/>
                  </a:lnTo>
                  <a:lnTo>
                    <a:pt x="3810" y="946785"/>
                  </a:lnTo>
                  <a:lnTo>
                    <a:pt x="635" y="997585"/>
                  </a:lnTo>
                  <a:lnTo>
                    <a:pt x="0" y="1047750"/>
                  </a:lnTo>
                  <a:lnTo>
                    <a:pt x="635" y="1100455"/>
                  </a:lnTo>
                  <a:lnTo>
                    <a:pt x="4445" y="1152525"/>
                  </a:lnTo>
                  <a:lnTo>
                    <a:pt x="9525" y="1203960"/>
                  </a:lnTo>
                  <a:lnTo>
                    <a:pt x="17780" y="1254760"/>
                  </a:lnTo>
                  <a:lnTo>
                    <a:pt x="28575" y="1304925"/>
                  </a:lnTo>
                  <a:lnTo>
                    <a:pt x="41910" y="1354455"/>
                  </a:lnTo>
                  <a:lnTo>
                    <a:pt x="57785" y="1402080"/>
                  </a:lnTo>
                  <a:lnTo>
                    <a:pt x="76835" y="1449070"/>
                  </a:lnTo>
                  <a:lnTo>
                    <a:pt x="98425" y="1494790"/>
                  </a:lnTo>
                  <a:lnTo>
                    <a:pt x="123190" y="1539240"/>
                  </a:lnTo>
                  <a:lnTo>
                    <a:pt x="153035" y="1584325"/>
                  </a:lnTo>
                  <a:lnTo>
                    <a:pt x="163830" y="1598930"/>
                  </a:lnTo>
                  <a:lnTo>
                    <a:pt x="170180" y="1584960"/>
                  </a:lnTo>
                  <a:lnTo>
                    <a:pt x="160655" y="1572260"/>
                  </a:lnTo>
                  <a:lnTo>
                    <a:pt x="151765" y="1558925"/>
                  </a:lnTo>
                  <a:lnTo>
                    <a:pt x="110490" y="1489075"/>
                  </a:lnTo>
                  <a:lnTo>
                    <a:pt x="88900" y="1443990"/>
                  </a:lnTo>
                  <a:lnTo>
                    <a:pt x="70485" y="1397635"/>
                  </a:lnTo>
                  <a:lnTo>
                    <a:pt x="54610" y="1350645"/>
                  </a:lnTo>
                  <a:lnTo>
                    <a:pt x="41275" y="1301750"/>
                  </a:lnTo>
                  <a:lnTo>
                    <a:pt x="31115" y="1252220"/>
                  </a:lnTo>
                  <a:lnTo>
                    <a:pt x="22860" y="1202055"/>
                  </a:lnTo>
                  <a:lnTo>
                    <a:pt x="17780" y="1151255"/>
                  </a:lnTo>
                  <a:lnTo>
                    <a:pt x="13970" y="1099820"/>
                  </a:lnTo>
                  <a:lnTo>
                    <a:pt x="13335" y="1047750"/>
                  </a:lnTo>
                  <a:lnTo>
                    <a:pt x="13970" y="998220"/>
                  </a:lnTo>
                  <a:lnTo>
                    <a:pt x="17145" y="948055"/>
                  </a:lnTo>
                  <a:lnTo>
                    <a:pt x="21590" y="897255"/>
                  </a:lnTo>
                  <a:lnTo>
                    <a:pt x="27305" y="847090"/>
                  </a:lnTo>
                  <a:lnTo>
                    <a:pt x="35560" y="796925"/>
                  </a:lnTo>
                  <a:lnTo>
                    <a:pt x="44450" y="747395"/>
                  </a:lnTo>
                  <a:lnTo>
                    <a:pt x="55245" y="697865"/>
                  </a:lnTo>
                  <a:lnTo>
                    <a:pt x="67310" y="648970"/>
                  </a:lnTo>
                  <a:lnTo>
                    <a:pt x="80645" y="600075"/>
                  </a:lnTo>
                  <a:lnTo>
                    <a:pt x="94615" y="552450"/>
                  </a:lnTo>
                  <a:lnTo>
                    <a:pt x="109855" y="505460"/>
                  </a:lnTo>
                  <a:lnTo>
                    <a:pt x="126365" y="459105"/>
                  </a:lnTo>
                  <a:lnTo>
                    <a:pt x="143510" y="414020"/>
                  </a:lnTo>
                  <a:lnTo>
                    <a:pt x="163195" y="370205"/>
                  </a:lnTo>
                  <a:lnTo>
                    <a:pt x="186690" y="329565"/>
                  </a:lnTo>
                  <a:lnTo>
                    <a:pt x="213995" y="290830"/>
                  </a:lnTo>
                  <a:lnTo>
                    <a:pt x="244475" y="255270"/>
                  </a:lnTo>
                  <a:lnTo>
                    <a:pt x="278130" y="221615"/>
                  </a:lnTo>
                  <a:lnTo>
                    <a:pt x="315595" y="190500"/>
                  </a:lnTo>
                  <a:lnTo>
                    <a:pt x="354965" y="161925"/>
                  </a:lnTo>
                  <a:lnTo>
                    <a:pt x="397510" y="135890"/>
                  </a:lnTo>
                  <a:lnTo>
                    <a:pt x="442595" y="113030"/>
                  </a:lnTo>
                  <a:lnTo>
                    <a:pt x="484505" y="93980"/>
                  </a:lnTo>
                  <a:lnTo>
                    <a:pt x="528320" y="76835"/>
                  </a:lnTo>
                  <a:lnTo>
                    <a:pt x="574040" y="61595"/>
                  </a:lnTo>
                  <a:lnTo>
                    <a:pt x="621030" y="48895"/>
                  </a:lnTo>
                  <a:lnTo>
                    <a:pt x="668655" y="38100"/>
                  </a:lnTo>
                  <a:lnTo>
                    <a:pt x="718185" y="29210"/>
                  </a:lnTo>
                  <a:lnTo>
                    <a:pt x="767715" y="22225"/>
                  </a:lnTo>
                  <a:lnTo>
                    <a:pt x="818515" y="17145"/>
                  </a:lnTo>
                  <a:lnTo>
                    <a:pt x="869950" y="13970"/>
                  </a:lnTo>
                  <a:lnTo>
                    <a:pt x="921385" y="13335"/>
                  </a:lnTo>
                  <a:lnTo>
                    <a:pt x="958215" y="13970"/>
                  </a:lnTo>
                  <a:lnTo>
                    <a:pt x="994410" y="15240"/>
                  </a:lnTo>
                  <a:lnTo>
                    <a:pt x="1002030" y="1905"/>
                  </a:lnTo>
                  <a:lnTo>
                    <a:pt x="941705" y="0"/>
                  </a:lnTo>
                  <a:close/>
                </a:path>
              </a:pathLst>
            </a:custGeom>
            <a:solidFill>
              <a:srgbClr val="5B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421504" y="2919729"/>
              <a:ext cx="80010" cy="12700"/>
            </a:xfrm>
            <a:custGeom>
              <a:avLst/>
              <a:gdLst/>
              <a:ahLst/>
              <a:cxnLst/>
              <a:rect l="l" t="t" r="r" b="b"/>
              <a:pathLst>
                <a:path w="80010" h="12700">
                  <a:moveTo>
                    <a:pt x="7620" y="0"/>
                  </a:moveTo>
                  <a:lnTo>
                    <a:pt x="0" y="12700"/>
                  </a:lnTo>
                  <a:lnTo>
                    <a:pt x="635" y="12700"/>
                  </a:lnTo>
                  <a:lnTo>
                    <a:pt x="3810" y="7620"/>
                  </a:lnTo>
                  <a:lnTo>
                    <a:pt x="17780" y="7620"/>
                  </a:lnTo>
                  <a:lnTo>
                    <a:pt x="45720" y="6350"/>
                  </a:lnTo>
                  <a:lnTo>
                    <a:pt x="59690" y="6350"/>
                  </a:lnTo>
                  <a:lnTo>
                    <a:pt x="80010" y="6985"/>
                  </a:lnTo>
                  <a:lnTo>
                    <a:pt x="61595" y="4445"/>
                  </a:lnTo>
                  <a:lnTo>
                    <a:pt x="43815" y="3175"/>
                  </a:lnTo>
                  <a:lnTo>
                    <a:pt x="2540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D3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21300" y="4276089"/>
              <a:ext cx="87630" cy="134620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4406264" y="2919094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7620" y="0"/>
                  </a:moveTo>
                  <a:lnTo>
                    <a:pt x="0" y="13334"/>
                  </a:lnTo>
                  <a:lnTo>
                    <a:pt x="5080" y="13334"/>
                  </a:lnTo>
                  <a:lnTo>
                    <a:pt x="14605" y="13969"/>
                  </a:lnTo>
                  <a:lnTo>
                    <a:pt x="22225" y="126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9" name="object 1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5209" y="4514214"/>
              <a:ext cx="71118" cy="87630"/>
            </a:xfrm>
            <a:prstGeom prst="rect">
              <a:avLst/>
            </a:prstGeom>
          </p:spPr>
        </p:pic>
        <p:sp>
          <p:nvSpPr>
            <p:cNvPr id="130" name="object 130"/>
            <p:cNvSpPr/>
            <p:nvPr/>
          </p:nvSpPr>
          <p:spPr>
            <a:xfrm>
              <a:off x="3655694" y="4587239"/>
              <a:ext cx="757555" cy="296545"/>
            </a:xfrm>
            <a:custGeom>
              <a:avLst/>
              <a:gdLst/>
              <a:ahLst/>
              <a:cxnLst/>
              <a:rect l="l" t="t" r="r" b="b"/>
              <a:pathLst>
                <a:path w="757554" h="296545">
                  <a:moveTo>
                    <a:pt x="0" y="0"/>
                  </a:moveTo>
                  <a:lnTo>
                    <a:pt x="27304" y="43180"/>
                  </a:lnTo>
                  <a:lnTo>
                    <a:pt x="61594" y="71120"/>
                  </a:lnTo>
                  <a:lnTo>
                    <a:pt x="98425" y="97790"/>
                  </a:lnTo>
                  <a:lnTo>
                    <a:pt x="137794" y="122555"/>
                  </a:lnTo>
                  <a:lnTo>
                    <a:pt x="179069" y="146050"/>
                  </a:lnTo>
                  <a:lnTo>
                    <a:pt x="222884" y="168275"/>
                  </a:lnTo>
                  <a:lnTo>
                    <a:pt x="269875" y="187960"/>
                  </a:lnTo>
                  <a:lnTo>
                    <a:pt x="318769" y="206375"/>
                  </a:lnTo>
                  <a:lnTo>
                    <a:pt x="366394" y="222250"/>
                  </a:lnTo>
                  <a:lnTo>
                    <a:pt x="414019" y="236855"/>
                  </a:lnTo>
                  <a:lnTo>
                    <a:pt x="462279" y="249555"/>
                  </a:lnTo>
                  <a:lnTo>
                    <a:pt x="510539" y="261620"/>
                  </a:lnTo>
                  <a:lnTo>
                    <a:pt x="558164" y="271780"/>
                  </a:lnTo>
                  <a:lnTo>
                    <a:pt x="606425" y="280035"/>
                  </a:lnTo>
                  <a:lnTo>
                    <a:pt x="654684" y="287020"/>
                  </a:lnTo>
                  <a:lnTo>
                    <a:pt x="702309" y="292735"/>
                  </a:lnTo>
                  <a:lnTo>
                    <a:pt x="749934" y="296545"/>
                  </a:lnTo>
                  <a:lnTo>
                    <a:pt x="757554" y="283845"/>
                  </a:lnTo>
                  <a:lnTo>
                    <a:pt x="709294" y="280035"/>
                  </a:lnTo>
                  <a:lnTo>
                    <a:pt x="661669" y="274320"/>
                  </a:lnTo>
                  <a:lnTo>
                    <a:pt x="612775" y="267970"/>
                  </a:lnTo>
                  <a:lnTo>
                    <a:pt x="564514" y="259080"/>
                  </a:lnTo>
                  <a:lnTo>
                    <a:pt x="516254" y="248920"/>
                  </a:lnTo>
                  <a:lnTo>
                    <a:pt x="467994" y="237490"/>
                  </a:lnTo>
                  <a:lnTo>
                    <a:pt x="419734" y="224155"/>
                  </a:lnTo>
                  <a:lnTo>
                    <a:pt x="371475" y="210185"/>
                  </a:lnTo>
                  <a:lnTo>
                    <a:pt x="323214" y="194310"/>
                  </a:lnTo>
                  <a:lnTo>
                    <a:pt x="273684" y="175260"/>
                  </a:lnTo>
                  <a:lnTo>
                    <a:pt x="226694" y="154940"/>
                  </a:lnTo>
                  <a:lnTo>
                    <a:pt x="182879" y="133350"/>
                  </a:lnTo>
                  <a:lnTo>
                    <a:pt x="141604" y="109220"/>
                  </a:lnTo>
                  <a:lnTo>
                    <a:pt x="102234" y="84455"/>
                  </a:lnTo>
                  <a:lnTo>
                    <a:pt x="66039" y="57785"/>
                  </a:lnTo>
                  <a:lnTo>
                    <a:pt x="317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20234" y="4871719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4">
                  <a:moveTo>
                    <a:pt x="12064" y="0"/>
                  </a:moveTo>
                  <a:lnTo>
                    <a:pt x="7619" y="0"/>
                  </a:lnTo>
                  <a:lnTo>
                    <a:pt x="0" y="13335"/>
                  </a:lnTo>
                  <a:lnTo>
                    <a:pt x="32385" y="14605"/>
                  </a:lnTo>
                  <a:lnTo>
                    <a:pt x="38735" y="3175"/>
                  </a:lnTo>
                  <a:lnTo>
                    <a:pt x="25400" y="190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494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452619" y="4533264"/>
              <a:ext cx="802640" cy="353060"/>
            </a:xfrm>
            <a:custGeom>
              <a:avLst/>
              <a:gdLst/>
              <a:ahLst/>
              <a:cxnLst/>
              <a:rect l="l" t="t" r="r" b="b"/>
              <a:pathLst>
                <a:path w="802639" h="353060">
                  <a:moveTo>
                    <a:pt x="6350" y="340995"/>
                  </a:moveTo>
                  <a:lnTo>
                    <a:pt x="0" y="352425"/>
                  </a:lnTo>
                  <a:lnTo>
                    <a:pt x="42544" y="353060"/>
                  </a:lnTo>
                  <a:lnTo>
                    <a:pt x="93344" y="351790"/>
                  </a:lnTo>
                  <a:lnTo>
                    <a:pt x="143509" y="349250"/>
                  </a:lnTo>
                  <a:lnTo>
                    <a:pt x="193039" y="344170"/>
                  </a:lnTo>
                  <a:lnTo>
                    <a:pt x="197114" y="343535"/>
                  </a:lnTo>
                  <a:lnTo>
                    <a:pt x="63500" y="343535"/>
                  </a:lnTo>
                  <a:lnTo>
                    <a:pt x="25400" y="342265"/>
                  </a:lnTo>
                  <a:lnTo>
                    <a:pt x="6350" y="340995"/>
                  </a:lnTo>
                  <a:close/>
                </a:path>
                <a:path w="802639" h="353060">
                  <a:moveTo>
                    <a:pt x="802639" y="0"/>
                  </a:moveTo>
                  <a:lnTo>
                    <a:pt x="768350" y="39370"/>
                  </a:lnTo>
                  <a:lnTo>
                    <a:pt x="734059" y="75565"/>
                  </a:lnTo>
                  <a:lnTo>
                    <a:pt x="698500" y="109220"/>
                  </a:lnTo>
                  <a:lnTo>
                    <a:pt x="661034" y="140970"/>
                  </a:lnTo>
                  <a:lnTo>
                    <a:pt x="622300" y="170180"/>
                  </a:lnTo>
                  <a:lnTo>
                    <a:pt x="582294" y="197485"/>
                  </a:lnTo>
                  <a:lnTo>
                    <a:pt x="541019" y="222250"/>
                  </a:lnTo>
                  <a:lnTo>
                    <a:pt x="498475" y="245110"/>
                  </a:lnTo>
                  <a:lnTo>
                    <a:pt x="455294" y="265430"/>
                  </a:lnTo>
                  <a:lnTo>
                    <a:pt x="410844" y="283845"/>
                  </a:lnTo>
                  <a:lnTo>
                    <a:pt x="365759" y="299720"/>
                  </a:lnTo>
                  <a:lnTo>
                    <a:pt x="319404" y="313055"/>
                  </a:lnTo>
                  <a:lnTo>
                    <a:pt x="273050" y="323850"/>
                  </a:lnTo>
                  <a:lnTo>
                    <a:pt x="226059" y="332740"/>
                  </a:lnTo>
                  <a:lnTo>
                    <a:pt x="178434" y="339090"/>
                  </a:lnTo>
                  <a:lnTo>
                    <a:pt x="130175" y="342900"/>
                  </a:lnTo>
                  <a:lnTo>
                    <a:pt x="81914" y="343535"/>
                  </a:lnTo>
                  <a:lnTo>
                    <a:pt x="197114" y="343535"/>
                  </a:lnTo>
                  <a:lnTo>
                    <a:pt x="241934" y="336550"/>
                  </a:lnTo>
                  <a:lnTo>
                    <a:pt x="290829" y="327660"/>
                  </a:lnTo>
                  <a:lnTo>
                    <a:pt x="337819" y="316230"/>
                  </a:lnTo>
                  <a:lnTo>
                    <a:pt x="384809" y="302260"/>
                  </a:lnTo>
                  <a:lnTo>
                    <a:pt x="430529" y="286385"/>
                  </a:lnTo>
                  <a:lnTo>
                    <a:pt x="474979" y="267970"/>
                  </a:lnTo>
                  <a:lnTo>
                    <a:pt x="518794" y="247650"/>
                  </a:lnTo>
                  <a:lnTo>
                    <a:pt x="561339" y="224790"/>
                  </a:lnTo>
                  <a:lnTo>
                    <a:pt x="602614" y="199390"/>
                  </a:lnTo>
                  <a:lnTo>
                    <a:pt x="643254" y="171450"/>
                  </a:lnTo>
                  <a:lnTo>
                    <a:pt x="681354" y="140970"/>
                  </a:lnTo>
                  <a:lnTo>
                    <a:pt x="718819" y="107950"/>
                  </a:lnTo>
                  <a:lnTo>
                    <a:pt x="754379" y="72390"/>
                  </a:lnTo>
                  <a:lnTo>
                    <a:pt x="788669" y="34290"/>
                  </a:lnTo>
                  <a:lnTo>
                    <a:pt x="791209" y="26035"/>
                  </a:lnTo>
                  <a:lnTo>
                    <a:pt x="791844" y="25400"/>
                  </a:lnTo>
                  <a:lnTo>
                    <a:pt x="792235" y="25400"/>
                  </a:lnTo>
                  <a:lnTo>
                    <a:pt x="795654" y="16510"/>
                  </a:lnTo>
                  <a:lnTo>
                    <a:pt x="799464" y="8255"/>
                  </a:lnTo>
                  <a:lnTo>
                    <a:pt x="802639" y="0"/>
                  </a:lnTo>
                  <a:close/>
                </a:path>
                <a:path w="802639" h="353060">
                  <a:moveTo>
                    <a:pt x="792235" y="25400"/>
                  </a:moveTo>
                  <a:lnTo>
                    <a:pt x="791844" y="25400"/>
                  </a:lnTo>
                  <a:lnTo>
                    <a:pt x="791209" y="26035"/>
                  </a:lnTo>
                  <a:lnTo>
                    <a:pt x="788669" y="34290"/>
                  </a:lnTo>
                  <a:lnTo>
                    <a:pt x="789304" y="33020"/>
                  </a:lnTo>
                  <a:lnTo>
                    <a:pt x="792235" y="25400"/>
                  </a:lnTo>
                  <a:close/>
                </a:path>
              </a:pathLst>
            </a:custGeom>
            <a:solidFill>
              <a:srgbClr val="484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432299" y="4525010"/>
              <a:ext cx="826135" cy="352425"/>
            </a:xfrm>
            <a:custGeom>
              <a:avLst/>
              <a:gdLst/>
              <a:ahLst/>
              <a:cxnLst/>
              <a:rect l="l" t="t" r="r" b="b"/>
              <a:pathLst>
                <a:path w="826135" h="352425">
                  <a:moveTo>
                    <a:pt x="0" y="346709"/>
                  </a:moveTo>
                  <a:lnTo>
                    <a:pt x="13335" y="348614"/>
                  </a:lnTo>
                  <a:lnTo>
                    <a:pt x="64770" y="351789"/>
                  </a:lnTo>
                  <a:lnTo>
                    <a:pt x="102235" y="352425"/>
                  </a:lnTo>
                  <a:lnTo>
                    <a:pt x="150495" y="351154"/>
                  </a:lnTo>
                  <a:lnTo>
                    <a:pt x="189102" y="348614"/>
                  </a:lnTo>
                  <a:lnTo>
                    <a:pt x="62864" y="348614"/>
                  </a:lnTo>
                  <a:lnTo>
                    <a:pt x="27304" y="347979"/>
                  </a:lnTo>
                  <a:lnTo>
                    <a:pt x="0" y="346709"/>
                  </a:lnTo>
                  <a:close/>
                </a:path>
                <a:path w="826135" h="352425">
                  <a:moveTo>
                    <a:pt x="652145" y="171887"/>
                  </a:moveTo>
                  <a:lnTo>
                    <a:pt x="614045" y="198119"/>
                  </a:lnTo>
                  <a:lnTo>
                    <a:pt x="574039" y="222250"/>
                  </a:lnTo>
                  <a:lnTo>
                    <a:pt x="533400" y="244475"/>
                  </a:lnTo>
                  <a:lnTo>
                    <a:pt x="490220" y="264794"/>
                  </a:lnTo>
                  <a:lnTo>
                    <a:pt x="446404" y="282575"/>
                  </a:lnTo>
                  <a:lnTo>
                    <a:pt x="400685" y="298450"/>
                  </a:lnTo>
                  <a:lnTo>
                    <a:pt x="354964" y="311784"/>
                  </a:lnTo>
                  <a:lnTo>
                    <a:pt x="307975" y="323214"/>
                  </a:lnTo>
                  <a:lnTo>
                    <a:pt x="260350" y="332739"/>
                  </a:lnTo>
                  <a:lnTo>
                    <a:pt x="212089" y="339725"/>
                  </a:lnTo>
                  <a:lnTo>
                    <a:pt x="162560" y="344804"/>
                  </a:lnTo>
                  <a:lnTo>
                    <a:pt x="113029" y="347344"/>
                  </a:lnTo>
                  <a:lnTo>
                    <a:pt x="62864" y="348614"/>
                  </a:lnTo>
                  <a:lnTo>
                    <a:pt x="189102" y="348614"/>
                  </a:lnTo>
                  <a:lnTo>
                    <a:pt x="246379" y="341629"/>
                  </a:lnTo>
                  <a:lnTo>
                    <a:pt x="293370" y="332739"/>
                  </a:lnTo>
                  <a:lnTo>
                    <a:pt x="339725" y="321944"/>
                  </a:lnTo>
                  <a:lnTo>
                    <a:pt x="386079" y="308609"/>
                  </a:lnTo>
                  <a:lnTo>
                    <a:pt x="431164" y="292734"/>
                  </a:lnTo>
                  <a:lnTo>
                    <a:pt x="475614" y="274319"/>
                  </a:lnTo>
                  <a:lnTo>
                    <a:pt x="518795" y="254000"/>
                  </a:lnTo>
                  <a:lnTo>
                    <a:pt x="561339" y="231139"/>
                  </a:lnTo>
                  <a:lnTo>
                    <a:pt x="602614" y="206375"/>
                  </a:lnTo>
                  <a:lnTo>
                    <a:pt x="642620" y="179069"/>
                  </a:lnTo>
                  <a:lnTo>
                    <a:pt x="652145" y="171887"/>
                  </a:lnTo>
                  <a:close/>
                </a:path>
                <a:path w="826135" h="352425">
                  <a:moveTo>
                    <a:pt x="824229" y="2539"/>
                  </a:moveTo>
                  <a:lnTo>
                    <a:pt x="793114" y="41275"/>
                  </a:lnTo>
                  <a:lnTo>
                    <a:pt x="760095" y="77469"/>
                  </a:lnTo>
                  <a:lnTo>
                    <a:pt x="725804" y="111125"/>
                  </a:lnTo>
                  <a:lnTo>
                    <a:pt x="689610" y="142239"/>
                  </a:lnTo>
                  <a:lnTo>
                    <a:pt x="653847" y="170603"/>
                  </a:lnTo>
                  <a:lnTo>
                    <a:pt x="681354" y="149859"/>
                  </a:lnTo>
                  <a:lnTo>
                    <a:pt x="718820" y="118109"/>
                  </a:lnTo>
                  <a:lnTo>
                    <a:pt x="754379" y="84454"/>
                  </a:lnTo>
                  <a:lnTo>
                    <a:pt x="788670" y="48259"/>
                  </a:lnTo>
                  <a:lnTo>
                    <a:pt x="821054" y="10794"/>
                  </a:lnTo>
                  <a:lnTo>
                    <a:pt x="824864" y="3809"/>
                  </a:lnTo>
                  <a:lnTo>
                    <a:pt x="824229" y="3809"/>
                  </a:lnTo>
                  <a:lnTo>
                    <a:pt x="824229" y="2539"/>
                  </a:lnTo>
                  <a:close/>
                </a:path>
                <a:path w="826135" h="352425">
                  <a:moveTo>
                    <a:pt x="826135" y="0"/>
                  </a:moveTo>
                  <a:lnTo>
                    <a:pt x="824229" y="2539"/>
                  </a:lnTo>
                  <a:lnTo>
                    <a:pt x="824229" y="3809"/>
                  </a:lnTo>
                  <a:lnTo>
                    <a:pt x="824864" y="3809"/>
                  </a:lnTo>
                  <a:lnTo>
                    <a:pt x="826135" y="0"/>
                  </a:lnTo>
                  <a:close/>
                </a:path>
              </a:pathLst>
            </a:custGeom>
            <a:solidFill>
              <a:srgbClr val="4749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269864" y="4445000"/>
              <a:ext cx="51435" cy="86995"/>
            </a:xfrm>
            <a:custGeom>
              <a:avLst/>
              <a:gdLst/>
              <a:ahLst/>
              <a:cxnLst/>
              <a:rect l="l" t="t" r="r" b="b"/>
              <a:pathLst>
                <a:path w="51435" h="86995">
                  <a:moveTo>
                    <a:pt x="47625" y="0"/>
                  </a:moveTo>
                  <a:lnTo>
                    <a:pt x="33655" y="21589"/>
                  </a:lnTo>
                  <a:lnTo>
                    <a:pt x="19685" y="41910"/>
                  </a:lnTo>
                  <a:lnTo>
                    <a:pt x="9525" y="64135"/>
                  </a:lnTo>
                  <a:lnTo>
                    <a:pt x="0" y="86994"/>
                  </a:lnTo>
                  <a:lnTo>
                    <a:pt x="13335" y="68580"/>
                  </a:lnTo>
                  <a:lnTo>
                    <a:pt x="26670" y="49530"/>
                  </a:lnTo>
                  <a:lnTo>
                    <a:pt x="39370" y="30480"/>
                  </a:lnTo>
                  <a:lnTo>
                    <a:pt x="51435" y="1079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4A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290184" y="4439919"/>
              <a:ext cx="27940" cy="46990"/>
            </a:xfrm>
            <a:custGeom>
              <a:avLst/>
              <a:gdLst/>
              <a:ahLst/>
              <a:cxnLst/>
              <a:rect l="l" t="t" r="r" b="b"/>
              <a:pathLst>
                <a:path w="27939" h="46989">
                  <a:moveTo>
                    <a:pt x="26035" y="0"/>
                  </a:moveTo>
                  <a:lnTo>
                    <a:pt x="21589" y="7620"/>
                  </a:lnTo>
                  <a:lnTo>
                    <a:pt x="12700" y="21590"/>
                  </a:lnTo>
                  <a:lnTo>
                    <a:pt x="0" y="46990"/>
                  </a:lnTo>
                  <a:lnTo>
                    <a:pt x="13969" y="26670"/>
                  </a:lnTo>
                  <a:lnTo>
                    <a:pt x="27939" y="5080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4949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324475" y="4411344"/>
              <a:ext cx="15875" cy="29845"/>
            </a:xfrm>
            <a:custGeom>
              <a:avLst/>
              <a:gdLst/>
              <a:ahLst/>
              <a:cxnLst/>
              <a:rect l="l" t="t" r="r" b="b"/>
              <a:pathLst>
                <a:path w="15875" h="29845">
                  <a:moveTo>
                    <a:pt x="8254" y="0"/>
                  </a:moveTo>
                  <a:lnTo>
                    <a:pt x="6350" y="3810"/>
                  </a:lnTo>
                  <a:lnTo>
                    <a:pt x="4445" y="6350"/>
                  </a:lnTo>
                  <a:lnTo>
                    <a:pt x="2539" y="10160"/>
                  </a:lnTo>
                  <a:lnTo>
                    <a:pt x="0" y="13970"/>
                  </a:lnTo>
                  <a:lnTo>
                    <a:pt x="2539" y="19685"/>
                  </a:lnTo>
                  <a:lnTo>
                    <a:pt x="3810" y="22860"/>
                  </a:lnTo>
                  <a:lnTo>
                    <a:pt x="6350" y="29845"/>
                  </a:lnTo>
                  <a:lnTo>
                    <a:pt x="12064" y="20320"/>
                  </a:lnTo>
                  <a:lnTo>
                    <a:pt x="12064" y="19685"/>
                  </a:lnTo>
                  <a:lnTo>
                    <a:pt x="10160" y="15875"/>
                  </a:lnTo>
                  <a:lnTo>
                    <a:pt x="14242" y="15875"/>
                  </a:lnTo>
                  <a:lnTo>
                    <a:pt x="14604" y="15240"/>
                  </a:lnTo>
                  <a:lnTo>
                    <a:pt x="15451" y="13970"/>
                  </a:lnTo>
                  <a:lnTo>
                    <a:pt x="9525" y="13970"/>
                  </a:lnTo>
                  <a:lnTo>
                    <a:pt x="9313" y="13335"/>
                  </a:lnTo>
                  <a:lnTo>
                    <a:pt x="6350" y="13335"/>
                  </a:lnTo>
                  <a:lnTo>
                    <a:pt x="6985" y="12065"/>
                  </a:lnTo>
                  <a:lnTo>
                    <a:pt x="9525" y="12065"/>
                  </a:lnTo>
                  <a:lnTo>
                    <a:pt x="9525" y="10160"/>
                  </a:lnTo>
                  <a:lnTo>
                    <a:pt x="8254" y="10160"/>
                  </a:lnTo>
                  <a:lnTo>
                    <a:pt x="8254" y="0"/>
                  </a:lnTo>
                  <a:close/>
                </a:path>
                <a:path w="15875" h="29845">
                  <a:moveTo>
                    <a:pt x="14242" y="15875"/>
                  </a:moveTo>
                  <a:lnTo>
                    <a:pt x="10160" y="15875"/>
                  </a:lnTo>
                  <a:lnTo>
                    <a:pt x="12064" y="19685"/>
                  </a:lnTo>
                  <a:lnTo>
                    <a:pt x="14242" y="15875"/>
                  </a:lnTo>
                  <a:close/>
                </a:path>
                <a:path w="15875" h="29845">
                  <a:moveTo>
                    <a:pt x="9525" y="12065"/>
                  </a:moveTo>
                  <a:lnTo>
                    <a:pt x="8889" y="12065"/>
                  </a:lnTo>
                  <a:lnTo>
                    <a:pt x="9525" y="13970"/>
                  </a:lnTo>
                  <a:lnTo>
                    <a:pt x="9525" y="12065"/>
                  </a:lnTo>
                  <a:close/>
                </a:path>
                <a:path w="15875" h="29845">
                  <a:moveTo>
                    <a:pt x="9525" y="1905"/>
                  </a:moveTo>
                  <a:lnTo>
                    <a:pt x="9525" y="13970"/>
                  </a:lnTo>
                  <a:lnTo>
                    <a:pt x="15451" y="13970"/>
                  </a:lnTo>
                  <a:lnTo>
                    <a:pt x="15875" y="13335"/>
                  </a:lnTo>
                  <a:lnTo>
                    <a:pt x="15875" y="12700"/>
                  </a:lnTo>
                  <a:lnTo>
                    <a:pt x="13970" y="8890"/>
                  </a:lnTo>
                  <a:lnTo>
                    <a:pt x="11429" y="4445"/>
                  </a:lnTo>
                  <a:lnTo>
                    <a:pt x="9525" y="1905"/>
                  </a:lnTo>
                  <a:close/>
                </a:path>
                <a:path w="15875" h="29845">
                  <a:moveTo>
                    <a:pt x="8889" y="12065"/>
                  </a:moveTo>
                  <a:lnTo>
                    <a:pt x="6985" y="12065"/>
                  </a:lnTo>
                  <a:lnTo>
                    <a:pt x="6350" y="13335"/>
                  </a:lnTo>
                  <a:lnTo>
                    <a:pt x="9313" y="13335"/>
                  </a:lnTo>
                  <a:lnTo>
                    <a:pt x="8889" y="12065"/>
                  </a:lnTo>
                  <a:close/>
                </a:path>
                <a:path w="15875" h="29845">
                  <a:moveTo>
                    <a:pt x="8889" y="635"/>
                  </a:moveTo>
                  <a:lnTo>
                    <a:pt x="8254" y="1270"/>
                  </a:lnTo>
                  <a:lnTo>
                    <a:pt x="8254" y="10160"/>
                  </a:lnTo>
                  <a:lnTo>
                    <a:pt x="9525" y="10160"/>
                  </a:lnTo>
                  <a:lnTo>
                    <a:pt x="9525" y="1905"/>
                  </a:lnTo>
                  <a:lnTo>
                    <a:pt x="8889" y="635"/>
                  </a:lnTo>
                  <a:close/>
                </a:path>
              </a:pathLst>
            </a:custGeom>
            <a:solidFill>
              <a:srgbClr val="4A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315584" y="4425314"/>
              <a:ext cx="14604" cy="30480"/>
            </a:xfrm>
            <a:custGeom>
              <a:avLst/>
              <a:gdLst/>
              <a:ahLst/>
              <a:cxnLst/>
              <a:rect l="l" t="t" r="r" b="b"/>
              <a:pathLst>
                <a:path w="14604" h="30479">
                  <a:moveTo>
                    <a:pt x="8254" y="0"/>
                  </a:moveTo>
                  <a:lnTo>
                    <a:pt x="5714" y="5080"/>
                  </a:lnTo>
                  <a:lnTo>
                    <a:pt x="0" y="14605"/>
                  </a:lnTo>
                  <a:lnTo>
                    <a:pt x="1904" y="19685"/>
                  </a:lnTo>
                  <a:lnTo>
                    <a:pt x="5714" y="30480"/>
                  </a:lnTo>
                  <a:lnTo>
                    <a:pt x="8889" y="25400"/>
                  </a:lnTo>
                  <a:lnTo>
                    <a:pt x="14604" y="15875"/>
                  </a:lnTo>
                  <a:lnTo>
                    <a:pt x="13335" y="12700"/>
                  </a:lnTo>
                  <a:lnTo>
                    <a:pt x="10794" y="5715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4949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241925" y="4461510"/>
              <a:ext cx="60960" cy="105410"/>
            </a:xfrm>
            <a:custGeom>
              <a:avLst/>
              <a:gdLst/>
              <a:ahLst/>
              <a:cxnLst/>
              <a:rect l="l" t="t" r="r" b="b"/>
              <a:pathLst>
                <a:path w="60960" h="105410">
                  <a:moveTo>
                    <a:pt x="60960" y="0"/>
                  </a:moveTo>
                  <a:lnTo>
                    <a:pt x="50164" y="16509"/>
                  </a:lnTo>
                  <a:lnTo>
                    <a:pt x="39370" y="32384"/>
                  </a:lnTo>
                  <a:lnTo>
                    <a:pt x="27939" y="48259"/>
                  </a:lnTo>
                  <a:lnTo>
                    <a:pt x="16510" y="63500"/>
                  </a:lnTo>
                  <a:lnTo>
                    <a:pt x="13335" y="72389"/>
                  </a:lnTo>
                  <a:lnTo>
                    <a:pt x="6350" y="88900"/>
                  </a:lnTo>
                  <a:lnTo>
                    <a:pt x="0" y="105409"/>
                  </a:lnTo>
                  <a:lnTo>
                    <a:pt x="14604" y="88264"/>
                  </a:lnTo>
                  <a:lnTo>
                    <a:pt x="28575" y="70484"/>
                  </a:lnTo>
                  <a:lnTo>
                    <a:pt x="38100" y="47625"/>
                  </a:lnTo>
                  <a:lnTo>
                    <a:pt x="48260" y="2540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4748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404994" y="4870450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70">
                  <a:moveTo>
                    <a:pt x="7619" y="0"/>
                  </a:moveTo>
                  <a:lnTo>
                    <a:pt x="0" y="12700"/>
                  </a:lnTo>
                  <a:lnTo>
                    <a:pt x="5079" y="13335"/>
                  </a:lnTo>
                  <a:lnTo>
                    <a:pt x="14604" y="13969"/>
                  </a:lnTo>
                  <a:lnTo>
                    <a:pt x="22225" y="63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42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684" y="4502150"/>
              <a:ext cx="15240" cy="26034"/>
            </a:xfrm>
            <a:custGeom>
              <a:avLst/>
              <a:gdLst/>
              <a:ahLst/>
              <a:cxnLst/>
              <a:rect l="l" t="t" r="r" b="b"/>
              <a:pathLst>
                <a:path w="15239" h="26035">
                  <a:moveTo>
                    <a:pt x="6350" y="0"/>
                  </a:moveTo>
                  <a:lnTo>
                    <a:pt x="3810" y="4444"/>
                  </a:lnTo>
                  <a:lnTo>
                    <a:pt x="0" y="13969"/>
                  </a:lnTo>
                  <a:lnTo>
                    <a:pt x="2539" y="17780"/>
                  </a:lnTo>
                  <a:lnTo>
                    <a:pt x="5714" y="22225"/>
                  </a:lnTo>
                  <a:lnTo>
                    <a:pt x="8889" y="26035"/>
                  </a:lnTo>
                  <a:lnTo>
                    <a:pt x="10794" y="21589"/>
                  </a:lnTo>
                  <a:lnTo>
                    <a:pt x="15239" y="12064"/>
                  </a:lnTo>
                  <a:lnTo>
                    <a:pt x="12064" y="8255"/>
                  </a:lnTo>
                  <a:lnTo>
                    <a:pt x="8889" y="381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302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335269" y="4408804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1429" y="0"/>
                  </a:moveTo>
                  <a:lnTo>
                    <a:pt x="3809" y="634"/>
                  </a:lnTo>
                  <a:lnTo>
                    <a:pt x="2539" y="2539"/>
                  </a:lnTo>
                  <a:lnTo>
                    <a:pt x="0" y="6984"/>
                  </a:lnTo>
                  <a:lnTo>
                    <a:pt x="1269" y="9524"/>
                  </a:lnTo>
                  <a:lnTo>
                    <a:pt x="3809" y="13969"/>
                  </a:lnTo>
                  <a:lnTo>
                    <a:pt x="4444" y="15239"/>
                  </a:lnTo>
                  <a:lnTo>
                    <a:pt x="4444" y="15874"/>
                  </a:lnTo>
                  <a:lnTo>
                    <a:pt x="5079" y="15239"/>
                  </a:lnTo>
                  <a:lnTo>
                    <a:pt x="7619" y="10159"/>
                  </a:lnTo>
                  <a:lnTo>
                    <a:pt x="12064" y="1904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30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333364" y="440880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350" y="0"/>
                  </a:moveTo>
                  <a:lnTo>
                    <a:pt x="1270" y="0"/>
                  </a:lnTo>
                  <a:lnTo>
                    <a:pt x="0" y="2539"/>
                  </a:lnTo>
                  <a:lnTo>
                    <a:pt x="635" y="3809"/>
                  </a:lnTo>
                  <a:lnTo>
                    <a:pt x="2539" y="6349"/>
                  </a:lnTo>
                  <a:lnTo>
                    <a:pt x="5080" y="190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F2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334634" y="4404360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3175" y="0"/>
                  </a:moveTo>
                  <a:lnTo>
                    <a:pt x="0" y="5079"/>
                  </a:lnTo>
                  <a:lnTo>
                    <a:pt x="5079" y="5079"/>
                  </a:lnTo>
                  <a:lnTo>
                    <a:pt x="10160" y="4444"/>
                  </a:lnTo>
                  <a:lnTo>
                    <a:pt x="12700" y="4444"/>
                  </a:lnTo>
                  <a:lnTo>
                    <a:pt x="12064" y="3809"/>
                  </a:lnTo>
                  <a:lnTo>
                    <a:pt x="5714" y="3809"/>
                  </a:lnTo>
                  <a:lnTo>
                    <a:pt x="6350" y="1904"/>
                  </a:lnTo>
                  <a:lnTo>
                    <a:pt x="7619" y="634"/>
                  </a:lnTo>
                  <a:lnTo>
                    <a:pt x="3175" y="0"/>
                  </a:lnTo>
                  <a:close/>
                </a:path>
                <a:path w="12700" h="5079">
                  <a:moveTo>
                    <a:pt x="10160" y="634"/>
                  </a:moveTo>
                  <a:lnTo>
                    <a:pt x="7619" y="634"/>
                  </a:lnTo>
                  <a:lnTo>
                    <a:pt x="5714" y="3809"/>
                  </a:lnTo>
                  <a:lnTo>
                    <a:pt x="12064" y="3809"/>
                  </a:lnTo>
                  <a:lnTo>
                    <a:pt x="11429" y="3175"/>
                  </a:lnTo>
                  <a:lnTo>
                    <a:pt x="10160" y="634"/>
                  </a:lnTo>
                  <a:close/>
                </a:path>
              </a:pathLst>
            </a:custGeom>
            <a:solidFill>
              <a:srgbClr val="2F2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37175" y="43986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75" y="0"/>
                  </a:moveTo>
                  <a:lnTo>
                    <a:pt x="3175" y="635"/>
                  </a:lnTo>
                  <a:lnTo>
                    <a:pt x="2539" y="1905"/>
                  </a:lnTo>
                  <a:lnTo>
                    <a:pt x="0" y="5715"/>
                  </a:lnTo>
                  <a:lnTo>
                    <a:pt x="4445" y="6350"/>
                  </a:lnTo>
                  <a:lnTo>
                    <a:pt x="6985" y="6350"/>
                  </a:lnTo>
                  <a:lnTo>
                    <a:pt x="6350" y="5715"/>
                  </a:lnTo>
                  <a:lnTo>
                    <a:pt x="5714" y="4445"/>
                  </a:lnTo>
                  <a:lnTo>
                    <a:pt x="5714" y="381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42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406389" y="361187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350" y="0"/>
                  </a:moveTo>
                  <a:lnTo>
                    <a:pt x="4445" y="3175"/>
                  </a:lnTo>
                  <a:lnTo>
                    <a:pt x="1905" y="6350"/>
                  </a:lnTo>
                  <a:lnTo>
                    <a:pt x="0" y="9525"/>
                  </a:lnTo>
                  <a:lnTo>
                    <a:pt x="1905" y="6985"/>
                  </a:lnTo>
                  <a:lnTo>
                    <a:pt x="6985" y="635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347844" y="2964814"/>
              <a:ext cx="40640" cy="83185"/>
            </a:xfrm>
            <a:custGeom>
              <a:avLst/>
              <a:gdLst/>
              <a:ahLst/>
              <a:cxnLst/>
              <a:rect l="l" t="t" r="r" b="b"/>
              <a:pathLst>
                <a:path w="40639" h="83185">
                  <a:moveTo>
                    <a:pt x="40639" y="0"/>
                  </a:moveTo>
                  <a:lnTo>
                    <a:pt x="29209" y="20955"/>
                  </a:lnTo>
                  <a:lnTo>
                    <a:pt x="19050" y="41275"/>
                  </a:lnTo>
                  <a:lnTo>
                    <a:pt x="8889" y="62230"/>
                  </a:lnTo>
                  <a:lnTo>
                    <a:pt x="0" y="83185"/>
                  </a:lnTo>
                  <a:lnTo>
                    <a:pt x="2539" y="82550"/>
                  </a:lnTo>
                  <a:lnTo>
                    <a:pt x="11429" y="61595"/>
                  </a:lnTo>
                  <a:lnTo>
                    <a:pt x="20319" y="41275"/>
                  </a:lnTo>
                  <a:lnTo>
                    <a:pt x="30479" y="20320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315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279264" y="3047999"/>
              <a:ext cx="71120" cy="333375"/>
            </a:xfrm>
            <a:custGeom>
              <a:avLst/>
              <a:gdLst/>
              <a:ahLst/>
              <a:cxnLst/>
              <a:rect l="l" t="t" r="r" b="b"/>
              <a:pathLst>
                <a:path w="71120" h="333375">
                  <a:moveTo>
                    <a:pt x="71120" y="0"/>
                  </a:moveTo>
                  <a:lnTo>
                    <a:pt x="50164" y="47625"/>
                  </a:lnTo>
                  <a:lnTo>
                    <a:pt x="34925" y="93979"/>
                  </a:lnTo>
                  <a:lnTo>
                    <a:pt x="22225" y="141604"/>
                  </a:lnTo>
                  <a:lnTo>
                    <a:pt x="12700" y="188595"/>
                  </a:lnTo>
                  <a:lnTo>
                    <a:pt x="5714" y="236854"/>
                  </a:lnTo>
                  <a:lnTo>
                    <a:pt x="1270" y="285114"/>
                  </a:lnTo>
                  <a:lnTo>
                    <a:pt x="0" y="333375"/>
                  </a:lnTo>
                  <a:lnTo>
                    <a:pt x="2539" y="285114"/>
                  </a:lnTo>
                  <a:lnTo>
                    <a:pt x="8255" y="237489"/>
                  </a:lnTo>
                  <a:lnTo>
                    <a:pt x="15875" y="189229"/>
                  </a:lnTo>
                  <a:lnTo>
                    <a:pt x="26035" y="141604"/>
                  </a:lnTo>
                  <a:lnTo>
                    <a:pt x="38735" y="93979"/>
                  </a:lnTo>
                  <a:lnTo>
                    <a:pt x="53339" y="46989"/>
                  </a:lnTo>
                  <a:lnTo>
                    <a:pt x="71120" y="0"/>
                  </a:lnTo>
                  <a:close/>
                </a:path>
              </a:pathLst>
            </a:custGeom>
            <a:solidFill>
              <a:srgbClr val="184B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4291964" y="3362959"/>
              <a:ext cx="142240" cy="553720"/>
            </a:xfrm>
            <a:custGeom>
              <a:avLst/>
              <a:gdLst/>
              <a:ahLst/>
              <a:cxnLst/>
              <a:rect l="l" t="t" r="r" b="b"/>
              <a:pathLst>
                <a:path w="142239" h="553720">
                  <a:moveTo>
                    <a:pt x="1270" y="0"/>
                  </a:moveTo>
                  <a:lnTo>
                    <a:pt x="0" y="27939"/>
                  </a:lnTo>
                  <a:lnTo>
                    <a:pt x="0" y="55244"/>
                  </a:lnTo>
                  <a:lnTo>
                    <a:pt x="1270" y="107950"/>
                  </a:lnTo>
                  <a:lnTo>
                    <a:pt x="5714" y="160019"/>
                  </a:lnTo>
                  <a:lnTo>
                    <a:pt x="12064" y="211454"/>
                  </a:lnTo>
                  <a:lnTo>
                    <a:pt x="22225" y="262889"/>
                  </a:lnTo>
                  <a:lnTo>
                    <a:pt x="34289" y="313689"/>
                  </a:lnTo>
                  <a:lnTo>
                    <a:pt x="49530" y="363854"/>
                  </a:lnTo>
                  <a:lnTo>
                    <a:pt x="67310" y="412750"/>
                  </a:lnTo>
                  <a:lnTo>
                    <a:pt x="87630" y="461010"/>
                  </a:lnTo>
                  <a:lnTo>
                    <a:pt x="110489" y="508000"/>
                  </a:lnTo>
                  <a:lnTo>
                    <a:pt x="135889" y="553719"/>
                  </a:lnTo>
                  <a:lnTo>
                    <a:pt x="142239" y="553719"/>
                  </a:lnTo>
                  <a:lnTo>
                    <a:pt x="118110" y="509904"/>
                  </a:lnTo>
                  <a:lnTo>
                    <a:pt x="95885" y="465454"/>
                  </a:lnTo>
                  <a:lnTo>
                    <a:pt x="76200" y="419100"/>
                  </a:lnTo>
                  <a:lnTo>
                    <a:pt x="59055" y="372110"/>
                  </a:lnTo>
                  <a:lnTo>
                    <a:pt x="43814" y="323850"/>
                  </a:lnTo>
                  <a:lnTo>
                    <a:pt x="29845" y="269875"/>
                  </a:lnTo>
                  <a:lnTo>
                    <a:pt x="17780" y="215900"/>
                  </a:lnTo>
                  <a:lnTo>
                    <a:pt x="9525" y="161925"/>
                  </a:lnTo>
                  <a:lnTo>
                    <a:pt x="3810" y="107314"/>
                  </a:lnTo>
                  <a:lnTo>
                    <a:pt x="1270" y="5397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448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1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50384" y="2941954"/>
              <a:ext cx="65404" cy="106045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4279264" y="3045459"/>
              <a:ext cx="148590" cy="871219"/>
            </a:xfrm>
            <a:custGeom>
              <a:avLst/>
              <a:gdLst/>
              <a:ahLst/>
              <a:cxnLst/>
              <a:rect l="l" t="t" r="r" b="b"/>
              <a:pathLst>
                <a:path w="148589" h="871220">
                  <a:moveTo>
                    <a:pt x="82550" y="0"/>
                  </a:moveTo>
                  <a:lnTo>
                    <a:pt x="53339" y="48894"/>
                  </a:lnTo>
                  <a:lnTo>
                    <a:pt x="38735" y="95885"/>
                  </a:lnTo>
                  <a:lnTo>
                    <a:pt x="26035" y="143510"/>
                  </a:lnTo>
                  <a:lnTo>
                    <a:pt x="15875" y="191135"/>
                  </a:lnTo>
                  <a:lnTo>
                    <a:pt x="8255" y="239394"/>
                  </a:lnTo>
                  <a:lnTo>
                    <a:pt x="2539" y="287019"/>
                  </a:lnTo>
                  <a:lnTo>
                    <a:pt x="0" y="335279"/>
                  </a:lnTo>
                  <a:lnTo>
                    <a:pt x="635" y="382269"/>
                  </a:lnTo>
                  <a:lnTo>
                    <a:pt x="3810" y="429260"/>
                  </a:lnTo>
                  <a:lnTo>
                    <a:pt x="8889" y="476250"/>
                  </a:lnTo>
                  <a:lnTo>
                    <a:pt x="16510" y="523875"/>
                  </a:lnTo>
                  <a:lnTo>
                    <a:pt x="26035" y="572135"/>
                  </a:lnTo>
                  <a:lnTo>
                    <a:pt x="37464" y="620394"/>
                  </a:lnTo>
                  <a:lnTo>
                    <a:pt x="52705" y="673735"/>
                  </a:lnTo>
                  <a:lnTo>
                    <a:pt x="70485" y="725169"/>
                  </a:lnTo>
                  <a:lnTo>
                    <a:pt x="90805" y="775335"/>
                  </a:lnTo>
                  <a:lnTo>
                    <a:pt x="114300" y="824229"/>
                  </a:lnTo>
                  <a:lnTo>
                    <a:pt x="139700" y="871219"/>
                  </a:lnTo>
                  <a:lnTo>
                    <a:pt x="148589" y="870585"/>
                  </a:lnTo>
                  <a:lnTo>
                    <a:pt x="123189" y="824864"/>
                  </a:lnTo>
                  <a:lnTo>
                    <a:pt x="100330" y="777875"/>
                  </a:lnTo>
                  <a:lnTo>
                    <a:pt x="80010" y="729614"/>
                  </a:lnTo>
                  <a:lnTo>
                    <a:pt x="62230" y="680719"/>
                  </a:lnTo>
                  <a:lnTo>
                    <a:pt x="46989" y="630554"/>
                  </a:lnTo>
                  <a:lnTo>
                    <a:pt x="34925" y="579754"/>
                  </a:lnTo>
                  <a:lnTo>
                    <a:pt x="24764" y="528319"/>
                  </a:lnTo>
                  <a:lnTo>
                    <a:pt x="18414" y="476885"/>
                  </a:lnTo>
                  <a:lnTo>
                    <a:pt x="13970" y="424814"/>
                  </a:lnTo>
                  <a:lnTo>
                    <a:pt x="12700" y="372110"/>
                  </a:lnTo>
                  <a:lnTo>
                    <a:pt x="12700" y="344804"/>
                  </a:lnTo>
                  <a:lnTo>
                    <a:pt x="17145" y="261619"/>
                  </a:lnTo>
                  <a:lnTo>
                    <a:pt x="24130" y="206375"/>
                  </a:lnTo>
                  <a:lnTo>
                    <a:pt x="33655" y="153035"/>
                  </a:lnTo>
                  <a:lnTo>
                    <a:pt x="46989" y="100329"/>
                  </a:lnTo>
                  <a:lnTo>
                    <a:pt x="62864" y="49529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154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35474" y="3929379"/>
              <a:ext cx="146685" cy="185420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4531359" y="4052569"/>
              <a:ext cx="655955" cy="340360"/>
            </a:xfrm>
            <a:custGeom>
              <a:avLst/>
              <a:gdLst/>
              <a:ahLst/>
              <a:cxnLst/>
              <a:rect l="l" t="t" r="r" b="b"/>
              <a:pathLst>
                <a:path w="655954" h="340360">
                  <a:moveTo>
                    <a:pt x="0" y="0"/>
                  </a:moveTo>
                  <a:lnTo>
                    <a:pt x="24129" y="31750"/>
                  </a:lnTo>
                  <a:lnTo>
                    <a:pt x="50164" y="62229"/>
                  </a:lnTo>
                  <a:lnTo>
                    <a:pt x="85089" y="95250"/>
                  </a:lnTo>
                  <a:lnTo>
                    <a:pt x="122554" y="126364"/>
                  </a:lnTo>
                  <a:lnTo>
                    <a:pt x="161289" y="156209"/>
                  </a:lnTo>
                  <a:lnTo>
                    <a:pt x="201929" y="184784"/>
                  </a:lnTo>
                  <a:lnTo>
                    <a:pt x="243839" y="210819"/>
                  </a:lnTo>
                  <a:lnTo>
                    <a:pt x="291464" y="236854"/>
                  </a:lnTo>
                  <a:lnTo>
                    <a:pt x="339089" y="260349"/>
                  </a:lnTo>
                  <a:lnTo>
                    <a:pt x="387350" y="280669"/>
                  </a:lnTo>
                  <a:lnTo>
                    <a:pt x="436879" y="297814"/>
                  </a:lnTo>
                  <a:lnTo>
                    <a:pt x="486410" y="312419"/>
                  </a:lnTo>
                  <a:lnTo>
                    <a:pt x="536575" y="324484"/>
                  </a:lnTo>
                  <a:lnTo>
                    <a:pt x="586739" y="334009"/>
                  </a:lnTo>
                  <a:lnTo>
                    <a:pt x="636904" y="340359"/>
                  </a:lnTo>
                  <a:lnTo>
                    <a:pt x="655954" y="339089"/>
                  </a:lnTo>
                  <a:lnTo>
                    <a:pt x="606425" y="333374"/>
                  </a:lnTo>
                  <a:lnTo>
                    <a:pt x="558164" y="325119"/>
                  </a:lnTo>
                  <a:lnTo>
                    <a:pt x="509904" y="314324"/>
                  </a:lnTo>
                  <a:lnTo>
                    <a:pt x="462279" y="301624"/>
                  </a:lnTo>
                  <a:lnTo>
                    <a:pt x="415925" y="286384"/>
                  </a:lnTo>
                  <a:lnTo>
                    <a:pt x="372744" y="269874"/>
                  </a:lnTo>
                  <a:lnTo>
                    <a:pt x="330200" y="251459"/>
                  </a:lnTo>
                  <a:lnTo>
                    <a:pt x="287654" y="230504"/>
                  </a:lnTo>
                  <a:lnTo>
                    <a:pt x="246379" y="207009"/>
                  </a:lnTo>
                  <a:lnTo>
                    <a:pt x="204469" y="180975"/>
                  </a:lnTo>
                  <a:lnTo>
                    <a:pt x="149225" y="140969"/>
                  </a:lnTo>
                  <a:lnTo>
                    <a:pt x="108585" y="108584"/>
                  </a:lnTo>
                  <a:lnTo>
                    <a:pt x="70485" y="74294"/>
                  </a:lnTo>
                  <a:lnTo>
                    <a:pt x="34289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27219" y="3929379"/>
              <a:ext cx="255270" cy="2819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582159" y="4114164"/>
              <a:ext cx="586740" cy="283210"/>
            </a:xfrm>
            <a:custGeom>
              <a:avLst/>
              <a:gdLst/>
              <a:ahLst/>
              <a:cxnLst/>
              <a:rect l="l" t="t" r="r" b="b"/>
              <a:pathLst>
                <a:path w="586739" h="283210">
                  <a:moveTo>
                    <a:pt x="0" y="0"/>
                  </a:moveTo>
                  <a:lnTo>
                    <a:pt x="48260" y="50164"/>
                  </a:lnTo>
                  <a:lnTo>
                    <a:pt x="100329" y="96520"/>
                  </a:lnTo>
                  <a:lnTo>
                    <a:pt x="144779" y="128270"/>
                  </a:lnTo>
                  <a:lnTo>
                    <a:pt x="191769" y="157480"/>
                  </a:lnTo>
                  <a:lnTo>
                    <a:pt x="239394" y="183514"/>
                  </a:lnTo>
                  <a:lnTo>
                    <a:pt x="288289" y="207010"/>
                  </a:lnTo>
                  <a:lnTo>
                    <a:pt x="338454" y="227965"/>
                  </a:lnTo>
                  <a:lnTo>
                    <a:pt x="389254" y="246380"/>
                  </a:lnTo>
                  <a:lnTo>
                    <a:pt x="440689" y="260985"/>
                  </a:lnTo>
                  <a:lnTo>
                    <a:pt x="493394" y="273685"/>
                  </a:lnTo>
                  <a:lnTo>
                    <a:pt x="546100" y="283210"/>
                  </a:lnTo>
                  <a:lnTo>
                    <a:pt x="586739" y="278130"/>
                  </a:lnTo>
                  <a:lnTo>
                    <a:pt x="536575" y="271780"/>
                  </a:lnTo>
                  <a:lnTo>
                    <a:pt x="486410" y="262255"/>
                  </a:lnTo>
                  <a:lnTo>
                    <a:pt x="436244" y="250190"/>
                  </a:lnTo>
                  <a:lnTo>
                    <a:pt x="386714" y="235585"/>
                  </a:lnTo>
                  <a:lnTo>
                    <a:pt x="337185" y="218440"/>
                  </a:lnTo>
                  <a:lnTo>
                    <a:pt x="288925" y="198120"/>
                  </a:lnTo>
                  <a:lnTo>
                    <a:pt x="241300" y="174625"/>
                  </a:lnTo>
                  <a:lnTo>
                    <a:pt x="193675" y="148589"/>
                  </a:lnTo>
                  <a:lnTo>
                    <a:pt x="151764" y="122555"/>
                  </a:lnTo>
                  <a:lnTo>
                    <a:pt x="111125" y="93980"/>
                  </a:lnTo>
                  <a:lnTo>
                    <a:pt x="72389" y="64135"/>
                  </a:lnTo>
                  <a:lnTo>
                    <a:pt x="34925" y="33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187314" y="4401819"/>
              <a:ext cx="117475" cy="7620"/>
            </a:xfrm>
            <a:custGeom>
              <a:avLst/>
              <a:gdLst/>
              <a:ahLst/>
              <a:cxnLst/>
              <a:rect l="l" t="t" r="r" b="b"/>
              <a:pathLst>
                <a:path w="117475" h="7620">
                  <a:moveTo>
                    <a:pt x="87630" y="0"/>
                  </a:moveTo>
                  <a:lnTo>
                    <a:pt x="58420" y="0"/>
                  </a:lnTo>
                  <a:lnTo>
                    <a:pt x="39370" y="635"/>
                  </a:lnTo>
                  <a:lnTo>
                    <a:pt x="0" y="3175"/>
                  </a:lnTo>
                  <a:lnTo>
                    <a:pt x="22225" y="5080"/>
                  </a:lnTo>
                  <a:lnTo>
                    <a:pt x="43814" y="5715"/>
                  </a:lnTo>
                  <a:lnTo>
                    <a:pt x="66039" y="6985"/>
                  </a:lnTo>
                  <a:lnTo>
                    <a:pt x="117475" y="7620"/>
                  </a:lnTo>
                  <a:lnTo>
                    <a:pt x="114935" y="635"/>
                  </a:lnTo>
                  <a:lnTo>
                    <a:pt x="87630" y="0"/>
                  </a:lnTo>
                  <a:close/>
                </a:path>
              </a:pathLst>
            </a:custGeom>
            <a:solidFill>
              <a:srgbClr val="295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302250" y="4402454"/>
              <a:ext cx="29209" cy="6985"/>
            </a:xfrm>
            <a:custGeom>
              <a:avLst/>
              <a:gdLst/>
              <a:ahLst/>
              <a:cxnLst/>
              <a:rect l="l" t="t" r="r" b="b"/>
              <a:pathLst>
                <a:path w="29210" h="6985">
                  <a:moveTo>
                    <a:pt x="0" y="0"/>
                  </a:moveTo>
                  <a:lnTo>
                    <a:pt x="2539" y="6984"/>
                  </a:lnTo>
                  <a:lnTo>
                    <a:pt x="13335" y="6984"/>
                  </a:lnTo>
                  <a:lnTo>
                    <a:pt x="14604" y="4444"/>
                  </a:lnTo>
                  <a:lnTo>
                    <a:pt x="15239" y="3809"/>
                  </a:lnTo>
                  <a:lnTo>
                    <a:pt x="16510" y="1904"/>
                  </a:lnTo>
                  <a:lnTo>
                    <a:pt x="17145" y="634"/>
                  </a:lnTo>
                  <a:lnTo>
                    <a:pt x="9525" y="634"/>
                  </a:lnTo>
                  <a:lnTo>
                    <a:pt x="0" y="0"/>
                  </a:lnTo>
                  <a:close/>
                </a:path>
                <a:path w="29210" h="6985">
                  <a:moveTo>
                    <a:pt x="16510" y="2539"/>
                  </a:moveTo>
                  <a:lnTo>
                    <a:pt x="14604" y="4444"/>
                  </a:lnTo>
                  <a:lnTo>
                    <a:pt x="13335" y="6984"/>
                  </a:lnTo>
                  <a:lnTo>
                    <a:pt x="23495" y="6984"/>
                  </a:lnTo>
                  <a:lnTo>
                    <a:pt x="26670" y="6349"/>
                  </a:lnTo>
                  <a:lnTo>
                    <a:pt x="29210" y="6349"/>
                  </a:lnTo>
                  <a:lnTo>
                    <a:pt x="28654" y="5714"/>
                  </a:lnTo>
                  <a:lnTo>
                    <a:pt x="16510" y="5714"/>
                  </a:lnTo>
                  <a:lnTo>
                    <a:pt x="15875" y="5079"/>
                  </a:lnTo>
                  <a:lnTo>
                    <a:pt x="15875" y="4444"/>
                  </a:lnTo>
                  <a:lnTo>
                    <a:pt x="16510" y="4444"/>
                  </a:lnTo>
                  <a:lnTo>
                    <a:pt x="16510" y="2539"/>
                  </a:lnTo>
                  <a:close/>
                </a:path>
                <a:path w="29210" h="6985">
                  <a:moveTo>
                    <a:pt x="16510" y="4444"/>
                  </a:moveTo>
                  <a:lnTo>
                    <a:pt x="15875" y="4444"/>
                  </a:lnTo>
                  <a:lnTo>
                    <a:pt x="16510" y="5714"/>
                  </a:lnTo>
                  <a:lnTo>
                    <a:pt x="16510" y="4444"/>
                  </a:lnTo>
                  <a:close/>
                </a:path>
                <a:path w="29210" h="6985">
                  <a:moveTo>
                    <a:pt x="18414" y="634"/>
                  </a:moveTo>
                  <a:lnTo>
                    <a:pt x="17145" y="634"/>
                  </a:lnTo>
                  <a:lnTo>
                    <a:pt x="16510" y="1904"/>
                  </a:lnTo>
                  <a:lnTo>
                    <a:pt x="16510" y="5714"/>
                  </a:lnTo>
                  <a:lnTo>
                    <a:pt x="28654" y="5714"/>
                  </a:lnTo>
                  <a:lnTo>
                    <a:pt x="26987" y="3809"/>
                  </a:lnTo>
                  <a:lnTo>
                    <a:pt x="20320" y="3809"/>
                  </a:lnTo>
                  <a:lnTo>
                    <a:pt x="19050" y="2539"/>
                  </a:lnTo>
                  <a:lnTo>
                    <a:pt x="20320" y="2539"/>
                  </a:lnTo>
                  <a:lnTo>
                    <a:pt x="20320" y="1269"/>
                  </a:lnTo>
                  <a:lnTo>
                    <a:pt x="18414" y="1269"/>
                  </a:lnTo>
                  <a:lnTo>
                    <a:pt x="18414" y="634"/>
                  </a:lnTo>
                  <a:close/>
                </a:path>
                <a:path w="29210" h="6985">
                  <a:moveTo>
                    <a:pt x="20320" y="2539"/>
                  </a:moveTo>
                  <a:lnTo>
                    <a:pt x="19050" y="2539"/>
                  </a:lnTo>
                  <a:lnTo>
                    <a:pt x="20320" y="3809"/>
                  </a:lnTo>
                  <a:lnTo>
                    <a:pt x="20320" y="2539"/>
                  </a:lnTo>
                  <a:close/>
                </a:path>
                <a:path w="29210" h="6985">
                  <a:moveTo>
                    <a:pt x="24764" y="1269"/>
                  </a:moveTo>
                  <a:lnTo>
                    <a:pt x="20320" y="1269"/>
                  </a:lnTo>
                  <a:lnTo>
                    <a:pt x="20320" y="3809"/>
                  </a:lnTo>
                  <a:lnTo>
                    <a:pt x="26987" y="3809"/>
                  </a:lnTo>
                  <a:lnTo>
                    <a:pt x="24764" y="1269"/>
                  </a:lnTo>
                  <a:close/>
                </a:path>
              </a:pathLst>
            </a:custGeom>
            <a:solidFill>
              <a:srgbClr val="295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168900" y="4391025"/>
              <a:ext cx="131445" cy="5080"/>
            </a:xfrm>
            <a:custGeom>
              <a:avLst/>
              <a:gdLst/>
              <a:ahLst/>
              <a:cxnLst/>
              <a:rect l="l" t="t" r="r" b="b"/>
              <a:pathLst>
                <a:path w="131445" h="5079">
                  <a:moveTo>
                    <a:pt x="19050" y="0"/>
                  </a:moveTo>
                  <a:lnTo>
                    <a:pt x="12700" y="635"/>
                  </a:lnTo>
                  <a:lnTo>
                    <a:pt x="0" y="1269"/>
                  </a:lnTo>
                  <a:lnTo>
                    <a:pt x="23495" y="3810"/>
                  </a:lnTo>
                  <a:lnTo>
                    <a:pt x="47625" y="5080"/>
                  </a:lnTo>
                  <a:lnTo>
                    <a:pt x="59689" y="4444"/>
                  </a:lnTo>
                  <a:lnTo>
                    <a:pt x="71754" y="4444"/>
                  </a:lnTo>
                  <a:lnTo>
                    <a:pt x="84454" y="3810"/>
                  </a:lnTo>
                  <a:lnTo>
                    <a:pt x="96520" y="3810"/>
                  </a:lnTo>
                  <a:lnTo>
                    <a:pt x="57785" y="2539"/>
                  </a:lnTo>
                  <a:lnTo>
                    <a:pt x="19050" y="0"/>
                  </a:lnTo>
                  <a:close/>
                </a:path>
                <a:path w="131445" h="5079">
                  <a:moveTo>
                    <a:pt x="130810" y="3810"/>
                  </a:moveTo>
                  <a:lnTo>
                    <a:pt x="118110" y="3810"/>
                  </a:lnTo>
                  <a:lnTo>
                    <a:pt x="131445" y="4444"/>
                  </a:lnTo>
                  <a:lnTo>
                    <a:pt x="130810" y="3810"/>
                  </a:lnTo>
                  <a:close/>
                </a:path>
              </a:pathLst>
            </a:custGeom>
            <a:solidFill>
              <a:srgbClr val="234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215889" y="4394835"/>
              <a:ext cx="84455" cy="3175"/>
            </a:xfrm>
            <a:custGeom>
              <a:avLst/>
              <a:gdLst/>
              <a:ahLst/>
              <a:cxnLst/>
              <a:rect l="l" t="t" r="r" b="b"/>
              <a:pathLst>
                <a:path w="84454" h="3175">
                  <a:moveTo>
                    <a:pt x="70485" y="0"/>
                  </a:moveTo>
                  <a:lnTo>
                    <a:pt x="48895" y="0"/>
                  </a:lnTo>
                  <a:lnTo>
                    <a:pt x="0" y="1269"/>
                  </a:lnTo>
                  <a:lnTo>
                    <a:pt x="40639" y="3175"/>
                  </a:lnTo>
                  <a:lnTo>
                    <a:pt x="61595" y="3175"/>
                  </a:lnTo>
                  <a:lnTo>
                    <a:pt x="84455" y="2539"/>
                  </a:lnTo>
                  <a:lnTo>
                    <a:pt x="83820" y="634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234F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128259" y="4392929"/>
              <a:ext cx="173990" cy="12065"/>
            </a:xfrm>
            <a:custGeom>
              <a:avLst/>
              <a:gdLst/>
              <a:ahLst/>
              <a:cxnLst/>
              <a:rect l="l" t="t" r="r" b="b"/>
              <a:pathLst>
                <a:path w="173989" h="12064">
                  <a:moveTo>
                    <a:pt x="88264" y="3809"/>
                  </a:moveTo>
                  <a:lnTo>
                    <a:pt x="87629" y="3809"/>
                  </a:lnTo>
                  <a:lnTo>
                    <a:pt x="31114" y="8889"/>
                  </a:lnTo>
                  <a:lnTo>
                    <a:pt x="59054" y="12064"/>
                  </a:lnTo>
                  <a:lnTo>
                    <a:pt x="98425" y="9524"/>
                  </a:lnTo>
                  <a:lnTo>
                    <a:pt x="117475" y="8889"/>
                  </a:lnTo>
                  <a:lnTo>
                    <a:pt x="173808" y="8889"/>
                  </a:lnTo>
                  <a:lnTo>
                    <a:pt x="172901" y="5714"/>
                  </a:lnTo>
                  <a:lnTo>
                    <a:pt x="149860" y="5714"/>
                  </a:lnTo>
                  <a:lnTo>
                    <a:pt x="115569" y="5079"/>
                  </a:lnTo>
                  <a:lnTo>
                    <a:pt x="88264" y="3809"/>
                  </a:lnTo>
                  <a:close/>
                </a:path>
                <a:path w="173989" h="12064">
                  <a:moveTo>
                    <a:pt x="173808" y="8889"/>
                  </a:moveTo>
                  <a:lnTo>
                    <a:pt x="146685" y="8889"/>
                  </a:lnTo>
                  <a:lnTo>
                    <a:pt x="173989" y="9524"/>
                  </a:lnTo>
                  <a:lnTo>
                    <a:pt x="173808" y="8889"/>
                  </a:lnTo>
                  <a:close/>
                </a:path>
                <a:path w="173989" h="12064">
                  <a:moveTo>
                    <a:pt x="40639" y="0"/>
                  </a:moveTo>
                  <a:lnTo>
                    <a:pt x="0" y="5079"/>
                  </a:lnTo>
                  <a:lnTo>
                    <a:pt x="7619" y="6349"/>
                  </a:lnTo>
                  <a:lnTo>
                    <a:pt x="31114" y="8889"/>
                  </a:lnTo>
                  <a:lnTo>
                    <a:pt x="87269" y="3809"/>
                  </a:lnTo>
                  <a:lnTo>
                    <a:pt x="88265" y="3809"/>
                  </a:lnTo>
                  <a:lnTo>
                    <a:pt x="64135" y="2539"/>
                  </a:lnTo>
                  <a:lnTo>
                    <a:pt x="40639" y="0"/>
                  </a:lnTo>
                  <a:close/>
                </a:path>
                <a:path w="173989" h="12064">
                  <a:moveTo>
                    <a:pt x="172719" y="5079"/>
                  </a:moveTo>
                  <a:lnTo>
                    <a:pt x="149860" y="5714"/>
                  </a:lnTo>
                  <a:lnTo>
                    <a:pt x="172901" y="5714"/>
                  </a:lnTo>
                  <a:lnTo>
                    <a:pt x="172719" y="507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313679" y="4394200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5080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1269"/>
                  </a:lnTo>
                  <a:lnTo>
                    <a:pt x="635" y="1905"/>
                  </a:lnTo>
                  <a:lnTo>
                    <a:pt x="1270" y="2539"/>
                  </a:lnTo>
                  <a:lnTo>
                    <a:pt x="3175" y="8255"/>
                  </a:lnTo>
                  <a:lnTo>
                    <a:pt x="6350" y="8255"/>
                  </a:lnTo>
                  <a:lnTo>
                    <a:pt x="6350" y="7619"/>
                  </a:lnTo>
                  <a:lnTo>
                    <a:pt x="7408" y="5714"/>
                  </a:lnTo>
                  <a:lnTo>
                    <a:pt x="5080" y="5714"/>
                  </a:lnTo>
                  <a:lnTo>
                    <a:pt x="3175" y="2539"/>
                  </a:lnTo>
                  <a:lnTo>
                    <a:pt x="5080" y="2539"/>
                  </a:lnTo>
                  <a:lnTo>
                    <a:pt x="5080" y="0"/>
                  </a:lnTo>
                  <a:close/>
                </a:path>
                <a:path w="10160" h="8254">
                  <a:moveTo>
                    <a:pt x="5080" y="2539"/>
                  </a:moveTo>
                  <a:lnTo>
                    <a:pt x="3175" y="2539"/>
                  </a:lnTo>
                  <a:lnTo>
                    <a:pt x="4445" y="3810"/>
                  </a:lnTo>
                  <a:lnTo>
                    <a:pt x="5080" y="5714"/>
                  </a:lnTo>
                  <a:lnTo>
                    <a:pt x="5080" y="2539"/>
                  </a:lnTo>
                  <a:close/>
                </a:path>
                <a:path w="10160" h="8254">
                  <a:moveTo>
                    <a:pt x="9525" y="1905"/>
                  </a:moveTo>
                  <a:lnTo>
                    <a:pt x="5080" y="2539"/>
                  </a:lnTo>
                  <a:lnTo>
                    <a:pt x="5080" y="5714"/>
                  </a:lnTo>
                  <a:lnTo>
                    <a:pt x="7408" y="5714"/>
                  </a:lnTo>
                  <a:lnTo>
                    <a:pt x="9525" y="1905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5080" y="0"/>
                  </a:lnTo>
                  <a:lnTo>
                    <a:pt x="5080" y="2539"/>
                  </a:lnTo>
                  <a:lnTo>
                    <a:pt x="9525" y="1905"/>
                  </a:lnTo>
                  <a:lnTo>
                    <a:pt x="9525" y="0"/>
                  </a:lnTo>
                  <a:close/>
                </a:path>
                <a:path w="10160" h="8254">
                  <a:moveTo>
                    <a:pt x="9525" y="0"/>
                  </a:moveTo>
                  <a:lnTo>
                    <a:pt x="9525" y="1905"/>
                  </a:lnTo>
                  <a:lnTo>
                    <a:pt x="10160" y="1905"/>
                  </a:lnTo>
                  <a:lnTo>
                    <a:pt x="10160" y="1269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34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299709" y="4394835"/>
              <a:ext cx="29209" cy="8890"/>
            </a:xfrm>
            <a:custGeom>
              <a:avLst/>
              <a:gdLst/>
              <a:ahLst/>
              <a:cxnLst/>
              <a:rect l="l" t="t" r="r" b="b"/>
              <a:pathLst>
                <a:path w="29210" h="8889">
                  <a:moveTo>
                    <a:pt x="13969" y="0"/>
                  </a:moveTo>
                  <a:lnTo>
                    <a:pt x="9525" y="634"/>
                  </a:lnTo>
                  <a:lnTo>
                    <a:pt x="0" y="634"/>
                  </a:lnTo>
                  <a:lnTo>
                    <a:pt x="635" y="1269"/>
                  </a:lnTo>
                  <a:lnTo>
                    <a:pt x="1269" y="3175"/>
                  </a:lnTo>
                  <a:lnTo>
                    <a:pt x="2539" y="7619"/>
                  </a:lnTo>
                  <a:lnTo>
                    <a:pt x="7619" y="7619"/>
                  </a:lnTo>
                  <a:lnTo>
                    <a:pt x="17144" y="8254"/>
                  </a:lnTo>
                  <a:lnTo>
                    <a:pt x="15451" y="3175"/>
                  </a:lnTo>
                  <a:lnTo>
                    <a:pt x="6350" y="3175"/>
                  </a:lnTo>
                  <a:lnTo>
                    <a:pt x="10160" y="2539"/>
                  </a:lnTo>
                  <a:lnTo>
                    <a:pt x="15239" y="2539"/>
                  </a:lnTo>
                  <a:lnTo>
                    <a:pt x="14604" y="1904"/>
                  </a:lnTo>
                  <a:lnTo>
                    <a:pt x="13969" y="0"/>
                  </a:lnTo>
                  <a:close/>
                </a:path>
                <a:path w="29210" h="8889">
                  <a:moveTo>
                    <a:pt x="15239" y="2539"/>
                  </a:moveTo>
                  <a:lnTo>
                    <a:pt x="6350" y="3175"/>
                  </a:lnTo>
                  <a:lnTo>
                    <a:pt x="15451" y="3175"/>
                  </a:lnTo>
                  <a:lnTo>
                    <a:pt x="15239" y="2539"/>
                  </a:lnTo>
                  <a:close/>
                </a:path>
                <a:path w="29210" h="8889">
                  <a:moveTo>
                    <a:pt x="24129" y="1269"/>
                  </a:moveTo>
                  <a:lnTo>
                    <a:pt x="24129" y="1904"/>
                  </a:lnTo>
                  <a:lnTo>
                    <a:pt x="23494" y="1904"/>
                  </a:lnTo>
                  <a:lnTo>
                    <a:pt x="20319" y="7619"/>
                  </a:lnTo>
                  <a:lnTo>
                    <a:pt x="19685" y="8254"/>
                  </a:lnTo>
                  <a:lnTo>
                    <a:pt x="20954" y="8254"/>
                  </a:lnTo>
                  <a:lnTo>
                    <a:pt x="22860" y="8889"/>
                  </a:lnTo>
                  <a:lnTo>
                    <a:pt x="29210" y="8889"/>
                  </a:lnTo>
                  <a:lnTo>
                    <a:pt x="26669" y="5714"/>
                  </a:lnTo>
                  <a:lnTo>
                    <a:pt x="25400" y="3809"/>
                  </a:lnTo>
                  <a:lnTo>
                    <a:pt x="25400" y="2539"/>
                  </a:lnTo>
                  <a:lnTo>
                    <a:pt x="24129" y="1269"/>
                  </a:lnTo>
                  <a:close/>
                </a:path>
              </a:pathLst>
            </a:custGeom>
            <a:solidFill>
              <a:srgbClr val="224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427854" y="39160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6350" y="0"/>
                  </a:moveTo>
                  <a:lnTo>
                    <a:pt x="0" y="0"/>
                  </a:lnTo>
                  <a:lnTo>
                    <a:pt x="7620" y="13334"/>
                  </a:lnTo>
                  <a:lnTo>
                    <a:pt x="13970" y="12700"/>
                  </a:lnTo>
                  <a:lnTo>
                    <a:pt x="11430" y="8254"/>
                  </a:lnTo>
                  <a:lnTo>
                    <a:pt x="8890" y="4444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183E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19599" y="3916679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8889" y="0"/>
                  </a:moveTo>
                  <a:lnTo>
                    <a:pt x="0" y="635"/>
                  </a:lnTo>
                  <a:lnTo>
                    <a:pt x="7620" y="13970"/>
                  </a:lnTo>
                  <a:lnTo>
                    <a:pt x="10795" y="13335"/>
                  </a:lnTo>
                  <a:lnTo>
                    <a:pt x="16510" y="133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63C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328284" y="440372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635" y="0"/>
                  </a:moveTo>
                  <a:lnTo>
                    <a:pt x="0" y="0"/>
                  </a:lnTo>
                  <a:lnTo>
                    <a:pt x="2539" y="5080"/>
                  </a:lnTo>
                  <a:lnTo>
                    <a:pt x="1904" y="317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B41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2569" y="43942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75" y="0"/>
                  </a:moveTo>
                  <a:lnTo>
                    <a:pt x="1904" y="0"/>
                  </a:lnTo>
                  <a:lnTo>
                    <a:pt x="1904" y="635"/>
                  </a:lnTo>
                  <a:lnTo>
                    <a:pt x="0" y="635"/>
                  </a:lnTo>
                  <a:lnTo>
                    <a:pt x="634" y="1269"/>
                  </a:lnTo>
                  <a:lnTo>
                    <a:pt x="634" y="1905"/>
                  </a:lnTo>
                  <a:lnTo>
                    <a:pt x="1269" y="2539"/>
                  </a:lnTo>
                  <a:lnTo>
                    <a:pt x="3809" y="2539"/>
                  </a:lnTo>
                  <a:lnTo>
                    <a:pt x="3809" y="126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6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323839" y="43967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79" h="6985">
                  <a:moveTo>
                    <a:pt x="2539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635" y="1905"/>
                  </a:lnTo>
                  <a:lnTo>
                    <a:pt x="1905" y="3810"/>
                  </a:lnTo>
                  <a:lnTo>
                    <a:pt x="4445" y="6985"/>
                  </a:lnTo>
                  <a:lnTo>
                    <a:pt x="5080" y="6985"/>
                  </a:lnTo>
                  <a:lnTo>
                    <a:pt x="3810" y="2540"/>
                  </a:lnTo>
                  <a:lnTo>
                    <a:pt x="3175" y="6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53C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500879" y="2926714"/>
              <a:ext cx="46355" cy="5715"/>
            </a:xfrm>
            <a:custGeom>
              <a:avLst/>
              <a:gdLst/>
              <a:ahLst/>
              <a:cxnLst/>
              <a:rect l="l" t="t" r="r" b="b"/>
              <a:pathLst>
                <a:path w="46354" h="5714">
                  <a:moveTo>
                    <a:pt x="11430" y="0"/>
                  </a:moveTo>
                  <a:lnTo>
                    <a:pt x="0" y="0"/>
                  </a:lnTo>
                  <a:lnTo>
                    <a:pt x="21590" y="2539"/>
                  </a:lnTo>
                  <a:lnTo>
                    <a:pt x="43180" y="5714"/>
                  </a:lnTo>
                  <a:lnTo>
                    <a:pt x="46355" y="1905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rgbClr val="BD7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544059" y="2928619"/>
              <a:ext cx="867410" cy="667385"/>
            </a:xfrm>
            <a:custGeom>
              <a:avLst/>
              <a:gdLst/>
              <a:ahLst/>
              <a:cxnLst/>
              <a:rect l="l" t="t" r="r" b="b"/>
              <a:pathLst>
                <a:path w="867410" h="667385">
                  <a:moveTo>
                    <a:pt x="3175" y="0"/>
                  </a:moveTo>
                  <a:lnTo>
                    <a:pt x="0" y="3809"/>
                  </a:lnTo>
                  <a:lnTo>
                    <a:pt x="51435" y="12700"/>
                  </a:lnTo>
                  <a:lnTo>
                    <a:pt x="102235" y="23494"/>
                  </a:lnTo>
                  <a:lnTo>
                    <a:pt x="153035" y="36194"/>
                  </a:lnTo>
                  <a:lnTo>
                    <a:pt x="202564" y="50800"/>
                  </a:lnTo>
                  <a:lnTo>
                    <a:pt x="250825" y="67309"/>
                  </a:lnTo>
                  <a:lnTo>
                    <a:pt x="298450" y="85725"/>
                  </a:lnTo>
                  <a:lnTo>
                    <a:pt x="344804" y="106044"/>
                  </a:lnTo>
                  <a:lnTo>
                    <a:pt x="389889" y="128269"/>
                  </a:lnTo>
                  <a:lnTo>
                    <a:pt x="433704" y="152400"/>
                  </a:lnTo>
                  <a:lnTo>
                    <a:pt x="476885" y="179069"/>
                  </a:lnTo>
                  <a:lnTo>
                    <a:pt x="518160" y="208279"/>
                  </a:lnTo>
                  <a:lnTo>
                    <a:pt x="558164" y="238759"/>
                  </a:lnTo>
                  <a:lnTo>
                    <a:pt x="595629" y="271144"/>
                  </a:lnTo>
                  <a:lnTo>
                    <a:pt x="631825" y="304800"/>
                  </a:lnTo>
                  <a:lnTo>
                    <a:pt x="665479" y="340359"/>
                  </a:lnTo>
                  <a:lnTo>
                    <a:pt x="697229" y="377189"/>
                  </a:lnTo>
                  <a:lnTo>
                    <a:pt x="727075" y="415289"/>
                  </a:lnTo>
                  <a:lnTo>
                    <a:pt x="755014" y="454659"/>
                  </a:lnTo>
                  <a:lnTo>
                    <a:pt x="781050" y="495300"/>
                  </a:lnTo>
                  <a:lnTo>
                    <a:pt x="804544" y="536575"/>
                  </a:lnTo>
                  <a:lnTo>
                    <a:pt x="826135" y="579754"/>
                  </a:lnTo>
                  <a:lnTo>
                    <a:pt x="845819" y="622934"/>
                  </a:lnTo>
                  <a:lnTo>
                    <a:pt x="863600" y="667384"/>
                  </a:lnTo>
                  <a:lnTo>
                    <a:pt x="867410" y="661669"/>
                  </a:lnTo>
                  <a:lnTo>
                    <a:pt x="850900" y="618489"/>
                  </a:lnTo>
                  <a:lnTo>
                    <a:pt x="833119" y="575309"/>
                  </a:lnTo>
                  <a:lnTo>
                    <a:pt x="812800" y="534034"/>
                  </a:lnTo>
                  <a:lnTo>
                    <a:pt x="791210" y="492759"/>
                  </a:lnTo>
                  <a:lnTo>
                    <a:pt x="767079" y="452754"/>
                  </a:lnTo>
                  <a:lnTo>
                    <a:pt x="741044" y="414019"/>
                  </a:lnTo>
                  <a:lnTo>
                    <a:pt x="713104" y="375919"/>
                  </a:lnTo>
                  <a:lnTo>
                    <a:pt x="682625" y="339089"/>
                  </a:lnTo>
                  <a:lnTo>
                    <a:pt x="649604" y="302894"/>
                  </a:lnTo>
                  <a:lnTo>
                    <a:pt x="614679" y="268604"/>
                  </a:lnTo>
                  <a:lnTo>
                    <a:pt x="576579" y="234950"/>
                  </a:lnTo>
                  <a:lnTo>
                    <a:pt x="535304" y="202564"/>
                  </a:lnTo>
                  <a:lnTo>
                    <a:pt x="492125" y="171450"/>
                  </a:lnTo>
                  <a:lnTo>
                    <a:pt x="445135" y="141604"/>
                  </a:lnTo>
                  <a:lnTo>
                    <a:pt x="391794" y="111759"/>
                  </a:lnTo>
                  <a:lnTo>
                    <a:pt x="339089" y="85089"/>
                  </a:lnTo>
                  <a:lnTo>
                    <a:pt x="287654" y="63500"/>
                  </a:lnTo>
                  <a:lnTo>
                    <a:pt x="237489" y="45084"/>
                  </a:lnTo>
                  <a:lnTo>
                    <a:pt x="188594" y="30479"/>
                  </a:lnTo>
                  <a:lnTo>
                    <a:pt x="140969" y="18414"/>
                  </a:lnTo>
                  <a:lnTo>
                    <a:pt x="93979" y="9525"/>
                  </a:lnTo>
                  <a:lnTo>
                    <a:pt x="47625" y="380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BD73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407659" y="3590289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810" y="0"/>
                  </a:moveTo>
                  <a:lnTo>
                    <a:pt x="6985" y="8889"/>
                  </a:lnTo>
                  <a:lnTo>
                    <a:pt x="5079" y="2539"/>
                  </a:lnTo>
                  <a:lnTo>
                    <a:pt x="3810" y="0"/>
                  </a:lnTo>
                  <a:close/>
                </a:path>
                <a:path w="6985" h="8889">
                  <a:moveTo>
                    <a:pt x="3810" y="0"/>
                  </a:moveTo>
                  <a:lnTo>
                    <a:pt x="0" y="5714"/>
                  </a:lnTo>
                  <a:lnTo>
                    <a:pt x="0" y="6350"/>
                  </a:lnTo>
                  <a:lnTo>
                    <a:pt x="1269" y="44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6259" y="2933064"/>
              <a:ext cx="168910" cy="112395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4477384" y="2944494"/>
              <a:ext cx="921385" cy="669925"/>
            </a:xfrm>
            <a:custGeom>
              <a:avLst/>
              <a:gdLst/>
              <a:ahLst/>
              <a:cxnLst/>
              <a:rect l="l" t="t" r="r" b="b"/>
              <a:pathLst>
                <a:path w="921385" h="669925">
                  <a:moveTo>
                    <a:pt x="57785" y="0"/>
                  </a:moveTo>
                  <a:lnTo>
                    <a:pt x="42544" y="20954"/>
                  </a:lnTo>
                  <a:lnTo>
                    <a:pt x="27939" y="41909"/>
                  </a:lnTo>
                  <a:lnTo>
                    <a:pt x="0" y="86359"/>
                  </a:lnTo>
                  <a:lnTo>
                    <a:pt x="29844" y="85089"/>
                  </a:lnTo>
                  <a:lnTo>
                    <a:pt x="59054" y="84454"/>
                  </a:lnTo>
                  <a:lnTo>
                    <a:pt x="106679" y="85725"/>
                  </a:lnTo>
                  <a:lnTo>
                    <a:pt x="154939" y="89534"/>
                  </a:lnTo>
                  <a:lnTo>
                    <a:pt x="202564" y="95250"/>
                  </a:lnTo>
                  <a:lnTo>
                    <a:pt x="249554" y="104139"/>
                  </a:lnTo>
                  <a:lnTo>
                    <a:pt x="297179" y="115569"/>
                  </a:lnTo>
                  <a:lnTo>
                    <a:pt x="344169" y="129539"/>
                  </a:lnTo>
                  <a:lnTo>
                    <a:pt x="390525" y="146050"/>
                  </a:lnTo>
                  <a:lnTo>
                    <a:pt x="436244" y="165100"/>
                  </a:lnTo>
                  <a:lnTo>
                    <a:pt x="481329" y="187325"/>
                  </a:lnTo>
                  <a:lnTo>
                    <a:pt x="525779" y="211454"/>
                  </a:lnTo>
                  <a:lnTo>
                    <a:pt x="571500" y="240029"/>
                  </a:lnTo>
                  <a:lnTo>
                    <a:pt x="614679" y="270509"/>
                  </a:lnTo>
                  <a:lnTo>
                    <a:pt x="655319" y="302894"/>
                  </a:lnTo>
                  <a:lnTo>
                    <a:pt x="694054" y="337184"/>
                  </a:lnTo>
                  <a:lnTo>
                    <a:pt x="730250" y="374014"/>
                  </a:lnTo>
                  <a:lnTo>
                    <a:pt x="763904" y="412114"/>
                  </a:lnTo>
                  <a:lnTo>
                    <a:pt x="795654" y="451484"/>
                  </a:lnTo>
                  <a:lnTo>
                    <a:pt x="824864" y="492759"/>
                  </a:lnTo>
                  <a:lnTo>
                    <a:pt x="852169" y="535304"/>
                  </a:lnTo>
                  <a:lnTo>
                    <a:pt x="876300" y="578484"/>
                  </a:lnTo>
                  <a:lnTo>
                    <a:pt x="898525" y="623569"/>
                  </a:lnTo>
                  <a:lnTo>
                    <a:pt x="918210" y="669925"/>
                  </a:lnTo>
                  <a:lnTo>
                    <a:pt x="921385" y="664844"/>
                  </a:lnTo>
                  <a:lnTo>
                    <a:pt x="904239" y="620394"/>
                  </a:lnTo>
                  <a:lnTo>
                    <a:pt x="885189" y="576579"/>
                  </a:lnTo>
                  <a:lnTo>
                    <a:pt x="863600" y="534034"/>
                  </a:lnTo>
                  <a:lnTo>
                    <a:pt x="840104" y="492125"/>
                  </a:lnTo>
                  <a:lnTo>
                    <a:pt x="814704" y="450850"/>
                  </a:lnTo>
                  <a:lnTo>
                    <a:pt x="787400" y="411479"/>
                  </a:lnTo>
                  <a:lnTo>
                    <a:pt x="757554" y="373379"/>
                  </a:lnTo>
                  <a:lnTo>
                    <a:pt x="725804" y="336550"/>
                  </a:lnTo>
                  <a:lnTo>
                    <a:pt x="692150" y="300989"/>
                  </a:lnTo>
                  <a:lnTo>
                    <a:pt x="656589" y="266700"/>
                  </a:lnTo>
                  <a:lnTo>
                    <a:pt x="618489" y="234314"/>
                  </a:lnTo>
                  <a:lnTo>
                    <a:pt x="579119" y="203834"/>
                  </a:lnTo>
                  <a:lnTo>
                    <a:pt x="537210" y="174625"/>
                  </a:lnTo>
                  <a:lnTo>
                    <a:pt x="494029" y="147954"/>
                  </a:lnTo>
                  <a:lnTo>
                    <a:pt x="450214" y="123825"/>
                  </a:lnTo>
                  <a:lnTo>
                    <a:pt x="405129" y="101600"/>
                  </a:lnTo>
                  <a:lnTo>
                    <a:pt x="358775" y="81279"/>
                  </a:lnTo>
                  <a:lnTo>
                    <a:pt x="310514" y="62864"/>
                  </a:lnTo>
                  <a:lnTo>
                    <a:pt x="261619" y="46354"/>
                  </a:lnTo>
                  <a:lnTo>
                    <a:pt x="212089" y="31750"/>
                  </a:lnTo>
                  <a:lnTo>
                    <a:pt x="161289" y="19050"/>
                  </a:lnTo>
                  <a:lnTo>
                    <a:pt x="109854" y="8889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771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4294504" y="3030854"/>
              <a:ext cx="182880" cy="885190"/>
            </a:xfrm>
            <a:custGeom>
              <a:avLst/>
              <a:gdLst/>
              <a:ahLst/>
              <a:cxnLst/>
              <a:rect l="l" t="t" r="r" b="b"/>
              <a:pathLst>
                <a:path w="182879" h="885189">
                  <a:moveTo>
                    <a:pt x="182880" y="0"/>
                  </a:moveTo>
                  <a:lnTo>
                    <a:pt x="127635" y="5080"/>
                  </a:lnTo>
                  <a:lnTo>
                    <a:pt x="72390" y="13970"/>
                  </a:lnTo>
                  <a:lnTo>
                    <a:pt x="55245" y="57785"/>
                  </a:lnTo>
                  <a:lnTo>
                    <a:pt x="40005" y="102870"/>
                  </a:lnTo>
                  <a:lnTo>
                    <a:pt x="27305" y="147955"/>
                  </a:lnTo>
                  <a:lnTo>
                    <a:pt x="17145" y="193040"/>
                  </a:lnTo>
                  <a:lnTo>
                    <a:pt x="8890" y="238760"/>
                  </a:lnTo>
                  <a:lnTo>
                    <a:pt x="3175" y="284480"/>
                  </a:lnTo>
                  <a:lnTo>
                    <a:pt x="635" y="333375"/>
                  </a:lnTo>
                  <a:lnTo>
                    <a:pt x="0" y="382270"/>
                  </a:lnTo>
                  <a:lnTo>
                    <a:pt x="2540" y="431800"/>
                  </a:lnTo>
                  <a:lnTo>
                    <a:pt x="7620" y="481330"/>
                  </a:lnTo>
                  <a:lnTo>
                    <a:pt x="14605" y="531495"/>
                  </a:lnTo>
                  <a:lnTo>
                    <a:pt x="24130" y="581660"/>
                  </a:lnTo>
                  <a:lnTo>
                    <a:pt x="36195" y="631825"/>
                  </a:lnTo>
                  <a:lnTo>
                    <a:pt x="57785" y="702310"/>
                  </a:lnTo>
                  <a:lnTo>
                    <a:pt x="74930" y="749300"/>
                  </a:lnTo>
                  <a:lnTo>
                    <a:pt x="95250" y="795020"/>
                  </a:lnTo>
                  <a:lnTo>
                    <a:pt x="117475" y="840740"/>
                  </a:lnTo>
                  <a:lnTo>
                    <a:pt x="142240" y="885190"/>
                  </a:lnTo>
                  <a:lnTo>
                    <a:pt x="153035" y="884555"/>
                  </a:lnTo>
                  <a:lnTo>
                    <a:pt x="132715" y="841375"/>
                  </a:lnTo>
                  <a:lnTo>
                    <a:pt x="114935" y="796925"/>
                  </a:lnTo>
                  <a:lnTo>
                    <a:pt x="99060" y="751840"/>
                  </a:lnTo>
                  <a:lnTo>
                    <a:pt x="85725" y="706755"/>
                  </a:lnTo>
                  <a:lnTo>
                    <a:pt x="74930" y="660400"/>
                  </a:lnTo>
                  <a:lnTo>
                    <a:pt x="66040" y="613410"/>
                  </a:lnTo>
                  <a:lnTo>
                    <a:pt x="59690" y="566420"/>
                  </a:lnTo>
                  <a:lnTo>
                    <a:pt x="55880" y="518795"/>
                  </a:lnTo>
                  <a:lnTo>
                    <a:pt x="54610" y="470535"/>
                  </a:lnTo>
                  <a:lnTo>
                    <a:pt x="55880" y="422910"/>
                  </a:lnTo>
                  <a:lnTo>
                    <a:pt x="59690" y="374650"/>
                  </a:lnTo>
                  <a:lnTo>
                    <a:pt x="65405" y="327025"/>
                  </a:lnTo>
                  <a:lnTo>
                    <a:pt x="74295" y="279400"/>
                  </a:lnTo>
                  <a:lnTo>
                    <a:pt x="85725" y="231775"/>
                  </a:lnTo>
                  <a:lnTo>
                    <a:pt x="99695" y="184785"/>
                  </a:lnTo>
                  <a:lnTo>
                    <a:pt x="116205" y="137795"/>
                  </a:lnTo>
                  <a:lnTo>
                    <a:pt x="135255" y="92075"/>
                  </a:lnTo>
                  <a:lnTo>
                    <a:pt x="157480" y="46355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957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4349114" y="3028949"/>
              <a:ext cx="1046480" cy="1269365"/>
            </a:xfrm>
            <a:custGeom>
              <a:avLst/>
              <a:gdLst/>
              <a:ahLst/>
              <a:cxnLst/>
              <a:rect l="l" t="t" r="r" b="b"/>
              <a:pathLst>
                <a:path w="1046479" h="1269364">
                  <a:moveTo>
                    <a:pt x="187325" y="0"/>
                  </a:moveTo>
                  <a:lnTo>
                    <a:pt x="128270" y="1904"/>
                  </a:lnTo>
                  <a:lnTo>
                    <a:pt x="102870" y="48260"/>
                  </a:lnTo>
                  <a:lnTo>
                    <a:pt x="80645" y="93979"/>
                  </a:lnTo>
                  <a:lnTo>
                    <a:pt x="61595" y="139700"/>
                  </a:lnTo>
                  <a:lnTo>
                    <a:pt x="45085" y="186689"/>
                  </a:lnTo>
                  <a:lnTo>
                    <a:pt x="31114" y="233679"/>
                  </a:lnTo>
                  <a:lnTo>
                    <a:pt x="19685" y="281304"/>
                  </a:lnTo>
                  <a:lnTo>
                    <a:pt x="10795" y="328929"/>
                  </a:lnTo>
                  <a:lnTo>
                    <a:pt x="5080" y="376554"/>
                  </a:lnTo>
                  <a:lnTo>
                    <a:pt x="1270" y="424814"/>
                  </a:lnTo>
                  <a:lnTo>
                    <a:pt x="0" y="472439"/>
                  </a:lnTo>
                  <a:lnTo>
                    <a:pt x="1270" y="520700"/>
                  </a:lnTo>
                  <a:lnTo>
                    <a:pt x="5080" y="568325"/>
                  </a:lnTo>
                  <a:lnTo>
                    <a:pt x="11430" y="615314"/>
                  </a:lnTo>
                  <a:lnTo>
                    <a:pt x="20320" y="662304"/>
                  </a:lnTo>
                  <a:lnTo>
                    <a:pt x="31114" y="708660"/>
                  </a:lnTo>
                  <a:lnTo>
                    <a:pt x="44450" y="753745"/>
                  </a:lnTo>
                  <a:lnTo>
                    <a:pt x="60325" y="798829"/>
                  </a:lnTo>
                  <a:lnTo>
                    <a:pt x="78105" y="843279"/>
                  </a:lnTo>
                  <a:lnTo>
                    <a:pt x="98425" y="886460"/>
                  </a:lnTo>
                  <a:lnTo>
                    <a:pt x="109220" y="885825"/>
                  </a:lnTo>
                  <a:lnTo>
                    <a:pt x="140335" y="885189"/>
                  </a:lnTo>
                  <a:lnTo>
                    <a:pt x="191770" y="886460"/>
                  </a:lnTo>
                  <a:lnTo>
                    <a:pt x="243205" y="890904"/>
                  </a:lnTo>
                  <a:lnTo>
                    <a:pt x="294639" y="897254"/>
                  </a:lnTo>
                  <a:lnTo>
                    <a:pt x="345439" y="906779"/>
                  </a:lnTo>
                  <a:lnTo>
                    <a:pt x="396239" y="918845"/>
                  </a:lnTo>
                  <a:lnTo>
                    <a:pt x="446405" y="934085"/>
                  </a:lnTo>
                  <a:lnTo>
                    <a:pt x="496570" y="951864"/>
                  </a:lnTo>
                  <a:lnTo>
                    <a:pt x="545464" y="972185"/>
                  </a:lnTo>
                  <a:lnTo>
                    <a:pt x="594360" y="995679"/>
                  </a:lnTo>
                  <a:lnTo>
                    <a:pt x="641985" y="1022350"/>
                  </a:lnTo>
                  <a:lnTo>
                    <a:pt x="688975" y="1051560"/>
                  </a:lnTo>
                  <a:lnTo>
                    <a:pt x="734060" y="1083310"/>
                  </a:lnTo>
                  <a:lnTo>
                    <a:pt x="776605" y="1116329"/>
                  </a:lnTo>
                  <a:lnTo>
                    <a:pt x="816610" y="1151889"/>
                  </a:lnTo>
                  <a:lnTo>
                    <a:pt x="854710" y="1189354"/>
                  </a:lnTo>
                  <a:lnTo>
                    <a:pt x="890270" y="1228725"/>
                  </a:lnTo>
                  <a:lnTo>
                    <a:pt x="923925" y="1269364"/>
                  </a:lnTo>
                  <a:lnTo>
                    <a:pt x="913764" y="1217929"/>
                  </a:lnTo>
                  <a:lnTo>
                    <a:pt x="906780" y="1166495"/>
                  </a:lnTo>
                  <a:lnTo>
                    <a:pt x="902335" y="1115060"/>
                  </a:lnTo>
                  <a:lnTo>
                    <a:pt x="900430" y="1062989"/>
                  </a:lnTo>
                  <a:lnTo>
                    <a:pt x="902335" y="1013460"/>
                  </a:lnTo>
                  <a:lnTo>
                    <a:pt x="906145" y="963929"/>
                  </a:lnTo>
                  <a:lnTo>
                    <a:pt x="913130" y="914400"/>
                  </a:lnTo>
                  <a:lnTo>
                    <a:pt x="923289" y="865504"/>
                  </a:lnTo>
                  <a:lnTo>
                    <a:pt x="935989" y="816610"/>
                  </a:lnTo>
                  <a:lnTo>
                    <a:pt x="951864" y="768985"/>
                  </a:lnTo>
                  <a:lnTo>
                    <a:pt x="970914" y="721360"/>
                  </a:lnTo>
                  <a:lnTo>
                    <a:pt x="992505" y="675004"/>
                  </a:lnTo>
                  <a:lnTo>
                    <a:pt x="1017905" y="629920"/>
                  </a:lnTo>
                  <a:lnTo>
                    <a:pt x="1046480" y="585470"/>
                  </a:lnTo>
                  <a:lnTo>
                    <a:pt x="1026795" y="539114"/>
                  </a:lnTo>
                  <a:lnTo>
                    <a:pt x="1004570" y="494664"/>
                  </a:lnTo>
                  <a:lnTo>
                    <a:pt x="980439" y="450850"/>
                  </a:lnTo>
                  <a:lnTo>
                    <a:pt x="953135" y="408304"/>
                  </a:lnTo>
                  <a:lnTo>
                    <a:pt x="923925" y="367029"/>
                  </a:lnTo>
                  <a:lnTo>
                    <a:pt x="892175" y="327660"/>
                  </a:lnTo>
                  <a:lnTo>
                    <a:pt x="858520" y="289560"/>
                  </a:lnTo>
                  <a:lnTo>
                    <a:pt x="822325" y="252729"/>
                  </a:lnTo>
                  <a:lnTo>
                    <a:pt x="783589" y="218439"/>
                  </a:lnTo>
                  <a:lnTo>
                    <a:pt x="742950" y="186054"/>
                  </a:lnTo>
                  <a:lnTo>
                    <a:pt x="699770" y="155575"/>
                  </a:lnTo>
                  <a:lnTo>
                    <a:pt x="654050" y="127000"/>
                  </a:lnTo>
                  <a:lnTo>
                    <a:pt x="609600" y="102870"/>
                  </a:lnTo>
                  <a:lnTo>
                    <a:pt x="564514" y="80645"/>
                  </a:lnTo>
                  <a:lnTo>
                    <a:pt x="518795" y="61595"/>
                  </a:lnTo>
                  <a:lnTo>
                    <a:pt x="472439" y="45085"/>
                  </a:lnTo>
                  <a:lnTo>
                    <a:pt x="425450" y="31114"/>
                  </a:lnTo>
                  <a:lnTo>
                    <a:pt x="377825" y="19685"/>
                  </a:lnTo>
                  <a:lnTo>
                    <a:pt x="330835" y="10795"/>
                  </a:lnTo>
                  <a:lnTo>
                    <a:pt x="283210" y="5079"/>
                  </a:lnTo>
                  <a:lnTo>
                    <a:pt x="234950" y="1270"/>
                  </a:lnTo>
                  <a:lnTo>
                    <a:pt x="187325" y="0"/>
                  </a:lnTo>
                  <a:close/>
                </a:path>
              </a:pathLst>
            </a:custGeom>
            <a:solidFill>
              <a:srgbClr val="946F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4364354" y="2952749"/>
              <a:ext cx="45720" cy="92075"/>
            </a:xfrm>
            <a:custGeom>
              <a:avLst/>
              <a:gdLst/>
              <a:ahLst/>
              <a:cxnLst/>
              <a:rect l="l" t="t" r="r" b="b"/>
              <a:pathLst>
                <a:path w="45720" h="92075">
                  <a:moveTo>
                    <a:pt x="45720" y="0"/>
                  </a:moveTo>
                  <a:lnTo>
                    <a:pt x="17780" y="51435"/>
                  </a:lnTo>
                  <a:lnTo>
                    <a:pt x="0" y="92075"/>
                  </a:lnTo>
                  <a:lnTo>
                    <a:pt x="1905" y="92075"/>
                  </a:lnTo>
                  <a:lnTo>
                    <a:pt x="11430" y="68579"/>
                  </a:lnTo>
                  <a:lnTo>
                    <a:pt x="22225" y="45720"/>
                  </a:lnTo>
                  <a:lnTo>
                    <a:pt x="33655" y="22860"/>
                  </a:lnTo>
                  <a:lnTo>
                    <a:pt x="45720" y="0"/>
                  </a:lnTo>
                  <a:close/>
                </a:path>
              </a:pathLst>
            </a:custGeom>
            <a:solidFill>
              <a:srgbClr val="926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4297679" y="3044824"/>
              <a:ext cx="69215" cy="270510"/>
            </a:xfrm>
            <a:custGeom>
              <a:avLst/>
              <a:gdLst/>
              <a:ahLst/>
              <a:cxnLst/>
              <a:rect l="l" t="t" r="r" b="b"/>
              <a:pathLst>
                <a:path w="69214" h="270510">
                  <a:moveTo>
                    <a:pt x="69215" y="0"/>
                  </a:moveTo>
                  <a:lnTo>
                    <a:pt x="49530" y="44450"/>
                  </a:lnTo>
                  <a:lnTo>
                    <a:pt x="34925" y="88900"/>
                  </a:lnTo>
                  <a:lnTo>
                    <a:pt x="22225" y="133985"/>
                  </a:lnTo>
                  <a:lnTo>
                    <a:pt x="12700" y="179070"/>
                  </a:lnTo>
                  <a:lnTo>
                    <a:pt x="5080" y="224789"/>
                  </a:lnTo>
                  <a:lnTo>
                    <a:pt x="0" y="270510"/>
                  </a:lnTo>
                  <a:lnTo>
                    <a:pt x="5715" y="224789"/>
                  </a:lnTo>
                  <a:lnTo>
                    <a:pt x="13970" y="179070"/>
                  </a:lnTo>
                  <a:lnTo>
                    <a:pt x="24130" y="133985"/>
                  </a:lnTo>
                  <a:lnTo>
                    <a:pt x="36830" y="88900"/>
                  </a:lnTo>
                  <a:lnTo>
                    <a:pt x="52070" y="43814"/>
                  </a:lnTo>
                  <a:lnTo>
                    <a:pt x="69215" y="0"/>
                  </a:lnTo>
                  <a:close/>
                </a:path>
              </a:pathLst>
            </a:custGeom>
            <a:solidFill>
              <a:srgbClr val="906D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5262879" y="3771900"/>
              <a:ext cx="62865" cy="585470"/>
            </a:xfrm>
            <a:custGeom>
              <a:avLst/>
              <a:gdLst/>
              <a:ahLst/>
              <a:cxnLst/>
              <a:rect l="l" t="t" r="r" b="b"/>
              <a:pathLst>
                <a:path w="62864" h="585470">
                  <a:moveTo>
                    <a:pt x="62865" y="0"/>
                  </a:moveTo>
                  <a:lnTo>
                    <a:pt x="45720" y="44450"/>
                  </a:lnTo>
                  <a:lnTo>
                    <a:pt x="31750" y="89535"/>
                  </a:lnTo>
                  <a:lnTo>
                    <a:pt x="20320" y="135254"/>
                  </a:lnTo>
                  <a:lnTo>
                    <a:pt x="11430" y="180975"/>
                  </a:lnTo>
                  <a:lnTo>
                    <a:pt x="5080" y="227329"/>
                  </a:lnTo>
                  <a:lnTo>
                    <a:pt x="1270" y="274320"/>
                  </a:lnTo>
                  <a:lnTo>
                    <a:pt x="0" y="320675"/>
                  </a:lnTo>
                  <a:lnTo>
                    <a:pt x="1270" y="367664"/>
                  </a:lnTo>
                  <a:lnTo>
                    <a:pt x="5080" y="414654"/>
                  </a:lnTo>
                  <a:lnTo>
                    <a:pt x="11430" y="461645"/>
                  </a:lnTo>
                  <a:lnTo>
                    <a:pt x="19685" y="508000"/>
                  </a:lnTo>
                  <a:lnTo>
                    <a:pt x="30480" y="553719"/>
                  </a:lnTo>
                  <a:lnTo>
                    <a:pt x="50165" y="582294"/>
                  </a:lnTo>
                  <a:lnTo>
                    <a:pt x="52070" y="585469"/>
                  </a:lnTo>
                  <a:lnTo>
                    <a:pt x="45720" y="560705"/>
                  </a:lnTo>
                  <a:lnTo>
                    <a:pt x="40005" y="535304"/>
                  </a:lnTo>
                  <a:lnTo>
                    <a:pt x="34925" y="509270"/>
                  </a:lnTo>
                  <a:lnTo>
                    <a:pt x="34708" y="508000"/>
                  </a:lnTo>
                  <a:lnTo>
                    <a:pt x="34290" y="508000"/>
                  </a:lnTo>
                  <a:lnTo>
                    <a:pt x="27305" y="462279"/>
                  </a:lnTo>
                  <a:lnTo>
                    <a:pt x="22860" y="421639"/>
                  </a:lnTo>
                  <a:lnTo>
                    <a:pt x="17780" y="351154"/>
                  </a:lnTo>
                  <a:lnTo>
                    <a:pt x="16510" y="300354"/>
                  </a:lnTo>
                  <a:lnTo>
                    <a:pt x="17780" y="248920"/>
                  </a:lnTo>
                  <a:lnTo>
                    <a:pt x="22225" y="197485"/>
                  </a:lnTo>
                  <a:lnTo>
                    <a:pt x="27940" y="147320"/>
                  </a:lnTo>
                  <a:lnTo>
                    <a:pt x="36195" y="97154"/>
                  </a:lnTo>
                  <a:lnTo>
                    <a:pt x="48260" y="48260"/>
                  </a:lnTo>
                  <a:lnTo>
                    <a:pt x="62865" y="0"/>
                  </a:lnTo>
                  <a:close/>
                </a:path>
                <a:path w="62864" h="585470">
                  <a:moveTo>
                    <a:pt x="30731" y="484708"/>
                  </a:moveTo>
                  <a:lnTo>
                    <a:pt x="34290" y="508000"/>
                  </a:lnTo>
                  <a:lnTo>
                    <a:pt x="34708" y="508000"/>
                  </a:lnTo>
                  <a:lnTo>
                    <a:pt x="30731" y="484708"/>
                  </a:lnTo>
                  <a:close/>
                </a:path>
              </a:pathLst>
            </a:custGeom>
            <a:solidFill>
              <a:srgbClr val="9A6C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5394959" y="36099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175" y="0"/>
                  </a:moveTo>
                  <a:lnTo>
                    <a:pt x="0" y="5079"/>
                  </a:lnTo>
                  <a:lnTo>
                    <a:pt x="635" y="6985"/>
                  </a:lnTo>
                  <a:lnTo>
                    <a:pt x="1269" y="5079"/>
                  </a:lnTo>
                  <a:lnTo>
                    <a:pt x="3810" y="190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91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5249544" y="3614419"/>
              <a:ext cx="146685" cy="710565"/>
            </a:xfrm>
            <a:custGeom>
              <a:avLst/>
              <a:gdLst/>
              <a:ahLst/>
              <a:cxnLst/>
              <a:rect l="l" t="t" r="r" b="b"/>
              <a:pathLst>
                <a:path w="146685" h="710564">
                  <a:moveTo>
                    <a:pt x="146050" y="0"/>
                  </a:moveTo>
                  <a:lnTo>
                    <a:pt x="117475" y="44450"/>
                  </a:lnTo>
                  <a:lnTo>
                    <a:pt x="92075" y="89534"/>
                  </a:lnTo>
                  <a:lnTo>
                    <a:pt x="70484" y="135889"/>
                  </a:lnTo>
                  <a:lnTo>
                    <a:pt x="51434" y="183514"/>
                  </a:lnTo>
                  <a:lnTo>
                    <a:pt x="35559" y="231139"/>
                  </a:lnTo>
                  <a:lnTo>
                    <a:pt x="22859" y="280034"/>
                  </a:lnTo>
                  <a:lnTo>
                    <a:pt x="12700" y="328929"/>
                  </a:lnTo>
                  <a:lnTo>
                    <a:pt x="5714" y="378459"/>
                  </a:lnTo>
                  <a:lnTo>
                    <a:pt x="1904" y="427989"/>
                  </a:lnTo>
                  <a:lnTo>
                    <a:pt x="0" y="477519"/>
                  </a:lnTo>
                  <a:lnTo>
                    <a:pt x="1904" y="529589"/>
                  </a:lnTo>
                  <a:lnTo>
                    <a:pt x="6350" y="581025"/>
                  </a:lnTo>
                  <a:lnTo>
                    <a:pt x="13334" y="632459"/>
                  </a:lnTo>
                  <a:lnTo>
                    <a:pt x="23494" y="683894"/>
                  </a:lnTo>
                  <a:lnTo>
                    <a:pt x="43814" y="710564"/>
                  </a:lnTo>
                  <a:lnTo>
                    <a:pt x="33019" y="664844"/>
                  </a:lnTo>
                  <a:lnTo>
                    <a:pt x="24764" y="618489"/>
                  </a:lnTo>
                  <a:lnTo>
                    <a:pt x="18414" y="571500"/>
                  </a:lnTo>
                  <a:lnTo>
                    <a:pt x="14604" y="524509"/>
                  </a:lnTo>
                  <a:lnTo>
                    <a:pt x="13334" y="477519"/>
                  </a:lnTo>
                  <a:lnTo>
                    <a:pt x="14604" y="431164"/>
                  </a:lnTo>
                  <a:lnTo>
                    <a:pt x="18414" y="384175"/>
                  </a:lnTo>
                  <a:lnTo>
                    <a:pt x="24764" y="337819"/>
                  </a:lnTo>
                  <a:lnTo>
                    <a:pt x="33654" y="292100"/>
                  </a:lnTo>
                  <a:lnTo>
                    <a:pt x="45084" y="246379"/>
                  </a:lnTo>
                  <a:lnTo>
                    <a:pt x="59054" y="201294"/>
                  </a:lnTo>
                  <a:lnTo>
                    <a:pt x="76200" y="156844"/>
                  </a:lnTo>
                  <a:lnTo>
                    <a:pt x="90804" y="116204"/>
                  </a:lnTo>
                  <a:lnTo>
                    <a:pt x="107950" y="76200"/>
                  </a:lnTo>
                  <a:lnTo>
                    <a:pt x="126364" y="38100"/>
                  </a:lnTo>
                  <a:lnTo>
                    <a:pt x="146684" y="1904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444364" y="3928109"/>
              <a:ext cx="852805" cy="462915"/>
            </a:xfrm>
            <a:custGeom>
              <a:avLst/>
              <a:gdLst/>
              <a:ahLst/>
              <a:cxnLst/>
              <a:rect l="l" t="t" r="r" b="b"/>
              <a:pathLst>
                <a:path w="852804" h="462914">
                  <a:moveTo>
                    <a:pt x="44450" y="0"/>
                  </a:moveTo>
                  <a:lnTo>
                    <a:pt x="9525" y="635"/>
                  </a:lnTo>
                  <a:lnTo>
                    <a:pt x="0" y="1269"/>
                  </a:lnTo>
                  <a:lnTo>
                    <a:pt x="5080" y="9525"/>
                  </a:lnTo>
                  <a:lnTo>
                    <a:pt x="33020" y="52069"/>
                  </a:lnTo>
                  <a:lnTo>
                    <a:pt x="58420" y="86994"/>
                  </a:lnTo>
                  <a:lnTo>
                    <a:pt x="101600" y="139700"/>
                  </a:lnTo>
                  <a:lnTo>
                    <a:pt x="133350" y="173354"/>
                  </a:lnTo>
                  <a:lnTo>
                    <a:pt x="167005" y="206375"/>
                  </a:lnTo>
                  <a:lnTo>
                    <a:pt x="201930" y="237489"/>
                  </a:lnTo>
                  <a:lnTo>
                    <a:pt x="239395" y="267969"/>
                  </a:lnTo>
                  <a:lnTo>
                    <a:pt x="278130" y="295910"/>
                  </a:lnTo>
                  <a:lnTo>
                    <a:pt x="320675" y="323850"/>
                  </a:lnTo>
                  <a:lnTo>
                    <a:pt x="375920" y="354964"/>
                  </a:lnTo>
                  <a:lnTo>
                    <a:pt x="417830" y="375919"/>
                  </a:lnTo>
                  <a:lnTo>
                    <a:pt x="459739" y="394334"/>
                  </a:lnTo>
                  <a:lnTo>
                    <a:pt x="502920" y="410844"/>
                  </a:lnTo>
                  <a:lnTo>
                    <a:pt x="551180" y="426084"/>
                  </a:lnTo>
                  <a:lnTo>
                    <a:pt x="600075" y="439419"/>
                  </a:lnTo>
                  <a:lnTo>
                    <a:pt x="649605" y="449579"/>
                  </a:lnTo>
                  <a:lnTo>
                    <a:pt x="698500" y="457834"/>
                  </a:lnTo>
                  <a:lnTo>
                    <a:pt x="747395" y="462914"/>
                  </a:lnTo>
                  <a:lnTo>
                    <a:pt x="765175" y="461644"/>
                  </a:lnTo>
                  <a:lnTo>
                    <a:pt x="802005" y="460375"/>
                  </a:lnTo>
                  <a:lnTo>
                    <a:pt x="852593" y="460375"/>
                  </a:lnTo>
                  <a:lnTo>
                    <a:pt x="849630" y="451484"/>
                  </a:lnTo>
                  <a:lnTo>
                    <a:pt x="840739" y="422275"/>
                  </a:lnTo>
                  <a:lnTo>
                    <a:pt x="835660" y="403859"/>
                  </a:lnTo>
                  <a:lnTo>
                    <a:pt x="805814" y="364489"/>
                  </a:lnTo>
                  <a:lnTo>
                    <a:pt x="790800" y="346710"/>
                  </a:lnTo>
                  <a:lnTo>
                    <a:pt x="781685" y="346710"/>
                  </a:lnTo>
                  <a:lnTo>
                    <a:pt x="748664" y="311150"/>
                  </a:lnTo>
                  <a:lnTo>
                    <a:pt x="759025" y="311150"/>
                  </a:lnTo>
                  <a:lnTo>
                    <a:pt x="739775" y="290829"/>
                  </a:lnTo>
                  <a:lnTo>
                    <a:pt x="704214" y="255904"/>
                  </a:lnTo>
                  <a:lnTo>
                    <a:pt x="691320" y="245110"/>
                  </a:lnTo>
                  <a:lnTo>
                    <a:pt x="676910" y="245110"/>
                  </a:lnTo>
                  <a:lnTo>
                    <a:pt x="638175" y="213994"/>
                  </a:lnTo>
                  <a:lnTo>
                    <a:pt x="653170" y="213994"/>
                  </a:lnTo>
                  <a:lnTo>
                    <a:pt x="625475" y="191769"/>
                  </a:lnTo>
                  <a:lnTo>
                    <a:pt x="583564" y="162560"/>
                  </a:lnTo>
                  <a:lnTo>
                    <a:pt x="539750" y="135254"/>
                  </a:lnTo>
                  <a:lnTo>
                    <a:pt x="492125" y="109219"/>
                  </a:lnTo>
                  <a:lnTo>
                    <a:pt x="447074" y="86994"/>
                  </a:lnTo>
                  <a:lnTo>
                    <a:pt x="60325" y="86994"/>
                  </a:lnTo>
                  <a:lnTo>
                    <a:pt x="37464" y="51435"/>
                  </a:lnTo>
                  <a:lnTo>
                    <a:pt x="27305" y="33654"/>
                  </a:lnTo>
                  <a:lnTo>
                    <a:pt x="13335" y="8889"/>
                  </a:lnTo>
                  <a:lnTo>
                    <a:pt x="60325" y="8889"/>
                  </a:lnTo>
                  <a:lnTo>
                    <a:pt x="60325" y="635"/>
                  </a:lnTo>
                  <a:lnTo>
                    <a:pt x="44450" y="0"/>
                  </a:lnTo>
                  <a:close/>
                </a:path>
                <a:path w="852804" h="462914">
                  <a:moveTo>
                    <a:pt x="852593" y="460375"/>
                  </a:moveTo>
                  <a:lnTo>
                    <a:pt x="820420" y="460375"/>
                  </a:lnTo>
                  <a:lnTo>
                    <a:pt x="852805" y="461009"/>
                  </a:lnTo>
                  <a:lnTo>
                    <a:pt x="852593" y="460375"/>
                  </a:lnTo>
                  <a:close/>
                </a:path>
                <a:path w="852804" h="462914">
                  <a:moveTo>
                    <a:pt x="759025" y="311150"/>
                  </a:moveTo>
                  <a:lnTo>
                    <a:pt x="748664" y="311150"/>
                  </a:lnTo>
                  <a:lnTo>
                    <a:pt x="781685" y="346710"/>
                  </a:lnTo>
                  <a:lnTo>
                    <a:pt x="781685" y="335914"/>
                  </a:lnTo>
                  <a:lnTo>
                    <a:pt x="774064" y="327025"/>
                  </a:lnTo>
                  <a:lnTo>
                    <a:pt x="759025" y="311150"/>
                  </a:lnTo>
                  <a:close/>
                </a:path>
                <a:path w="852804" h="462914">
                  <a:moveTo>
                    <a:pt x="781685" y="335914"/>
                  </a:moveTo>
                  <a:lnTo>
                    <a:pt x="781685" y="346710"/>
                  </a:lnTo>
                  <a:lnTo>
                    <a:pt x="790800" y="346710"/>
                  </a:lnTo>
                  <a:lnTo>
                    <a:pt x="781685" y="335914"/>
                  </a:lnTo>
                  <a:close/>
                </a:path>
                <a:path w="852804" h="462914">
                  <a:moveTo>
                    <a:pt x="653170" y="213994"/>
                  </a:moveTo>
                  <a:lnTo>
                    <a:pt x="638175" y="213994"/>
                  </a:lnTo>
                  <a:lnTo>
                    <a:pt x="676910" y="245110"/>
                  </a:lnTo>
                  <a:lnTo>
                    <a:pt x="676910" y="233044"/>
                  </a:lnTo>
                  <a:lnTo>
                    <a:pt x="653170" y="213994"/>
                  </a:lnTo>
                  <a:close/>
                </a:path>
                <a:path w="852804" h="462914">
                  <a:moveTo>
                    <a:pt x="676910" y="233044"/>
                  </a:moveTo>
                  <a:lnTo>
                    <a:pt x="676910" y="245110"/>
                  </a:lnTo>
                  <a:lnTo>
                    <a:pt x="691320" y="245110"/>
                  </a:lnTo>
                  <a:lnTo>
                    <a:pt x="676910" y="233044"/>
                  </a:lnTo>
                  <a:close/>
                </a:path>
                <a:path w="852804" h="462914">
                  <a:moveTo>
                    <a:pt x="60325" y="8889"/>
                  </a:moveTo>
                  <a:lnTo>
                    <a:pt x="13335" y="8889"/>
                  </a:lnTo>
                  <a:lnTo>
                    <a:pt x="27305" y="33654"/>
                  </a:lnTo>
                  <a:lnTo>
                    <a:pt x="48895" y="69215"/>
                  </a:lnTo>
                  <a:lnTo>
                    <a:pt x="60325" y="86994"/>
                  </a:lnTo>
                  <a:lnTo>
                    <a:pt x="60325" y="8889"/>
                  </a:lnTo>
                  <a:close/>
                </a:path>
                <a:path w="852804" h="462914">
                  <a:moveTo>
                    <a:pt x="60325" y="635"/>
                  </a:moveTo>
                  <a:lnTo>
                    <a:pt x="60325" y="86994"/>
                  </a:lnTo>
                  <a:lnTo>
                    <a:pt x="447074" y="86994"/>
                  </a:lnTo>
                  <a:lnTo>
                    <a:pt x="395605" y="65404"/>
                  </a:lnTo>
                  <a:lnTo>
                    <a:pt x="346710" y="48260"/>
                  </a:lnTo>
                  <a:lnTo>
                    <a:pt x="296545" y="33654"/>
                  </a:lnTo>
                  <a:lnTo>
                    <a:pt x="247014" y="21589"/>
                  </a:lnTo>
                  <a:lnTo>
                    <a:pt x="196214" y="12064"/>
                  </a:lnTo>
                  <a:lnTo>
                    <a:pt x="146050" y="5714"/>
                  </a:lnTo>
                  <a:lnTo>
                    <a:pt x="95250" y="1269"/>
                  </a:lnTo>
                  <a:lnTo>
                    <a:pt x="60325" y="635"/>
                  </a:lnTo>
                  <a:close/>
                </a:path>
              </a:pathLst>
            </a:custGeom>
            <a:solidFill>
              <a:srgbClr val="9675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0" name="object 1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91759" y="4331335"/>
              <a:ext cx="131445" cy="64135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436744" y="3914775"/>
              <a:ext cx="843915" cy="417195"/>
            </a:xfrm>
            <a:custGeom>
              <a:avLst/>
              <a:gdLst/>
              <a:ahLst/>
              <a:cxnLst/>
              <a:rect l="l" t="t" r="r" b="b"/>
              <a:pathLst>
                <a:path w="843914" h="417195">
                  <a:moveTo>
                    <a:pt x="213783" y="13335"/>
                  </a:moveTo>
                  <a:lnTo>
                    <a:pt x="52704" y="13335"/>
                  </a:lnTo>
                  <a:lnTo>
                    <a:pt x="103504" y="14604"/>
                  </a:lnTo>
                  <a:lnTo>
                    <a:pt x="154304" y="19050"/>
                  </a:lnTo>
                  <a:lnTo>
                    <a:pt x="204469" y="25400"/>
                  </a:lnTo>
                  <a:lnTo>
                    <a:pt x="255269" y="34925"/>
                  </a:lnTo>
                  <a:lnTo>
                    <a:pt x="304800" y="46989"/>
                  </a:lnTo>
                  <a:lnTo>
                    <a:pt x="354964" y="61595"/>
                  </a:lnTo>
                  <a:lnTo>
                    <a:pt x="403859" y="78739"/>
                  </a:lnTo>
                  <a:lnTo>
                    <a:pt x="452754" y="99060"/>
                  </a:lnTo>
                  <a:lnTo>
                    <a:pt x="500379" y="122554"/>
                  </a:lnTo>
                  <a:lnTo>
                    <a:pt x="548004" y="148589"/>
                  </a:lnTo>
                  <a:lnTo>
                    <a:pt x="591819" y="175895"/>
                  </a:lnTo>
                  <a:lnTo>
                    <a:pt x="633729" y="205104"/>
                  </a:lnTo>
                  <a:lnTo>
                    <a:pt x="673734" y="236220"/>
                  </a:lnTo>
                  <a:lnTo>
                    <a:pt x="712469" y="269239"/>
                  </a:lnTo>
                  <a:lnTo>
                    <a:pt x="748029" y="304164"/>
                  </a:lnTo>
                  <a:lnTo>
                    <a:pt x="782319" y="340360"/>
                  </a:lnTo>
                  <a:lnTo>
                    <a:pt x="814069" y="377825"/>
                  </a:lnTo>
                  <a:lnTo>
                    <a:pt x="843914" y="417194"/>
                  </a:lnTo>
                  <a:lnTo>
                    <a:pt x="836294" y="384175"/>
                  </a:lnTo>
                  <a:lnTo>
                    <a:pt x="802639" y="343535"/>
                  </a:lnTo>
                  <a:lnTo>
                    <a:pt x="767079" y="304164"/>
                  </a:lnTo>
                  <a:lnTo>
                    <a:pt x="728979" y="266700"/>
                  </a:lnTo>
                  <a:lnTo>
                    <a:pt x="688975" y="231139"/>
                  </a:lnTo>
                  <a:lnTo>
                    <a:pt x="646429" y="198120"/>
                  </a:lnTo>
                  <a:lnTo>
                    <a:pt x="601344" y="166370"/>
                  </a:lnTo>
                  <a:lnTo>
                    <a:pt x="554354" y="137160"/>
                  </a:lnTo>
                  <a:lnTo>
                    <a:pt x="506729" y="110489"/>
                  </a:lnTo>
                  <a:lnTo>
                    <a:pt x="457834" y="86995"/>
                  </a:lnTo>
                  <a:lnTo>
                    <a:pt x="408939" y="66675"/>
                  </a:lnTo>
                  <a:lnTo>
                    <a:pt x="358775" y="48895"/>
                  </a:lnTo>
                  <a:lnTo>
                    <a:pt x="308609" y="33654"/>
                  </a:lnTo>
                  <a:lnTo>
                    <a:pt x="257809" y="21589"/>
                  </a:lnTo>
                  <a:lnTo>
                    <a:pt x="213783" y="13335"/>
                  </a:lnTo>
                  <a:close/>
                </a:path>
                <a:path w="843914" h="417195">
                  <a:moveTo>
                    <a:pt x="10794" y="1270"/>
                  </a:moveTo>
                  <a:lnTo>
                    <a:pt x="0" y="1904"/>
                  </a:lnTo>
                  <a:lnTo>
                    <a:pt x="2539" y="5714"/>
                  </a:lnTo>
                  <a:lnTo>
                    <a:pt x="8254" y="14604"/>
                  </a:lnTo>
                  <a:lnTo>
                    <a:pt x="11429" y="14604"/>
                  </a:lnTo>
                  <a:lnTo>
                    <a:pt x="17779" y="13970"/>
                  </a:lnTo>
                  <a:lnTo>
                    <a:pt x="15239" y="10160"/>
                  </a:lnTo>
                  <a:lnTo>
                    <a:pt x="10794" y="1270"/>
                  </a:lnTo>
                  <a:close/>
                </a:path>
                <a:path w="843914" h="417195">
                  <a:moveTo>
                    <a:pt x="52704" y="0"/>
                  </a:moveTo>
                  <a:lnTo>
                    <a:pt x="42544" y="0"/>
                  </a:lnTo>
                  <a:lnTo>
                    <a:pt x="10794" y="1270"/>
                  </a:lnTo>
                  <a:lnTo>
                    <a:pt x="17779" y="13970"/>
                  </a:lnTo>
                  <a:lnTo>
                    <a:pt x="52704" y="13335"/>
                  </a:lnTo>
                  <a:lnTo>
                    <a:pt x="213783" y="13335"/>
                  </a:lnTo>
                  <a:lnTo>
                    <a:pt x="207009" y="12064"/>
                  </a:lnTo>
                  <a:lnTo>
                    <a:pt x="155575" y="5714"/>
                  </a:lnTo>
                  <a:lnTo>
                    <a:pt x="104139" y="1270"/>
                  </a:lnTo>
                  <a:lnTo>
                    <a:pt x="52704" y="0"/>
                  </a:lnTo>
                  <a:close/>
                </a:path>
              </a:pathLst>
            </a:custGeom>
            <a:solidFill>
              <a:srgbClr val="906C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5292725" y="4325619"/>
              <a:ext cx="31750" cy="64769"/>
            </a:xfrm>
            <a:custGeom>
              <a:avLst/>
              <a:gdLst/>
              <a:ahLst/>
              <a:cxnLst/>
              <a:rect l="l" t="t" r="r" b="b"/>
              <a:pathLst>
                <a:path w="31750" h="64770">
                  <a:moveTo>
                    <a:pt x="0" y="0"/>
                  </a:moveTo>
                  <a:lnTo>
                    <a:pt x="5079" y="20320"/>
                  </a:lnTo>
                  <a:lnTo>
                    <a:pt x="10795" y="39370"/>
                  </a:lnTo>
                  <a:lnTo>
                    <a:pt x="15239" y="45720"/>
                  </a:lnTo>
                  <a:lnTo>
                    <a:pt x="26670" y="64135"/>
                  </a:lnTo>
                  <a:lnTo>
                    <a:pt x="29210" y="64770"/>
                  </a:lnTo>
                  <a:lnTo>
                    <a:pt x="31750" y="64770"/>
                  </a:lnTo>
                  <a:lnTo>
                    <a:pt x="30479" y="60325"/>
                  </a:lnTo>
                  <a:lnTo>
                    <a:pt x="29210" y="58420"/>
                  </a:lnTo>
                  <a:lnTo>
                    <a:pt x="28575" y="56515"/>
                  </a:lnTo>
                  <a:lnTo>
                    <a:pt x="28575" y="54610"/>
                  </a:lnTo>
                  <a:lnTo>
                    <a:pt x="26035" y="46990"/>
                  </a:lnTo>
                  <a:lnTo>
                    <a:pt x="24129" y="39370"/>
                  </a:lnTo>
                  <a:lnTo>
                    <a:pt x="21589" y="31750"/>
                  </a:lnTo>
                  <a:lnTo>
                    <a:pt x="21209" y="31115"/>
                  </a:lnTo>
                  <a:lnTo>
                    <a:pt x="20320" y="31115"/>
                  </a:lnTo>
                  <a:lnTo>
                    <a:pt x="19685" y="28575"/>
                  </a:lnTo>
                  <a:lnTo>
                    <a:pt x="10160" y="14605"/>
                  </a:lnTo>
                  <a:lnTo>
                    <a:pt x="0" y="0"/>
                  </a:lnTo>
                  <a:close/>
                </a:path>
                <a:path w="31750" h="64770">
                  <a:moveTo>
                    <a:pt x="19685" y="28575"/>
                  </a:moveTo>
                  <a:lnTo>
                    <a:pt x="20320" y="31115"/>
                  </a:lnTo>
                  <a:lnTo>
                    <a:pt x="21209" y="31115"/>
                  </a:lnTo>
                  <a:lnTo>
                    <a:pt x="19685" y="28575"/>
                  </a:lnTo>
                  <a:close/>
                </a:path>
              </a:pathLst>
            </a:custGeom>
            <a:solidFill>
              <a:srgbClr val="92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5272404" y="4298314"/>
              <a:ext cx="31115" cy="66040"/>
            </a:xfrm>
            <a:custGeom>
              <a:avLst/>
              <a:gdLst/>
              <a:ahLst/>
              <a:cxnLst/>
              <a:rect l="l" t="t" r="r" b="b"/>
              <a:pathLst>
                <a:path w="31114" h="66039">
                  <a:moveTo>
                    <a:pt x="0" y="0"/>
                  </a:moveTo>
                  <a:lnTo>
                    <a:pt x="7620" y="33020"/>
                  </a:lnTo>
                  <a:lnTo>
                    <a:pt x="19685" y="49530"/>
                  </a:lnTo>
                  <a:lnTo>
                    <a:pt x="31115" y="66040"/>
                  </a:lnTo>
                  <a:lnTo>
                    <a:pt x="25400" y="46990"/>
                  </a:lnTo>
                  <a:lnTo>
                    <a:pt x="20320" y="26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6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5320029" y="43897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0" y="0"/>
                  </a:moveTo>
                  <a:lnTo>
                    <a:pt x="3175" y="4444"/>
                  </a:lnTo>
                  <a:lnTo>
                    <a:pt x="4445" y="4444"/>
                  </a:lnTo>
                  <a:lnTo>
                    <a:pt x="5080" y="3809"/>
                  </a:lnTo>
                  <a:lnTo>
                    <a:pt x="5715" y="2539"/>
                  </a:lnTo>
                  <a:lnTo>
                    <a:pt x="5080" y="634"/>
                  </a:lnTo>
                  <a:lnTo>
                    <a:pt x="1905" y="634"/>
                  </a:lnTo>
                  <a:lnTo>
                    <a:pt x="0" y="0"/>
                  </a:lnTo>
                  <a:close/>
                </a:path>
                <a:path w="6350" h="4445">
                  <a:moveTo>
                    <a:pt x="5715" y="3174"/>
                  </a:moveTo>
                  <a:lnTo>
                    <a:pt x="4445" y="4444"/>
                  </a:lnTo>
                  <a:lnTo>
                    <a:pt x="6350" y="4444"/>
                  </a:lnTo>
                  <a:lnTo>
                    <a:pt x="6350" y="3809"/>
                  </a:lnTo>
                  <a:lnTo>
                    <a:pt x="5715" y="3174"/>
                  </a:lnTo>
                  <a:close/>
                </a:path>
              </a:pathLst>
            </a:custGeom>
            <a:solidFill>
              <a:srgbClr val="8F6B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422139" y="2926714"/>
              <a:ext cx="122555" cy="18415"/>
            </a:xfrm>
            <a:custGeom>
              <a:avLst/>
              <a:gdLst/>
              <a:ahLst/>
              <a:cxnLst/>
              <a:rect l="l" t="t" r="r" b="b"/>
              <a:pathLst>
                <a:path w="122554" h="18414">
                  <a:moveTo>
                    <a:pt x="72389" y="0"/>
                  </a:moveTo>
                  <a:lnTo>
                    <a:pt x="65405" y="0"/>
                  </a:lnTo>
                  <a:lnTo>
                    <a:pt x="45085" y="0"/>
                  </a:lnTo>
                  <a:lnTo>
                    <a:pt x="17145" y="1270"/>
                  </a:lnTo>
                  <a:lnTo>
                    <a:pt x="3175" y="1270"/>
                  </a:lnTo>
                  <a:lnTo>
                    <a:pt x="0" y="6350"/>
                  </a:lnTo>
                  <a:lnTo>
                    <a:pt x="56514" y="11430"/>
                  </a:lnTo>
                  <a:lnTo>
                    <a:pt x="85089" y="14605"/>
                  </a:lnTo>
                  <a:lnTo>
                    <a:pt x="113030" y="18414"/>
                  </a:lnTo>
                  <a:lnTo>
                    <a:pt x="116205" y="14605"/>
                  </a:lnTo>
                  <a:lnTo>
                    <a:pt x="119380" y="10160"/>
                  </a:lnTo>
                  <a:lnTo>
                    <a:pt x="122555" y="6350"/>
                  </a:lnTo>
                  <a:lnTo>
                    <a:pt x="100964" y="3175"/>
                  </a:lnTo>
                  <a:lnTo>
                    <a:pt x="79375" y="635"/>
                  </a:lnTo>
                  <a:lnTo>
                    <a:pt x="72389" y="0"/>
                  </a:lnTo>
                  <a:close/>
                </a:path>
              </a:pathLst>
            </a:custGeom>
            <a:solidFill>
              <a:srgbClr val="9F6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535169" y="2932429"/>
              <a:ext cx="873125" cy="676910"/>
            </a:xfrm>
            <a:custGeom>
              <a:avLst/>
              <a:gdLst/>
              <a:ahLst/>
              <a:cxnLst/>
              <a:rect l="l" t="t" r="r" b="b"/>
              <a:pathLst>
                <a:path w="873125" h="676910">
                  <a:moveTo>
                    <a:pt x="9525" y="0"/>
                  </a:moveTo>
                  <a:lnTo>
                    <a:pt x="0" y="12065"/>
                  </a:lnTo>
                  <a:lnTo>
                    <a:pt x="52069" y="20955"/>
                  </a:lnTo>
                  <a:lnTo>
                    <a:pt x="103504" y="31115"/>
                  </a:lnTo>
                  <a:lnTo>
                    <a:pt x="154304" y="43815"/>
                  </a:lnTo>
                  <a:lnTo>
                    <a:pt x="203834" y="58420"/>
                  </a:lnTo>
                  <a:lnTo>
                    <a:pt x="252729" y="74930"/>
                  </a:lnTo>
                  <a:lnTo>
                    <a:pt x="300989" y="93345"/>
                  </a:lnTo>
                  <a:lnTo>
                    <a:pt x="347344" y="113665"/>
                  </a:lnTo>
                  <a:lnTo>
                    <a:pt x="392429" y="135890"/>
                  </a:lnTo>
                  <a:lnTo>
                    <a:pt x="436244" y="160020"/>
                  </a:lnTo>
                  <a:lnTo>
                    <a:pt x="479425" y="186690"/>
                  </a:lnTo>
                  <a:lnTo>
                    <a:pt x="521334" y="215900"/>
                  </a:lnTo>
                  <a:lnTo>
                    <a:pt x="560704" y="246380"/>
                  </a:lnTo>
                  <a:lnTo>
                    <a:pt x="598804" y="278765"/>
                  </a:lnTo>
                  <a:lnTo>
                    <a:pt x="634364" y="313055"/>
                  </a:lnTo>
                  <a:lnTo>
                    <a:pt x="668019" y="348615"/>
                  </a:lnTo>
                  <a:lnTo>
                    <a:pt x="699769" y="385445"/>
                  </a:lnTo>
                  <a:lnTo>
                    <a:pt x="729614" y="423545"/>
                  </a:lnTo>
                  <a:lnTo>
                    <a:pt x="756919" y="462915"/>
                  </a:lnTo>
                  <a:lnTo>
                    <a:pt x="782319" y="504190"/>
                  </a:lnTo>
                  <a:lnTo>
                    <a:pt x="805814" y="546100"/>
                  </a:lnTo>
                  <a:lnTo>
                    <a:pt x="827404" y="588645"/>
                  </a:lnTo>
                  <a:lnTo>
                    <a:pt x="846454" y="632460"/>
                  </a:lnTo>
                  <a:lnTo>
                    <a:pt x="863600" y="676910"/>
                  </a:lnTo>
                  <a:lnTo>
                    <a:pt x="873125" y="663575"/>
                  </a:lnTo>
                  <a:lnTo>
                    <a:pt x="855344" y="619125"/>
                  </a:lnTo>
                  <a:lnTo>
                    <a:pt x="835659" y="575945"/>
                  </a:lnTo>
                  <a:lnTo>
                    <a:pt x="814069" y="532765"/>
                  </a:lnTo>
                  <a:lnTo>
                    <a:pt x="790575" y="491490"/>
                  </a:lnTo>
                  <a:lnTo>
                    <a:pt x="764539" y="450850"/>
                  </a:lnTo>
                  <a:lnTo>
                    <a:pt x="736600" y="411480"/>
                  </a:lnTo>
                  <a:lnTo>
                    <a:pt x="706754" y="373380"/>
                  </a:lnTo>
                  <a:lnTo>
                    <a:pt x="675004" y="336550"/>
                  </a:lnTo>
                  <a:lnTo>
                    <a:pt x="641350" y="300990"/>
                  </a:lnTo>
                  <a:lnTo>
                    <a:pt x="605154" y="267335"/>
                  </a:lnTo>
                  <a:lnTo>
                    <a:pt x="567689" y="234950"/>
                  </a:lnTo>
                  <a:lnTo>
                    <a:pt x="527684" y="204470"/>
                  </a:lnTo>
                  <a:lnTo>
                    <a:pt x="486409" y="175260"/>
                  </a:lnTo>
                  <a:lnTo>
                    <a:pt x="443229" y="148590"/>
                  </a:lnTo>
                  <a:lnTo>
                    <a:pt x="399414" y="124460"/>
                  </a:lnTo>
                  <a:lnTo>
                    <a:pt x="354329" y="102235"/>
                  </a:lnTo>
                  <a:lnTo>
                    <a:pt x="307975" y="81915"/>
                  </a:lnTo>
                  <a:lnTo>
                    <a:pt x="260350" y="63500"/>
                  </a:lnTo>
                  <a:lnTo>
                    <a:pt x="212089" y="46990"/>
                  </a:lnTo>
                  <a:lnTo>
                    <a:pt x="162559" y="32385"/>
                  </a:lnTo>
                  <a:lnTo>
                    <a:pt x="111759" y="19685"/>
                  </a:lnTo>
                  <a:lnTo>
                    <a:pt x="60959" y="889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F61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98134" y="3596639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9525" y="0"/>
                  </a:moveTo>
                  <a:lnTo>
                    <a:pt x="3810" y="8255"/>
                  </a:lnTo>
                  <a:lnTo>
                    <a:pt x="0" y="13335"/>
                  </a:lnTo>
                  <a:lnTo>
                    <a:pt x="635" y="15239"/>
                  </a:lnTo>
                  <a:lnTo>
                    <a:pt x="3175" y="10160"/>
                  </a:lnTo>
                  <a:lnTo>
                    <a:pt x="6350" y="508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965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3129" y="4224019"/>
              <a:ext cx="224789" cy="114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293234" y="3315969"/>
              <a:ext cx="40640" cy="363220"/>
            </a:xfrm>
            <a:custGeom>
              <a:avLst/>
              <a:gdLst/>
              <a:ahLst/>
              <a:cxnLst/>
              <a:rect l="l" t="t" r="r" b="b"/>
              <a:pathLst>
                <a:path w="40639" h="363220">
                  <a:moveTo>
                    <a:pt x="36829" y="347979"/>
                  </a:moveTo>
                  <a:lnTo>
                    <a:pt x="40640" y="363220"/>
                  </a:lnTo>
                  <a:lnTo>
                    <a:pt x="38735" y="354964"/>
                  </a:lnTo>
                  <a:lnTo>
                    <a:pt x="36829" y="347979"/>
                  </a:lnTo>
                  <a:close/>
                </a:path>
                <a:path w="40639" h="363220">
                  <a:moveTo>
                    <a:pt x="3810" y="0"/>
                  </a:moveTo>
                  <a:lnTo>
                    <a:pt x="2539" y="12064"/>
                  </a:lnTo>
                  <a:lnTo>
                    <a:pt x="1904" y="23494"/>
                  </a:lnTo>
                  <a:lnTo>
                    <a:pt x="635" y="35559"/>
                  </a:lnTo>
                  <a:lnTo>
                    <a:pt x="0" y="46989"/>
                  </a:lnTo>
                  <a:lnTo>
                    <a:pt x="0" y="100964"/>
                  </a:lnTo>
                  <a:lnTo>
                    <a:pt x="2539" y="154304"/>
                  </a:lnTo>
                  <a:lnTo>
                    <a:pt x="8254" y="208914"/>
                  </a:lnTo>
                  <a:lnTo>
                    <a:pt x="16510" y="262889"/>
                  </a:lnTo>
                  <a:lnTo>
                    <a:pt x="28575" y="316864"/>
                  </a:lnTo>
                  <a:lnTo>
                    <a:pt x="36829" y="347979"/>
                  </a:lnTo>
                  <a:lnTo>
                    <a:pt x="24764" y="297179"/>
                  </a:lnTo>
                  <a:lnTo>
                    <a:pt x="15239" y="247014"/>
                  </a:lnTo>
                  <a:lnTo>
                    <a:pt x="8254" y="196850"/>
                  </a:lnTo>
                  <a:lnTo>
                    <a:pt x="3175" y="147319"/>
                  </a:lnTo>
                  <a:lnTo>
                    <a:pt x="635" y="97789"/>
                  </a:lnTo>
                  <a:lnTo>
                    <a:pt x="1269" y="4889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956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4361814" y="2964814"/>
              <a:ext cx="41275" cy="81280"/>
            </a:xfrm>
            <a:custGeom>
              <a:avLst/>
              <a:gdLst/>
              <a:ahLst/>
              <a:cxnLst/>
              <a:rect l="l" t="t" r="r" b="b"/>
              <a:pathLst>
                <a:path w="41275" h="81280">
                  <a:moveTo>
                    <a:pt x="41275" y="0"/>
                  </a:moveTo>
                  <a:lnTo>
                    <a:pt x="29845" y="19685"/>
                  </a:lnTo>
                  <a:lnTo>
                    <a:pt x="19050" y="40005"/>
                  </a:lnTo>
                  <a:lnTo>
                    <a:pt x="9525" y="60325"/>
                  </a:lnTo>
                  <a:lnTo>
                    <a:pt x="0" y="81280"/>
                  </a:lnTo>
                  <a:lnTo>
                    <a:pt x="2539" y="80645"/>
                  </a:lnTo>
                  <a:lnTo>
                    <a:pt x="20320" y="40005"/>
                  </a:lnTo>
                  <a:lnTo>
                    <a:pt x="30480" y="20320"/>
                  </a:lnTo>
                  <a:lnTo>
                    <a:pt x="41275" y="0"/>
                  </a:lnTo>
                  <a:close/>
                </a:path>
              </a:pathLst>
            </a:custGeom>
            <a:solidFill>
              <a:srgbClr val="936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4294580" y="3045459"/>
              <a:ext cx="70485" cy="305435"/>
            </a:xfrm>
            <a:custGeom>
              <a:avLst/>
              <a:gdLst/>
              <a:ahLst/>
              <a:cxnLst/>
              <a:rect l="l" t="t" r="r" b="b"/>
              <a:pathLst>
                <a:path w="70485" h="305435">
                  <a:moveTo>
                    <a:pt x="70409" y="0"/>
                  </a:moveTo>
                  <a:lnTo>
                    <a:pt x="48184" y="50164"/>
                  </a:lnTo>
                  <a:lnTo>
                    <a:pt x="32309" y="100964"/>
                  </a:lnTo>
                  <a:lnTo>
                    <a:pt x="18974" y="153669"/>
                  </a:lnTo>
                  <a:lnTo>
                    <a:pt x="9449" y="207010"/>
                  </a:lnTo>
                  <a:lnTo>
                    <a:pt x="2464" y="262254"/>
                  </a:lnTo>
                  <a:lnTo>
                    <a:pt x="0" y="305142"/>
                  </a:lnTo>
                  <a:lnTo>
                    <a:pt x="1829" y="282575"/>
                  </a:lnTo>
                  <a:lnTo>
                    <a:pt x="8179" y="224789"/>
                  </a:lnTo>
                  <a:lnTo>
                    <a:pt x="15799" y="179069"/>
                  </a:lnTo>
                  <a:lnTo>
                    <a:pt x="25324" y="133985"/>
                  </a:lnTo>
                  <a:lnTo>
                    <a:pt x="38024" y="88900"/>
                  </a:lnTo>
                  <a:lnTo>
                    <a:pt x="52629" y="44450"/>
                  </a:lnTo>
                  <a:lnTo>
                    <a:pt x="70409" y="0"/>
                  </a:lnTo>
                  <a:close/>
                </a:path>
              </a:pathLst>
            </a:custGeom>
            <a:solidFill>
              <a:srgbClr val="92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5438775" y="3679825"/>
              <a:ext cx="10160" cy="46990"/>
            </a:xfrm>
            <a:custGeom>
              <a:avLst/>
              <a:gdLst/>
              <a:ahLst/>
              <a:cxnLst/>
              <a:rect l="l" t="t" r="r" b="b"/>
              <a:pathLst>
                <a:path w="10160" h="46989">
                  <a:moveTo>
                    <a:pt x="0" y="0"/>
                  </a:moveTo>
                  <a:lnTo>
                    <a:pt x="10160" y="46994"/>
                  </a:lnTo>
                  <a:lnTo>
                    <a:pt x="10160" y="46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8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408929" y="3822064"/>
              <a:ext cx="59690" cy="452120"/>
            </a:xfrm>
            <a:custGeom>
              <a:avLst/>
              <a:gdLst/>
              <a:ahLst/>
              <a:cxnLst/>
              <a:rect l="l" t="t" r="r" b="b"/>
              <a:pathLst>
                <a:path w="59689" h="452120">
                  <a:moveTo>
                    <a:pt x="58420" y="70273"/>
                  </a:moveTo>
                  <a:lnTo>
                    <a:pt x="58420" y="93345"/>
                  </a:lnTo>
                  <a:lnTo>
                    <a:pt x="59055" y="100330"/>
                  </a:lnTo>
                  <a:lnTo>
                    <a:pt x="59055" y="115570"/>
                  </a:lnTo>
                  <a:lnTo>
                    <a:pt x="57785" y="163830"/>
                  </a:lnTo>
                  <a:lnTo>
                    <a:pt x="53975" y="212725"/>
                  </a:lnTo>
                  <a:lnTo>
                    <a:pt x="48260" y="260985"/>
                  </a:lnTo>
                  <a:lnTo>
                    <a:pt x="40005" y="309245"/>
                  </a:lnTo>
                  <a:lnTo>
                    <a:pt x="29210" y="357505"/>
                  </a:lnTo>
                  <a:lnTo>
                    <a:pt x="15875" y="405130"/>
                  </a:lnTo>
                  <a:lnTo>
                    <a:pt x="0" y="452120"/>
                  </a:lnTo>
                  <a:lnTo>
                    <a:pt x="15875" y="407035"/>
                  </a:lnTo>
                  <a:lnTo>
                    <a:pt x="29210" y="360680"/>
                  </a:lnTo>
                  <a:lnTo>
                    <a:pt x="40640" y="311785"/>
                  </a:lnTo>
                  <a:lnTo>
                    <a:pt x="48895" y="261620"/>
                  </a:lnTo>
                  <a:lnTo>
                    <a:pt x="55245" y="210185"/>
                  </a:lnTo>
                  <a:lnTo>
                    <a:pt x="58420" y="158114"/>
                  </a:lnTo>
                  <a:lnTo>
                    <a:pt x="59690" y="105410"/>
                  </a:lnTo>
                  <a:lnTo>
                    <a:pt x="58420" y="70273"/>
                  </a:lnTo>
                  <a:close/>
                </a:path>
                <a:path w="59689" h="452120">
                  <a:moveTo>
                    <a:pt x="57255" y="46346"/>
                  </a:moveTo>
                  <a:lnTo>
                    <a:pt x="57493" y="52705"/>
                  </a:lnTo>
                  <a:lnTo>
                    <a:pt x="58373" y="68995"/>
                  </a:lnTo>
                  <a:lnTo>
                    <a:pt x="57785" y="52705"/>
                  </a:lnTo>
                  <a:lnTo>
                    <a:pt x="57255" y="46346"/>
                  </a:lnTo>
                  <a:close/>
                </a:path>
                <a:path w="59689" h="452120">
                  <a:moveTo>
                    <a:pt x="53975" y="0"/>
                  </a:moveTo>
                  <a:lnTo>
                    <a:pt x="56515" y="37464"/>
                  </a:lnTo>
                  <a:lnTo>
                    <a:pt x="55880" y="22860"/>
                  </a:lnTo>
                  <a:lnTo>
                    <a:pt x="53975" y="0"/>
                  </a:lnTo>
                  <a:close/>
                </a:path>
              </a:pathLst>
            </a:custGeom>
            <a:solidFill>
              <a:srgbClr val="D21B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5367019" y="4304029"/>
              <a:ext cx="16510" cy="25400"/>
            </a:xfrm>
            <a:custGeom>
              <a:avLst/>
              <a:gdLst/>
              <a:ahLst/>
              <a:cxnLst/>
              <a:rect l="l" t="t" r="r" b="b"/>
              <a:pathLst>
                <a:path w="16510" h="25400">
                  <a:moveTo>
                    <a:pt x="16509" y="0"/>
                  </a:moveTo>
                  <a:lnTo>
                    <a:pt x="7619" y="12700"/>
                  </a:lnTo>
                  <a:lnTo>
                    <a:pt x="0" y="25400"/>
                  </a:lnTo>
                  <a:lnTo>
                    <a:pt x="4444" y="19050"/>
                  </a:lnTo>
                  <a:lnTo>
                    <a:pt x="9525" y="12700"/>
                  </a:lnTo>
                  <a:lnTo>
                    <a:pt x="13969" y="635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AC27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5342254" y="4381500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715" y="0"/>
                  </a:moveTo>
                  <a:lnTo>
                    <a:pt x="0" y="9525"/>
                  </a:lnTo>
                  <a:lnTo>
                    <a:pt x="1270" y="9525"/>
                  </a:lnTo>
                  <a:lnTo>
                    <a:pt x="4445" y="317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D2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5335904" y="4310379"/>
              <a:ext cx="44450" cy="80645"/>
            </a:xfrm>
            <a:custGeom>
              <a:avLst/>
              <a:gdLst/>
              <a:ahLst/>
              <a:cxnLst/>
              <a:rect l="l" t="t" r="r" b="b"/>
              <a:pathLst>
                <a:path w="44450" h="80645">
                  <a:moveTo>
                    <a:pt x="42013" y="5121"/>
                  </a:moveTo>
                  <a:lnTo>
                    <a:pt x="27305" y="24765"/>
                  </a:lnTo>
                  <a:lnTo>
                    <a:pt x="19050" y="39370"/>
                  </a:lnTo>
                  <a:lnTo>
                    <a:pt x="5715" y="65405"/>
                  </a:lnTo>
                  <a:lnTo>
                    <a:pt x="0" y="76200"/>
                  </a:lnTo>
                  <a:lnTo>
                    <a:pt x="635" y="80010"/>
                  </a:lnTo>
                  <a:lnTo>
                    <a:pt x="5715" y="80645"/>
                  </a:lnTo>
                  <a:lnTo>
                    <a:pt x="11430" y="71120"/>
                  </a:lnTo>
                  <a:lnTo>
                    <a:pt x="19685" y="55245"/>
                  </a:lnTo>
                  <a:lnTo>
                    <a:pt x="25400" y="41910"/>
                  </a:lnTo>
                  <a:lnTo>
                    <a:pt x="29210" y="34925"/>
                  </a:lnTo>
                  <a:lnTo>
                    <a:pt x="33020" y="27305"/>
                  </a:lnTo>
                  <a:lnTo>
                    <a:pt x="42013" y="5121"/>
                  </a:lnTo>
                  <a:close/>
                </a:path>
                <a:path w="44450" h="80645">
                  <a:moveTo>
                    <a:pt x="44450" y="0"/>
                  </a:moveTo>
                  <a:lnTo>
                    <a:pt x="40005" y="6350"/>
                  </a:lnTo>
                  <a:lnTo>
                    <a:pt x="34925" y="12700"/>
                  </a:lnTo>
                  <a:lnTo>
                    <a:pt x="30480" y="19050"/>
                  </a:lnTo>
                  <a:lnTo>
                    <a:pt x="27305" y="24765"/>
                  </a:lnTo>
                  <a:lnTo>
                    <a:pt x="35519" y="13794"/>
                  </a:lnTo>
                  <a:lnTo>
                    <a:pt x="42178" y="4713"/>
                  </a:lnTo>
                  <a:lnTo>
                    <a:pt x="42545" y="3810"/>
                  </a:lnTo>
                  <a:lnTo>
                    <a:pt x="44450" y="0"/>
                  </a:lnTo>
                  <a:close/>
                </a:path>
              </a:pathLst>
            </a:custGeom>
            <a:solidFill>
              <a:srgbClr val="A42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5339079" y="439102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810" y="0"/>
                  </a:moveTo>
                  <a:lnTo>
                    <a:pt x="2540" y="0"/>
                  </a:lnTo>
                  <a:lnTo>
                    <a:pt x="1905" y="1269"/>
                  </a:lnTo>
                  <a:lnTo>
                    <a:pt x="635" y="2539"/>
                  </a:lnTo>
                  <a:lnTo>
                    <a:pt x="0" y="4444"/>
                  </a:lnTo>
                  <a:lnTo>
                    <a:pt x="0" y="5080"/>
                  </a:lnTo>
                  <a:lnTo>
                    <a:pt x="635" y="5714"/>
                  </a:lnTo>
                  <a:lnTo>
                    <a:pt x="1270" y="444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6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5337175" y="43910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952" y="3810"/>
                  </a:moveTo>
                  <a:lnTo>
                    <a:pt x="635" y="2540"/>
                  </a:lnTo>
                  <a:lnTo>
                    <a:pt x="635" y="3810"/>
                  </a:lnTo>
                  <a:lnTo>
                    <a:pt x="952" y="3810"/>
                  </a:lnTo>
                  <a:close/>
                </a:path>
                <a:path w="5079" h="5079">
                  <a:moveTo>
                    <a:pt x="5080" y="635"/>
                  </a:moveTo>
                  <a:lnTo>
                    <a:pt x="0" y="0"/>
                  </a:lnTo>
                  <a:lnTo>
                    <a:pt x="2540" y="5080"/>
                  </a:lnTo>
                  <a:lnTo>
                    <a:pt x="5080" y="635"/>
                  </a:lnTo>
                  <a:close/>
                </a:path>
              </a:pathLst>
            </a:custGeom>
            <a:solidFill>
              <a:srgbClr val="A223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5342889" y="437832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985" y="0"/>
                  </a:moveTo>
                  <a:lnTo>
                    <a:pt x="4445" y="3810"/>
                  </a:lnTo>
                  <a:lnTo>
                    <a:pt x="3175" y="6985"/>
                  </a:lnTo>
                  <a:lnTo>
                    <a:pt x="0" y="13335"/>
                  </a:lnTo>
                  <a:lnTo>
                    <a:pt x="635" y="13335"/>
                  </a:lnTo>
                  <a:lnTo>
                    <a:pt x="2539" y="9525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B51E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347969" y="4366260"/>
              <a:ext cx="8255" cy="15875"/>
            </a:xfrm>
            <a:custGeom>
              <a:avLst/>
              <a:gdLst/>
              <a:ahLst/>
              <a:cxnLst/>
              <a:rect l="l" t="t" r="r" b="b"/>
              <a:pathLst>
                <a:path w="8254" h="15875">
                  <a:moveTo>
                    <a:pt x="8254" y="0"/>
                  </a:moveTo>
                  <a:lnTo>
                    <a:pt x="5714" y="5714"/>
                  </a:lnTo>
                  <a:lnTo>
                    <a:pt x="2539" y="10794"/>
                  </a:lnTo>
                  <a:lnTo>
                    <a:pt x="0" y="15875"/>
                  </a:lnTo>
                  <a:lnTo>
                    <a:pt x="2539" y="12064"/>
                  </a:lnTo>
                  <a:lnTo>
                    <a:pt x="6350" y="444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5339715" y="439102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810" y="0"/>
                  </a:moveTo>
                  <a:lnTo>
                    <a:pt x="3175" y="0"/>
                  </a:lnTo>
                  <a:lnTo>
                    <a:pt x="635" y="4445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6985"/>
                  </a:lnTo>
                  <a:lnTo>
                    <a:pt x="1270" y="6350"/>
                  </a:lnTo>
                  <a:lnTo>
                    <a:pt x="1270" y="5715"/>
                  </a:lnTo>
                  <a:lnTo>
                    <a:pt x="1905" y="5080"/>
                  </a:lnTo>
                  <a:lnTo>
                    <a:pt x="1905" y="4445"/>
                  </a:lnTo>
                  <a:lnTo>
                    <a:pt x="2540" y="2540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AC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5339079" y="439673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635" y="0"/>
                  </a:moveTo>
                  <a:lnTo>
                    <a:pt x="0" y="635"/>
                  </a:lnTo>
                  <a:lnTo>
                    <a:pt x="0" y="1270"/>
                  </a:lnTo>
                  <a:lnTo>
                    <a:pt x="635" y="3175"/>
                  </a:lnTo>
                  <a:lnTo>
                    <a:pt x="1270" y="1905"/>
                  </a:lnTo>
                  <a:lnTo>
                    <a:pt x="1270" y="1270"/>
                  </a:lnTo>
                  <a:lnTo>
                    <a:pt x="1270" y="635"/>
                  </a:lnTo>
                  <a:lnTo>
                    <a:pt x="635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5380989" y="3915409"/>
              <a:ext cx="87630" cy="394970"/>
            </a:xfrm>
            <a:custGeom>
              <a:avLst/>
              <a:gdLst/>
              <a:ahLst/>
              <a:cxnLst/>
              <a:rect l="l" t="t" r="r" b="b"/>
              <a:pathLst>
                <a:path w="87629" h="394970">
                  <a:moveTo>
                    <a:pt x="86995" y="0"/>
                  </a:moveTo>
                  <a:lnTo>
                    <a:pt x="86360" y="53339"/>
                  </a:lnTo>
                  <a:lnTo>
                    <a:pt x="81914" y="106679"/>
                  </a:lnTo>
                  <a:lnTo>
                    <a:pt x="75564" y="160019"/>
                  </a:lnTo>
                  <a:lnTo>
                    <a:pt x="65405" y="212725"/>
                  </a:lnTo>
                  <a:lnTo>
                    <a:pt x="53339" y="264794"/>
                  </a:lnTo>
                  <a:lnTo>
                    <a:pt x="37464" y="315594"/>
                  </a:lnTo>
                  <a:lnTo>
                    <a:pt x="17780" y="368300"/>
                  </a:lnTo>
                  <a:lnTo>
                    <a:pt x="2539" y="388619"/>
                  </a:lnTo>
                  <a:lnTo>
                    <a:pt x="0" y="394969"/>
                  </a:lnTo>
                  <a:lnTo>
                    <a:pt x="5080" y="388619"/>
                  </a:lnTo>
                  <a:lnTo>
                    <a:pt x="9525" y="382269"/>
                  </a:lnTo>
                  <a:lnTo>
                    <a:pt x="28575" y="358775"/>
                  </a:lnTo>
                  <a:lnTo>
                    <a:pt x="44450" y="311785"/>
                  </a:lnTo>
                  <a:lnTo>
                    <a:pt x="57785" y="264160"/>
                  </a:lnTo>
                  <a:lnTo>
                    <a:pt x="68580" y="215900"/>
                  </a:lnTo>
                  <a:lnTo>
                    <a:pt x="76835" y="167639"/>
                  </a:lnTo>
                  <a:lnTo>
                    <a:pt x="82550" y="119379"/>
                  </a:lnTo>
                  <a:lnTo>
                    <a:pt x="86360" y="70485"/>
                  </a:lnTo>
                  <a:lnTo>
                    <a:pt x="87630" y="22225"/>
                  </a:lnTo>
                  <a:lnTo>
                    <a:pt x="86995" y="0"/>
                  </a:lnTo>
                  <a:close/>
                </a:path>
              </a:pathLst>
            </a:custGeom>
            <a:solidFill>
              <a:srgbClr val="B318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365750" y="4274819"/>
              <a:ext cx="43815" cy="71120"/>
            </a:xfrm>
            <a:custGeom>
              <a:avLst/>
              <a:gdLst/>
              <a:ahLst/>
              <a:cxnLst/>
              <a:rect l="l" t="t" r="r" b="b"/>
              <a:pathLst>
                <a:path w="43814" h="71120">
                  <a:moveTo>
                    <a:pt x="20320" y="29844"/>
                  </a:moveTo>
                  <a:lnTo>
                    <a:pt x="15239" y="36194"/>
                  </a:lnTo>
                  <a:lnTo>
                    <a:pt x="13335" y="40004"/>
                  </a:lnTo>
                  <a:lnTo>
                    <a:pt x="6985" y="55879"/>
                  </a:lnTo>
                  <a:lnTo>
                    <a:pt x="0" y="71119"/>
                  </a:lnTo>
                  <a:lnTo>
                    <a:pt x="17044" y="38734"/>
                  </a:lnTo>
                  <a:lnTo>
                    <a:pt x="14604" y="38734"/>
                  </a:lnTo>
                  <a:lnTo>
                    <a:pt x="20320" y="31114"/>
                  </a:lnTo>
                  <a:lnTo>
                    <a:pt x="20320" y="29844"/>
                  </a:lnTo>
                  <a:close/>
                </a:path>
                <a:path w="43814" h="71120">
                  <a:moveTo>
                    <a:pt x="43814" y="0"/>
                  </a:moveTo>
                  <a:lnTo>
                    <a:pt x="38735" y="5714"/>
                  </a:lnTo>
                  <a:lnTo>
                    <a:pt x="29845" y="17144"/>
                  </a:lnTo>
                  <a:lnTo>
                    <a:pt x="24764" y="23494"/>
                  </a:lnTo>
                  <a:lnTo>
                    <a:pt x="20320" y="29209"/>
                  </a:lnTo>
                  <a:lnTo>
                    <a:pt x="20320" y="31114"/>
                  </a:lnTo>
                  <a:lnTo>
                    <a:pt x="17779" y="34925"/>
                  </a:lnTo>
                  <a:lnTo>
                    <a:pt x="14604" y="38734"/>
                  </a:lnTo>
                  <a:lnTo>
                    <a:pt x="17044" y="38734"/>
                  </a:lnTo>
                  <a:lnTo>
                    <a:pt x="19050" y="34925"/>
                  </a:lnTo>
                  <a:lnTo>
                    <a:pt x="26670" y="23494"/>
                  </a:lnTo>
                  <a:lnTo>
                    <a:pt x="28575" y="20954"/>
                  </a:lnTo>
                  <a:lnTo>
                    <a:pt x="33020" y="13969"/>
                  </a:lnTo>
                  <a:lnTo>
                    <a:pt x="38100" y="7619"/>
                  </a:lnTo>
                  <a:lnTo>
                    <a:pt x="43179" y="1904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AC1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413375" y="3608069"/>
              <a:ext cx="12065" cy="31750"/>
            </a:xfrm>
            <a:custGeom>
              <a:avLst/>
              <a:gdLst/>
              <a:ahLst/>
              <a:cxnLst/>
              <a:rect l="l" t="t" r="r" b="b"/>
              <a:pathLst>
                <a:path w="12064" h="31750">
                  <a:moveTo>
                    <a:pt x="3810" y="0"/>
                  </a:moveTo>
                  <a:lnTo>
                    <a:pt x="1270" y="3809"/>
                  </a:lnTo>
                  <a:lnTo>
                    <a:pt x="0" y="5079"/>
                  </a:lnTo>
                  <a:lnTo>
                    <a:pt x="8889" y="31750"/>
                  </a:lnTo>
                  <a:lnTo>
                    <a:pt x="12064" y="26669"/>
                  </a:lnTo>
                  <a:lnTo>
                    <a:pt x="10160" y="19684"/>
                  </a:lnTo>
                  <a:lnTo>
                    <a:pt x="5714" y="6984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DA30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422264" y="3634104"/>
              <a:ext cx="45085" cy="281305"/>
            </a:xfrm>
            <a:custGeom>
              <a:avLst/>
              <a:gdLst/>
              <a:ahLst/>
              <a:cxnLst/>
              <a:rect l="l" t="t" r="r" b="b"/>
              <a:pathLst>
                <a:path w="45085" h="281304">
                  <a:moveTo>
                    <a:pt x="3175" y="0"/>
                  </a:moveTo>
                  <a:lnTo>
                    <a:pt x="0" y="5080"/>
                  </a:lnTo>
                  <a:lnTo>
                    <a:pt x="12700" y="50165"/>
                  </a:lnTo>
                  <a:lnTo>
                    <a:pt x="23495" y="95250"/>
                  </a:lnTo>
                  <a:lnTo>
                    <a:pt x="32385" y="141605"/>
                  </a:lnTo>
                  <a:lnTo>
                    <a:pt x="38735" y="187960"/>
                  </a:lnTo>
                  <a:lnTo>
                    <a:pt x="43180" y="234315"/>
                  </a:lnTo>
                  <a:lnTo>
                    <a:pt x="45085" y="281305"/>
                  </a:lnTo>
                  <a:lnTo>
                    <a:pt x="45085" y="257810"/>
                  </a:lnTo>
                  <a:lnTo>
                    <a:pt x="42545" y="210820"/>
                  </a:lnTo>
                  <a:lnTo>
                    <a:pt x="34289" y="139700"/>
                  </a:lnTo>
                  <a:lnTo>
                    <a:pt x="26035" y="92075"/>
                  </a:lnTo>
                  <a:lnTo>
                    <a:pt x="15875" y="4572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DA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295900" y="3625850"/>
              <a:ext cx="159385" cy="753745"/>
            </a:xfrm>
            <a:custGeom>
              <a:avLst/>
              <a:gdLst/>
              <a:ahLst/>
              <a:cxnLst/>
              <a:rect l="l" t="t" r="r" b="b"/>
              <a:pathLst>
                <a:path w="159385" h="753745">
                  <a:moveTo>
                    <a:pt x="91439" y="29210"/>
                  </a:moveTo>
                  <a:lnTo>
                    <a:pt x="61595" y="90804"/>
                  </a:lnTo>
                  <a:lnTo>
                    <a:pt x="43814" y="139700"/>
                  </a:lnTo>
                  <a:lnTo>
                    <a:pt x="29210" y="193039"/>
                  </a:lnTo>
                  <a:lnTo>
                    <a:pt x="17779" y="248285"/>
                  </a:lnTo>
                  <a:lnTo>
                    <a:pt x="8889" y="306070"/>
                  </a:lnTo>
                  <a:lnTo>
                    <a:pt x="3810" y="355600"/>
                  </a:lnTo>
                  <a:lnTo>
                    <a:pt x="1270" y="405764"/>
                  </a:lnTo>
                  <a:lnTo>
                    <a:pt x="0" y="456564"/>
                  </a:lnTo>
                  <a:lnTo>
                    <a:pt x="1270" y="507364"/>
                  </a:lnTo>
                  <a:lnTo>
                    <a:pt x="4445" y="558164"/>
                  </a:lnTo>
                  <a:lnTo>
                    <a:pt x="10160" y="608329"/>
                  </a:lnTo>
                  <a:lnTo>
                    <a:pt x="17145" y="657860"/>
                  </a:lnTo>
                  <a:lnTo>
                    <a:pt x="26670" y="706119"/>
                  </a:lnTo>
                  <a:lnTo>
                    <a:pt x="38100" y="753744"/>
                  </a:lnTo>
                  <a:lnTo>
                    <a:pt x="54610" y="728344"/>
                  </a:lnTo>
                  <a:lnTo>
                    <a:pt x="71120" y="704214"/>
                  </a:lnTo>
                  <a:lnTo>
                    <a:pt x="78739" y="691514"/>
                  </a:lnTo>
                  <a:lnTo>
                    <a:pt x="87629" y="678814"/>
                  </a:lnTo>
                  <a:lnTo>
                    <a:pt x="106679" y="627379"/>
                  </a:lnTo>
                  <a:lnTo>
                    <a:pt x="123189" y="575310"/>
                  </a:lnTo>
                  <a:lnTo>
                    <a:pt x="135889" y="523239"/>
                  </a:lnTo>
                  <a:lnTo>
                    <a:pt x="146050" y="470535"/>
                  </a:lnTo>
                  <a:lnTo>
                    <a:pt x="153670" y="417829"/>
                  </a:lnTo>
                  <a:lnTo>
                    <a:pt x="157479" y="365125"/>
                  </a:lnTo>
                  <a:lnTo>
                    <a:pt x="159385" y="312420"/>
                  </a:lnTo>
                  <a:lnTo>
                    <a:pt x="158114" y="264160"/>
                  </a:lnTo>
                  <a:lnTo>
                    <a:pt x="154304" y="215900"/>
                  </a:lnTo>
                  <a:lnTo>
                    <a:pt x="148589" y="167639"/>
                  </a:lnTo>
                  <a:lnTo>
                    <a:pt x="148479" y="167004"/>
                  </a:lnTo>
                  <a:lnTo>
                    <a:pt x="50800" y="167004"/>
                  </a:lnTo>
                  <a:lnTo>
                    <a:pt x="69850" y="121920"/>
                  </a:lnTo>
                  <a:lnTo>
                    <a:pt x="91439" y="76835"/>
                  </a:lnTo>
                  <a:lnTo>
                    <a:pt x="91439" y="29210"/>
                  </a:lnTo>
                  <a:close/>
                </a:path>
                <a:path w="159385" h="753745">
                  <a:moveTo>
                    <a:pt x="105410" y="4445"/>
                  </a:moveTo>
                  <a:lnTo>
                    <a:pt x="91439" y="29210"/>
                  </a:lnTo>
                  <a:lnTo>
                    <a:pt x="91439" y="76835"/>
                  </a:lnTo>
                  <a:lnTo>
                    <a:pt x="69850" y="121920"/>
                  </a:lnTo>
                  <a:lnTo>
                    <a:pt x="50800" y="167004"/>
                  </a:lnTo>
                  <a:lnTo>
                    <a:pt x="148479" y="167004"/>
                  </a:lnTo>
                  <a:lnTo>
                    <a:pt x="140335" y="120014"/>
                  </a:lnTo>
                  <a:lnTo>
                    <a:pt x="130175" y="74295"/>
                  </a:lnTo>
                  <a:lnTo>
                    <a:pt x="123825" y="52070"/>
                  </a:lnTo>
                  <a:lnTo>
                    <a:pt x="118533" y="33020"/>
                  </a:lnTo>
                  <a:lnTo>
                    <a:pt x="115570" y="33020"/>
                  </a:lnTo>
                  <a:lnTo>
                    <a:pt x="114244" y="29210"/>
                  </a:lnTo>
                  <a:lnTo>
                    <a:pt x="110377" y="18414"/>
                  </a:lnTo>
                  <a:lnTo>
                    <a:pt x="105410" y="4445"/>
                  </a:lnTo>
                  <a:close/>
                </a:path>
                <a:path w="159385" h="753745">
                  <a:moveTo>
                    <a:pt x="107950" y="0"/>
                  </a:moveTo>
                  <a:lnTo>
                    <a:pt x="105410" y="4445"/>
                  </a:lnTo>
                  <a:lnTo>
                    <a:pt x="110489" y="18414"/>
                  </a:lnTo>
                  <a:lnTo>
                    <a:pt x="114215" y="29210"/>
                  </a:lnTo>
                  <a:lnTo>
                    <a:pt x="115570" y="33020"/>
                  </a:lnTo>
                  <a:lnTo>
                    <a:pt x="117475" y="29210"/>
                  </a:lnTo>
                  <a:lnTo>
                    <a:pt x="113029" y="14604"/>
                  </a:lnTo>
                  <a:lnTo>
                    <a:pt x="107950" y="0"/>
                  </a:lnTo>
                  <a:close/>
                </a:path>
                <a:path w="159385" h="753745">
                  <a:moveTo>
                    <a:pt x="117475" y="29210"/>
                  </a:moveTo>
                  <a:lnTo>
                    <a:pt x="115570" y="33020"/>
                  </a:lnTo>
                  <a:lnTo>
                    <a:pt x="118533" y="33020"/>
                  </a:lnTo>
                  <a:lnTo>
                    <a:pt x="117475" y="29210"/>
                  </a:lnTo>
                  <a:close/>
                </a:path>
              </a:pathLst>
            </a:custGeom>
            <a:solidFill>
              <a:srgbClr val="C438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334000" y="4329429"/>
              <a:ext cx="33020" cy="57150"/>
            </a:xfrm>
            <a:custGeom>
              <a:avLst/>
              <a:gdLst/>
              <a:ahLst/>
              <a:cxnLst/>
              <a:rect l="l" t="t" r="r" b="b"/>
              <a:pathLst>
                <a:path w="33020" h="57150">
                  <a:moveTo>
                    <a:pt x="33020" y="0"/>
                  </a:moveTo>
                  <a:lnTo>
                    <a:pt x="8254" y="36829"/>
                  </a:lnTo>
                  <a:lnTo>
                    <a:pt x="0" y="49529"/>
                  </a:lnTo>
                  <a:lnTo>
                    <a:pt x="2539" y="57149"/>
                  </a:lnTo>
                  <a:lnTo>
                    <a:pt x="8254" y="46354"/>
                  </a:lnTo>
                  <a:lnTo>
                    <a:pt x="14604" y="34289"/>
                  </a:lnTo>
                  <a:lnTo>
                    <a:pt x="21589" y="20319"/>
                  </a:lnTo>
                  <a:lnTo>
                    <a:pt x="23743" y="16509"/>
                  </a:lnTo>
                  <a:lnTo>
                    <a:pt x="22225" y="16509"/>
                  </a:lnTo>
                  <a:lnTo>
                    <a:pt x="29845" y="5714"/>
                  </a:lnTo>
                  <a:lnTo>
                    <a:pt x="33020" y="0"/>
                  </a:lnTo>
                  <a:close/>
                </a:path>
                <a:path w="33020" h="57150">
                  <a:moveTo>
                    <a:pt x="29845" y="5714"/>
                  </a:moveTo>
                  <a:lnTo>
                    <a:pt x="22225" y="16509"/>
                  </a:lnTo>
                  <a:lnTo>
                    <a:pt x="23743" y="16509"/>
                  </a:lnTo>
                  <a:lnTo>
                    <a:pt x="29845" y="5714"/>
                  </a:lnTo>
                  <a:close/>
                </a:path>
              </a:pathLst>
            </a:custGeom>
            <a:solidFill>
              <a:srgbClr val="BD38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399404" y="3613150"/>
              <a:ext cx="67945" cy="668020"/>
            </a:xfrm>
            <a:custGeom>
              <a:avLst/>
              <a:gdLst/>
              <a:ahLst/>
              <a:cxnLst/>
              <a:rect l="l" t="t" r="r" b="b"/>
              <a:pathLst>
                <a:path w="67945" h="668020">
                  <a:moveTo>
                    <a:pt x="22860" y="26670"/>
                  </a:moveTo>
                  <a:lnTo>
                    <a:pt x="13335" y="41910"/>
                  </a:lnTo>
                  <a:lnTo>
                    <a:pt x="19685" y="64770"/>
                  </a:lnTo>
                  <a:lnTo>
                    <a:pt x="26035" y="86995"/>
                  </a:lnTo>
                  <a:lnTo>
                    <a:pt x="36195" y="132714"/>
                  </a:lnTo>
                  <a:lnTo>
                    <a:pt x="45720" y="180339"/>
                  </a:lnTo>
                  <a:lnTo>
                    <a:pt x="52705" y="229235"/>
                  </a:lnTo>
                  <a:lnTo>
                    <a:pt x="57785" y="277495"/>
                  </a:lnTo>
                  <a:lnTo>
                    <a:pt x="59690" y="326389"/>
                  </a:lnTo>
                  <a:lnTo>
                    <a:pt x="59055" y="375920"/>
                  </a:lnTo>
                  <a:lnTo>
                    <a:pt x="55880" y="424814"/>
                  </a:lnTo>
                  <a:lnTo>
                    <a:pt x="50165" y="473710"/>
                  </a:lnTo>
                  <a:lnTo>
                    <a:pt x="41910" y="523239"/>
                  </a:lnTo>
                  <a:lnTo>
                    <a:pt x="30480" y="571500"/>
                  </a:lnTo>
                  <a:lnTo>
                    <a:pt x="16510" y="620395"/>
                  </a:lnTo>
                  <a:lnTo>
                    <a:pt x="0" y="668020"/>
                  </a:lnTo>
                  <a:lnTo>
                    <a:pt x="18415" y="618489"/>
                  </a:lnTo>
                  <a:lnTo>
                    <a:pt x="34290" y="567689"/>
                  </a:lnTo>
                  <a:lnTo>
                    <a:pt x="46355" y="515620"/>
                  </a:lnTo>
                  <a:lnTo>
                    <a:pt x="56515" y="462914"/>
                  </a:lnTo>
                  <a:lnTo>
                    <a:pt x="62865" y="409575"/>
                  </a:lnTo>
                  <a:lnTo>
                    <a:pt x="67310" y="356235"/>
                  </a:lnTo>
                  <a:lnTo>
                    <a:pt x="67945" y="302895"/>
                  </a:lnTo>
                  <a:lnTo>
                    <a:pt x="66040" y="255904"/>
                  </a:lnTo>
                  <a:lnTo>
                    <a:pt x="61595" y="209550"/>
                  </a:lnTo>
                  <a:lnTo>
                    <a:pt x="55245" y="163195"/>
                  </a:lnTo>
                  <a:lnTo>
                    <a:pt x="46355" y="116839"/>
                  </a:lnTo>
                  <a:lnTo>
                    <a:pt x="35560" y="71754"/>
                  </a:lnTo>
                  <a:lnTo>
                    <a:pt x="22860" y="26670"/>
                  </a:lnTo>
                  <a:close/>
                </a:path>
                <a:path w="67945" h="668020">
                  <a:moveTo>
                    <a:pt x="13970" y="0"/>
                  </a:moveTo>
                  <a:lnTo>
                    <a:pt x="8890" y="6350"/>
                  </a:lnTo>
                  <a:lnTo>
                    <a:pt x="6985" y="8889"/>
                  </a:lnTo>
                  <a:lnTo>
                    <a:pt x="3810" y="12700"/>
                  </a:lnTo>
                  <a:lnTo>
                    <a:pt x="8890" y="27304"/>
                  </a:lnTo>
                  <a:lnTo>
                    <a:pt x="13335" y="41910"/>
                  </a:lnTo>
                  <a:lnTo>
                    <a:pt x="22860" y="26670"/>
                  </a:lnTo>
                  <a:lnTo>
                    <a:pt x="13970" y="0"/>
                  </a:lnTo>
                  <a:close/>
                </a:path>
              </a:pathLst>
            </a:custGeom>
            <a:solidFill>
              <a:srgbClr val="C6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383529" y="3745864"/>
              <a:ext cx="76200" cy="558800"/>
            </a:xfrm>
            <a:custGeom>
              <a:avLst/>
              <a:gdLst/>
              <a:ahLst/>
              <a:cxnLst/>
              <a:rect l="l" t="t" r="r" b="b"/>
              <a:pathLst>
                <a:path w="76200" h="558800">
                  <a:moveTo>
                    <a:pt x="52705" y="0"/>
                  </a:moveTo>
                  <a:lnTo>
                    <a:pt x="60960" y="47625"/>
                  </a:lnTo>
                  <a:lnTo>
                    <a:pt x="66675" y="95885"/>
                  </a:lnTo>
                  <a:lnTo>
                    <a:pt x="70485" y="144145"/>
                  </a:lnTo>
                  <a:lnTo>
                    <a:pt x="71755" y="192405"/>
                  </a:lnTo>
                  <a:lnTo>
                    <a:pt x="69850" y="245110"/>
                  </a:lnTo>
                  <a:lnTo>
                    <a:pt x="66040" y="297814"/>
                  </a:lnTo>
                  <a:lnTo>
                    <a:pt x="58420" y="351155"/>
                  </a:lnTo>
                  <a:lnTo>
                    <a:pt x="48260" y="403225"/>
                  </a:lnTo>
                  <a:lnTo>
                    <a:pt x="35560" y="455295"/>
                  </a:lnTo>
                  <a:lnTo>
                    <a:pt x="19050" y="507364"/>
                  </a:lnTo>
                  <a:lnTo>
                    <a:pt x="0" y="558800"/>
                  </a:lnTo>
                  <a:lnTo>
                    <a:pt x="8890" y="547370"/>
                  </a:lnTo>
                  <a:lnTo>
                    <a:pt x="33020" y="487045"/>
                  </a:lnTo>
                  <a:lnTo>
                    <a:pt x="46990" y="438785"/>
                  </a:lnTo>
                  <a:lnTo>
                    <a:pt x="58420" y="390525"/>
                  </a:lnTo>
                  <a:lnTo>
                    <a:pt x="66675" y="340995"/>
                  </a:lnTo>
                  <a:lnTo>
                    <a:pt x="72390" y="292100"/>
                  </a:lnTo>
                  <a:lnTo>
                    <a:pt x="75565" y="243205"/>
                  </a:lnTo>
                  <a:lnTo>
                    <a:pt x="76200" y="193675"/>
                  </a:lnTo>
                  <a:lnTo>
                    <a:pt x="74295" y="144780"/>
                  </a:lnTo>
                  <a:lnTo>
                    <a:pt x="69215" y="96520"/>
                  </a:lnTo>
                  <a:lnTo>
                    <a:pt x="62230" y="47625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C52F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413375" y="3606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5" h="6350">
                  <a:moveTo>
                    <a:pt x="4445" y="0"/>
                  </a:moveTo>
                  <a:lnTo>
                    <a:pt x="3175" y="1270"/>
                  </a:lnTo>
                  <a:lnTo>
                    <a:pt x="0" y="5714"/>
                  </a:lnTo>
                  <a:lnTo>
                    <a:pt x="0" y="6350"/>
                  </a:lnTo>
                  <a:lnTo>
                    <a:pt x="1904" y="4445"/>
                  </a:lnTo>
                  <a:lnTo>
                    <a:pt x="4445" y="6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4F21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11469" y="359917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09" y="0"/>
                  </a:moveTo>
                  <a:lnTo>
                    <a:pt x="0" y="6350"/>
                  </a:lnTo>
                  <a:lnTo>
                    <a:pt x="1904" y="12065"/>
                  </a:lnTo>
                  <a:lnTo>
                    <a:pt x="6350" y="635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2D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331459" y="44088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539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1269" y="1904"/>
                  </a:lnTo>
                  <a:lnTo>
                    <a:pt x="1904" y="126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280025" y="3629659"/>
              <a:ext cx="120650" cy="753110"/>
            </a:xfrm>
            <a:custGeom>
              <a:avLst/>
              <a:gdLst/>
              <a:ahLst/>
              <a:cxnLst/>
              <a:rect l="l" t="t" r="r" b="b"/>
              <a:pathLst>
                <a:path w="120650" h="753110">
                  <a:moveTo>
                    <a:pt x="120650" y="0"/>
                  </a:moveTo>
                  <a:lnTo>
                    <a:pt x="95885" y="39369"/>
                  </a:lnTo>
                  <a:lnTo>
                    <a:pt x="73660" y="80010"/>
                  </a:lnTo>
                  <a:lnTo>
                    <a:pt x="52704" y="131444"/>
                  </a:lnTo>
                  <a:lnTo>
                    <a:pt x="34925" y="183514"/>
                  </a:lnTo>
                  <a:lnTo>
                    <a:pt x="21589" y="235585"/>
                  </a:lnTo>
                  <a:lnTo>
                    <a:pt x="11429" y="287654"/>
                  </a:lnTo>
                  <a:lnTo>
                    <a:pt x="4445" y="339089"/>
                  </a:lnTo>
                  <a:lnTo>
                    <a:pt x="1270" y="387350"/>
                  </a:lnTo>
                  <a:lnTo>
                    <a:pt x="0" y="438150"/>
                  </a:lnTo>
                  <a:lnTo>
                    <a:pt x="635" y="489585"/>
                  </a:lnTo>
                  <a:lnTo>
                    <a:pt x="3175" y="542289"/>
                  </a:lnTo>
                  <a:lnTo>
                    <a:pt x="12700" y="616585"/>
                  </a:lnTo>
                  <a:lnTo>
                    <a:pt x="19685" y="655319"/>
                  </a:lnTo>
                  <a:lnTo>
                    <a:pt x="27939" y="694054"/>
                  </a:lnTo>
                  <a:lnTo>
                    <a:pt x="37464" y="731519"/>
                  </a:lnTo>
                  <a:lnTo>
                    <a:pt x="50800" y="753109"/>
                  </a:lnTo>
                  <a:lnTo>
                    <a:pt x="53339" y="749300"/>
                  </a:lnTo>
                  <a:lnTo>
                    <a:pt x="40004" y="698500"/>
                  </a:lnTo>
                  <a:lnTo>
                    <a:pt x="29210" y="647064"/>
                  </a:lnTo>
                  <a:lnTo>
                    <a:pt x="21589" y="594994"/>
                  </a:lnTo>
                  <a:lnTo>
                    <a:pt x="15875" y="542925"/>
                  </a:lnTo>
                  <a:lnTo>
                    <a:pt x="12700" y="490854"/>
                  </a:lnTo>
                  <a:lnTo>
                    <a:pt x="12064" y="438785"/>
                  </a:lnTo>
                  <a:lnTo>
                    <a:pt x="13335" y="387985"/>
                  </a:lnTo>
                  <a:lnTo>
                    <a:pt x="17145" y="337819"/>
                  </a:lnTo>
                  <a:lnTo>
                    <a:pt x="24129" y="281304"/>
                  </a:lnTo>
                  <a:lnTo>
                    <a:pt x="34289" y="226060"/>
                  </a:lnTo>
                  <a:lnTo>
                    <a:pt x="46354" y="173989"/>
                  </a:lnTo>
                  <a:lnTo>
                    <a:pt x="61595" y="125094"/>
                  </a:lnTo>
                  <a:lnTo>
                    <a:pt x="78739" y="79375"/>
                  </a:lnTo>
                  <a:lnTo>
                    <a:pt x="98425" y="3746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27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331459" y="43789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39" y="0"/>
                  </a:moveTo>
                  <a:lnTo>
                    <a:pt x="0" y="380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272E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399404" y="3620769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540" y="0"/>
                  </a:moveTo>
                  <a:lnTo>
                    <a:pt x="0" y="4444"/>
                  </a:lnTo>
                  <a:lnTo>
                    <a:pt x="635" y="6984"/>
                  </a:lnTo>
                  <a:lnTo>
                    <a:pt x="1270" y="8889"/>
                  </a:lnTo>
                  <a:lnTo>
                    <a:pt x="1905" y="6984"/>
                  </a:lnTo>
                  <a:lnTo>
                    <a:pt x="3810" y="444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1F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353684" y="3625850"/>
              <a:ext cx="46990" cy="84455"/>
            </a:xfrm>
            <a:custGeom>
              <a:avLst/>
              <a:gdLst/>
              <a:ahLst/>
              <a:cxnLst/>
              <a:rect l="l" t="t" r="r" b="b"/>
              <a:pathLst>
                <a:path w="46989" h="84454">
                  <a:moveTo>
                    <a:pt x="45719" y="0"/>
                  </a:moveTo>
                  <a:lnTo>
                    <a:pt x="24764" y="34925"/>
                  </a:lnTo>
                  <a:lnTo>
                    <a:pt x="13335" y="55245"/>
                  </a:lnTo>
                  <a:lnTo>
                    <a:pt x="0" y="84454"/>
                  </a:lnTo>
                  <a:lnTo>
                    <a:pt x="10794" y="64135"/>
                  </a:lnTo>
                  <a:lnTo>
                    <a:pt x="22225" y="43814"/>
                  </a:lnTo>
                  <a:lnTo>
                    <a:pt x="34289" y="24129"/>
                  </a:lnTo>
                  <a:lnTo>
                    <a:pt x="46989" y="4445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1E2E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331459" y="437896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2539" y="0"/>
                  </a:moveTo>
                  <a:lnTo>
                    <a:pt x="0" y="3809"/>
                  </a:lnTo>
                  <a:lnTo>
                    <a:pt x="1904" y="6350"/>
                  </a:lnTo>
                  <a:lnTo>
                    <a:pt x="5079" y="11429"/>
                  </a:lnTo>
                  <a:lnTo>
                    <a:pt x="5714" y="11429"/>
                  </a:lnTo>
                  <a:lnTo>
                    <a:pt x="4444" y="6984"/>
                  </a:lnTo>
                  <a:lnTo>
                    <a:pt x="3810" y="444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335904" y="439102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635" y="0"/>
                  </a:moveTo>
                  <a:lnTo>
                    <a:pt x="0" y="0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1905" y="253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317489" y="4361814"/>
              <a:ext cx="13335" cy="28575"/>
            </a:xfrm>
            <a:custGeom>
              <a:avLst/>
              <a:gdLst/>
              <a:ahLst/>
              <a:cxnLst/>
              <a:rect l="l" t="t" r="r" b="b"/>
              <a:pathLst>
                <a:path w="13335" h="28575">
                  <a:moveTo>
                    <a:pt x="0" y="0"/>
                  </a:moveTo>
                  <a:lnTo>
                    <a:pt x="1270" y="5715"/>
                  </a:lnTo>
                  <a:lnTo>
                    <a:pt x="4445" y="15875"/>
                  </a:lnTo>
                  <a:lnTo>
                    <a:pt x="3810" y="16510"/>
                  </a:lnTo>
                  <a:lnTo>
                    <a:pt x="3810" y="18415"/>
                  </a:lnTo>
                  <a:lnTo>
                    <a:pt x="8889" y="28575"/>
                  </a:lnTo>
                  <a:lnTo>
                    <a:pt x="10795" y="26035"/>
                  </a:lnTo>
                  <a:lnTo>
                    <a:pt x="13335" y="21590"/>
                  </a:lnTo>
                  <a:lnTo>
                    <a:pt x="8889" y="13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327014" y="438276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4445" y="0"/>
                  </a:moveTo>
                  <a:lnTo>
                    <a:pt x="1905" y="4445"/>
                  </a:lnTo>
                  <a:lnTo>
                    <a:pt x="0" y="6985"/>
                  </a:lnTo>
                  <a:lnTo>
                    <a:pt x="3175" y="6985"/>
                  </a:lnTo>
                  <a:lnTo>
                    <a:pt x="9525" y="762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333364" y="44037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539" y="0"/>
                  </a:moveTo>
                  <a:lnTo>
                    <a:pt x="635" y="0"/>
                  </a:lnTo>
                  <a:lnTo>
                    <a:pt x="0" y="0"/>
                  </a:lnTo>
                  <a:lnTo>
                    <a:pt x="0" y="1269"/>
                  </a:lnTo>
                  <a:lnTo>
                    <a:pt x="635" y="317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1F3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333364" y="4403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1270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1F2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326379" y="4390389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12700" y="6985"/>
                  </a:moveTo>
                  <a:lnTo>
                    <a:pt x="12065" y="6985"/>
                  </a:lnTo>
                  <a:lnTo>
                    <a:pt x="12065" y="7620"/>
                  </a:lnTo>
                  <a:lnTo>
                    <a:pt x="9525" y="12065"/>
                  </a:lnTo>
                  <a:lnTo>
                    <a:pt x="8255" y="13970"/>
                  </a:lnTo>
                  <a:lnTo>
                    <a:pt x="10160" y="13970"/>
                  </a:lnTo>
                  <a:lnTo>
                    <a:pt x="13335" y="8255"/>
                  </a:lnTo>
                  <a:lnTo>
                    <a:pt x="12700" y="7620"/>
                  </a:lnTo>
                  <a:lnTo>
                    <a:pt x="12700" y="6985"/>
                  </a:lnTo>
                  <a:close/>
                </a:path>
                <a:path w="13335" h="13970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635"/>
                  </a:lnTo>
                  <a:lnTo>
                    <a:pt x="1270" y="1905"/>
                  </a:lnTo>
                  <a:lnTo>
                    <a:pt x="3175" y="3810"/>
                  </a:lnTo>
                  <a:lnTo>
                    <a:pt x="3810" y="6350"/>
                  </a:lnTo>
                  <a:lnTo>
                    <a:pt x="6985" y="6350"/>
                  </a:lnTo>
                  <a:lnTo>
                    <a:pt x="12700" y="5715"/>
                  </a:lnTo>
                  <a:lnTo>
                    <a:pt x="12065" y="3175"/>
                  </a:lnTo>
                  <a:lnTo>
                    <a:pt x="1016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1D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330189" y="4395469"/>
              <a:ext cx="8890" cy="8255"/>
            </a:xfrm>
            <a:custGeom>
              <a:avLst/>
              <a:gdLst/>
              <a:ahLst/>
              <a:cxnLst/>
              <a:rect l="l" t="t" r="r" b="b"/>
              <a:pathLst>
                <a:path w="8889" h="8254">
                  <a:moveTo>
                    <a:pt x="8889" y="0"/>
                  </a:moveTo>
                  <a:lnTo>
                    <a:pt x="5714" y="0"/>
                  </a:lnTo>
                  <a:lnTo>
                    <a:pt x="0" y="635"/>
                  </a:lnTo>
                  <a:lnTo>
                    <a:pt x="635" y="1270"/>
                  </a:lnTo>
                  <a:lnTo>
                    <a:pt x="3175" y="8255"/>
                  </a:lnTo>
                  <a:lnTo>
                    <a:pt x="4445" y="8255"/>
                  </a:lnTo>
                  <a:lnTo>
                    <a:pt x="6985" y="3810"/>
                  </a:lnTo>
                  <a:lnTo>
                    <a:pt x="8255" y="1905"/>
                  </a:lnTo>
                  <a:lnTo>
                    <a:pt x="8889" y="635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1C2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332729" y="44094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1905" y="0"/>
                  </a:moveTo>
                  <a:lnTo>
                    <a:pt x="635" y="635"/>
                  </a:lnTo>
                  <a:lnTo>
                    <a:pt x="0" y="1270"/>
                  </a:lnTo>
                  <a:lnTo>
                    <a:pt x="0" y="1905"/>
                  </a:lnTo>
                  <a:lnTo>
                    <a:pt x="635" y="1905"/>
                  </a:lnTo>
                  <a:lnTo>
                    <a:pt x="635" y="254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421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333364" y="44043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1666" y="4444"/>
                  </a:moveTo>
                  <a:lnTo>
                    <a:pt x="635" y="4444"/>
                  </a:lnTo>
                  <a:lnTo>
                    <a:pt x="0" y="5714"/>
                  </a:lnTo>
                  <a:lnTo>
                    <a:pt x="1270" y="5079"/>
                  </a:lnTo>
                  <a:lnTo>
                    <a:pt x="1666" y="4444"/>
                  </a:lnTo>
                  <a:close/>
                </a:path>
                <a:path w="4445" h="5714">
                  <a:moveTo>
                    <a:pt x="4445" y="0"/>
                  </a:moveTo>
                  <a:lnTo>
                    <a:pt x="3175" y="0"/>
                  </a:lnTo>
                  <a:lnTo>
                    <a:pt x="2539" y="1269"/>
                  </a:lnTo>
                  <a:lnTo>
                    <a:pt x="1270" y="3175"/>
                  </a:lnTo>
                  <a:lnTo>
                    <a:pt x="1799" y="423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24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5335904" y="439801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5" y="0"/>
                  </a:moveTo>
                  <a:lnTo>
                    <a:pt x="635" y="3809"/>
                  </a:lnTo>
                  <a:lnTo>
                    <a:pt x="0" y="5714"/>
                  </a:lnTo>
                  <a:lnTo>
                    <a:pt x="1270" y="5714"/>
                  </a:lnTo>
                  <a:lnTo>
                    <a:pt x="3810" y="1904"/>
                  </a:lnTo>
                  <a:lnTo>
                    <a:pt x="3175" y="63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22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5403850" y="3611879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70">
                  <a:moveTo>
                    <a:pt x="9525" y="0"/>
                  </a:moveTo>
                  <a:lnTo>
                    <a:pt x="6350" y="4445"/>
                  </a:lnTo>
                  <a:lnTo>
                    <a:pt x="3175" y="9525"/>
                  </a:lnTo>
                  <a:lnTo>
                    <a:pt x="0" y="13970"/>
                  </a:lnTo>
                  <a:lnTo>
                    <a:pt x="2539" y="10795"/>
                  </a:lnTo>
                  <a:lnTo>
                    <a:pt x="3175" y="10160"/>
                  </a:lnTo>
                  <a:lnTo>
                    <a:pt x="5079" y="6985"/>
                  </a:lnTo>
                  <a:lnTo>
                    <a:pt x="7620" y="3810"/>
                  </a:lnTo>
                  <a:lnTo>
                    <a:pt x="9525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D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402579" y="3606164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5">
                  <a:moveTo>
                    <a:pt x="8890" y="0"/>
                  </a:moveTo>
                  <a:lnTo>
                    <a:pt x="0" y="15239"/>
                  </a:lnTo>
                  <a:lnTo>
                    <a:pt x="1270" y="19685"/>
                  </a:lnTo>
                  <a:lnTo>
                    <a:pt x="4445" y="15239"/>
                  </a:lnTo>
                  <a:lnTo>
                    <a:pt x="7620" y="10160"/>
                  </a:lnTo>
                  <a:lnTo>
                    <a:pt x="10795" y="5714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41F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329554" y="44037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1270" y="0"/>
                  </a:moveTo>
                  <a:lnTo>
                    <a:pt x="0" y="0"/>
                  </a:lnTo>
                  <a:lnTo>
                    <a:pt x="635" y="1905"/>
                  </a:lnTo>
                  <a:lnTo>
                    <a:pt x="1270" y="3175"/>
                  </a:lnTo>
                  <a:lnTo>
                    <a:pt x="1905" y="5080"/>
                  </a:lnTo>
                  <a:lnTo>
                    <a:pt x="4445" y="5080"/>
                  </a:lnTo>
                  <a:lnTo>
                    <a:pt x="4445" y="4444"/>
                  </a:lnTo>
                  <a:lnTo>
                    <a:pt x="5080" y="3810"/>
                  </a:lnTo>
                  <a:lnTo>
                    <a:pt x="4445" y="1905"/>
                  </a:lnTo>
                  <a:lnTo>
                    <a:pt x="3810" y="635"/>
                  </a:lnTo>
                  <a:lnTo>
                    <a:pt x="2540" y="635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0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5326379" y="4394200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3175" y="0"/>
                  </a:moveTo>
                  <a:lnTo>
                    <a:pt x="0" y="0"/>
                  </a:lnTo>
                  <a:lnTo>
                    <a:pt x="635" y="1269"/>
                  </a:lnTo>
                  <a:lnTo>
                    <a:pt x="635" y="2539"/>
                  </a:lnTo>
                  <a:lnTo>
                    <a:pt x="1270" y="3175"/>
                  </a:lnTo>
                  <a:lnTo>
                    <a:pt x="2540" y="7619"/>
                  </a:lnTo>
                  <a:lnTo>
                    <a:pt x="3175" y="9525"/>
                  </a:lnTo>
                  <a:lnTo>
                    <a:pt x="6985" y="10160"/>
                  </a:lnTo>
                  <a:lnTo>
                    <a:pt x="4445" y="3175"/>
                  </a:lnTo>
                  <a:lnTo>
                    <a:pt x="3810" y="253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1F2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5333364" y="44069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70">
                  <a:moveTo>
                    <a:pt x="635" y="0"/>
                  </a:moveTo>
                  <a:lnTo>
                    <a:pt x="635" y="635"/>
                  </a:lnTo>
                  <a:lnTo>
                    <a:pt x="0" y="1269"/>
                  </a:lnTo>
                  <a:lnTo>
                    <a:pt x="1270" y="126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3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5407659" y="3590289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3810" y="0"/>
                  </a:moveTo>
                  <a:lnTo>
                    <a:pt x="2539" y="1905"/>
                  </a:lnTo>
                  <a:lnTo>
                    <a:pt x="0" y="6350"/>
                  </a:lnTo>
                  <a:lnTo>
                    <a:pt x="1269" y="9525"/>
                  </a:lnTo>
                  <a:lnTo>
                    <a:pt x="3175" y="15239"/>
                  </a:lnTo>
                  <a:lnTo>
                    <a:pt x="6985" y="8889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422F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5323204" y="4385944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0" y="0"/>
                  </a:moveTo>
                  <a:lnTo>
                    <a:pt x="0" y="1270"/>
                  </a:lnTo>
                  <a:lnTo>
                    <a:pt x="1270" y="4445"/>
                  </a:lnTo>
                  <a:lnTo>
                    <a:pt x="2540" y="4445"/>
                  </a:lnTo>
                  <a:lnTo>
                    <a:pt x="1905" y="3175"/>
                  </a:lnTo>
                  <a:lnTo>
                    <a:pt x="635" y="19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324475" y="43897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1270" y="0"/>
                  </a:moveTo>
                  <a:lnTo>
                    <a:pt x="0" y="0"/>
                  </a:lnTo>
                  <a:lnTo>
                    <a:pt x="635" y="1904"/>
                  </a:lnTo>
                  <a:lnTo>
                    <a:pt x="635" y="2539"/>
                  </a:lnTo>
                  <a:lnTo>
                    <a:pt x="1270" y="3174"/>
                  </a:lnTo>
                  <a:lnTo>
                    <a:pt x="1270" y="3809"/>
                  </a:lnTo>
                  <a:lnTo>
                    <a:pt x="4445" y="3809"/>
                  </a:lnTo>
                  <a:lnTo>
                    <a:pt x="2539" y="1904"/>
                  </a:lnTo>
                  <a:lnTo>
                    <a:pt x="1904" y="634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3C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83834" y="4172585"/>
              <a:ext cx="34290" cy="189230"/>
            </a:xfrm>
            <a:custGeom>
              <a:avLst/>
              <a:gdLst/>
              <a:ahLst/>
              <a:cxnLst/>
              <a:rect l="l" t="t" r="r" b="b"/>
              <a:pathLst>
                <a:path w="34289" h="189229">
                  <a:moveTo>
                    <a:pt x="7257" y="58419"/>
                  </a:moveTo>
                  <a:lnTo>
                    <a:pt x="6350" y="58419"/>
                  </a:lnTo>
                  <a:lnTo>
                    <a:pt x="9525" y="82550"/>
                  </a:lnTo>
                  <a:lnTo>
                    <a:pt x="19050" y="134619"/>
                  </a:lnTo>
                  <a:lnTo>
                    <a:pt x="31114" y="184784"/>
                  </a:lnTo>
                  <a:lnTo>
                    <a:pt x="34289" y="189229"/>
                  </a:lnTo>
                  <a:lnTo>
                    <a:pt x="24764" y="151764"/>
                  </a:lnTo>
                  <a:lnTo>
                    <a:pt x="16510" y="113029"/>
                  </a:lnTo>
                  <a:lnTo>
                    <a:pt x="9525" y="74294"/>
                  </a:lnTo>
                  <a:lnTo>
                    <a:pt x="7257" y="58419"/>
                  </a:lnTo>
                  <a:close/>
                </a:path>
                <a:path w="34289" h="189229">
                  <a:moveTo>
                    <a:pt x="0" y="0"/>
                  </a:moveTo>
                  <a:lnTo>
                    <a:pt x="1904" y="20954"/>
                  </a:lnTo>
                  <a:lnTo>
                    <a:pt x="3810" y="41275"/>
                  </a:lnTo>
                  <a:lnTo>
                    <a:pt x="6350" y="61594"/>
                  </a:lnTo>
                  <a:lnTo>
                    <a:pt x="9525" y="82550"/>
                  </a:lnTo>
                  <a:lnTo>
                    <a:pt x="6350" y="58419"/>
                  </a:lnTo>
                  <a:lnTo>
                    <a:pt x="7257" y="58419"/>
                  </a:lnTo>
                  <a:lnTo>
                    <a:pt x="3810" y="34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314950" y="4356735"/>
              <a:ext cx="7620" cy="22860"/>
            </a:xfrm>
            <a:custGeom>
              <a:avLst/>
              <a:gdLst/>
              <a:ahLst/>
              <a:cxnLst/>
              <a:rect l="l" t="t" r="r" b="b"/>
              <a:pathLst>
                <a:path w="7620" h="22860">
                  <a:moveTo>
                    <a:pt x="0" y="0"/>
                  </a:moveTo>
                  <a:lnTo>
                    <a:pt x="1904" y="7619"/>
                  </a:lnTo>
                  <a:lnTo>
                    <a:pt x="6985" y="22859"/>
                  </a:lnTo>
                  <a:lnTo>
                    <a:pt x="6985" y="20954"/>
                  </a:lnTo>
                  <a:lnTo>
                    <a:pt x="7620" y="20319"/>
                  </a:lnTo>
                  <a:lnTo>
                    <a:pt x="5714" y="15239"/>
                  </a:lnTo>
                  <a:lnTo>
                    <a:pt x="3175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284469" y="3709669"/>
              <a:ext cx="69215" cy="259079"/>
            </a:xfrm>
            <a:custGeom>
              <a:avLst/>
              <a:gdLst/>
              <a:ahLst/>
              <a:cxnLst/>
              <a:rect l="l" t="t" r="r" b="b"/>
              <a:pathLst>
                <a:path w="69214" h="259079">
                  <a:moveTo>
                    <a:pt x="69214" y="0"/>
                  </a:moveTo>
                  <a:lnTo>
                    <a:pt x="46989" y="46354"/>
                  </a:lnTo>
                  <a:lnTo>
                    <a:pt x="26034" y="109854"/>
                  </a:lnTo>
                  <a:lnTo>
                    <a:pt x="13969" y="158750"/>
                  </a:lnTo>
                  <a:lnTo>
                    <a:pt x="5714" y="208914"/>
                  </a:lnTo>
                  <a:lnTo>
                    <a:pt x="0" y="259079"/>
                  </a:lnTo>
                  <a:lnTo>
                    <a:pt x="6984" y="207644"/>
                  </a:lnTo>
                  <a:lnTo>
                    <a:pt x="17144" y="155575"/>
                  </a:lnTo>
                  <a:lnTo>
                    <a:pt x="30479" y="103504"/>
                  </a:lnTo>
                  <a:lnTo>
                    <a:pt x="48259" y="51434"/>
                  </a:lnTo>
                  <a:lnTo>
                    <a:pt x="69214" y="0"/>
                  </a:lnTo>
                  <a:close/>
                </a:path>
              </a:pathLst>
            </a:custGeom>
            <a:solidFill>
              <a:srgbClr val="4131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0" name="object 2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25109" y="3596639"/>
              <a:ext cx="86360" cy="175260"/>
            </a:xfrm>
            <a:prstGeom prst="rect">
              <a:avLst/>
            </a:prstGeom>
          </p:spPr>
        </p:pic>
        <p:sp>
          <p:nvSpPr>
            <p:cNvPr id="241" name="object 241"/>
            <p:cNvSpPr/>
            <p:nvPr/>
          </p:nvSpPr>
          <p:spPr>
            <a:xfrm>
              <a:off x="5292089" y="3629659"/>
              <a:ext cx="108585" cy="749300"/>
            </a:xfrm>
            <a:custGeom>
              <a:avLst/>
              <a:gdLst/>
              <a:ahLst/>
              <a:cxnLst/>
              <a:rect l="l" t="t" r="r" b="b"/>
              <a:pathLst>
                <a:path w="108585" h="749300">
                  <a:moveTo>
                    <a:pt x="108585" y="0"/>
                  </a:moveTo>
                  <a:lnTo>
                    <a:pt x="86360" y="37464"/>
                  </a:lnTo>
                  <a:lnTo>
                    <a:pt x="66675" y="79375"/>
                  </a:lnTo>
                  <a:lnTo>
                    <a:pt x="49530" y="125094"/>
                  </a:lnTo>
                  <a:lnTo>
                    <a:pt x="34289" y="173989"/>
                  </a:lnTo>
                  <a:lnTo>
                    <a:pt x="22225" y="226060"/>
                  </a:lnTo>
                  <a:lnTo>
                    <a:pt x="12064" y="281304"/>
                  </a:lnTo>
                  <a:lnTo>
                    <a:pt x="5080" y="337819"/>
                  </a:lnTo>
                  <a:lnTo>
                    <a:pt x="1270" y="387985"/>
                  </a:lnTo>
                  <a:lnTo>
                    <a:pt x="0" y="438785"/>
                  </a:lnTo>
                  <a:lnTo>
                    <a:pt x="635" y="490854"/>
                  </a:lnTo>
                  <a:lnTo>
                    <a:pt x="3810" y="542925"/>
                  </a:lnTo>
                  <a:lnTo>
                    <a:pt x="9525" y="594994"/>
                  </a:lnTo>
                  <a:lnTo>
                    <a:pt x="17145" y="647064"/>
                  </a:lnTo>
                  <a:lnTo>
                    <a:pt x="27939" y="698500"/>
                  </a:lnTo>
                  <a:lnTo>
                    <a:pt x="41275" y="749300"/>
                  </a:lnTo>
                  <a:lnTo>
                    <a:pt x="29210" y="701039"/>
                  </a:lnTo>
                  <a:lnTo>
                    <a:pt x="19685" y="652779"/>
                  </a:lnTo>
                  <a:lnTo>
                    <a:pt x="12064" y="603250"/>
                  </a:lnTo>
                  <a:lnTo>
                    <a:pt x="6985" y="553719"/>
                  </a:lnTo>
                  <a:lnTo>
                    <a:pt x="3175" y="504825"/>
                  </a:lnTo>
                  <a:lnTo>
                    <a:pt x="1905" y="455294"/>
                  </a:lnTo>
                  <a:lnTo>
                    <a:pt x="2539" y="406400"/>
                  </a:lnTo>
                  <a:lnTo>
                    <a:pt x="5714" y="358775"/>
                  </a:lnTo>
                  <a:lnTo>
                    <a:pt x="10160" y="311785"/>
                  </a:lnTo>
                  <a:lnTo>
                    <a:pt x="17145" y="259079"/>
                  </a:lnTo>
                  <a:lnTo>
                    <a:pt x="27305" y="208914"/>
                  </a:lnTo>
                  <a:lnTo>
                    <a:pt x="39370" y="161289"/>
                  </a:lnTo>
                  <a:lnTo>
                    <a:pt x="53339" y="115569"/>
                  </a:lnTo>
                  <a:lnTo>
                    <a:pt x="69850" y="73660"/>
                  </a:lnTo>
                  <a:lnTo>
                    <a:pt x="88264" y="34925"/>
                  </a:lnTo>
                  <a:lnTo>
                    <a:pt x="108585" y="0"/>
                  </a:lnTo>
                  <a:close/>
                </a:path>
              </a:pathLst>
            </a:custGeom>
            <a:solidFill>
              <a:srgbClr val="3C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5335904" y="4385944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70" h="4445">
                  <a:moveTo>
                    <a:pt x="762" y="1905"/>
                  </a:moveTo>
                  <a:lnTo>
                    <a:pt x="952" y="3175"/>
                  </a:lnTo>
                  <a:lnTo>
                    <a:pt x="1270" y="4445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762" y="1905"/>
                  </a:moveTo>
                  <a:lnTo>
                    <a:pt x="635" y="1587"/>
                  </a:lnTo>
                  <a:lnTo>
                    <a:pt x="1270" y="3175"/>
                  </a:lnTo>
                  <a:lnTo>
                    <a:pt x="762" y="1905"/>
                  </a:lnTo>
                  <a:close/>
                </a:path>
                <a:path w="1270" h="4445">
                  <a:moveTo>
                    <a:pt x="0" y="0"/>
                  </a:moveTo>
                  <a:lnTo>
                    <a:pt x="635" y="1587"/>
                  </a:lnTo>
                  <a:lnTo>
                    <a:pt x="635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20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5339079" y="43980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0" y="0"/>
                  </a:moveTo>
                  <a:lnTo>
                    <a:pt x="1270" y="1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1D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5405754" y="36214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5" y="0"/>
                  </a:moveTo>
                  <a:lnTo>
                    <a:pt x="0" y="0"/>
                  </a:lnTo>
                  <a:lnTo>
                    <a:pt x="0" y="63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61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5294629" y="3668394"/>
              <a:ext cx="84455" cy="711200"/>
            </a:xfrm>
            <a:custGeom>
              <a:avLst/>
              <a:gdLst/>
              <a:ahLst/>
              <a:cxnLst/>
              <a:rect l="l" t="t" r="r" b="b"/>
              <a:pathLst>
                <a:path w="84454" h="711200">
                  <a:moveTo>
                    <a:pt x="10160" y="263525"/>
                  </a:moveTo>
                  <a:lnTo>
                    <a:pt x="9525" y="267334"/>
                  </a:lnTo>
                  <a:lnTo>
                    <a:pt x="8255" y="273684"/>
                  </a:lnTo>
                  <a:lnTo>
                    <a:pt x="3810" y="320675"/>
                  </a:lnTo>
                  <a:lnTo>
                    <a:pt x="635" y="368300"/>
                  </a:lnTo>
                  <a:lnTo>
                    <a:pt x="41" y="414019"/>
                  </a:lnTo>
                  <a:lnTo>
                    <a:pt x="0" y="417194"/>
                  </a:lnTo>
                  <a:lnTo>
                    <a:pt x="1221" y="464819"/>
                  </a:lnTo>
                  <a:lnTo>
                    <a:pt x="1270" y="466725"/>
                  </a:lnTo>
                  <a:lnTo>
                    <a:pt x="5080" y="515619"/>
                  </a:lnTo>
                  <a:lnTo>
                    <a:pt x="10160" y="565150"/>
                  </a:lnTo>
                  <a:lnTo>
                    <a:pt x="17780" y="614679"/>
                  </a:lnTo>
                  <a:lnTo>
                    <a:pt x="27305" y="662939"/>
                  </a:lnTo>
                  <a:lnTo>
                    <a:pt x="39370" y="711199"/>
                  </a:lnTo>
                  <a:lnTo>
                    <a:pt x="27940" y="664209"/>
                  </a:lnTo>
                  <a:lnTo>
                    <a:pt x="18415" y="615314"/>
                  </a:lnTo>
                  <a:lnTo>
                    <a:pt x="11430" y="565784"/>
                  </a:lnTo>
                  <a:lnTo>
                    <a:pt x="5715" y="515619"/>
                  </a:lnTo>
                  <a:lnTo>
                    <a:pt x="2659" y="466725"/>
                  </a:lnTo>
                  <a:lnTo>
                    <a:pt x="1349" y="417194"/>
                  </a:lnTo>
                  <a:lnTo>
                    <a:pt x="1270" y="414019"/>
                  </a:lnTo>
                  <a:lnTo>
                    <a:pt x="2413" y="368300"/>
                  </a:lnTo>
                  <a:lnTo>
                    <a:pt x="2540" y="363219"/>
                  </a:lnTo>
                  <a:lnTo>
                    <a:pt x="5080" y="313054"/>
                  </a:lnTo>
                  <a:lnTo>
                    <a:pt x="10160" y="263525"/>
                  </a:lnTo>
                  <a:close/>
                </a:path>
                <a:path w="84454" h="711200">
                  <a:moveTo>
                    <a:pt x="30178" y="151953"/>
                  </a:moveTo>
                  <a:lnTo>
                    <a:pt x="25400" y="170814"/>
                  </a:lnTo>
                  <a:lnTo>
                    <a:pt x="15240" y="220979"/>
                  </a:lnTo>
                  <a:lnTo>
                    <a:pt x="8255" y="273684"/>
                  </a:lnTo>
                  <a:lnTo>
                    <a:pt x="10160" y="263525"/>
                  </a:lnTo>
                  <a:lnTo>
                    <a:pt x="19050" y="205739"/>
                  </a:lnTo>
                  <a:lnTo>
                    <a:pt x="30178" y="151953"/>
                  </a:lnTo>
                  <a:close/>
                </a:path>
                <a:path w="84454" h="711200">
                  <a:moveTo>
                    <a:pt x="43815" y="102869"/>
                  </a:moveTo>
                  <a:lnTo>
                    <a:pt x="37465" y="123189"/>
                  </a:lnTo>
                  <a:lnTo>
                    <a:pt x="31191" y="147955"/>
                  </a:lnTo>
                  <a:lnTo>
                    <a:pt x="43815" y="102869"/>
                  </a:lnTo>
                  <a:close/>
                </a:path>
                <a:path w="84454" h="711200">
                  <a:moveTo>
                    <a:pt x="46990" y="92709"/>
                  </a:moveTo>
                  <a:lnTo>
                    <a:pt x="45085" y="97154"/>
                  </a:lnTo>
                  <a:lnTo>
                    <a:pt x="43815" y="102869"/>
                  </a:lnTo>
                  <a:lnTo>
                    <a:pt x="46990" y="92709"/>
                  </a:lnTo>
                  <a:close/>
                </a:path>
                <a:path w="84454" h="711200">
                  <a:moveTo>
                    <a:pt x="59055" y="57784"/>
                  </a:moveTo>
                  <a:lnTo>
                    <a:pt x="51435" y="77469"/>
                  </a:lnTo>
                  <a:lnTo>
                    <a:pt x="46990" y="92709"/>
                  </a:lnTo>
                  <a:lnTo>
                    <a:pt x="59055" y="57784"/>
                  </a:lnTo>
                  <a:close/>
                </a:path>
                <a:path w="84454" h="711200">
                  <a:moveTo>
                    <a:pt x="78740" y="13334"/>
                  </a:moveTo>
                  <a:lnTo>
                    <a:pt x="67945" y="35559"/>
                  </a:lnTo>
                  <a:lnTo>
                    <a:pt x="64770" y="43179"/>
                  </a:lnTo>
                  <a:lnTo>
                    <a:pt x="78740" y="13334"/>
                  </a:lnTo>
                  <a:close/>
                </a:path>
                <a:path w="84454" h="711200">
                  <a:moveTo>
                    <a:pt x="84455" y="0"/>
                  </a:moveTo>
                  <a:lnTo>
                    <a:pt x="83185" y="2539"/>
                  </a:lnTo>
                  <a:lnTo>
                    <a:pt x="78740" y="13334"/>
                  </a:lnTo>
                  <a:lnTo>
                    <a:pt x="84455" y="0"/>
                  </a:lnTo>
                  <a:close/>
                </a:path>
              </a:pathLst>
            </a:custGeom>
            <a:solidFill>
              <a:srgbClr val="4A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5334000" y="43789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587" y="5714"/>
                  </a:moveTo>
                  <a:lnTo>
                    <a:pt x="1904" y="6984"/>
                  </a:lnTo>
                  <a:lnTo>
                    <a:pt x="2539" y="7619"/>
                  </a:lnTo>
                  <a:lnTo>
                    <a:pt x="1587" y="5714"/>
                  </a:lnTo>
                  <a:close/>
                </a:path>
                <a:path w="2539" h="7620">
                  <a:moveTo>
                    <a:pt x="0" y="0"/>
                  </a:moveTo>
                  <a:lnTo>
                    <a:pt x="1270" y="5079"/>
                  </a:lnTo>
                  <a:lnTo>
                    <a:pt x="1587" y="5714"/>
                  </a:lnTo>
                  <a:lnTo>
                    <a:pt x="1270" y="4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5403850" y="362140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175" y="0"/>
                  </a:moveTo>
                  <a:lnTo>
                    <a:pt x="2539" y="0"/>
                  </a:lnTo>
                  <a:lnTo>
                    <a:pt x="1904" y="1905"/>
                  </a:lnTo>
                  <a:lnTo>
                    <a:pt x="0" y="3810"/>
                  </a:lnTo>
                  <a:lnTo>
                    <a:pt x="1270" y="2540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4B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43407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Mening</a:t>
            </a:r>
            <a:r>
              <a:rPr spc="-100" dirty="0"/>
              <a:t> </a:t>
            </a:r>
            <a:r>
              <a:rPr dirty="0"/>
              <a:t>i</a:t>
            </a:r>
            <a:r>
              <a:rPr spc="-85" dirty="0"/>
              <a:t> </a:t>
            </a:r>
            <a:r>
              <a:rPr spc="-20" dirty="0"/>
              <a:t>livet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2862" y="657332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375917"/>
            <a:ext cx="7022465" cy="4681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dirty="0">
                <a:latin typeface="Arial"/>
                <a:cs typeface="Arial"/>
              </a:rPr>
              <a:t>–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en</a:t>
            </a:r>
            <a:r>
              <a:rPr sz="4600" spc="-65" dirty="0">
                <a:latin typeface="Arial"/>
                <a:cs typeface="Arial"/>
              </a:rPr>
              <a:t> </a:t>
            </a:r>
            <a:r>
              <a:rPr sz="4600" dirty="0">
                <a:latin typeface="Arial"/>
                <a:cs typeface="Arial"/>
              </a:rPr>
              <a:t>sterk</a:t>
            </a:r>
            <a:r>
              <a:rPr sz="4600" spc="-55" dirty="0">
                <a:latin typeface="Arial"/>
                <a:cs typeface="Arial"/>
              </a:rPr>
              <a:t> </a:t>
            </a:r>
            <a:r>
              <a:rPr sz="4600" spc="-10" dirty="0">
                <a:latin typeface="Arial"/>
                <a:cs typeface="Arial"/>
              </a:rPr>
              <a:t>helsefaktor</a:t>
            </a:r>
            <a:endParaRPr sz="4600">
              <a:latin typeface="Arial"/>
              <a:cs typeface="Arial"/>
            </a:endParaRPr>
          </a:p>
          <a:p>
            <a:pPr marL="13970" marR="664845">
              <a:lnSpc>
                <a:spcPct val="110800"/>
              </a:lnSpc>
              <a:spcBef>
                <a:spcPts val="3404"/>
              </a:spcBef>
            </a:pPr>
            <a:r>
              <a:rPr sz="2400" b="1" dirty="0">
                <a:latin typeface="Arial"/>
                <a:cs typeface="Arial"/>
              </a:rPr>
              <a:t>Følelsen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av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mening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bidrar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til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både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fysisk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og </a:t>
            </a:r>
            <a:r>
              <a:rPr sz="2400" b="1" dirty="0">
                <a:latin typeface="Arial"/>
                <a:cs typeface="Arial"/>
              </a:rPr>
              <a:t>psykisk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helse.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Den</a:t>
            </a:r>
            <a:endParaRPr sz="2400">
              <a:latin typeface="Arial"/>
              <a:cs typeface="Arial"/>
            </a:endParaRPr>
          </a:p>
          <a:p>
            <a:pPr marL="242570" marR="687705" indent="-229235">
              <a:lnSpc>
                <a:spcPct val="113599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styrker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evnen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håndtere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stress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utfordrende livshendelser</a:t>
            </a:r>
            <a:endParaRPr sz="22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47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beskytter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mot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depresjon,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misbruk</a:t>
            </a:r>
            <a:r>
              <a:rPr sz="2200" spc="-7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7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selvmord</a:t>
            </a:r>
            <a:endParaRPr sz="2200">
              <a:latin typeface="Arial"/>
              <a:cs typeface="Arial"/>
            </a:endParaRPr>
          </a:p>
          <a:p>
            <a:pPr marL="242570" marR="5080" indent="-229235">
              <a:lnSpc>
                <a:spcPct val="113900"/>
              </a:lnSpc>
              <a:spcBef>
                <a:spcPts val="1135"/>
              </a:spcBef>
              <a:buChar char="•"/>
              <a:tabLst>
                <a:tab pos="242570" algn="l"/>
              </a:tabLst>
            </a:pPr>
            <a:r>
              <a:rPr sz="2200" dirty="0">
                <a:latin typeface="Arial"/>
                <a:cs typeface="Arial"/>
              </a:rPr>
              <a:t>øker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vår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generelle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velvære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også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å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forlenge </a:t>
            </a:r>
            <a:r>
              <a:rPr sz="2200" dirty="0">
                <a:latin typeface="Arial"/>
                <a:cs typeface="Arial"/>
              </a:rPr>
              <a:t>livet;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mening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livet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viktig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faktor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på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steder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der </a:t>
            </a:r>
            <a:r>
              <a:rPr sz="2200" dirty="0">
                <a:latin typeface="Arial"/>
                <a:cs typeface="Arial"/>
              </a:rPr>
              <a:t>mange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eldre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lever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til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over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100</a:t>
            </a:r>
            <a:r>
              <a:rPr sz="2200" spc="-25" dirty="0">
                <a:latin typeface="Arial"/>
                <a:cs typeface="Arial"/>
              </a:rPr>
              <a:t> år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E806F0-AEEC-4A74-BF7C-DD79C983D8A7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E4F2C1F3-4D0B-45CA-829A-5166A5EB6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9C4F8-41B7-40E6-BCB7-0F512B11AC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Office Theme</vt:lpstr>
      <vt:lpstr>Møte 2 – Mening i livet</vt:lpstr>
      <vt:lpstr>Trygghet i gruppen</vt:lpstr>
      <vt:lpstr>Hvordan har du det akkurat nå?</vt:lpstr>
      <vt:lpstr>Tilbakeblikk</vt:lpstr>
      <vt:lpstr>Hva gir livet mening?</vt:lpstr>
      <vt:lpstr>Din mening i hverdagen</vt:lpstr>
      <vt:lpstr>Søken etter mening og våre 4 "velværehormoner"</vt:lpstr>
      <vt:lpstr>Mening i livet</vt:lpstr>
      <vt:lpstr>Mening i livet</vt:lpstr>
      <vt:lpstr>Dagens meningstema – skildre</vt:lpstr>
      <vt:lpstr>Klappemassasje</vt:lpstr>
      <vt:lpstr>Pause</vt:lpstr>
      <vt:lpstr>Samling</vt:lpstr>
      <vt:lpstr>Dagens meningstema – symbolkort</vt:lpstr>
      <vt:lpstr>Situasjon i hverdagen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2 - Mening i livet</dc:title>
  <dc:creator>PH standard</dc:creator>
  <cp:revision>2</cp:revision>
  <dcterms:created xsi:type="dcterms:W3CDTF">2025-03-31T14:07:02Z</dcterms:created>
  <dcterms:modified xsi:type="dcterms:W3CDTF">2025-03-31T15:01:18Z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