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A9C059-6E10-4C23-BA09-B7F4A360A556}" v="5" dt="2025-03-31T14:59:30.88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Bondevik" userId="S::kb754@kirken.no::e3141653-affe-487c-8887-77f2ad77b7d6" providerId="AD" clId="Web-{AEA9C059-6E10-4C23-BA09-B7F4A360A556}"/>
    <pc:docChg chg="modSld">
      <pc:chgData name="Kjetil Bondevik" userId="S::kb754@kirken.no::e3141653-affe-487c-8887-77f2ad77b7d6" providerId="AD" clId="Web-{AEA9C059-6E10-4C23-BA09-B7F4A360A556}" dt="2025-03-31T14:59:30.881" v="4" actId="1076"/>
      <pc:docMkLst>
        <pc:docMk/>
      </pc:docMkLst>
      <pc:sldChg chg="modSp">
        <pc:chgData name="Kjetil Bondevik" userId="S::kb754@kirken.no::e3141653-affe-487c-8887-77f2ad77b7d6" providerId="AD" clId="Web-{AEA9C059-6E10-4C23-BA09-B7F4A360A556}" dt="2025-03-31T14:58:48.677" v="2" actId="1076"/>
        <pc:sldMkLst>
          <pc:docMk/>
          <pc:sldMk cId="0" sldId="268"/>
        </pc:sldMkLst>
        <pc:picChg chg="mod">
          <ac:chgData name="Kjetil Bondevik" userId="S::kb754@kirken.no::e3141653-affe-487c-8887-77f2ad77b7d6" providerId="AD" clId="Web-{AEA9C059-6E10-4C23-BA09-B7F4A360A556}" dt="2025-03-31T14:58:48.677" v="2" actId="1076"/>
          <ac:picMkLst>
            <pc:docMk/>
            <pc:sldMk cId="0" sldId="268"/>
            <ac:picMk id="5" creationId="{00000000-0000-0000-0000-000000000000}"/>
          </ac:picMkLst>
        </pc:picChg>
      </pc:sldChg>
      <pc:sldChg chg="modSp">
        <pc:chgData name="Kjetil Bondevik" userId="S::kb754@kirken.no::e3141653-affe-487c-8887-77f2ad77b7d6" providerId="AD" clId="Web-{AEA9C059-6E10-4C23-BA09-B7F4A360A556}" dt="2025-03-31T14:59:09.412" v="3" actId="1076"/>
        <pc:sldMkLst>
          <pc:docMk/>
          <pc:sldMk cId="0" sldId="271"/>
        </pc:sldMkLst>
        <pc:grpChg chg="mod">
          <ac:chgData name="Kjetil Bondevik" userId="S::kb754@kirken.no::e3141653-affe-487c-8887-77f2ad77b7d6" providerId="AD" clId="Web-{AEA9C059-6E10-4C23-BA09-B7F4A360A556}" dt="2025-03-31T14:59:09.412" v="3" actId="1076"/>
          <ac:grpSpMkLst>
            <pc:docMk/>
            <pc:sldMk cId="0" sldId="271"/>
            <ac:grpSpMk id="3" creationId="{00000000-0000-0000-0000-000000000000}"/>
          </ac:grpSpMkLst>
        </pc:grpChg>
      </pc:sldChg>
      <pc:sldChg chg="modSp">
        <pc:chgData name="Kjetil Bondevik" userId="S::kb754@kirken.no::e3141653-affe-487c-8887-77f2ad77b7d6" providerId="AD" clId="Web-{AEA9C059-6E10-4C23-BA09-B7F4A360A556}" dt="2025-03-31T14:59:30.881" v="4" actId="1076"/>
        <pc:sldMkLst>
          <pc:docMk/>
          <pc:sldMk cId="0" sldId="275"/>
        </pc:sldMkLst>
        <pc:grpChg chg="mod">
          <ac:chgData name="Kjetil Bondevik" userId="S::kb754@kirken.no::e3141653-affe-487c-8887-77f2ad77b7d6" providerId="AD" clId="Web-{AEA9C059-6E10-4C23-BA09-B7F4A360A556}" dt="2025-03-31T14:59:30.881" v="4" actId="1076"/>
          <ac:grpSpMkLst>
            <pc:docMk/>
            <pc:sldMk cId="0" sldId="275"/>
            <ac:grpSpMk id="5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99103" y="6601856"/>
            <a:ext cx="841429" cy="7072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9883" y="694689"/>
            <a:ext cx="912876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8830" y="1534922"/>
            <a:ext cx="9300845" cy="4815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26" Type="http://schemas.openxmlformats.org/officeDocument/2006/relationships/image" Target="../media/image123.png"/><Relationship Id="rId3" Type="http://schemas.openxmlformats.org/officeDocument/2006/relationships/image" Target="../media/image100.png"/><Relationship Id="rId21" Type="http://schemas.openxmlformats.org/officeDocument/2006/relationships/image" Target="../media/image118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5" Type="http://schemas.openxmlformats.org/officeDocument/2006/relationships/image" Target="../media/image122.png"/><Relationship Id="rId2" Type="http://schemas.openxmlformats.org/officeDocument/2006/relationships/image" Target="../media/image99.png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29" Type="http://schemas.openxmlformats.org/officeDocument/2006/relationships/image" Target="../media/image1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24" Type="http://schemas.openxmlformats.org/officeDocument/2006/relationships/image" Target="../media/image121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23" Type="http://schemas.openxmlformats.org/officeDocument/2006/relationships/image" Target="../media/image120.png"/><Relationship Id="rId28" Type="http://schemas.openxmlformats.org/officeDocument/2006/relationships/image" Target="../media/image125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Relationship Id="rId22" Type="http://schemas.openxmlformats.org/officeDocument/2006/relationships/image" Target="../media/image119.png"/><Relationship Id="rId27" Type="http://schemas.openxmlformats.org/officeDocument/2006/relationships/image" Target="../media/image1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3" Type="http://schemas.openxmlformats.org/officeDocument/2006/relationships/image" Target="../media/image129.png"/><Relationship Id="rId21" Type="http://schemas.openxmlformats.org/officeDocument/2006/relationships/image" Target="../media/image147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" Type="http://schemas.openxmlformats.org/officeDocument/2006/relationships/image" Target="../media/image128.png"/><Relationship Id="rId16" Type="http://schemas.openxmlformats.org/officeDocument/2006/relationships/image" Target="../media/image142.png"/><Relationship Id="rId20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24" Type="http://schemas.openxmlformats.org/officeDocument/2006/relationships/image" Target="../media/image150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23" Type="http://schemas.openxmlformats.org/officeDocument/2006/relationships/image" Target="../media/image149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Relationship Id="rId22" Type="http://schemas.openxmlformats.org/officeDocument/2006/relationships/image" Target="../media/image1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4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68.png"/><Relationship Id="rId18" Type="http://schemas.openxmlformats.org/officeDocument/2006/relationships/image" Target="../media/image173.png"/><Relationship Id="rId26" Type="http://schemas.openxmlformats.org/officeDocument/2006/relationships/image" Target="../media/image181.png"/><Relationship Id="rId3" Type="http://schemas.openxmlformats.org/officeDocument/2006/relationships/image" Target="../media/image158.png"/><Relationship Id="rId21" Type="http://schemas.openxmlformats.org/officeDocument/2006/relationships/image" Target="../media/image176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17" Type="http://schemas.openxmlformats.org/officeDocument/2006/relationships/image" Target="../media/image172.png"/><Relationship Id="rId25" Type="http://schemas.openxmlformats.org/officeDocument/2006/relationships/image" Target="../media/image180.png"/><Relationship Id="rId2" Type="http://schemas.openxmlformats.org/officeDocument/2006/relationships/image" Target="../media/image157.png"/><Relationship Id="rId16" Type="http://schemas.openxmlformats.org/officeDocument/2006/relationships/image" Target="../media/image171.png"/><Relationship Id="rId20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24" Type="http://schemas.openxmlformats.org/officeDocument/2006/relationships/image" Target="../media/image179.png"/><Relationship Id="rId5" Type="http://schemas.openxmlformats.org/officeDocument/2006/relationships/image" Target="../media/image160.png"/><Relationship Id="rId15" Type="http://schemas.openxmlformats.org/officeDocument/2006/relationships/image" Target="../media/image170.png"/><Relationship Id="rId23" Type="http://schemas.openxmlformats.org/officeDocument/2006/relationships/image" Target="../media/image178.png"/><Relationship Id="rId10" Type="http://schemas.openxmlformats.org/officeDocument/2006/relationships/image" Target="../media/image165.png"/><Relationship Id="rId19" Type="http://schemas.openxmlformats.org/officeDocument/2006/relationships/image" Target="../media/image174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Relationship Id="rId14" Type="http://schemas.openxmlformats.org/officeDocument/2006/relationships/image" Target="../media/image169.png"/><Relationship Id="rId22" Type="http://schemas.openxmlformats.org/officeDocument/2006/relationships/image" Target="../media/image17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akkompsyken.no/" TargetMode="External"/><Relationship Id="rId2" Type="http://schemas.openxmlformats.org/officeDocument/2006/relationships/hyperlink" Target="https://www.soschat.n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3.jpg"/><Relationship Id="rId4" Type="http://schemas.openxmlformats.org/officeDocument/2006/relationships/hyperlink" Target="https://www.116111.no/ungd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027" y="726693"/>
            <a:ext cx="184340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Møte</a:t>
            </a:r>
            <a:r>
              <a:rPr spc="-110" dirty="0"/>
              <a:t> </a:t>
            </a:r>
            <a:r>
              <a:rPr spc="-50"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9883" y="1412493"/>
            <a:ext cx="690816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dirty="0">
                <a:latin typeface="Arial"/>
                <a:cs typeface="Arial"/>
              </a:rPr>
              <a:t>–</a:t>
            </a:r>
            <a:r>
              <a:rPr sz="4600" spc="-100" dirty="0">
                <a:latin typeface="Arial"/>
                <a:cs typeface="Arial"/>
              </a:rPr>
              <a:t> </a:t>
            </a:r>
            <a:r>
              <a:rPr sz="4600" dirty="0">
                <a:latin typeface="Arial"/>
                <a:cs typeface="Arial"/>
              </a:rPr>
              <a:t>Tristhet</a:t>
            </a:r>
            <a:r>
              <a:rPr sz="4600" spc="-95" dirty="0">
                <a:latin typeface="Arial"/>
                <a:cs typeface="Arial"/>
              </a:rPr>
              <a:t> </a:t>
            </a:r>
            <a:r>
              <a:rPr sz="4600" dirty="0">
                <a:latin typeface="Arial"/>
                <a:cs typeface="Arial"/>
              </a:rPr>
              <a:t>og</a:t>
            </a:r>
            <a:r>
              <a:rPr sz="4600" spc="-100" dirty="0">
                <a:latin typeface="Arial"/>
                <a:cs typeface="Arial"/>
              </a:rPr>
              <a:t> </a:t>
            </a:r>
            <a:r>
              <a:rPr sz="4600" dirty="0">
                <a:latin typeface="Arial"/>
                <a:cs typeface="Arial"/>
              </a:rPr>
              <a:t>lengsel,</a:t>
            </a:r>
            <a:r>
              <a:rPr sz="4600" spc="-95" dirty="0">
                <a:latin typeface="Arial"/>
                <a:cs typeface="Arial"/>
              </a:rPr>
              <a:t> </a:t>
            </a:r>
            <a:r>
              <a:rPr sz="4600" spc="-10" dirty="0">
                <a:latin typeface="Arial"/>
                <a:cs typeface="Arial"/>
              </a:rPr>
              <a:t>såret</a:t>
            </a:r>
            <a:endParaRPr sz="4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2269" y="2852772"/>
            <a:ext cx="4322823" cy="3692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392112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skape</a:t>
            </a:r>
            <a:endParaRPr sz="3400"/>
          </a:p>
        </p:txBody>
      </p:sp>
      <p:grpSp>
        <p:nvGrpSpPr>
          <p:cNvPr id="3" name="object 3"/>
          <p:cNvGrpSpPr/>
          <p:nvPr/>
        </p:nvGrpSpPr>
        <p:grpSpPr>
          <a:xfrm>
            <a:off x="3209925" y="1894204"/>
            <a:ext cx="4166870" cy="5053965"/>
            <a:chOff x="3209925" y="1894204"/>
            <a:chExt cx="4166870" cy="50539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9925" y="2195194"/>
              <a:ext cx="4073525" cy="47345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97120" y="1929129"/>
              <a:ext cx="2120265" cy="3635375"/>
            </a:xfrm>
            <a:custGeom>
              <a:avLst/>
              <a:gdLst/>
              <a:ahLst/>
              <a:cxnLst/>
              <a:rect l="l" t="t" r="r" b="b"/>
              <a:pathLst>
                <a:path w="2120265" h="3635375">
                  <a:moveTo>
                    <a:pt x="400684" y="0"/>
                  </a:moveTo>
                  <a:lnTo>
                    <a:pt x="0" y="2468245"/>
                  </a:lnTo>
                  <a:lnTo>
                    <a:pt x="1598294" y="3635375"/>
                  </a:lnTo>
                  <a:lnTo>
                    <a:pt x="1601469" y="3634105"/>
                  </a:lnTo>
                  <a:lnTo>
                    <a:pt x="2120264" y="945515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91404" y="1920874"/>
              <a:ext cx="2131695" cy="3648075"/>
            </a:xfrm>
            <a:custGeom>
              <a:avLst/>
              <a:gdLst/>
              <a:ahLst/>
              <a:cxnLst/>
              <a:rect l="l" t="t" r="r" b="b"/>
              <a:pathLst>
                <a:path w="2131695" h="3648075">
                  <a:moveTo>
                    <a:pt x="5919" y="2476551"/>
                  </a:moveTo>
                  <a:lnTo>
                    <a:pt x="2540" y="2480945"/>
                  </a:lnTo>
                  <a:lnTo>
                    <a:pt x="1600200" y="3647440"/>
                  </a:lnTo>
                  <a:lnTo>
                    <a:pt x="1602105" y="3648075"/>
                  </a:lnTo>
                  <a:lnTo>
                    <a:pt x="1605915" y="3648075"/>
                  </a:lnTo>
                  <a:lnTo>
                    <a:pt x="1607820" y="3646804"/>
                  </a:lnTo>
                  <a:lnTo>
                    <a:pt x="1610995" y="3644900"/>
                  </a:lnTo>
                  <a:lnTo>
                    <a:pt x="1612265" y="3642995"/>
                  </a:lnTo>
                  <a:lnTo>
                    <a:pt x="1612900" y="3638550"/>
                  </a:lnTo>
                  <a:lnTo>
                    <a:pt x="1602105" y="3638550"/>
                  </a:lnTo>
                  <a:lnTo>
                    <a:pt x="1602740" y="3636010"/>
                  </a:lnTo>
                  <a:lnTo>
                    <a:pt x="15240" y="2477770"/>
                  </a:lnTo>
                  <a:lnTo>
                    <a:pt x="10795" y="2477770"/>
                  </a:lnTo>
                  <a:lnTo>
                    <a:pt x="5919" y="2476551"/>
                  </a:lnTo>
                  <a:close/>
                </a:path>
                <a:path w="2131695" h="3648075">
                  <a:moveTo>
                    <a:pt x="1602740" y="3636010"/>
                  </a:moveTo>
                  <a:lnTo>
                    <a:pt x="1602105" y="3638550"/>
                  </a:lnTo>
                  <a:lnTo>
                    <a:pt x="1602740" y="3637915"/>
                  </a:lnTo>
                  <a:lnTo>
                    <a:pt x="1604010" y="3637279"/>
                  </a:lnTo>
                  <a:lnTo>
                    <a:pt x="1602740" y="3636010"/>
                  </a:lnTo>
                  <a:close/>
                </a:path>
                <a:path w="2131695" h="3648075">
                  <a:moveTo>
                    <a:pt x="1602740" y="3637915"/>
                  </a:moveTo>
                  <a:lnTo>
                    <a:pt x="1602105" y="3638550"/>
                  </a:lnTo>
                  <a:lnTo>
                    <a:pt x="1604010" y="3638550"/>
                  </a:lnTo>
                  <a:lnTo>
                    <a:pt x="1602740" y="3637915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2740" y="3637915"/>
                  </a:lnTo>
                  <a:lnTo>
                    <a:pt x="1604010" y="3638550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4010" y="3638550"/>
                  </a:lnTo>
                  <a:lnTo>
                    <a:pt x="1604645" y="3637915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431800" y="16510"/>
                  </a:moveTo>
                  <a:lnTo>
                    <a:pt x="410210" y="16510"/>
                  </a:lnTo>
                  <a:lnTo>
                    <a:pt x="2119629" y="956945"/>
                  </a:lnTo>
                  <a:lnTo>
                    <a:pt x="1602740" y="3636010"/>
                  </a:lnTo>
                  <a:lnTo>
                    <a:pt x="1604645" y="3637915"/>
                  </a:lnTo>
                  <a:lnTo>
                    <a:pt x="1604010" y="3638550"/>
                  </a:lnTo>
                  <a:lnTo>
                    <a:pt x="1612900" y="3638550"/>
                  </a:lnTo>
                  <a:lnTo>
                    <a:pt x="2131695" y="951229"/>
                  </a:lnTo>
                  <a:lnTo>
                    <a:pt x="431800" y="16510"/>
                  </a:lnTo>
                  <a:close/>
                </a:path>
                <a:path w="2131695" h="3648075">
                  <a:moveTo>
                    <a:pt x="402590" y="0"/>
                  </a:moveTo>
                  <a:lnTo>
                    <a:pt x="0" y="2479040"/>
                  </a:lnTo>
                  <a:lnTo>
                    <a:pt x="2540" y="2480945"/>
                  </a:lnTo>
                  <a:lnTo>
                    <a:pt x="5678" y="2476551"/>
                  </a:lnTo>
                  <a:lnTo>
                    <a:pt x="8890" y="2472690"/>
                  </a:lnTo>
                  <a:lnTo>
                    <a:pt x="11430" y="2472690"/>
                  </a:lnTo>
                  <a:lnTo>
                    <a:pt x="410210" y="16510"/>
                  </a:lnTo>
                  <a:lnTo>
                    <a:pt x="431800" y="16510"/>
                  </a:lnTo>
                  <a:lnTo>
                    <a:pt x="402590" y="0"/>
                  </a:lnTo>
                  <a:close/>
                </a:path>
                <a:path w="2131695" h="3648075">
                  <a:moveTo>
                    <a:pt x="8890" y="2472690"/>
                  </a:moveTo>
                  <a:lnTo>
                    <a:pt x="5919" y="2476551"/>
                  </a:lnTo>
                  <a:lnTo>
                    <a:pt x="10795" y="2477770"/>
                  </a:lnTo>
                  <a:lnTo>
                    <a:pt x="11430" y="2474595"/>
                  </a:lnTo>
                  <a:lnTo>
                    <a:pt x="8890" y="2472690"/>
                  </a:lnTo>
                  <a:close/>
                </a:path>
                <a:path w="2131695" h="3648075">
                  <a:moveTo>
                    <a:pt x="11430" y="2474595"/>
                  </a:moveTo>
                  <a:lnTo>
                    <a:pt x="10795" y="2477770"/>
                  </a:lnTo>
                  <a:lnTo>
                    <a:pt x="15240" y="2477770"/>
                  </a:lnTo>
                  <a:lnTo>
                    <a:pt x="11430" y="2474595"/>
                  </a:lnTo>
                  <a:close/>
                </a:path>
                <a:path w="2131695" h="3648075">
                  <a:moveTo>
                    <a:pt x="11430" y="2472690"/>
                  </a:moveTo>
                  <a:lnTo>
                    <a:pt x="8890" y="2472690"/>
                  </a:lnTo>
                  <a:lnTo>
                    <a:pt x="11430" y="2474595"/>
                  </a:lnTo>
                  <a:lnTo>
                    <a:pt x="11430" y="247269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97804" y="1905634"/>
              <a:ext cx="1776095" cy="3658235"/>
            </a:xfrm>
            <a:custGeom>
              <a:avLst/>
              <a:gdLst/>
              <a:ahLst/>
              <a:cxnLst/>
              <a:rect l="l" t="t" r="r" b="b"/>
              <a:pathLst>
                <a:path w="1776095" h="3658235">
                  <a:moveTo>
                    <a:pt x="82550" y="0"/>
                  </a:moveTo>
                  <a:lnTo>
                    <a:pt x="0" y="22860"/>
                  </a:lnTo>
                  <a:lnTo>
                    <a:pt x="1718945" y="971550"/>
                  </a:lnTo>
                  <a:lnTo>
                    <a:pt x="1200150" y="3656965"/>
                  </a:lnTo>
                  <a:lnTo>
                    <a:pt x="1202055" y="3658234"/>
                  </a:lnTo>
                  <a:lnTo>
                    <a:pt x="1203960" y="3657600"/>
                  </a:lnTo>
                  <a:lnTo>
                    <a:pt x="1261110" y="3622040"/>
                  </a:lnTo>
                  <a:lnTo>
                    <a:pt x="1776095" y="952500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1370" y="1894204"/>
              <a:ext cx="4035425" cy="411352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2594" y="6804552"/>
              <a:ext cx="224898" cy="9737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85259" y="6873239"/>
              <a:ext cx="284480" cy="64135"/>
            </a:xfrm>
            <a:custGeom>
              <a:avLst/>
              <a:gdLst/>
              <a:ahLst/>
              <a:cxnLst/>
              <a:rect l="l" t="t" r="r" b="b"/>
              <a:pathLst>
                <a:path w="284479" h="64134">
                  <a:moveTo>
                    <a:pt x="206375" y="0"/>
                  </a:moveTo>
                  <a:lnTo>
                    <a:pt x="198119" y="1270"/>
                  </a:lnTo>
                  <a:lnTo>
                    <a:pt x="173989" y="4445"/>
                  </a:lnTo>
                  <a:lnTo>
                    <a:pt x="0" y="22860"/>
                  </a:lnTo>
                  <a:lnTo>
                    <a:pt x="3810" y="64135"/>
                  </a:lnTo>
                  <a:lnTo>
                    <a:pt x="27939" y="63500"/>
                  </a:lnTo>
                  <a:lnTo>
                    <a:pt x="83185" y="61595"/>
                  </a:lnTo>
                  <a:lnTo>
                    <a:pt x="143510" y="59055"/>
                  </a:lnTo>
                  <a:lnTo>
                    <a:pt x="184785" y="54610"/>
                  </a:lnTo>
                  <a:lnTo>
                    <a:pt x="217804" y="53340"/>
                  </a:lnTo>
                  <a:lnTo>
                    <a:pt x="247650" y="59690"/>
                  </a:lnTo>
                  <a:lnTo>
                    <a:pt x="269875" y="64135"/>
                  </a:lnTo>
                  <a:lnTo>
                    <a:pt x="278129" y="59690"/>
                  </a:lnTo>
                  <a:lnTo>
                    <a:pt x="280669" y="43180"/>
                  </a:lnTo>
                  <a:lnTo>
                    <a:pt x="282575" y="37465"/>
                  </a:lnTo>
                  <a:lnTo>
                    <a:pt x="284479" y="36195"/>
                  </a:lnTo>
                  <a:lnTo>
                    <a:pt x="272414" y="22860"/>
                  </a:lnTo>
                  <a:lnTo>
                    <a:pt x="242569" y="10795"/>
                  </a:lnTo>
                  <a:lnTo>
                    <a:pt x="220344" y="2540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044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86530" y="6873239"/>
              <a:ext cx="288925" cy="69215"/>
            </a:xfrm>
            <a:custGeom>
              <a:avLst/>
              <a:gdLst/>
              <a:ahLst/>
              <a:cxnLst/>
              <a:rect l="l" t="t" r="r" b="b"/>
              <a:pathLst>
                <a:path w="288925" h="69215">
                  <a:moveTo>
                    <a:pt x="274955" y="69215"/>
                  </a:moveTo>
                  <a:lnTo>
                    <a:pt x="275590" y="57785"/>
                  </a:lnTo>
                  <a:lnTo>
                    <a:pt x="276860" y="43815"/>
                  </a:lnTo>
                  <a:lnTo>
                    <a:pt x="280670" y="26670"/>
                  </a:lnTo>
                  <a:lnTo>
                    <a:pt x="288925" y="6985"/>
                  </a:lnTo>
                </a:path>
                <a:path w="288925" h="69215">
                  <a:moveTo>
                    <a:pt x="7620" y="69215"/>
                  </a:moveTo>
                  <a:lnTo>
                    <a:pt x="5715" y="55880"/>
                  </a:lnTo>
                  <a:lnTo>
                    <a:pt x="3175" y="32385"/>
                  </a:lnTo>
                  <a:lnTo>
                    <a:pt x="635" y="10160"/>
                  </a:lnTo>
                  <a:lnTo>
                    <a:pt x="0" y="0"/>
                  </a:lnTo>
                </a:path>
              </a:pathLst>
            </a:custGeom>
            <a:ln w="10376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Toleransevinduet</a:t>
            </a:r>
            <a:r>
              <a:rPr spc="-145" dirty="0"/>
              <a:t> </a:t>
            </a:r>
            <a:r>
              <a:rPr dirty="0"/>
              <a:t>for</a:t>
            </a:r>
            <a:r>
              <a:rPr spc="-145" dirty="0"/>
              <a:t> </a:t>
            </a:r>
            <a:r>
              <a:rPr spc="-10" dirty="0"/>
              <a:t>følelser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55775" y="1781175"/>
            <a:ext cx="7466965" cy="5020945"/>
            <a:chOff x="1755775" y="1781175"/>
            <a:chExt cx="7466965" cy="5020945"/>
          </a:xfrm>
        </p:grpSpPr>
        <p:sp>
          <p:nvSpPr>
            <p:cNvPr id="4" name="object 4"/>
            <p:cNvSpPr/>
            <p:nvPr/>
          </p:nvSpPr>
          <p:spPr>
            <a:xfrm>
              <a:off x="3942714" y="1781175"/>
              <a:ext cx="1973580" cy="1367155"/>
            </a:xfrm>
            <a:custGeom>
              <a:avLst/>
              <a:gdLst/>
              <a:ahLst/>
              <a:cxnLst/>
              <a:rect l="l" t="t" r="r" b="b"/>
              <a:pathLst>
                <a:path w="1973579" h="1367155">
                  <a:moveTo>
                    <a:pt x="870585" y="0"/>
                  </a:moveTo>
                  <a:lnTo>
                    <a:pt x="856869" y="635"/>
                  </a:lnTo>
                  <a:lnTo>
                    <a:pt x="845820" y="8254"/>
                  </a:lnTo>
                  <a:lnTo>
                    <a:pt x="841248" y="21589"/>
                  </a:lnTo>
                  <a:lnTo>
                    <a:pt x="845185" y="359410"/>
                  </a:lnTo>
                  <a:lnTo>
                    <a:pt x="843152" y="369570"/>
                  </a:lnTo>
                  <a:lnTo>
                    <a:pt x="836676" y="377189"/>
                  </a:lnTo>
                  <a:lnTo>
                    <a:pt x="826897" y="381000"/>
                  </a:lnTo>
                  <a:lnTo>
                    <a:pt x="815848" y="381000"/>
                  </a:lnTo>
                  <a:lnTo>
                    <a:pt x="385063" y="318135"/>
                  </a:lnTo>
                  <a:lnTo>
                    <a:pt x="370713" y="318770"/>
                  </a:lnTo>
                  <a:lnTo>
                    <a:pt x="359663" y="326389"/>
                  </a:lnTo>
                  <a:lnTo>
                    <a:pt x="355726" y="338454"/>
                  </a:lnTo>
                  <a:lnTo>
                    <a:pt x="360299" y="350520"/>
                  </a:lnTo>
                  <a:lnTo>
                    <a:pt x="526669" y="571500"/>
                  </a:lnTo>
                  <a:lnTo>
                    <a:pt x="531240" y="581025"/>
                  </a:lnTo>
                  <a:lnTo>
                    <a:pt x="529971" y="591185"/>
                  </a:lnTo>
                  <a:lnTo>
                    <a:pt x="523367" y="599439"/>
                  </a:lnTo>
                  <a:lnTo>
                    <a:pt x="512952" y="604520"/>
                  </a:lnTo>
                  <a:lnTo>
                    <a:pt x="241426" y="666750"/>
                  </a:lnTo>
                  <a:lnTo>
                    <a:pt x="229108" y="673735"/>
                  </a:lnTo>
                  <a:lnTo>
                    <a:pt x="223138" y="685164"/>
                  </a:lnTo>
                  <a:lnTo>
                    <a:pt x="225806" y="697229"/>
                  </a:lnTo>
                  <a:lnTo>
                    <a:pt x="236220" y="706120"/>
                  </a:lnTo>
                  <a:lnTo>
                    <a:pt x="433324" y="814704"/>
                  </a:lnTo>
                  <a:lnTo>
                    <a:pt x="442468" y="821689"/>
                  </a:lnTo>
                  <a:lnTo>
                    <a:pt x="446405" y="831850"/>
                  </a:lnTo>
                  <a:lnTo>
                    <a:pt x="444500" y="842010"/>
                  </a:lnTo>
                  <a:lnTo>
                    <a:pt x="435990" y="850900"/>
                  </a:lnTo>
                  <a:lnTo>
                    <a:pt x="0" y="1188720"/>
                  </a:lnTo>
                  <a:lnTo>
                    <a:pt x="637667" y="1016000"/>
                  </a:lnTo>
                  <a:lnTo>
                    <a:pt x="721868" y="1350645"/>
                  </a:lnTo>
                  <a:lnTo>
                    <a:pt x="727710" y="1361439"/>
                  </a:lnTo>
                  <a:lnTo>
                    <a:pt x="738759" y="1367154"/>
                  </a:lnTo>
                  <a:lnTo>
                    <a:pt x="751839" y="1366520"/>
                  </a:lnTo>
                  <a:lnTo>
                    <a:pt x="762888" y="1358900"/>
                  </a:lnTo>
                  <a:lnTo>
                    <a:pt x="1026540" y="1007745"/>
                  </a:lnTo>
                  <a:lnTo>
                    <a:pt x="1035050" y="1001395"/>
                  </a:lnTo>
                  <a:lnTo>
                    <a:pt x="1045463" y="998854"/>
                  </a:lnTo>
                  <a:lnTo>
                    <a:pt x="1055370" y="1001395"/>
                  </a:lnTo>
                  <a:lnTo>
                    <a:pt x="1063752" y="1007745"/>
                  </a:lnTo>
                  <a:lnTo>
                    <a:pt x="1283715" y="1322070"/>
                  </a:lnTo>
                  <a:lnTo>
                    <a:pt x="1294130" y="1329054"/>
                  </a:lnTo>
                  <a:lnTo>
                    <a:pt x="1305940" y="1330325"/>
                  </a:lnTo>
                  <a:lnTo>
                    <a:pt x="1317625" y="1325879"/>
                  </a:lnTo>
                  <a:lnTo>
                    <a:pt x="1324864" y="1315720"/>
                  </a:lnTo>
                  <a:lnTo>
                    <a:pt x="1433830" y="944879"/>
                  </a:lnTo>
                  <a:lnTo>
                    <a:pt x="1438402" y="937895"/>
                  </a:lnTo>
                  <a:lnTo>
                    <a:pt x="1444879" y="932814"/>
                  </a:lnTo>
                  <a:lnTo>
                    <a:pt x="1452752" y="930275"/>
                  </a:lnTo>
                  <a:lnTo>
                    <a:pt x="1461262" y="930910"/>
                  </a:lnTo>
                  <a:lnTo>
                    <a:pt x="1922018" y="973454"/>
                  </a:lnTo>
                  <a:lnTo>
                    <a:pt x="1936369" y="972820"/>
                  </a:lnTo>
                  <a:lnTo>
                    <a:pt x="1946783" y="964564"/>
                  </a:lnTo>
                  <a:lnTo>
                    <a:pt x="1950720" y="953135"/>
                  </a:lnTo>
                  <a:lnTo>
                    <a:pt x="1946783" y="941070"/>
                  </a:lnTo>
                  <a:lnTo>
                    <a:pt x="1668780" y="667385"/>
                  </a:lnTo>
                  <a:lnTo>
                    <a:pt x="1664843" y="659764"/>
                  </a:lnTo>
                  <a:lnTo>
                    <a:pt x="1664843" y="652145"/>
                  </a:lnTo>
                  <a:lnTo>
                    <a:pt x="1667510" y="644525"/>
                  </a:lnTo>
                  <a:lnTo>
                    <a:pt x="1673352" y="638810"/>
                  </a:lnTo>
                  <a:lnTo>
                    <a:pt x="1965071" y="401954"/>
                  </a:lnTo>
                  <a:lnTo>
                    <a:pt x="1973580" y="391160"/>
                  </a:lnTo>
                  <a:lnTo>
                    <a:pt x="1972945" y="379095"/>
                  </a:lnTo>
                  <a:lnTo>
                    <a:pt x="1965071" y="368935"/>
                  </a:lnTo>
                  <a:lnTo>
                    <a:pt x="1950720" y="365125"/>
                  </a:lnTo>
                  <a:lnTo>
                    <a:pt x="1536319" y="380364"/>
                  </a:lnTo>
                  <a:lnTo>
                    <a:pt x="1528445" y="379095"/>
                  </a:lnTo>
                  <a:lnTo>
                    <a:pt x="1521333" y="375285"/>
                  </a:lnTo>
                  <a:lnTo>
                    <a:pt x="1516126" y="370204"/>
                  </a:lnTo>
                  <a:lnTo>
                    <a:pt x="1513459" y="363220"/>
                  </a:lnTo>
                  <a:lnTo>
                    <a:pt x="1461897" y="71120"/>
                  </a:lnTo>
                  <a:lnTo>
                    <a:pt x="1457325" y="60960"/>
                  </a:lnTo>
                  <a:lnTo>
                    <a:pt x="1448181" y="55245"/>
                  </a:lnTo>
                  <a:lnTo>
                    <a:pt x="1437132" y="53975"/>
                  </a:lnTo>
                  <a:lnTo>
                    <a:pt x="1425956" y="58420"/>
                  </a:lnTo>
                  <a:lnTo>
                    <a:pt x="1084072" y="293370"/>
                  </a:lnTo>
                  <a:lnTo>
                    <a:pt x="1075563" y="297179"/>
                  </a:lnTo>
                  <a:lnTo>
                    <a:pt x="1067054" y="297179"/>
                  </a:lnTo>
                  <a:lnTo>
                    <a:pt x="1058545" y="294639"/>
                  </a:lnTo>
                  <a:lnTo>
                    <a:pt x="1051433" y="288925"/>
                  </a:lnTo>
                  <a:lnTo>
                    <a:pt x="883031" y="8254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59225" y="1781175"/>
              <a:ext cx="1961514" cy="1315720"/>
            </a:xfrm>
            <a:custGeom>
              <a:avLst/>
              <a:gdLst/>
              <a:ahLst/>
              <a:cxnLst/>
              <a:rect l="l" t="t" r="r" b="b"/>
              <a:pathLst>
                <a:path w="1961514" h="1315720">
                  <a:moveTo>
                    <a:pt x="858138" y="0"/>
                  </a:moveTo>
                  <a:lnTo>
                    <a:pt x="845058" y="635"/>
                  </a:lnTo>
                  <a:lnTo>
                    <a:pt x="834644" y="7620"/>
                  </a:lnTo>
                  <a:lnTo>
                    <a:pt x="831341" y="20320"/>
                  </a:lnTo>
                  <a:lnTo>
                    <a:pt x="850900" y="389254"/>
                  </a:lnTo>
                  <a:lnTo>
                    <a:pt x="848995" y="398145"/>
                  </a:lnTo>
                  <a:lnTo>
                    <a:pt x="843026" y="405129"/>
                  </a:lnTo>
                  <a:lnTo>
                    <a:pt x="833882" y="409575"/>
                  </a:lnTo>
                  <a:lnTo>
                    <a:pt x="824102" y="408939"/>
                  </a:lnTo>
                  <a:lnTo>
                    <a:pt x="367411" y="317500"/>
                  </a:lnTo>
                  <a:lnTo>
                    <a:pt x="353695" y="318135"/>
                  </a:lnTo>
                  <a:lnTo>
                    <a:pt x="343915" y="325120"/>
                  </a:lnTo>
                  <a:lnTo>
                    <a:pt x="340613" y="336550"/>
                  </a:lnTo>
                  <a:lnTo>
                    <a:pt x="344550" y="347979"/>
                  </a:lnTo>
                  <a:lnTo>
                    <a:pt x="548766" y="575310"/>
                  </a:lnTo>
                  <a:lnTo>
                    <a:pt x="552703" y="584200"/>
                  </a:lnTo>
                  <a:lnTo>
                    <a:pt x="552069" y="593725"/>
                  </a:lnTo>
                  <a:lnTo>
                    <a:pt x="546226" y="601345"/>
                  </a:lnTo>
                  <a:lnTo>
                    <a:pt x="536321" y="605789"/>
                  </a:lnTo>
                  <a:lnTo>
                    <a:pt x="224409" y="665479"/>
                  </a:lnTo>
                  <a:lnTo>
                    <a:pt x="212725" y="671829"/>
                  </a:lnTo>
                  <a:lnTo>
                    <a:pt x="207517" y="682625"/>
                  </a:lnTo>
                  <a:lnTo>
                    <a:pt x="209423" y="694054"/>
                  </a:lnTo>
                  <a:lnTo>
                    <a:pt x="219963" y="702310"/>
                  </a:lnTo>
                  <a:lnTo>
                    <a:pt x="463930" y="803275"/>
                  </a:lnTo>
                  <a:lnTo>
                    <a:pt x="473075" y="810260"/>
                  </a:lnTo>
                  <a:lnTo>
                    <a:pt x="476376" y="819785"/>
                  </a:lnTo>
                  <a:lnTo>
                    <a:pt x="474345" y="829310"/>
                  </a:lnTo>
                  <a:lnTo>
                    <a:pt x="466598" y="837564"/>
                  </a:lnTo>
                  <a:lnTo>
                    <a:pt x="0" y="1180464"/>
                  </a:lnTo>
                  <a:lnTo>
                    <a:pt x="640841" y="986154"/>
                  </a:lnTo>
                  <a:lnTo>
                    <a:pt x="717803" y="1299845"/>
                  </a:lnTo>
                  <a:lnTo>
                    <a:pt x="723646" y="1310004"/>
                  </a:lnTo>
                  <a:lnTo>
                    <a:pt x="733425" y="1315720"/>
                  </a:lnTo>
                  <a:lnTo>
                    <a:pt x="745236" y="1315085"/>
                  </a:lnTo>
                  <a:lnTo>
                    <a:pt x="755650" y="1307464"/>
                  </a:lnTo>
                  <a:lnTo>
                    <a:pt x="1014095" y="972820"/>
                  </a:lnTo>
                  <a:lnTo>
                    <a:pt x="1021841" y="966470"/>
                  </a:lnTo>
                  <a:lnTo>
                    <a:pt x="1030986" y="964564"/>
                  </a:lnTo>
                  <a:lnTo>
                    <a:pt x="1040129" y="966470"/>
                  </a:lnTo>
                  <a:lnTo>
                    <a:pt x="1048003" y="972820"/>
                  </a:lnTo>
                  <a:lnTo>
                    <a:pt x="1257427" y="1249679"/>
                  </a:lnTo>
                  <a:lnTo>
                    <a:pt x="1266571" y="1256029"/>
                  </a:lnTo>
                  <a:lnTo>
                    <a:pt x="1277620" y="1257300"/>
                  </a:lnTo>
                  <a:lnTo>
                    <a:pt x="1288161" y="1252854"/>
                  </a:lnTo>
                  <a:lnTo>
                    <a:pt x="1294638" y="1243964"/>
                  </a:lnTo>
                  <a:lnTo>
                    <a:pt x="1406271" y="923289"/>
                  </a:lnTo>
                  <a:lnTo>
                    <a:pt x="1410080" y="916939"/>
                  </a:lnTo>
                  <a:lnTo>
                    <a:pt x="1416050" y="911860"/>
                  </a:lnTo>
                  <a:lnTo>
                    <a:pt x="1423162" y="909954"/>
                  </a:lnTo>
                  <a:lnTo>
                    <a:pt x="1431036" y="909954"/>
                  </a:lnTo>
                  <a:lnTo>
                    <a:pt x="1908048" y="968375"/>
                  </a:lnTo>
                  <a:lnTo>
                    <a:pt x="1921002" y="967104"/>
                  </a:lnTo>
                  <a:lnTo>
                    <a:pt x="1930908" y="960120"/>
                  </a:lnTo>
                  <a:lnTo>
                    <a:pt x="1934083" y="949325"/>
                  </a:lnTo>
                  <a:lnTo>
                    <a:pt x="1930146" y="937895"/>
                  </a:lnTo>
                  <a:lnTo>
                    <a:pt x="1665859" y="628650"/>
                  </a:lnTo>
                  <a:lnTo>
                    <a:pt x="1662684" y="621664"/>
                  </a:lnTo>
                  <a:lnTo>
                    <a:pt x="1662684" y="614679"/>
                  </a:lnTo>
                  <a:lnTo>
                    <a:pt x="1665224" y="607695"/>
                  </a:lnTo>
                  <a:lnTo>
                    <a:pt x="1670430" y="601979"/>
                  </a:lnTo>
                  <a:lnTo>
                    <a:pt x="1954276" y="393064"/>
                  </a:lnTo>
                  <a:lnTo>
                    <a:pt x="1961514" y="380364"/>
                  </a:lnTo>
                  <a:lnTo>
                    <a:pt x="1958848" y="363854"/>
                  </a:lnTo>
                  <a:lnTo>
                    <a:pt x="1949830" y="349250"/>
                  </a:lnTo>
                  <a:lnTo>
                    <a:pt x="1936114" y="343535"/>
                  </a:lnTo>
                  <a:lnTo>
                    <a:pt x="1528826" y="351154"/>
                  </a:lnTo>
                  <a:lnTo>
                    <a:pt x="1521714" y="349885"/>
                  </a:lnTo>
                  <a:lnTo>
                    <a:pt x="1515237" y="346710"/>
                  </a:lnTo>
                  <a:lnTo>
                    <a:pt x="1510664" y="341629"/>
                  </a:lnTo>
                  <a:lnTo>
                    <a:pt x="1507998" y="334645"/>
                  </a:lnTo>
                  <a:lnTo>
                    <a:pt x="1456436" y="78104"/>
                  </a:lnTo>
                  <a:lnTo>
                    <a:pt x="1451864" y="68579"/>
                  </a:lnTo>
                  <a:lnTo>
                    <a:pt x="1444116" y="63500"/>
                  </a:lnTo>
                  <a:lnTo>
                    <a:pt x="1433576" y="62229"/>
                  </a:lnTo>
                  <a:lnTo>
                    <a:pt x="1423162" y="66039"/>
                  </a:lnTo>
                  <a:lnTo>
                    <a:pt x="1112520" y="285750"/>
                  </a:lnTo>
                  <a:lnTo>
                    <a:pt x="1104773" y="289560"/>
                  </a:lnTo>
                  <a:lnTo>
                    <a:pt x="1096899" y="289560"/>
                  </a:lnTo>
                  <a:lnTo>
                    <a:pt x="1089025" y="287020"/>
                  </a:lnTo>
                  <a:lnTo>
                    <a:pt x="1083183" y="281939"/>
                  </a:lnTo>
                  <a:lnTo>
                    <a:pt x="869188" y="7620"/>
                  </a:lnTo>
                  <a:lnTo>
                    <a:pt x="858138" y="0"/>
                  </a:lnTo>
                  <a:close/>
                </a:path>
              </a:pathLst>
            </a:custGeom>
            <a:solidFill>
              <a:srgbClr val="E18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57745" y="4304664"/>
              <a:ext cx="1864995" cy="950594"/>
            </a:xfrm>
            <a:custGeom>
              <a:avLst/>
              <a:gdLst/>
              <a:ahLst/>
              <a:cxnLst/>
              <a:rect l="l" t="t" r="r" b="b"/>
              <a:pathLst>
                <a:path w="1864995" h="950595">
                  <a:moveTo>
                    <a:pt x="957326" y="0"/>
                  </a:moveTo>
                  <a:lnTo>
                    <a:pt x="912240" y="1270"/>
                  </a:lnTo>
                  <a:lnTo>
                    <a:pt x="872489" y="5714"/>
                  </a:lnTo>
                  <a:lnTo>
                    <a:pt x="803909" y="22860"/>
                  </a:lnTo>
                  <a:lnTo>
                    <a:pt x="743838" y="50165"/>
                  </a:lnTo>
                  <a:lnTo>
                    <a:pt x="666241" y="95250"/>
                  </a:lnTo>
                  <a:lnTo>
                    <a:pt x="617347" y="121920"/>
                  </a:lnTo>
                  <a:lnTo>
                    <a:pt x="568325" y="146050"/>
                  </a:lnTo>
                  <a:lnTo>
                    <a:pt x="522097" y="168275"/>
                  </a:lnTo>
                  <a:lnTo>
                    <a:pt x="479678" y="187325"/>
                  </a:lnTo>
                  <a:lnTo>
                    <a:pt x="443102" y="203200"/>
                  </a:lnTo>
                  <a:lnTo>
                    <a:pt x="263016" y="275590"/>
                  </a:lnTo>
                  <a:lnTo>
                    <a:pt x="156590" y="313055"/>
                  </a:lnTo>
                  <a:lnTo>
                    <a:pt x="82930" y="327025"/>
                  </a:lnTo>
                  <a:lnTo>
                    <a:pt x="0" y="330835"/>
                  </a:lnTo>
                  <a:lnTo>
                    <a:pt x="32003" y="359410"/>
                  </a:lnTo>
                  <a:lnTo>
                    <a:pt x="109600" y="433070"/>
                  </a:lnTo>
                  <a:lnTo>
                    <a:pt x="201040" y="534670"/>
                  </a:lnTo>
                  <a:lnTo>
                    <a:pt x="277368" y="645160"/>
                  </a:lnTo>
                  <a:lnTo>
                    <a:pt x="302132" y="685800"/>
                  </a:lnTo>
                  <a:lnTo>
                    <a:pt x="330200" y="720725"/>
                  </a:lnTo>
                  <a:lnTo>
                    <a:pt x="362203" y="750570"/>
                  </a:lnTo>
                  <a:lnTo>
                    <a:pt x="396748" y="775970"/>
                  </a:lnTo>
                  <a:lnTo>
                    <a:pt x="435228" y="798195"/>
                  </a:lnTo>
                  <a:lnTo>
                    <a:pt x="476376" y="818515"/>
                  </a:lnTo>
                  <a:lnTo>
                    <a:pt x="520700" y="836930"/>
                  </a:lnTo>
                  <a:lnTo>
                    <a:pt x="568325" y="855345"/>
                  </a:lnTo>
                  <a:lnTo>
                    <a:pt x="672719" y="892810"/>
                  </a:lnTo>
                  <a:lnTo>
                    <a:pt x="716533" y="906780"/>
                  </a:lnTo>
                  <a:lnTo>
                    <a:pt x="762126" y="918210"/>
                  </a:lnTo>
                  <a:lnTo>
                    <a:pt x="810513" y="927100"/>
                  </a:lnTo>
                  <a:lnTo>
                    <a:pt x="860044" y="933450"/>
                  </a:lnTo>
                  <a:lnTo>
                    <a:pt x="911605" y="937895"/>
                  </a:lnTo>
                  <a:lnTo>
                    <a:pt x="963802" y="941070"/>
                  </a:lnTo>
                  <a:lnTo>
                    <a:pt x="1018031" y="942975"/>
                  </a:lnTo>
                  <a:lnTo>
                    <a:pt x="1126998" y="944245"/>
                  </a:lnTo>
                  <a:lnTo>
                    <a:pt x="1236599" y="944880"/>
                  </a:lnTo>
                  <a:lnTo>
                    <a:pt x="1290701" y="944880"/>
                  </a:lnTo>
                  <a:lnTo>
                    <a:pt x="1344929" y="946150"/>
                  </a:lnTo>
                  <a:lnTo>
                    <a:pt x="1447291" y="950595"/>
                  </a:lnTo>
                  <a:lnTo>
                    <a:pt x="1493011" y="950595"/>
                  </a:lnTo>
                  <a:lnTo>
                    <a:pt x="1534795" y="946785"/>
                  </a:lnTo>
                  <a:lnTo>
                    <a:pt x="1574546" y="938530"/>
                  </a:lnTo>
                  <a:lnTo>
                    <a:pt x="1613153" y="923290"/>
                  </a:lnTo>
                  <a:lnTo>
                    <a:pt x="1651000" y="900430"/>
                  </a:lnTo>
                  <a:lnTo>
                    <a:pt x="1689480" y="868045"/>
                  </a:lnTo>
                  <a:lnTo>
                    <a:pt x="1729231" y="824230"/>
                  </a:lnTo>
                  <a:lnTo>
                    <a:pt x="1771014" y="768350"/>
                  </a:lnTo>
                  <a:lnTo>
                    <a:pt x="1796414" y="727710"/>
                  </a:lnTo>
                  <a:lnTo>
                    <a:pt x="1819275" y="681990"/>
                  </a:lnTo>
                  <a:lnTo>
                    <a:pt x="1837562" y="633095"/>
                  </a:lnTo>
                  <a:lnTo>
                    <a:pt x="1851913" y="582930"/>
                  </a:lnTo>
                  <a:lnTo>
                    <a:pt x="1861057" y="532130"/>
                  </a:lnTo>
                  <a:lnTo>
                    <a:pt x="1864995" y="483235"/>
                  </a:lnTo>
                  <a:lnTo>
                    <a:pt x="1861693" y="436245"/>
                  </a:lnTo>
                  <a:lnTo>
                    <a:pt x="1850644" y="393065"/>
                  </a:lnTo>
                  <a:lnTo>
                    <a:pt x="1832355" y="355600"/>
                  </a:lnTo>
                  <a:lnTo>
                    <a:pt x="1804924" y="324485"/>
                  </a:lnTo>
                  <a:lnTo>
                    <a:pt x="1751456" y="278130"/>
                  </a:lnTo>
                  <a:lnTo>
                    <a:pt x="1714246" y="245110"/>
                  </a:lnTo>
                  <a:lnTo>
                    <a:pt x="1682241" y="217805"/>
                  </a:lnTo>
                  <a:lnTo>
                    <a:pt x="1646427" y="190500"/>
                  </a:lnTo>
                  <a:lnTo>
                    <a:pt x="1596135" y="156845"/>
                  </a:lnTo>
                  <a:lnTo>
                    <a:pt x="1517141" y="105410"/>
                  </a:lnTo>
                  <a:lnTo>
                    <a:pt x="1466214" y="78740"/>
                  </a:lnTo>
                  <a:lnTo>
                    <a:pt x="1404874" y="61595"/>
                  </a:lnTo>
                  <a:lnTo>
                    <a:pt x="1293368" y="40640"/>
                  </a:lnTo>
                  <a:lnTo>
                    <a:pt x="1207897" y="25400"/>
                  </a:lnTo>
                  <a:lnTo>
                    <a:pt x="1132204" y="13970"/>
                  </a:lnTo>
                  <a:lnTo>
                    <a:pt x="1066291" y="6350"/>
                  </a:lnTo>
                  <a:lnTo>
                    <a:pt x="1008126" y="1270"/>
                  </a:lnTo>
                  <a:lnTo>
                    <a:pt x="957326" y="0"/>
                  </a:lnTo>
                  <a:close/>
                </a:path>
              </a:pathLst>
            </a:custGeom>
            <a:solidFill>
              <a:srgbClr val="496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57745" y="4301489"/>
              <a:ext cx="1832610" cy="920115"/>
            </a:xfrm>
            <a:custGeom>
              <a:avLst/>
              <a:gdLst/>
              <a:ahLst/>
              <a:cxnLst/>
              <a:rect l="l" t="t" r="r" b="b"/>
              <a:pathLst>
                <a:path w="1832609" h="920114">
                  <a:moveTo>
                    <a:pt x="946276" y="0"/>
                  </a:moveTo>
                  <a:lnTo>
                    <a:pt x="902588" y="1905"/>
                  </a:lnTo>
                  <a:lnTo>
                    <a:pt x="863473" y="7620"/>
                  </a:lnTo>
                  <a:lnTo>
                    <a:pt x="797559" y="30480"/>
                  </a:lnTo>
                  <a:lnTo>
                    <a:pt x="740028" y="67945"/>
                  </a:lnTo>
                  <a:lnTo>
                    <a:pt x="707516" y="89535"/>
                  </a:lnTo>
                  <a:lnTo>
                    <a:pt x="657225" y="116840"/>
                  </a:lnTo>
                  <a:lnTo>
                    <a:pt x="600455" y="146050"/>
                  </a:lnTo>
                  <a:lnTo>
                    <a:pt x="545591" y="173355"/>
                  </a:lnTo>
                  <a:lnTo>
                    <a:pt x="339344" y="276860"/>
                  </a:lnTo>
                  <a:lnTo>
                    <a:pt x="233045" y="318770"/>
                  </a:lnTo>
                  <a:lnTo>
                    <a:pt x="135762" y="333375"/>
                  </a:lnTo>
                  <a:lnTo>
                    <a:pt x="0" y="334645"/>
                  </a:lnTo>
                  <a:lnTo>
                    <a:pt x="41148" y="359410"/>
                  </a:lnTo>
                  <a:lnTo>
                    <a:pt x="137668" y="424180"/>
                  </a:lnTo>
                  <a:lnTo>
                    <a:pt x="248030" y="515620"/>
                  </a:lnTo>
                  <a:lnTo>
                    <a:pt x="331597" y="619125"/>
                  </a:lnTo>
                  <a:lnTo>
                    <a:pt x="358266" y="662305"/>
                  </a:lnTo>
                  <a:lnTo>
                    <a:pt x="389000" y="698500"/>
                  </a:lnTo>
                  <a:lnTo>
                    <a:pt x="422909" y="728980"/>
                  </a:lnTo>
                  <a:lnTo>
                    <a:pt x="461390" y="755650"/>
                  </a:lnTo>
                  <a:lnTo>
                    <a:pt x="503174" y="778510"/>
                  </a:lnTo>
                  <a:lnTo>
                    <a:pt x="548894" y="798830"/>
                  </a:lnTo>
                  <a:lnTo>
                    <a:pt x="597788" y="818515"/>
                  </a:lnTo>
                  <a:lnTo>
                    <a:pt x="707516" y="859155"/>
                  </a:lnTo>
                  <a:lnTo>
                    <a:pt x="752475" y="874395"/>
                  </a:lnTo>
                  <a:lnTo>
                    <a:pt x="800100" y="885825"/>
                  </a:lnTo>
                  <a:lnTo>
                    <a:pt x="849756" y="894715"/>
                  </a:lnTo>
                  <a:lnTo>
                    <a:pt x="901319" y="901065"/>
                  </a:lnTo>
                  <a:lnTo>
                    <a:pt x="954151" y="906145"/>
                  </a:lnTo>
                  <a:lnTo>
                    <a:pt x="1009014" y="908685"/>
                  </a:lnTo>
                  <a:lnTo>
                    <a:pt x="1064386" y="910590"/>
                  </a:lnTo>
                  <a:lnTo>
                    <a:pt x="1119885" y="911860"/>
                  </a:lnTo>
                  <a:lnTo>
                    <a:pt x="1288287" y="913765"/>
                  </a:lnTo>
                  <a:lnTo>
                    <a:pt x="1343786" y="915670"/>
                  </a:lnTo>
                  <a:lnTo>
                    <a:pt x="1441069" y="920115"/>
                  </a:lnTo>
                  <a:lnTo>
                    <a:pt x="1484122" y="920115"/>
                  </a:lnTo>
                  <a:lnTo>
                    <a:pt x="1523873" y="916940"/>
                  </a:lnTo>
                  <a:lnTo>
                    <a:pt x="1597659" y="895350"/>
                  </a:lnTo>
                  <a:lnTo>
                    <a:pt x="1633601" y="873760"/>
                  </a:lnTo>
                  <a:lnTo>
                    <a:pt x="1669414" y="842645"/>
                  </a:lnTo>
                  <a:lnTo>
                    <a:pt x="1707260" y="801370"/>
                  </a:lnTo>
                  <a:lnTo>
                    <a:pt x="1746503" y="748030"/>
                  </a:lnTo>
                  <a:lnTo>
                    <a:pt x="1769999" y="708660"/>
                  </a:lnTo>
                  <a:lnTo>
                    <a:pt x="1790827" y="664845"/>
                  </a:lnTo>
                  <a:lnTo>
                    <a:pt x="1808479" y="618490"/>
                  </a:lnTo>
                  <a:lnTo>
                    <a:pt x="1821560" y="570230"/>
                  </a:lnTo>
                  <a:lnTo>
                    <a:pt x="1829943" y="521970"/>
                  </a:lnTo>
                  <a:lnTo>
                    <a:pt x="1832609" y="474345"/>
                  </a:lnTo>
                  <a:lnTo>
                    <a:pt x="1829307" y="429895"/>
                  </a:lnTo>
                  <a:lnTo>
                    <a:pt x="1818894" y="388620"/>
                  </a:lnTo>
                  <a:lnTo>
                    <a:pt x="1800605" y="352425"/>
                  </a:lnTo>
                  <a:lnTo>
                    <a:pt x="1774571" y="321945"/>
                  </a:lnTo>
                  <a:lnTo>
                    <a:pt x="1724278" y="277495"/>
                  </a:lnTo>
                  <a:lnTo>
                    <a:pt x="1688337" y="245110"/>
                  </a:lnTo>
                  <a:lnTo>
                    <a:pt x="1657730" y="219075"/>
                  </a:lnTo>
                  <a:lnTo>
                    <a:pt x="1623695" y="192405"/>
                  </a:lnTo>
                  <a:lnTo>
                    <a:pt x="1575434" y="160020"/>
                  </a:lnTo>
                  <a:lnTo>
                    <a:pt x="1500377" y="110490"/>
                  </a:lnTo>
                  <a:lnTo>
                    <a:pt x="1452752" y="84455"/>
                  </a:lnTo>
                  <a:lnTo>
                    <a:pt x="1394078" y="67310"/>
                  </a:lnTo>
                  <a:lnTo>
                    <a:pt x="1288287" y="46355"/>
                  </a:lnTo>
                  <a:lnTo>
                    <a:pt x="1200150" y="29845"/>
                  </a:lnTo>
                  <a:lnTo>
                    <a:pt x="1123187" y="17145"/>
                  </a:lnTo>
                  <a:lnTo>
                    <a:pt x="1056004" y="7620"/>
                  </a:lnTo>
                  <a:lnTo>
                    <a:pt x="997203" y="1905"/>
                  </a:lnTo>
                  <a:lnTo>
                    <a:pt x="946276" y="0"/>
                  </a:lnTo>
                  <a:close/>
                </a:path>
              </a:pathLst>
            </a:custGeom>
            <a:solidFill>
              <a:srgbClr val="6D9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66634" y="4318000"/>
              <a:ext cx="1734820" cy="850900"/>
            </a:xfrm>
            <a:custGeom>
              <a:avLst/>
              <a:gdLst/>
              <a:ahLst/>
              <a:cxnLst/>
              <a:rect l="l" t="t" r="r" b="b"/>
              <a:pathLst>
                <a:path w="1734820" h="850900">
                  <a:moveTo>
                    <a:pt x="942467" y="0"/>
                  </a:moveTo>
                  <a:lnTo>
                    <a:pt x="894207" y="0"/>
                  </a:lnTo>
                  <a:lnTo>
                    <a:pt x="852424" y="3810"/>
                  </a:lnTo>
                  <a:lnTo>
                    <a:pt x="783209" y="24764"/>
                  </a:lnTo>
                  <a:lnTo>
                    <a:pt x="724535" y="62230"/>
                  </a:lnTo>
                  <a:lnTo>
                    <a:pt x="695071" y="81914"/>
                  </a:lnTo>
                  <a:lnTo>
                    <a:pt x="653288" y="106044"/>
                  </a:lnTo>
                  <a:lnTo>
                    <a:pt x="559308" y="158750"/>
                  </a:lnTo>
                  <a:lnTo>
                    <a:pt x="522097" y="182244"/>
                  </a:lnTo>
                  <a:lnTo>
                    <a:pt x="396113" y="266064"/>
                  </a:lnTo>
                  <a:lnTo>
                    <a:pt x="299593" y="307975"/>
                  </a:lnTo>
                  <a:lnTo>
                    <a:pt x="184023" y="320675"/>
                  </a:lnTo>
                  <a:lnTo>
                    <a:pt x="0" y="317500"/>
                  </a:lnTo>
                  <a:lnTo>
                    <a:pt x="44323" y="339089"/>
                  </a:lnTo>
                  <a:lnTo>
                    <a:pt x="146812" y="396239"/>
                  </a:lnTo>
                  <a:lnTo>
                    <a:pt x="262382" y="477519"/>
                  </a:lnTo>
                  <a:lnTo>
                    <a:pt x="345948" y="572135"/>
                  </a:lnTo>
                  <a:lnTo>
                    <a:pt x="370713" y="612139"/>
                  </a:lnTo>
                  <a:lnTo>
                    <a:pt x="398780" y="645160"/>
                  </a:lnTo>
                  <a:lnTo>
                    <a:pt x="430784" y="673735"/>
                  </a:lnTo>
                  <a:lnTo>
                    <a:pt x="465963" y="697864"/>
                  </a:lnTo>
                  <a:lnTo>
                    <a:pt x="505206" y="719455"/>
                  </a:lnTo>
                  <a:lnTo>
                    <a:pt x="547624" y="738505"/>
                  </a:lnTo>
                  <a:lnTo>
                    <a:pt x="592582" y="756285"/>
                  </a:lnTo>
                  <a:lnTo>
                    <a:pt x="693801" y="794385"/>
                  </a:lnTo>
                  <a:lnTo>
                    <a:pt x="735584" y="807719"/>
                  </a:lnTo>
                  <a:lnTo>
                    <a:pt x="779272" y="818514"/>
                  </a:lnTo>
                  <a:lnTo>
                    <a:pt x="825626" y="826769"/>
                  </a:lnTo>
                  <a:lnTo>
                    <a:pt x="873251" y="833119"/>
                  </a:lnTo>
                  <a:lnTo>
                    <a:pt x="922274" y="837564"/>
                  </a:lnTo>
                  <a:lnTo>
                    <a:pt x="973201" y="840105"/>
                  </a:lnTo>
                  <a:lnTo>
                    <a:pt x="1024001" y="842010"/>
                  </a:lnTo>
                  <a:lnTo>
                    <a:pt x="1231646" y="844550"/>
                  </a:lnTo>
                  <a:lnTo>
                    <a:pt x="1282573" y="846455"/>
                  </a:lnTo>
                  <a:lnTo>
                    <a:pt x="1334770" y="848994"/>
                  </a:lnTo>
                  <a:lnTo>
                    <a:pt x="1382395" y="850900"/>
                  </a:lnTo>
                  <a:lnTo>
                    <a:pt x="1424813" y="850264"/>
                  </a:lnTo>
                  <a:lnTo>
                    <a:pt x="1465326" y="845185"/>
                  </a:lnTo>
                  <a:lnTo>
                    <a:pt x="1503172" y="833755"/>
                  </a:lnTo>
                  <a:lnTo>
                    <a:pt x="1539621" y="814705"/>
                  </a:lnTo>
                  <a:lnTo>
                    <a:pt x="1576832" y="786130"/>
                  </a:lnTo>
                  <a:lnTo>
                    <a:pt x="1614678" y="745489"/>
                  </a:lnTo>
                  <a:lnTo>
                    <a:pt x="1655191" y="690880"/>
                  </a:lnTo>
                  <a:lnTo>
                    <a:pt x="1679321" y="650239"/>
                  </a:lnTo>
                  <a:lnTo>
                    <a:pt x="1700276" y="605155"/>
                  </a:lnTo>
                  <a:lnTo>
                    <a:pt x="1717167" y="556894"/>
                  </a:lnTo>
                  <a:lnTo>
                    <a:pt x="1728978" y="506730"/>
                  </a:lnTo>
                  <a:lnTo>
                    <a:pt x="1734820" y="457835"/>
                  </a:lnTo>
                  <a:lnTo>
                    <a:pt x="1733550" y="410210"/>
                  </a:lnTo>
                  <a:lnTo>
                    <a:pt x="1725041" y="366394"/>
                  </a:lnTo>
                  <a:lnTo>
                    <a:pt x="1708023" y="328294"/>
                  </a:lnTo>
                  <a:lnTo>
                    <a:pt x="1681353" y="297180"/>
                  </a:lnTo>
                  <a:lnTo>
                    <a:pt x="1634363" y="255905"/>
                  </a:lnTo>
                  <a:lnTo>
                    <a:pt x="1601724" y="226060"/>
                  </a:lnTo>
                  <a:lnTo>
                    <a:pt x="1541653" y="177164"/>
                  </a:lnTo>
                  <a:lnTo>
                    <a:pt x="1452880" y="117475"/>
                  </a:lnTo>
                  <a:lnTo>
                    <a:pt x="1395476" y="82550"/>
                  </a:lnTo>
                  <a:lnTo>
                    <a:pt x="1339342" y="63500"/>
                  </a:lnTo>
                  <a:lnTo>
                    <a:pt x="1294892" y="54610"/>
                  </a:lnTo>
                  <a:lnTo>
                    <a:pt x="1142238" y="25400"/>
                  </a:lnTo>
                  <a:lnTo>
                    <a:pt x="1065149" y="12700"/>
                  </a:lnTo>
                  <a:lnTo>
                    <a:pt x="999236" y="4444"/>
                  </a:lnTo>
                  <a:lnTo>
                    <a:pt x="942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96564" y="5976620"/>
              <a:ext cx="2324735" cy="735330"/>
            </a:xfrm>
            <a:custGeom>
              <a:avLst/>
              <a:gdLst/>
              <a:ahLst/>
              <a:cxnLst/>
              <a:rect l="l" t="t" r="r" b="b"/>
              <a:pathLst>
                <a:path w="2324735" h="735329">
                  <a:moveTo>
                    <a:pt x="933069" y="0"/>
                  </a:moveTo>
                  <a:lnTo>
                    <a:pt x="889254" y="0"/>
                  </a:lnTo>
                  <a:lnTo>
                    <a:pt x="822071" y="5714"/>
                  </a:lnTo>
                  <a:lnTo>
                    <a:pt x="773176" y="17144"/>
                  </a:lnTo>
                  <a:lnTo>
                    <a:pt x="696213" y="44449"/>
                  </a:lnTo>
                  <a:lnTo>
                    <a:pt x="675259" y="50164"/>
                  </a:lnTo>
                  <a:lnTo>
                    <a:pt x="651129" y="55244"/>
                  </a:lnTo>
                  <a:lnTo>
                    <a:pt x="623697" y="59054"/>
                  </a:lnTo>
                  <a:lnTo>
                    <a:pt x="590423" y="60959"/>
                  </a:lnTo>
                  <a:lnTo>
                    <a:pt x="551307" y="60959"/>
                  </a:lnTo>
                  <a:lnTo>
                    <a:pt x="505713" y="59054"/>
                  </a:lnTo>
                  <a:lnTo>
                    <a:pt x="450850" y="61594"/>
                  </a:lnTo>
                  <a:lnTo>
                    <a:pt x="407162" y="76199"/>
                  </a:lnTo>
                  <a:lnTo>
                    <a:pt x="372618" y="100329"/>
                  </a:lnTo>
                  <a:lnTo>
                    <a:pt x="343154" y="130174"/>
                  </a:lnTo>
                  <a:lnTo>
                    <a:pt x="318388" y="163194"/>
                  </a:lnTo>
                  <a:lnTo>
                    <a:pt x="295529" y="196214"/>
                  </a:lnTo>
                  <a:lnTo>
                    <a:pt x="271399" y="226059"/>
                  </a:lnTo>
                  <a:lnTo>
                    <a:pt x="244729" y="250189"/>
                  </a:lnTo>
                  <a:lnTo>
                    <a:pt x="199009" y="280669"/>
                  </a:lnTo>
                  <a:lnTo>
                    <a:pt x="154686" y="309244"/>
                  </a:lnTo>
                  <a:lnTo>
                    <a:pt x="112903" y="338454"/>
                  </a:lnTo>
                  <a:lnTo>
                    <a:pt x="75692" y="368299"/>
                  </a:lnTo>
                  <a:lnTo>
                    <a:pt x="44323" y="400684"/>
                  </a:lnTo>
                  <a:lnTo>
                    <a:pt x="20193" y="436879"/>
                  </a:lnTo>
                  <a:lnTo>
                    <a:pt x="3937" y="478154"/>
                  </a:lnTo>
                  <a:lnTo>
                    <a:pt x="0" y="510539"/>
                  </a:lnTo>
                  <a:lnTo>
                    <a:pt x="3937" y="545464"/>
                  </a:lnTo>
                  <a:lnTo>
                    <a:pt x="38481" y="609599"/>
                  </a:lnTo>
                  <a:lnTo>
                    <a:pt x="70485" y="634364"/>
                  </a:lnTo>
                  <a:lnTo>
                    <a:pt x="113537" y="650874"/>
                  </a:lnTo>
                  <a:lnTo>
                    <a:pt x="167005" y="657224"/>
                  </a:lnTo>
                  <a:lnTo>
                    <a:pt x="232918" y="650874"/>
                  </a:lnTo>
                  <a:lnTo>
                    <a:pt x="274065" y="645159"/>
                  </a:lnTo>
                  <a:lnTo>
                    <a:pt x="306705" y="645794"/>
                  </a:lnTo>
                  <a:lnTo>
                    <a:pt x="332739" y="651509"/>
                  </a:lnTo>
                  <a:lnTo>
                    <a:pt x="354964" y="661669"/>
                  </a:lnTo>
                  <a:lnTo>
                    <a:pt x="373252" y="673734"/>
                  </a:lnTo>
                  <a:lnTo>
                    <a:pt x="409701" y="701674"/>
                  </a:lnTo>
                  <a:lnTo>
                    <a:pt x="430657" y="714374"/>
                  </a:lnTo>
                  <a:lnTo>
                    <a:pt x="455422" y="725169"/>
                  </a:lnTo>
                  <a:lnTo>
                    <a:pt x="486790" y="732789"/>
                  </a:lnTo>
                  <a:lnTo>
                    <a:pt x="525272" y="735329"/>
                  </a:lnTo>
                  <a:lnTo>
                    <a:pt x="574167" y="732154"/>
                  </a:lnTo>
                  <a:lnTo>
                    <a:pt x="634238" y="722629"/>
                  </a:lnTo>
                  <a:lnTo>
                    <a:pt x="675894" y="712469"/>
                  </a:lnTo>
                  <a:lnTo>
                    <a:pt x="726821" y="698499"/>
                  </a:lnTo>
                  <a:lnTo>
                    <a:pt x="840359" y="664844"/>
                  </a:lnTo>
                  <a:lnTo>
                    <a:pt x="896493" y="648969"/>
                  </a:lnTo>
                  <a:lnTo>
                    <a:pt x="948689" y="636269"/>
                  </a:lnTo>
                  <a:lnTo>
                    <a:pt x="992377" y="628014"/>
                  </a:lnTo>
                  <a:lnTo>
                    <a:pt x="1025651" y="626744"/>
                  </a:lnTo>
                  <a:lnTo>
                    <a:pt x="1076579" y="631824"/>
                  </a:lnTo>
                  <a:lnTo>
                    <a:pt x="1123569" y="640714"/>
                  </a:lnTo>
                  <a:lnTo>
                    <a:pt x="1167892" y="650874"/>
                  </a:lnTo>
                  <a:lnTo>
                    <a:pt x="1210310" y="662304"/>
                  </a:lnTo>
                  <a:lnTo>
                    <a:pt x="1293114" y="685164"/>
                  </a:lnTo>
                  <a:lnTo>
                    <a:pt x="1334897" y="695324"/>
                  </a:lnTo>
                  <a:lnTo>
                    <a:pt x="1377950" y="702944"/>
                  </a:lnTo>
                  <a:lnTo>
                    <a:pt x="1423670" y="707389"/>
                  </a:lnTo>
                  <a:lnTo>
                    <a:pt x="1472564" y="708659"/>
                  </a:lnTo>
                  <a:lnTo>
                    <a:pt x="1525397" y="704849"/>
                  </a:lnTo>
                  <a:lnTo>
                    <a:pt x="1583563" y="695324"/>
                  </a:lnTo>
                  <a:lnTo>
                    <a:pt x="1647444" y="680084"/>
                  </a:lnTo>
                  <a:lnTo>
                    <a:pt x="1810639" y="615314"/>
                  </a:lnTo>
                  <a:lnTo>
                    <a:pt x="1898650" y="549274"/>
                  </a:lnTo>
                  <a:lnTo>
                    <a:pt x="1934590" y="498474"/>
                  </a:lnTo>
                  <a:lnTo>
                    <a:pt x="1941702" y="477519"/>
                  </a:lnTo>
                  <a:lnTo>
                    <a:pt x="2324735" y="262254"/>
                  </a:lnTo>
                  <a:lnTo>
                    <a:pt x="1896745" y="241299"/>
                  </a:lnTo>
                  <a:lnTo>
                    <a:pt x="1843913" y="190499"/>
                  </a:lnTo>
                  <a:lnTo>
                    <a:pt x="1798193" y="154939"/>
                  </a:lnTo>
                  <a:lnTo>
                    <a:pt x="1757045" y="132079"/>
                  </a:lnTo>
                  <a:lnTo>
                    <a:pt x="1719834" y="120014"/>
                  </a:lnTo>
                  <a:lnTo>
                    <a:pt x="1684655" y="116204"/>
                  </a:lnTo>
                  <a:lnTo>
                    <a:pt x="1650111" y="118109"/>
                  </a:lnTo>
                  <a:lnTo>
                    <a:pt x="1614170" y="123189"/>
                  </a:lnTo>
                  <a:lnTo>
                    <a:pt x="1575054" y="129539"/>
                  </a:lnTo>
                  <a:lnTo>
                    <a:pt x="1532001" y="133984"/>
                  </a:lnTo>
                  <a:lnTo>
                    <a:pt x="1486915" y="135889"/>
                  </a:lnTo>
                  <a:lnTo>
                    <a:pt x="1423670" y="126999"/>
                  </a:lnTo>
                  <a:lnTo>
                    <a:pt x="1379347" y="107314"/>
                  </a:lnTo>
                  <a:lnTo>
                    <a:pt x="1336294" y="80009"/>
                  </a:lnTo>
                  <a:lnTo>
                    <a:pt x="1309497" y="66039"/>
                  </a:lnTo>
                  <a:lnTo>
                    <a:pt x="1233805" y="38099"/>
                  </a:lnTo>
                  <a:lnTo>
                    <a:pt x="1180973" y="25399"/>
                  </a:lnTo>
                  <a:lnTo>
                    <a:pt x="1114425" y="15239"/>
                  </a:lnTo>
                  <a:lnTo>
                    <a:pt x="1044575" y="6984"/>
                  </a:lnTo>
                  <a:lnTo>
                    <a:pt x="983869" y="1904"/>
                  </a:lnTo>
                  <a:lnTo>
                    <a:pt x="933069" y="0"/>
                  </a:lnTo>
                  <a:close/>
                </a:path>
              </a:pathLst>
            </a:custGeom>
            <a:solidFill>
              <a:srgbClr val="13A8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32760" y="6004559"/>
              <a:ext cx="2289175" cy="729615"/>
            </a:xfrm>
            <a:custGeom>
              <a:avLst/>
              <a:gdLst/>
              <a:ahLst/>
              <a:cxnLst/>
              <a:rect l="l" t="t" r="r" b="b"/>
              <a:pathLst>
                <a:path w="2289175" h="729615">
                  <a:moveTo>
                    <a:pt x="912240" y="0"/>
                  </a:moveTo>
                  <a:lnTo>
                    <a:pt x="869823" y="634"/>
                  </a:lnTo>
                  <a:lnTo>
                    <a:pt x="803910" y="6349"/>
                  </a:lnTo>
                  <a:lnTo>
                    <a:pt x="756285" y="17144"/>
                  </a:lnTo>
                  <a:lnTo>
                    <a:pt x="700151" y="38099"/>
                  </a:lnTo>
                  <a:lnTo>
                    <a:pt x="681227" y="44449"/>
                  </a:lnTo>
                  <a:lnTo>
                    <a:pt x="660400" y="50799"/>
                  </a:lnTo>
                  <a:lnTo>
                    <a:pt x="636904" y="55879"/>
                  </a:lnTo>
                  <a:lnTo>
                    <a:pt x="610107" y="59054"/>
                  </a:lnTo>
                  <a:lnTo>
                    <a:pt x="578103" y="61594"/>
                  </a:lnTo>
                  <a:lnTo>
                    <a:pt x="539623" y="61594"/>
                  </a:lnTo>
                  <a:lnTo>
                    <a:pt x="494664" y="59054"/>
                  </a:lnTo>
                  <a:lnTo>
                    <a:pt x="441832" y="61594"/>
                  </a:lnTo>
                  <a:lnTo>
                    <a:pt x="398652" y="76199"/>
                  </a:lnTo>
                  <a:lnTo>
                    <a:pt x="364743" y="100329"/>
                  </a:lnTo>
                  <a:lnTo>
                    <a:pt x="336041" y="130174"/>
                  </a:lnTo>
                  <a:lnTo>
                    <a:pt x="311912" y="162559"/>
                  </a:lnTo>
                  <a:lnTo>
                    <a:pt x="289051" y="195579"/>
                  </a:lnTo>
                  <a:lnTo>
                    <a:pt x="266191" y="225424"/>
                  </a:lnTo>
                  <a:lnTo>
                    <a:pt x="240156" y="248919"/>
                  </a:lnTo>
                  <a:lnTo>
                    <a:pt x="195071" y="279399"/>
                  </a:lnTo>
                  <a:lnTo>
                    <a:pt x="151383" y="308609"/>
                  </a:lnTo>
                  <a:lnTo>
                    <a:pt x="110997" y="337184"/>
                  </a:lnTo>
                  <a:lnTo>
                    <a:pt x="75056" y="366394"/>
                  </a:lnTo>
                  <a:lnTo>
                    <a:pt x="43687" y="398779"/>
                  </a:lnTo>
                  <a:lnTo>
                    <a:pt x="20192" y="434974"/>
                  </a:lnTo>
                  <a:lnTo>
                    <a:pt x="4571" y="476249"/>
                  </a:lnTo>
                  <a:lnTo>
                    <a:pt x="0" y="511174"/>
                  </a:lnTo>
                  <a:lnTo>
                    <a:pt x="5841" y="544194"/>
                  </a:lnTo>
                  <a:lnTo>
                    <a:pt x="22859" y="573404"/>
                  </a:lnTo>
                  <a:lnTo>
                    <a:pt x="52196" y="596264"/>
                  </a:lnTo>
                  <a:lnTo>
                    <a:pt x="95250" y="610869"/>
                  </a:lnTo>
                  <a:lnTo>
                    <a:pt x="152019" y="614679"/>
                  </a:lnTo>
                  <a:lnTo>
                    <a:pt x="261619" y="601344"/>
                  </a:lnTo>
                  <a:lnTo>
                    <a:pt x="292353" y="603249"/>
                  </a:lnTo>
                  <a:lnTo>
                    <a:pt x="338709" y="621664"/>
                  </a:lnTo>
                  <a:lnTo>
                    <a:pt x="373252" y="652779"/>
                  </a:lnTo>
                  <a:lnTo>
                    <a:pt x="389636" y="669924"/>
                  </a:lnTo>
                  <a:lnTo>
                    <a:pt x="407162" y="687069"/>
                  </a:lnTo>
                  <a:lnTo>
                    <a:pt x="428116" y="702944"/>
                  </a:lnTo>
                  <a:lnTo>
                    <a:pt x="452881" y="715644"/>
                  </a:lnTo>
                  <a:lnTo>
                    <a:pt x="482853" y="725169"/>
                  </a:lnTo>
                  <a:lnTo>
                    <a:pt x="520064" y="729614"/>
                  </a:lnTo>
                  <a:lnTo>
                    <a:pt x="565150" y="727710"/>
                  </a:lnTo>
                  <a:lnTo>
                    <a:pt x="619887" y="718819"/>
                  </a:lnTo>
                  <a:lnTo>
                    <a:pt x="665606" y="706754"/>
                  </a:lnTo>
                  <a:lnTo>
                    <a:pt x="718438" y="688974"/>
                  </a:lnTo>
                  <a:lnTo>
                    <a:pt x="830706" y="648335"/>
                  </a:lnTo>
                  <a:lnTo>
                    <a:pt x="883538" y="631189"/>
                  </a:lnTo>
                  <a:lnTo>
                    <a:pt x="929259" y="619760"/>
                  </a:lnTo>
                  <a:lnTo>
                    <a:pt x="965073" y="617219"/>
                  </a:lnTo>
                  <a:lnTo>
                    <a:pt x="1011427" y="622299"/>
                  </a:lnTo>
                  <a:lnTo>
                    <a:pt x="1056513" y="629919"/>
                  </a:lnTo>
                  <a:lnTo>
                    <a:pt x="1099565" y="639444"/>
                  </a:lnTo>
                  <a:lnTo>
                    <a:pt x="1223517" y="673099"/>
                  </a:lnTo>
                  <a:lnTo>
                    <a:pt x="1265301" y="683894"/>
                  </a:lnTo>
                  <a:lnTo>
                    <a:pt x="1307718" y="692785"/>
                  </a:lnTo>
                  <a:lnTo>
                    <a:pt x="1351406" y="699135"/>
                  </a:lnTo>
                  <a:lnTo>
                    <a:pt x="1397762" y="702944"/>
                  </a:lnTo>
                  <a:lnTo>
                    <a:pt x="1446022" y="703579"/>
                  </a:lnTo>
                  <a:lnTo>
                    <a:pt x="1496949" y="699135"/>
                  </a:lnTo>
                  <a:lnTo>
                    <a:pt x="1551813" y="690244"/>
                  </a:lnTo>
                  <a:lnTo>
                    <a:pt x="1610487" y="676274"/>
                  </a:lnTo>
                  <a:lnTo>
                    <a:pt x="1768475" y="605154"/>
                  </a:lnTo>
                  <a:lnTo>
                    <a:pt x="1851278" y="524510"/>
                  </a:lnTo>
                  <a:lnTo>
                    <a:pt x="1883282" y="459104"/>
                  </a:lnTo>
                  <a:lnTo>
                    <a:pt x="1888489" y="431799"/>
                  </a:lnTo>
                  <a:lnTo>
                    <a:pt x="2289175" y="234949"/>
                  </a:lnTo>
                  <a:lnTo>
                    <a:pt x="1853945" y="240029"/>
                  </a:lnTo>
                  <a:lnTo>
                    <a:pt x="1803018" y="189229"/>
                  </a:lnTo>
                  <a:lnTo>
                    <a:pt x="1757934" y="154304"/>
                  </a:lnTo>
                  <a:lnTo>
                    <a:pt x="1718182" y="131444"/>
                  </a:lnTo>
                  <a:lnTo>
                    <a:pt x="1681606" y="119379"/>
                  </a:lnTo>
                  <a:lnTo>
                    <a:pt x="1647063" y="115569"/>
                  </a:lnTo>
                  <a:lnTo>
                    <a:pt x="1613153" y="117474"/>
                  </a:lnTo>
                  <a:lnTo>
                    <a:pt x="1577848" y="122554"/>
                  </a:lnTo>
                  <a:lnTo>
                    <a:pt x="1540002" y="128904"/>
                  </a:lnTo>
                  <a:lnTo>
                    <a:pt x="1497584" y="133349"/>
                  </a:lnTo>
                  <a:lnTo>
                    <a:pt x="1453895" y="135254"/>
                  </a:lnTo>
                  <a:lnTo>
                    <a:pt x="1391919" y="126364"/>
                  </a:lnTo>
                  <a:lnTo>
                    <a:pt x="1348231" y="106679"/>
                  </a:lnTo>
                  <a:lnTo>
                    <a:pt x="1306449" y="80009"/>
                  </a:lnTo>
                  <a:lnTo>
                    <a:pt x="1280287" y="66039"/>
                  </a:lnTo>
                  <a:lnTo>
                    <a:pt x="1206627" y="38099"/>
                  </a:lnTo>
                  <a:lnTo>
                    <a:pt x="1155064" y="25399"/>
                  </a:lnTo>
                  <a:lnTo>
                    <a:pt x="1089787" y="15239"/>
                  </a:lnTo>
                  <a:lnTo>
                    <a:pt x="1021206" y="7619"/>
                  </a:lnTo>
                  <a:lnTo>
                    <a:pt x="962532" y="2539"/>
                  </a:lnTo>
                  <a:lnTo>
                    <a:pt x="91224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04669" y="2693669"/>
              <a:ext cx="5598160" cy="4060825"/>
            </a:xfrm>
            <a:custGeom>
              <a:avLst/>
              <a:gdLst/>
              <a:ahLst/>
              <a:cxnLst/>
              <a:rect l="l" t="t" r="r" b="b"/>
              <a:pathLst>
                <a:path w="5598159" h="4060825">
                  <a:moveTo>
                    <a:pt x="0" y="0"/>
                  </a:moveTo>
                  <a:lnTo>
                    <a:pt x="0" y="4060825"/>
                  </a:lnTo>
                  <a:lnTo>
                    <a:pt x="5598159" y="4060825"/>
                  </a:lnTo>
                </a:path>
              </a:pathLst>
            </a:custGeom>
            <a:ln w="11684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55775" y="2680969"/>
              <a:ext cx="5660390" cy="4121150"/>
            </a:xfrm>
            <a:custGeom>
              <a:avLst/>
              <a:gdLst/>
              <a:ahLst/>
              <a:cxnLst/>
              <a:rect l="l" t="t" r="r" b="b"/>
              <a:pathLst>
                <a:path w="5660390" h="4121150">
                  <a:moveTo>
                    <a:pt x="49656" y="0"/>
                  </a:moveTo>
                  <a:lnTo>
                    <a:pt x="0" y="51434"/>
                  </a:lnTo>
                  <a:lnTo>
                    <a:pt x="9143" y="59054"/>
                  </a:lnTo>
                  <a:lnTo>
                    <a:pt x="49656" y="17144"/>
                  </a:lnTo>
                  <a:lnTo>
                    <a:pt x="65955" y="17144"/>
                  </a:lnTo>
                  <a:lnTo>
                    <a:pt x="49656" y="0"/>
                  </a:lnTo>
                  <a:close/>
                </a:path>
                <a:path w="5660390" h="4121150">
                  <a:moveTo>
                    <a:pt x="65955" y="17144"/>
                  </a:moveTo>
                  <a:lnTo>
                    <a:pt x="49656" y="17144"/>
                  </a:lnTo>
                  <a:lnTo>
                    <a:pt x="89407" y="59054"/>
                  </a:lnTo>
                  <a:lnTo>
                    <a:pt x="98551" y="51434"/>
                  </a:lnTo>
                  <a:lnTo>
                    <a:pt x="65955" y="17144"/>
                  </a:lnTo>
                  <a:close/>
                </a:path>
                <a:path w="5660390" h="4121150">
                  <a:moveTo>
                    <a:pt x="5607558" y="4025900"/>
                  </a:moveTo>
                  <a:lnTo>
                    <a:pt x="5599049" y="4034154"/>
                  </a:lnTo>
                  <a:lnTo>
                    <a:pt x="5642736" y="4073525"/>
                  </a:lnTo>
                  <a:lnTo>
                    <a:pt x="5599049" y="4112894"/>
                  </a:lnTo>
                  <a:lnTo>
                    <a:pt x="5607558" y="4121150"/>
                  </a:lnTo>
                  <a:lnTo>
                    <a:pt x="5660390" y="4073525"/>
                  </a:lnTo>
                  <a:lnTo>
                    <a:pt x="5607558" y="40259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59375" y="5850254"/>
              <a:ext cx="452120" cy="376555"/>
            </a:xfrm>
            <a:custGeom>
              <a:avLst/>
              <a:gdLst/>
              <a:ahLst/>
              <a:cxnLst/>
              <a:rect l="l" t="t" r="r" b="b"/>
              <a:pathLst>
                <a:path w="452120" h="376554">
                  <a:moveTo>
                    <a:pt x="0" y="0"/>
                  </a:moveTo>
                  <a:lnTo>
                    <a:pt x="21589" y="72389"/>
                  </a:lnTo>
                  <a:lnTo>
                    <a:pt x="43179" y="138429"/>
                  </a:lnTo>
                  <a:lnTo>
                    <a:pt x="65277" y="197484"/>
                  </a:lnTo>
                  <a:lnTo>
                    <a:pt x="86867" y="249554"/>
                  </a:lnTo>
                  <a:lnTo>
                    <a:pt x="109727" y="293369"/>
                  </a:lnTo>
                  <a:lnTo>
                    <a:pt x="132587" y="328929"/>
                  </a:lnTo>
                  <a:lnTo>
                    <a:pt x="178308" y="370839"/>
                  </a:lnTo>
                  <a:lnTo>
                    <a:pt x="201929" y="376554"/>
                  </a:lnTo>
                  <a:lnTo>
                    <a:pt x="226695" y="372109"/>
                  </a:lnTo>
                  <a:lnTo>
                    <a:pt x="276351" y="337184"/>
                  </a:lnTo>
                  <a:lnTo>
                    <a:pt x="327278" y="272414"/>
                  </a:lnTo>
                  <a:lnTo>
                    <a:pt x="352805" y="230504"/>
                  </a:lnTo>
                  <a:lnTo>
                    <a:pt x="377571" y="182244"/>
                  </a:lnTo>
                  <a:lnTo>
                    <a:pt x="403098" y="128269"/>
                  </a:lnTo>
                  <a:lnTo>
                    <a:pt x="427989" y="69849"/>
                  </a:lnTo>
                  <a:lnTo>
                    <a:pt x="452120" y="6984"/>
                  </a:lnTo>
                </a:path>
              </a:pathLst>
            </a:custGeom>
            <a:ln w="29209">
              <a:solidFill>
                <a:srgbClr val="63C3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32529" y="2995294"/>
              <a:ext cx="387350" cy="544830"/>
            </a:xfrm>
            <a:custGeom>
              <a:avLst/>
              <a:gdLst/>
              <a:ahLst/>
              <a:cxnLst/>
              <a:rect l="l" t="t" r="r" b="b"/>
              <a:pathLst>
                <a:path w="387350" h="544829">
                  <a:moveTo>
                    <a:pt x="0" y="542925"/>
                  </a:moveTo>
                  <a:lnTo>
                    <a:pt x="14986" y="466089"/>
                  </a:lnTo>
                  <a:lnTo>
                    <a:pt x="30607" y="393700"/>
                  </a:lnTo>
                  <a:lnTo>
                    <a:pt x="46355" y="325119"/>
                  </a:lnTo>
                  <a:lnTo>
                    <a:pt x="62611" y="262254"/>
                  </a:lnTo>
                  <a:lnTo>
                    <a:pt x="78867" y="204469"/>
                  </a:lnTo>
                  <a:lnTo>
                    <a:pt x="95250" y="152400"/>
                  </a:lnTo>
                  <a:lnTo>
                    <a:pt x="111506" y="107314"/>
                  </a:lnTo>
                  <a:lnTo>
                    <a:pt x="128524" y="69850"/>
                  </a:lnTo>
                  <a:lnTo>
                    <a:pt x="162433" y="17144"/>
                  </a:lnTo>
                  <a:lnTo>
                    <a:pt x="197612" y="0"/>
                  </a:lnTo>
                  <a:lnTo>
                    <a:pt x="217805" y="5714"/>
                  </a:lnTo>
                  <a:lnTo>
                    <a:pt x="255650" y="45084"/>
                  </a:lnTo>
                  <a:lnTo>
                    <a:pt x="289560" y="116204"/>
                  </a:lnTo>
                  <a:lnTo>
                    <a:pt x="305181" y="162559"/>
                  </a:lnTo>
                  <a:lnTo>
                    <a:pt x="320802" y="214629"/>
                  </a:lnTo>
                  <a:lnTo>
                    <a:pt x="335153" y="272414"/>
                  </a:lnTo>
                  <a:lnTo>
                    <a:pt x="348869" y="335279"/>
                  </a:lnTo>
                  <a:lnTo>
                    <a:pt x="361950" y="401954"/>
                  </a:lnTo>
                  <a:lnTo>
                    <a:pt x="374904" y="471804"/>
                  </a:lnTo>
                  <a:lnTo>
                    <a:pt x="387350" y="544829"/>
                  </a:lnTo>
                </a:path>
              </a:pathLst>
            </a:custGeom>
            <a:ln w="29209">
              <a:solidFill>
                <a:srgbClr val="D413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9275" y="5857331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60">
                  <a:moveTo>
                    <a:pt x="0" y="0"/>
                  </a:moveTo>
                  <a:lnTo>
                    <a:pt x="35560" y="0"/>
                  </a:lnTo>
                </a:path>
              </a:pathLst>
            </a:custGeom>
            <a:ln w="10343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27860" y="5857331"/>
              <a:ext cx="5338445" cy="0"/>
            </a:xfrm>
            <a:custGeom>
              <a:avLst/>
              <a:gdLst/>
              <a:ahLst/>
              <a:cxnLst/>
              <a:rect l="l" t="t" r="r" b="b"/>
              <a:pathLst>
                <a:path w="5338445">
                  <a:moveTo>
                    <a:pt x="0" y="0"/>
                  </a:moveTo>
                  <a:lnTo>
                    <a:pt x="5338445" y="0"/>
                  </a:lnTo>
                </a:path>
              </a:pathLst>
            </a:custGeom>
            <a:ln w="10343">
              <a:solidFill>
                <a:srgbClr val="003A5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35837" y="584485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0"/>
                  </a:moveTo>
                  <a:lnTo>
                    <a:pt x="0" y="6998"/>
                  </a:lnTo>
                </a:path>
              </a:pathLst>
            </a:custGeom>
            <a:ln w="4444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01865" y="5857240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5">
                  <a:moveTo>
                    <a:pt x="0" y="0"/>
                  </a:moveTo>
                  <a:lnTo>
                    <a:pt x="36194" y="0"/>
                  </a:lnTo>
                </a:path>
              </a:pathLst>
            </a:custGeom>
            <a:ln w="6998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19275" y="3534942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60">
                  <a:moveTo>
                    <a:pt x="0" y="0"/>
                  </a:moveTo>
                  <a:lnTo>
                    <a:pt x="35560" y="0"/>
                  </a:lnTo>
                </a:path>
              </a:pathLst>
            </a:custGeom>
            <a:ln w="11634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27860" y="3534941"/>
              <a:ext cx="5338445" cy="0"/>
            </a:xfrm>
            <a:custGeom>
              <a:avLst/>
              <a:gdLst/>
              <a:ahLst/>
              <a:cxnLst/>
              <a:rect l="l" t="t" r="r" b="b"/>
              <a:pathLst>
                <a:path w="5338445">
                  <a:moveTo>
                    <a:pt x="0" y="0"/>
                  </a:moveTo>
                  <a:lnTo>
                    <a:pt x="5338445" y="0"/>
                  </a:lnTo>
                </a:path>
              </a:pathLst>
            </a:custGeom>
            <a:ln w="11636">
              <a:solidFill>
                <a:srgbClr val="003A5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01865" y="3534410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0" y="8889"/>
                  </a:moveTo>
                  <a:lnTo>
                    <a:pt x="36194" y="8889"/>
                  </a:lnTo>
                </a:path>
                <a:path w="36195" h="8889">
                  <a:moveTo>
                    <a:pt x="0" y="0"/>
                  </a:moveTo>
                  <a:lnTo>
                    <a:pt x="36194" y="0"/>
                  </a:lnTo>
                </a:path>
              </a:pathLst>
            </a:custGeom>
            <a:ln w="5682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10385" y="3540760"/>
              <a:ext cx="5523230" cy="2311400"/>
            </a:xfrm>
            <a:custGeom>
              <a:avLst/>
              <a:gdLst/>
              <a:ahLst/>
              <a:cxnLst/>
              <a:rect l="l" t="t" r="r" b="b"/>
              <a:pathLst>
                <a:path w="5523230" h="2311400">
                  <a:moveTo>
                    <a:pt x="5523230" y="0"/>
                  </a:moveTo>
                  <a:lnTo>
                    <a:pt x="0" y="0"/>
                  </a:lnTo>
                  <a:lnTo>
                    <a:pt x="0" y="2311400"/>
                  </a:lnTo>
                  <a:lnTo>
                    <a:pt x="5523230" y="2311400"/>
                  </a:lnTo>
                  <a:lnTo>
                    <a:pt x="5523230" y="0"/>
                  </a:lnTo>
                  <a:close/>
                </a:path>
              </a:pathLst>
            </a:custGeom>
            <a:solidFill>
              <a:srgbClr val="95C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70430" y="3537585"/>
              <a:ext cx="3796029" cy="2319655"/>
            </a:xfrm>
            <a:custGeom>
              <a:avLst/>
              <a:gdLst/>
              <a:ahLst/>
              <a:cxnLst/>
              <a:rect l="l" t="t" r="r" b="b"/>
              <a:pathLst>
                <a:path w="3796029" h="2319654">
                  <a:moveTo>
                    <a:pt x="3441700" y="2319654"/>
                  </a:moveTo>
                  <a:lnTo>
                    <a:pt x="3578098" y="1892934"/>
                  </a:lnTo>
                  <a:lnTo>
                    <a:pt x="3691001" y="1449070"/>
                  </a:lnTo>
                  <a:lnTo>
                    <a:pt x="3767962" y="1100454"/>
                  </a:lnTo>
                  <a:lnTo>
                    <a:pt x="3796029" y="959484"/>
                  </a:lnTo>
                </a:path>
                <a:path w="3796029" h="2319654">
                  <a:moveTo>
                    <a:pt x="1949449" y="2539"/>
                  </a:moveTo>
                  <a:lnTo>
                    <a:pt x="1959229" y="64135"/>
                  </a:lnTo>
                  <a:lnTo>
                    <a:pt x="1969008" y="127000"/>
                  </a:lnTo>
                  <a:lnTo>
                    <a:pt x="1978152" y="190500"/>
                  </a:lnTo>
                  <a:lnTo>
                    <a:pt x="1987931" y="254635"/>
                  </a:lnTo>
                  <a:lnTo>
                    <a:pt x="1997074" y="318135"/>
                  </a:lnTo>
                  <a:lnTo>
                    <a:pt x="2006854" y="382269"/>
                  </a:lnTo>
                  <a:lnTo>
                    <a:pt x="2015997" y="445135"/>
                  </a:lnTo>
                  <a:lnTo>
                    <a:pt x="2025142" y="507364"/>
                  </a:lnTo>
                  <a:lnTo>
                    <a:pt x="2034920" y="568325"/>
                  </a:lnTo>
                  <a:lnTo>
                    <a:pt x="2044827" y="627379"/>
                  </a:lnTo>
                  <a:lnTo>
                    <a:pt x="2054606" y="683894"/>
                  </a:lnTo>
                  <a:lnTo>
                    <a:pt x="2064384" y="738504"/>
                  </a:lnTo>
                  <a:lnTo>
                    <a:pt x="2074798" y="790575"/>
                  </a:lnTo>
                  <a:lnTo>
                    <a:pt x="2085212" y="839469"/>
                  </a:lnTo>
                  <a:lnTo>
                    <a:pt x="2095754" y="884554"/>
                  </a:lnTo>
                  <a:lnTo>
                    <a:pt x="2106803" y="926464"/>
                  </a:lnTo>
                  <a:lnTo>
                    <a:pt x="2118614" y="963294"/>
                  </a:lnTo>
                  <a:lnTo>
                    <a:pt x="2142744" y="1024254"/>
                  </a:lnTo>
                  <a:lnTo>
                    <a:pt x="2168779" y="1063625"/>
                  </a:lnTo>
                  <a:lnTo>
                    <a:pt x="2197608" y="1079500"/>
                  </a:lnTo>
                  <a:lnTo>
                    <a:pt x="2221103" y="1077595"/>
                  </a:lnTo>
                  <a:lnTo>
                    <a:pt x="2261489" y="1049654"/>
                  </a:lnTo>
                  <a:lnTo>
                    <a:pt x="2294255" y="993775"/>
                  </a:lnTo>
                  <a:lnTo>
                    <a:pt x="2307209" y="957579"/>
                  </a:lnTo>
                  <a:lnTo>
                    <a:pt x="2319655" y="917575"/>
                  </a:lnTo>
                  <a:lnTo>
                    <a:pt x="2330704" y="873759"/>
                  </a:lnTo>
                  <a:lnTo>
                    <a:pt x="2341245" y="828039"/>
                  </a:lnTo>
                  <a:lnTo>
                    <a:pt x="2351023" y="779779"/>
                  </a:lnTo>
                  <a:lnTo>
                    <a:pt x="2360803" y="731519"/>
                  </a:lnTo>
                  <a:lnTo>
                    <a:pt x="2369947" y="682625"/>
                  </a:lnTo>
                  <a:lnTo>
                    <a:pt x="2379725" y="634364"/>
                  </a:lnTo>
                  <a:lnTo>
                    <a:pt x="2389505" y="588644"/>
                  </a:lnTo>
                  <a:lnTo>
                    <a:pt x="2400681" y="544829"/>
                  </a:lnTo>
                  <a:lnTo>
                    <a:pt x="2412365" y="504825"/>
                  </a:lnTo>
                  <a:lnTo>
                    <a:pt x="2439161" y="437514"/>
                  </a:lnTo>
                  <a:lnTo>
                    <a:pt x="2473706" y="394969"/>
                  </a:lnTo>
                  <a:lnTo>
                    <a:pt x="2516885" y="382904"/>
                  </a:lnTo>
                  <a:lnTo>
                    <a:pt x="2526030" y="386079"/>
                  </a:lnTo>
                  <a:lnTo>
                    <a:pt x="2556002" y="421004"/>
                  </a:lnTo>
                  <a:lnTo>
                    <a:pt x="2575560" y="463550"/>
                  </a:lnTo>
                  <a:lnTo>
                    <a:pt x="2596515" y="520064"/>
                  </a:lnTo>
                  <a:lnTo>
                    <a:pt x="2617343" y="589279"/>
                  </a:lnTo>
                  <a:lnTo>
                    <a:pt x="2627884" y="628650"/>
                  </a:lnTo>
                  <a:lnTo>
                    <a:pt x="2638297" y="669925"/>
                  </a:lnTo>
                  <a:lnTo>
                    <a:pt x="2649347" y="714375"/>
                  </a:lnTo>
                  <a:lnTo>
                    <a:pt x="2659887" y="760729"/>
                  </a:lnTo>
                  <a:lnTo>
                    <a:pt x="2670936" y="809625"/>
                  </a:lnTo>
                  <a:lnTo>
                    <a:pt x="2681985" y="860425"/>
                  </a:lnTo>
                  <a:lnTo>
                    <a:pt x="2693161" y="913129"/>
                  </a:lnTo>
                  <a:lnTo>
                    <a:pt x="2704210" y="967104"/>
                  </a:lnTo>
                  <a:lnTo>
                    <a:pt x="2716022" y="1022984"/>
                  </a:lnTo>
                  <a:lnTo>
                    <a:pt x="2727071" y="1080134"/>
                  </a:lnTo>
                  <a:lnTo>
                    <a:pt x="2738882" y="1138554"/>
                  </a:lnTo>
                  <a:lnTo>
                    <a:pt x="2750566" y="1198245"/>
                  </a:lnTo>
                  <a:lnTo>
                    <a:pt x="2762377" y="1258570"/>
                  </a:lnTo>
                  <a:lnTo>
                    <a:pt x="2774060" y="1319529"/>
                  </a:lnTo>
                  <a:lnTo>
                    <a:pt x="2785872" y="1381759"/>
                  </a:lnTo>
                  <a:lnTo>
                    <a:pt x="2797556" y="1443354"/>
                  </a:lnTo>
                  <a:lnTo>
                    <a:pt x="2810002" y="1506220"/>
                  </a:lnTo>
                  <a:lnTo>
                    <a:pt x="2822447" y="1568450"/>
                  </a:lnTo>
                  <a:lnTo>
                    <a:pt x="2834132" y="1630679"/>
                  </a:lnTo>
                  <a:lnTo>
                    <a:pt x="2846578" y="1692909"/>
                  </a:lnTo>
                  <a:lnTo>
                    <a:pt x="2859023" y="1754504"/>
                  </a:lnTo>
                  <a:lnTo>
                    <a:pt x="2871978" y="1815464"/>
                  </a:lnTo>
                  <a:lnTo>
                    <a:pt x="2884423" y="1875789"/>
                  </a:lnTo>
                  <a:lnTo>
                    <a:pt x="2897505" y="1935479"/>
                  </a:lnTo>
                  <a:lnTo>
                    <a:pt x="2909950" y="1993900"/>
                  </a:lnTo>
                  <a:lnTo>
                    <a:pt x="2922905" y="2051050"/>
                  </a:lnTo>
                  <a:lnTo>
                    <a:pt x="2935985" y="2106929"/>
                  </a:lnTo>
                  <a:lnTo>
                    <a:pt x="2949702" y="2160904"/>
                  </a:lnTo>
                  <a:lnTo>
                    <a:pt x="2962783" y="2213610"/>
                  </a:lnTo>
                  <a:lnTo>
                    <a:pt x="2975864" y="2264410"/>
                  </a:lnTo>
                  <a:lnTo>
                    <a:pt x="2989580" y="2312670"/>
                  </a:lnTo>
                </a:path>
                <a:path w="3796029" h="2319654">
                  <a:moveTo>
                    <a:pt x="0" y="838200"/>
                  </a:moveTo>
                  <a:lnTo>
                    <a:pt x="103124" y="506729"/>
                  </a:lnTo>
                  <a:lnTo>
                    <a:pt x="161162" y="340360"/>
                  </a:lnTo>
                  <a:lnTo>
                    <a:pt x="196342" y="288925"/>
                  </a:lnTo>
                  <a:lnTo>
                    <a:pt x="229743" y="302260"/>
                  </a:lnTo>
                  <a:lnTo>
                    <a:pt x="263651" y="354964"/>
                  </a:lnTo>
                  <a:lnTo>
                    <a:pt x="287781" y="419735"/>
                  </a:lnTo>
                  <a:lnTo>
                    <a:pt x="300863" y="460375"/>
                  </a:lnTo>
                  <a:lnTo>
                    <a:pt x="313817" y="505460"/>
                  </a:lnTo>
                  <a:lnTo>
                    <a:pt x="326897" y="554354"/>
                  </a:lnTo>
                  <a:lnTo>
                    <a:pt x="340613" y="607060"/>
                  </a:lnTo>
                  <a:lnTo>
                    <a:pt x="354964" y="663575"/>
                  </a:lnTo>
                  <a:lnTo>
                    <a:pt x="368681" y="721994"/>
                  </a:lnTo>
                  <a:lnTo>
                    <a:pt x="383031" y="783589"/>
                  </a:lnTo>
                  <a:lnTo>
                    <a:pt x="397382" y="847089"/>
                  </a:lnTo>
                  <a:lnTo>
                    <a:pt x="412369" y="911859"/>
                  </a:lnTo>
                  <a:lnTo>
                    <a:pt x="426719" y="977900"/>
                  </a:lnTo>
                  <a:lnTo>
                    <a:pt x="441706" y="1045209"/>
                  </a:lnTo>
                  <a:lnTo>
                    <a:pt x="456692" y="1111884"/>
                  </a:lnTo>
                  <a:lnTo>
                    <a:pt x="471805" y="1179195"/>
                  </a:lnTo>
                  <a:lnTo>
                    <a:pt x="486790" y="1245234"/>
                  </a:lnTo>
                  <a:lnTo>
                    <a:pt x="501142" y="1310639"/>
                  </a:lnTo>
                  <a:lnTo>
                    <a:pt x="516127" y="1374775"/>
                  </a:lnTo>
                  <a:lnTo>
                    <a:pt x="530478" y="1436370"/>
                  </a:lnTo>
                  <a:lnTo>
                    <a:pt x="545464" y="1496059"/>
                  </a:lnTo>
                  <a:lnTo>
                    <a:pt x="559815" y="1553209"/>
                  </a:lnTo>
                  <a:lnTo>
                    <a:pt x="574167" y="1607184"/>
                  </a:lnTo>
                  <a:lnTo>
                    <a:pt x="587882" y="1657350"/>
                  </a:lnTo>
                  <a:lnTo>
                    <a:pt x="601599" y="1703704"/>
                  </a:lnTo>
                  <a:lnTo>
                    <a:pt x="615314" y="1745614"/>
                  </a:lnTo>
                  <a:lnTo>
                    <a:pt x="628395" y="1782445"/>
                  </a:lnTo>
                  <a:lnTo>
                    <a:pt x="653795" y="1839595"/>
                  </a:lnTo>
                  <a:lnTo>
                    <a:pt x="677926" y="1872614"/>
                  </a:lnTo>
                  <a:lnTo>
                    <a:pt x="713232" y="1878964"/>
                  </a:lnTo>
                  <a:lnTo>
                    <a:pt x="735330" y="1869439"/>
                  </a:lnTo>
                  <a:lnTo>
                    <a:pt x="774572" y="1825625"/>
                  </a:lnTo>
                  <a:lnTo>
                    <a:pt x="808482" y="1754504"/>
                  </a:lnTo>
                  <a:lnTo>
                    <a:pt x="823468" y="1710689"/>
                  </a:lnTo>
                  <a:lnTo>
                    <a:pt x="837183" y="1663064"/>
                  </a:lnTo>
                  <a:lnTo>
                    <a:pt x="850264" y="1611629"/>
                  </a:lnTo>
                  <a:lnTo>
                    <a:pt x="861949" y="1558289"/>
                  </a:lnTo>
                  <a:lnTo>
                    <a:pt x="873632" y="1503045"/>
                  </a:lnTo>
                  <a:lnTo>
                    <a:pt x="884808" y="1447164"/>
                  </a:lnTo>
                  <a:lnTo>
                    <a:pt x="895857" y="1391920"/>
                  </a:lnTo>
                  <a:lnTo>
                    <a:pt x="906271" y="1337309"/>
                  </a:lnTo>
                  <a:lnTo>
                    <a:pt x="916813" y="1285239"/>
                  </a:lnTo>
                  <a:lnTo>
                    <a:pt x="927226" y="1235709"/>
                  </a:lnTo>
                  <a:lnTo>
                    <a:pt x="938276" y="1190625"/>
                  </a:lnTo>
                  <a:lnTo>
                    <a:pt x="948689" y="1149984"/>
                  </a:lnTo>
                  <a:lnTo>
                    <a:pt x="972819" y="1085850"/>
                  </a:lnTo>
                  <a:lnTo>
                    <a:pt x="999617" y="1052195"/>
                  </a:lnTo>
                  <a:lnTo>
                    <a:pt x="1013968" y="1048384"/>
                  </a:lnTo>
                  <a:lnTo>
                    <a:pt x="1036193" y="1057275"/>
                  </a:lnTo>
                  <a:lnTo>
                    <a:pt x="1073403" y="1109979"/>
                  </a:lnTo>
                  <a:lnTo>
                    <a:pt x="1089024" y="1149984"/>
                  </a:lnTo>
                  <a:lnTo>
                    <a:pt x="1102741" y="1196339"/>
                  </a:lnTo>
                  <a:lnTo>
                    <a:pt x="1116457" y="1247775"/>
                  </a:lnTo>
                  <a:lnTo>
                    <a:pt x="1128775" y="1302384"/>
                  </a:lnTo>
                  <a:lnTo>
                    <a:pt x="1141221" y="1357629"/>
                  </a:lnTo>
                  <a:lnTo>
                    <a:pt x="1153668" y="1411604"/>
                  </a:lnTo>
                  <a:lnTo>
                    <a:pt x="1166621" y="1463039"/>
                  </a:lnTo>
                  <a:lnTo>
                    <a:pt x="1180972" y="1510029"/>
                  </a:lnTo>
                  <a:lnTo>
                    <a:pt x="1196720" y="1550034"/>
                  </a:lnTo>
                  <a:lnTo>
                    <a:pt x="1233932" y="1602104"/>
                  </a:lnTo>
                  <a:lnTo>
                    <a:pt x="1256030" y="1610995"/>
                  </a:lnTo>
                  <a:lnTo>
                    <a:pt x="1262633" y="1609089"/>
                  </a:lnTo>
                  <a:lnTo>
                    <a:pt x="1284732" y="1574800"/>
                  </a:lnTo>
                  <a:lnTo>
                    <a:pt x="1299718" y="1529714"/>
                  </a:lnTo>
                  <a:lnTo>
                    <a:pt x="1315466" y="1469389"/>
                  </a:lnTo>
                  <a:lnTo>
                    <a:pt x="1331721" y="1395095"/>
                  </a:lnTo>
                  <a:lnTo>
                    <a:pt x="1340231" y="1353184"/>
                  </a:lnTo>
                  <a:lnTo>
                    <a:pt x="1348105" y="1308100"/>
                  </a:lnTo>
                  <a:lnTo>
                    <a:pt x="1356486" y="1261109"/>
                  </a:lnTo>
                  <a:lnTo>
                    <a:pt x="1365631" y="1210945"/>
                  </a:lnTo>
                  <a:lnTo>
                    <a:pt x="1374140" y="1158875"/>
                  </a:lnTo>
                  <a:lnTo>
                    <a:pt x="1383283" y="1104264"/>
                  </a:lnTo>
                  <a:lnTo>
                    <a:pt x="1391793" y="1047750"/>
                  </a:lnTo>
                  <a:lnTo>
                    <a:pt x="1400936" y="989964"/>
                  </a:lnTo>
                  <a:lnTo>
                    <a:pt x="1410716" y="930909"/>
                  </a:lnTo>
                  <a:lnTo>
                    <a:pt x="1419859" y="869950"/>
                  </a:lnTo>
                  <a:lnTo>
                    <a:pt x="1429004" y="808354"/>
                  </a:lnTo>
                  <a:lnTo>
                    <a:pt x="1438783" y="745489"/>
                  </a:lnTo>
                  <a:lnTo>
                    <a:pt x="1448561" y="682625"/>
                  </a:lnTo>
                  <a:lnTo>
                    <a:pt x="1458341" y="618489"/>
                  </a:lnTo>
                  <a:lnTo>
                    <a:pt x="1468120" y="554354"/>
                  </a:lnTo>
                  <a:lnTo>
                    <a:pt x="1477898" y="490219"/>
                  </a:lnTo>
                  <a:lnTo>
                    <a:pt x="1488312" y="426719"/>
                  </a:lnTo>
                  <a:lnTo>
                    <a:pt x="1498727" y="363219"/>
                  </a:lnTo>
                  <a:lnTo>
                    <a:pt x="1509268" y="299719"/>
                  </a:lnTo>
                  <a:lnTo>
                    <a:pt x="1519682" y="237489"/>
                  </a:lnTo>
                  <a:lnTo>
                    <a:pt x="1530095" y="175894"/>
                  </a:lnTo>
                  <a:lnTo>
                    <a:pt x="1540509" y="116204"/>
                  </a:lnTo>
                  <a:lnTo>
                    <a:pt x="1551685" y="57150"/>
                  </a:lnTo>
                  <a:lnTo>
                    <a:pt x="1562734" y="0"/>
                  </a:lnTo>
                </a:path>
              </a:pathLst>
            </a:custGeom>
            <a:ln w="292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86100" y="1844675"/>
              <a:ext cx="2806700" cy="4834890"/>
            </a:xfrm>
            <a:custGeom>
              <a:avLst/>
              <a:gdLst/>
              <a:ahLst/>
              <a:cxnLst/>
              <a:rect l="l" t="t" r="r" b="b"/>
              <a:pathLst>
                <a:path w="2806700" h="4834890">
                  <a:moveTo>
                    <a:pt x="1704406" y="4723765"/>
                  </a:moveTo>
                  <a:lnTo>
                    <a:pt x="253873" y="4723765"/>
                  </a:lnTo>
                  <a:lnTo>
                    <a:pt x="284607" y="4726305"/>
                  </a:lnTo>
                  <a:lnTo>
                    <a:pt x="309372" y="4733925"/>
                  </a:lnTo>
                  <a:lnTo>
                    <a:pt x="330326" y="4745355"/>
                  </a:lnTo>
                  <a:lnTo>
                    <a:pt x="348488" y="4759960"/>
                  </a:lnTo>
                  <a:lnTo>
                    <a:pt x="383159" y="4791710"/>
                  </a:lnTo>
                  <a:lnTo>
                    <a:pt x="402716" y="4806950"/>
                  </a:lnTo>
                  <a:lnTo>
                    <a:pt x="426847" y="4820285"/>
                  </a:lnTo>
                  <a:lnTo>
                    <a:pt x="456311" y="4829810"/>
                  </a:lnTo>
                  <a:lnTo>
                    <a:pt x="493395" y="4834890"/>
                  </a:lnTo>
                  <a:lnTo>
                    <a:pt x="539114" y="4834255"/>
                  </a:lnTo>
                  <a:lnTo>
                    <a:pt x="595249" y="4826635"/>
                  </a:lnTo>
                  <a:lnTo>
                    <a:pt x="639063" y="4815840"/>
                  </a:lnTo>
                  <a:lnTo>
                    <a:pt x="689863" y="4800600"/>
                  </a:lnTo>
                  <a:lnTo>
                    <a:pt x="796925" y="4766310"/>
                  </a:lnTo>
                  <a:lnTo>
                    <a:pt x="847851" y="4751705"/>
                  </a:lnTo>
                  <a:lnTo>
                    <a:pt x="891666" y="4741545"/>
                  </a:lnTo>
                  <a:lnTo>
                    <a:pt x="926211" y="4739005"/>
                  </a:lnTo>
                  <a:lnTo>
                    <a:pt x="1675233" y="4739005"/>
                  </a:lnTo>
                  <a:lnTo>
                    <a:pt x="1697101" y="4730115"/>
                  </a:lnTo>
                  <a:lnTo>
                    <a:pt x="1704406" y="4723765"/>
                  </a:lnTo>
                  <a:close/>
                </a:path>
                <a:path w="2806700" h="4834890">
                  <a:moveTo>
                    <a:pt x="1675233" y="4739005"/>
                  </a:moveTo>
                  <a:lnTo>
                    <a:pt x="926211" y="4739005"/>
                  </a:lnTo>
                  <a:lnTo>
                    <a:pt x="974471" y="4744085"/>
                  </a:lnTo>
                  <a:lnTo>
                    <a:pt x="1020190" y="4751705"/>
                  </a:lnTo>
                  <a:lnTo>
                    <a:pt x="1064640" y="4761230"/>
                  </a:lnTo>
                  <a:lnTo>
                    <a:pt x="1107694" y="4771390"/>
                  </a:lnTo>
                  <a:lnTo>
                    <a:pt x="1150112" y="4782185"/>
                  </a:lnTo>
                  <a:lnTo>
                    <a:pt x="1193164" y="4792345"/>
                  </a:lnTo>
                  <a:lnTo>
                    <a:pt x="1236217" y="4801870"/>
                  </a:lnTo>
                  <a:lnTo>
                    <a:pt x="1281302" y="4808855"/>
                  </a:lnTo>
                  <a:lnTo>
                    <a:pt x="1327658" y="4813935"/>
                  </a:lnTo>
                  <a:lnTo>
                    <a:pt x="1376552" y="4815205"/>
                  </a:lnTo>
                  <a:lnTo>
                    <a:pt x="1429512" y="4812030"/>
                  </a:lnTo>
                  <a:lnTo>
                    <a:pt x="1485646" y="4804410"/>
                  </a:lnTo>
                  <a:lnTo>
                    <a:pt x="1545589" y="4791710"/>
                  </a:lnTo>
                  <a:lnTo>
                    <a:pt x="1675233" y="4739005"/>
                  </a:lnTo>
                  <a:close/>
                </a:path>
                <a:path w="2806700" h="4834890">
                  <a:moveTo>
                    <a:pt x="473837" y="4255770"/>
                  </a:moveTo>
                  <a:lnTo>
                    <a:pt x="416433" y="4258945"/>
                  </a:lnTo>
                  <a:lnTo>
                    <a:pt x="371348" y="4275455"/>
                  </a:lnTo>
                  <a:lnTo>
                    <a:pt x="336803" y="4301490"/>
                  </a:lnTo>
                  <a:lnTo>
                    <a:pt x="308101" y="4332605"/>
                  </a:lnTo>
                  <a:lnTo>
                    <a:pt x="282575" y="4365625"/>
                  </a:lnTo>
                  <a:lnTo>
                    <a:pt x="257810" y="4395470"/>
                  </a:lnTo>
                  <a:lnTo>
                    <a:pt x="229742" y="4419600"/>
                  </a:lnTo>
                  <a:lnTo>
                    <a:pt x="131825" y="4478655"/>
                  </a:lnTo>
                  <a:lnTo>
                    <a:pt x="88137" y="4507865"/>
                  </a:lnTo>
                  <a:lnTo>
                    <a:pt x="50926" y="4538980"/>
                  </a:lnTo>
                  <a:lnTo>
                    <a:pt x="22225" y="4574540"/>
                  </a:lnTo>
                  <a:lnTo>
                    <a:pt x="3937" y="4615180"/>
                  </a:lnTo>
                  <a:lnTo>
                    <a:pt x="0" y="4645660"/>
                  </a:lnTo>
                  <a:lnTo>
                    <a:pt x="5842" y="4674235"/>
                  </a:lnTo>
                  <a:lnTo>
                    <a:pt x="22225" y="4699635"/>
                  </a:lnTo>
                  <a:lnTo>
                    <a:pt x="50292" y="4719320"/>
                  </a:lnTo>
                  <a:lnTo>
                    <a:pt x="91439" y="4732020"/>
                  </a:lnTo>
                  <a:lnTo>
                    <a:pt x="145542" y="4735195"/>
                  </a:lnTo>
                  <a:lnTo>
                    <a:pt x="215391" y="4728210"/>
                  </a:lnTo>
                  <a:lnTo>
                    <a:pt x="253873" y="4723765"/>
                  </a:lnTo>
                  <a:lnTo>
                    <a:pt x="1704406" y="4723765"/>
                  </a:lnTo>
                  <a:lnTo>
                    <a:pt x="1776729" y="4660900"/>
                  </a:lnTo>
                  <a:lnTo>
                    <a:pt x="1806702" y="4603750"/>
                  </a:lnTo>
                  <a:lnTo>
                    <a:pt x="1811909" y="4580255"/>
                  </a:lnTo>
                  <a:lnTo>
                    <a:pt x="2175223" y="4414520"/>
                  </a:lnTo>
                  <a:lnTo>
                    <a:pt x="1778635" y="4414520"/>
                  </a:lnTo>
                  <a:lnTo>
                    <a:pt x="1723771" y="4366260"/>
                  </a:lnTo>
                  <a:lnTo>
                    <a:pt x="1676146" y="4334510"/>
                  </a:lnTo>
                  <a:lnTo>
                    <a:pt x="1650211" y="4323080"/>
                  </a:lnTo>
                  <a:lnTo>
                    <a:pt x="1390903" y="4323080"/>
                  </a:lnTo>
                  <a:lnTo>
                    <a:pt x="1355725" y="4320540"/>
                  </a:lnTo>
                  <a:lnTo>
                    <a:pt x="1328292" y="4314190"/>
                  </a:lnTo>
                  <a:lnTo>
                    <a:pt x="1305433" y="4304665"/>
                  </a:lnTo>
                  <a:lnTo>
                    <a:pt x="1284604" y="4293870"/>
                  </a:lnTo>
                  <a:lnTo>
                    <a:pt x="1262379" y="4281170"/>
                  </a:lnTo>
                  <a:lnTo>
                    <a:pt x="1237488" y="4267200"/>
                  </a:lnTo>
                  <a:lnTo>
                    <a:pt x="1214718" y="4257675"/>
                  </a:lnTo>
                  <a:lnTo>
                    <a:pt x="518922" y="4257675"/>
                  </a:lnTo>
                  <a:lnTo>
                    <a:pt x="473837" y="4255770"/>
                  </a:lnTo>
                  <a:close/>
                </a:path>
                <a:path w="2806700" h="4834890">
                  <a:moveTo>
                    <a:pt x="2201672" y="4402455"/>
                  </a:moveTo>
                  <a:lnTo>
                    <a:pt x="1778635" y="4414520"/>
                  </a:lnTo>
                  <a:lnTo>
                    <a:pt x="2175223" y="4414520"/>
                  </a:lnTo>
                  <a:lnTo>
                    <a:pt x="2201672" y="4402455"/>
                  </a:lnTo>
                  <a:close/>
                </a:path>
                <a:path w="2806700" h="4834890">
                  <a:moveTo>
                    <a:pt x="1559305" y="4307205"/>
                  </a:moveTo>
                  <a:lnTo>
                    <a:pt x="1522095" y="4311650"/>
                  </a:lnTo>
                  <a:lnTo>
                    <a:pt x="1481709" y="4317365"/>
                  </a:lnTo>
                  <a:lnTo>
                    <a:pt x="1435989" y="4321810"/>
                  </a:lnTo>
                  <a:lnTo>
                    <a:pt x="1390903" y="4323080"/>
                  </a:lnTo>
                  <a:lnTo>
                    <a:pt x="1650211" y="4323080"/>
                  </a:lnTo>
                  <a:lnTo>
                    <a:pt x="1634363" y="4316095"/>
                  </a:lnTo>
                  <a:lnTo>
                    <a:pt x="1595882" y="4307840"/>
                  </a:lnTo>
                  <a:lnTo>
                    <a:pt x="1559305" y="4307205"/>
                  </a:lnTo>
                  <a:close/>
                </a:path>
                <a:path w="2806700" h="4834890">
                  <a:moveTo>
                    <a:pt x="866775" y="4205605"/>
                  </a:moveTo>
                  <a:lnTo>
                    <a:pt x="824991" y="4205605"/>
                  </a:lnTo>
                  <a:lnTo>
                    <a:pt x="790448" y="4208145"/>
                  </a:lnTo>
                  <a:lnTo>
                    <a:pt x="736853" y="4217035"/>
                  </a:lnTo>
                  <a:lnTo>
                    <a:pt x="695833" y="4229100"/>
                  </a:lnTo>
                  <a:lnTo>
                    <a:pt x="659257" y="4241800"/>
                  </a:lnTo>
                  <a:lnTo>
                    <a:pt x="639063" y="4247515"/>
                  </a:lnTo>
                  <a:lnTo>
                    <a:pt x="616203" y="4251960"/>
                  </a:lnTo>
                  <a:lnTo>
                    <a:pt x="589407" y="4255770"/>
                  </a:lnTo>
                  <a:lnTo>
                    <a:pt x="557402" y="4257675"/>
                  </a:lnTo>
                  <a:lnTo>
                    <a:pt x="1214718" y="4257675"/>
                  </a:lnTo>
                  <a:lnTo>
                    <a:pt x="1164463" y="4241165"/>
                  </a:lnTo>
                  <a:lnTo>
                    <a:pt x="1112265" y="4229100"/>
                  </a:lnTo>
                  <a:lnTo>
                    <a:pt x="1044321" y="4218940"/>
                  </a:lnTo>
                  <a:lnTo>
                    <a:pt x="975105" y="4211955"/>
                  </a:lnTo>
                  <a:lnTo>
                    <a:pt x="916432" y="4207510"/>
                  </a:lnTo>
                  <a:lnTo>
                    <a:pt x="866775" y="4205605"/>
                  </a:lnTo>
                  <a:close/>
                </a:path>
                <a:path w="2806700" h="4834890">
                  <a:moveTo>
                    <a:pt x="1890026" y="892810"/>
                  </a:moveTo>
                  <a:lnTo>
                    <a:pt x="1558036" y="892810"/>
                  </a:lnTo>
                  <a:lnTo>
                    <a:pt x="1565910" y="895350"/>
                  </a:lnTo>
                  <a:lnTo>
                    <a:pt x="1571752" y="900429"/>
                  </a:lnTo>
                  <a:lnTo>
                    <a:pt x="1575053" y="907414"/>
                  </a:lnTo>
                  <a:lnTo>
                    <a:pt x="1627251" y="1174750"/>
                  </a:lnTo>
                  <a:lnTo>
                    <a:pt x="1632458" y="1183639"/>
                  </a:lnTo>
                  <a:lnTo>
                    <a:pt x="1642237" y="1188085"/>
                  </a:lnTo>
                  <a:lnTo>
                    <a:pt x="1653286" y="1187450"/>
                  </a:lnTo>
                  <a:lnTo>
                    <a:pt x="1663064" y="1181100"/>
                  </a:lnTo>
                  <a:lnTo>
                    <a:pt x="1890026" y="892810"/>
                  </a:lnTo>
                  <a:close/>
                </a:path>
                <a:path w="2806700" h="4834890">
                  <a:moveTo>
                    <a:pt x="2265122" y="864235"/>
                  </a:moveTo>
                  <a:lnTo>
                    <a:pt x="1922907" y="864235"/>
                  </a:lnTo>
                  <a:lnTo>
                    <a:pt x="1931415" y="865504"/>
                  </a:lnTo>
                  <a:lnTo>
                    <a:pt x="1939163" y="871220"/>
                  </a:lnTo>
                  <a:lnTo>
                    <a:pt x="2143505" y="1114425"/>
                  </a:lnTo>
                  <a:lnTo>
                    <a:pt x="2152015" y="1120139"/>
                  </a:lnTo>
                  <a:lnTo>
                    <a:pt x="2163064" y="1120775"/>
                  </a:lnTo>
                  <a:lnTo>
                    <a:pt x="2172208" y="1116964"/>
                  </a:lnTo>
                  <a:lnTo>
                    <a:pt x="2178812" y="1108710"/>
                  </a:lnTo>
                  <a:lnTo>
                    <a:pt x="2265122" y="864235"/>
                  </a:lnTo>
                  <a:close/>
                </a:path>
                <a:path w="2806700" h="4834890">
                  <a:moveTo>
                    <a:pt x="1274064" y="272414"/>
                  </a:moveTo>
                  <a:lnTo>
                    <a:pt x="1261110" y="273050"/>
                  </a:lnTo>
                  <a:lnTo>
                    <a:pt x="1251965" y="280035"/>
                  </a:lnTo>
                  <a:lnTo>
                    <a:pt x="1248664" y="290195"/>
                  </a:lnTo>
                  <a:lnTo>
                    <a:pt x="1252601" y="300354"/>
                  </a:lnTo>
                  <a:lnTo>
                    <a:pt x="1455547" y="526414"/>
                  </a:lnTo>
                  <a:lnTo>
                    <a:pt x="1459484" y="534670"/>
                  </a:lnTo>
                  <a:lnTo>
                    <a:pt x="1145539" y="617220"/>
                  </a:lnTo>
                  <a:lnTo>
                    <a:pt x="1134364" y="622935"/>
                  </a:lnTo>
                  <a:lnTo>
                    <a:pt x="1129791" y="632460"/>
                  </a:lnTo>
                  <a:lnTo>
                    <a:pt x="1132459" y="643254"/>
                  </a:lnTo>
                  <a:lnTo>
                    <a:pt x="1141602" y="650239"/>
                  </a:lnTo>
                  <a:lnTo>
                    <a:pt x="1377188" y="734695"/>
                  </a:lnTo>
                  <a:lnTo>
                    <a:pt x="1385697" y="740410"/>
                  </a:lnTo>
                  <a:lnTo>
                    <a:pt x="1389634" y="748664"/>
                  </a:lnTo>
                  <a:lnTo>
                    <a:pt x="1387728" y="758189"/>
                  </a:lnTo>
                  <a:lnTo>
                    <a:pt x="1380489" y="765175"/>
                  </a:lnTo>
                  <a:lnTo>
                    <a:pt x="872744" y="1116964"/>
                  </a:lnTo>
                  <a:lnTo>
                    <a:pt x="1548891" y="894079"/>
                  </a:lnTo>
                  <a:lnTo>
                    <a:pt x="1558036" y="892810"/>
                  </a:lnTo>
                  <a:lnTo>
                    <a:pt x="1890026" y="892810"/>
                  </a:lnTo>
                  <a:lnTo>
                    <a:pt x="1906524" y="871854"/>
                  </a:lnTo>
                  <a:lnTo>
                    <a:pt x="1913763" y="866139"/>
                  </a:lnTo>
                  <a:lnTo>
                    <a:pt x="1922907" y="864235"/>
                  </a:lnTo>
                  <a:lnTo>
                    <a:pt x="2265122" y="864235"/>
                  </a:lnTo>
                  <a:lnTo>
                    <a:pt x="2281936" y="816610"/>
                  </a:lnTo>
                  <a:lnTo>
                    <a:pt x="2285111" y="810260"/>
                  </a:lnTo>
                  <a:lnTo>
                    <a:pt x="2291079" y="806450"/>
                  </a:lnTo>
                  <a:lnTo>
                    <a:pt x="2297557" y="803910"/>
                  </a:lnTo>
                  <a:lnTo>
                    <a:pt x="2720908" y="803910"/>
                  </a:lnTo>
                  <a:lnTo>
                    <a:pt x="2508377" y="554989"/>
                  </a:lnTo>
                  <a:lnTo>
                    <a:pt x="2505075" y="548639"/>
                  </a:lnTo>
                  <a:lnTo>
                    <a:pt x="2505075" y="542289"/>
                  </a:lnTo>
                  <a:lnTo>
                    <a:pt x="2507107" y="535939"/>
                  </a:lnTo>
                  <a:lnTo>
                    <a:pt x="2512314" y="530225"/>
                  </a:lnTo>
                  <a:lnTo>
                    <a:pt x="2736341" y="369570"/>
                  </a:lnTo>
                  <a:lnTo>
                    <a:pt x="1717294" y="369570"/>
                  </a:lnTo>
                  <a:lnTo>
                    <a:pt x="1274064" y="272414"/>
                  </a:lnTo>
                  <a:close/>
                </a:path>
                <a:path w="2806700" h="4834890">
                  <a:moveTo>
                    <a:pt x="2720908" y="803910"/>
                  </a:moveTo>
                  <a:lnTo>
                    <a:pt x="2305430" y="803910"/>
                  </a:lnTo>
                  <a:lnTo>
                    <a:pt x="2743962" y="882650"/>
                  </a:lnTo>
                  <a:lnTo>
                    <a:pt x="2756408" y="881379"/>
                  </a:lnTo>
                  <a:lnTo>
                    <a:pt x="2764916" y="875029"/>
                  </a:lnTo>
                  <a:lnTo>
                    <a:pt x="2768219" y="864870"/>
                  </a:lnTo>
                  <a:lnTo>
                    <a:pt x="2764282" y="854710"/>
                  </a:lnTo>
                  <a:lnTo>
                    <a:pt x="2720908" y="803910"/>
                  </a:lnTo>
                  <a:close/>
                </a:path>
                <a:path w="2806700" h="4834890">
                  <a:moveTo>
                    <a:pt x="1744090" y="0"/>
                  </a:moveTo>
                  <a:lnTo>
                    <a:pt x="1731645" y="1270"/>
                  </a:lnTo>
                  <a:lnTo>
                    <a:pt x="1721865" y="7620"/>
                  </a:lnTo>
                  <a:lnTo>
                    <a:pt x="1718564" y="19050"/>
                  </a:lnTo>
                  <a:lnTo>
                    <a:pt x="1742694" y="350520"/>
                  </a:lnTo>
                  <a:lnTo>
                    <a:pt x="1740789" y="359410"/>
                  </a:lnTo>
                  <a:lnTo>
                    <a:pt x="1734947" y="365760"/>
                  </a:lnTo>
                  <a:lnTo>
                    <a:pt x="1727073" y="369570"/>
                  </a:lnTo>
                  <a:lnTo>
                    <a:pt x="2736341" y="369570"/>
                  </a:lnTo>
                  <a:lnTo>
                    <a:pt x="2800096" y="323850"/>
                  </a:lnTo>
                  <a:lnTo>
                    <a:pt x="2806259" y="314960"/>
                  </a:lnTo>
                  <a:lnTo>
                    <a:pt x="2378455" y="314960"/>
                  </a:lnTo>
                  <a:lnTo>
                    <a:pt x="2370074" y="308610"/>
                  </a:lnTo>
                  <a:lnTo>
                    <a:pt x="2359144" y="254635"/>
                  </a:lnTo>
                  <a:lnTo>
                    <a:pt x="1977136" y="254635"/>
                  </a:lnTo>
                  <a:lnTo>
                    <a:pt x="1969262" y="252729"/>
                  </a:lnTo>
                  <a:lnTo>
                    <a:pt x="1963420" y="247650"/>
                  </a:lnTo>
                  <a:lnTo>
                    <a:pt x="1755139" y="6350"/>
                  </a:lnTo>
                  <a:lnTo>
                    <a:pt x="1744090" y="0"/>
                  </a:lnTo>
                  <a:close/>
                </a:path>
                <a:path w="2806700" h="4834890">
                  <a:moveTo>
                    <a:pt x="2787141" y="292735"/>
                  </a:moveTo>
                  <a:lnTo>
                    <a:pt x="2378455" y="314960"/>
                  </a:lnTo>
                  <a:lnTo>
                    <a:pt x="2806259" y="314960"/>
                  </a:lnTo>
                  <a:lnTo>
                    <a:pt x="2806700" y="314325"/>
                  </a:lnTo>
                  <a:lnTo>
                    <a:pt x="2806065" y="303529"/>
                  </a:lnTo>
                  <a:lnTo>
                    <a:pt x="2799461" y="295910"/>
                  </a:lnTo>
                  <a:lnTo>
                    <a:pt x="2787141" y="292735"/>
                  </a:lnTo>
                  <a:close/>
                </a:path>
                <a:path w="2806700" h="4834890">
                  <a:moveTo>
                    <a:pt x="2296287" y="40004"/>
                  </a:moveTo>
                  <a:lnTo>
                    <a:pt x="2286508" y="43814"/>
                  </a:lnTo>
                  <a:lnTo>
                    <a:pt x="1992122" y="250825"/>
                  </a:lnTo>
                  <a:lnTo>
                    <a:pt x="1984883" y="254000"/>
                  </a:lnTo>
                  <a:lnTo>
                    <a:pt x="1977136" y="254635"/>
                  </a:lnTo>
                  <a:lnTo>
                    <a:pt x="2359144" y="254635"/>
                  </a:lnTo>
                  <a:lnTo>
                    <a:pt x="2318512" y="53975"/>
                  </a:lnTo>
                  <a:lnTo>
                    <a:pt x="2314575" y="45720"/>
                  </a:lnTo>
                  <a:lnTo>
                    <a:pt x="2306066" y="40639"/>
                  </a:lnTo>
                  <a:lnTo>
                    <a:pt x="2296287" y="40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36079" y="3731260"/>
              <a:ext cx="64769" cy="628015"/>
            </a:xfrm>
            <a:custGeom>
              <a:avLst/>
              <a:gdLst/>
              <a:ahLst/>
              <a:cxnLst/>
              <a:rect l="l" t="t" r="r" b="b"/>
              <a:pathLst>
                <a:path w="64770" h="628014">
                  <a:moveTo>
                    <a:pt x="42545" y="17144"/>
                  </a:moveTo>
                  <a:lnTo>
                    <a:pt x="39877" y="24764"/>
                  </a:lnTo>
                  <a:lnTo>
                    <a:pt x="39877" y="29844"/>
                  </a:lnTo>
                  <a:lnTo>
                    <a:pt x="39243" y="34925"/>
                  </a:lnTo>
                  <a:lnTo>
                    <a:pt x="36575" y="45719"/>
                  </a:lnTo>
                  <a:lnTo>
                    <a:pt x="34671" y="56514"/>
                  </a:lnTo>
                  <a:lnTo>
                    <a:pt x="32003" y="67310"/>
                  </a:lnTo>
                  <a:lnTo>
                    <a:pt x="30099" y="78104"/>
                  </a:lnTo>
                  <a:lnTo>
                    <a:pt x="25526" y="97789"/>
                  </a:lnTo>
                  <a:lnTo>
                    <a:pt x="22225" y="117475"/>
                  </a:lnTo>
                  <a:lnTo>
                    <a:pt x="19685" y="137794"/>
                  </a:lnTo>
                  <a:lnTo>
                    <a:pt x="18288" y="157479"/>
                  </a:lnTo>
                  <a:lnTo>
                    <a:pt x="18288" y="201294"/>
                  </a:lnTo>
                  <a:lnTo>
                    <a:pt x="17018" y="245110"/>
                  </a:lnTo>
                  <a:lnTo>
                    <a:pt x="15748" y="294004"/>
                  </a:lnTo>
                  <a:lnTo>
                    <a:pt x="13716" y="342900"/>
                  </a:lnTo>
                  <a:lnTo>
                    <a:pt x="11175" y="391794"/>
                  </a:lnTo>
                  <a:lnTo>
                    <a:pt x="9144" y="440689"/>
                  </a:lnTo>
                  <a:lnTo>
                    <a:pt x="6603" y="490219"/>
                  </a:lnTo>
                  <a:lnTo>
                    <a:pt x="1904" y="578485"/>
                  </a:lnTo>
                  <a:lnTo>
                    <a:pt x="0" y="617219"/>
                  </a:lnTo>
                  <a:lnTo>
                    <a:pt x="3301" y="625475"/>
                  </a:lnTo>
                  <a:lnTo>
                    <a:pt x="11175" y="628014"/>
                  </a:lnTo>
                  <a:lnTo>
                    <a:pt x="18923" y="625475"/>
                  </a:lnTo>
                  <a:lnTo>
                    <a:pt x="22860" y="617219"/>
                  </a:lnTo>
                  <a:lnTo>
                    <a:pt x="28194" y="514985"/>
                  </a:lnTo>
                  <a:lnTo>
                    <a:pt x="30734" y="463550"/>
                  </a:lnTo>
                  <a:lnTo>
                    <a:pt x="33400" y="412114"/>
                  </a:lnTo>
                  <a:lnTo>
                    <a:pt x="35305" y="360679"/>
                  </a:lnTo>
                  <a:lnTo>
                    <a:pt x="37338" y="309244"/>
                  </a:lnTo>
                  <a:lnTo>
                    <a:pt x="39243" y="257810"/>
                  </a:lnTo>
                  <a:lnTo>
                    <a:pt x="39877" y="206375"/>
                  </a:lnTo>
                  <a:lnTo>
                    <a:pt x="41206" y="157479"/>
                  </a:lnTo>
                  <a:lnTo>
                    <a:pt x="47117" y="104775"/>
                  </a:lnTo>
                  <a:lnTo>
                    <a:pt x="57530" y="54610"/>
                  </a:lnTo>
                  <a:lnTo>
                    <a:pt x="60833" y="43179"/>
                  </a:lnTo>
                  <a:lnTo>
                    <a:pt x="64135" y="27939"/>
                  </a:lnTo>
                  <a:lnTo>
                    <a:pt x="64770" y="18414"/>
                  </a:lnTo>
                  <a:lnTo>
                    <a:pt x="43179" y="18414"/>
                  </a:lnTo>
                  <a:lnTo>
                    <a:pt x="42545" y="17144"/>
                  </a:lnTo>
                  <a:close/>
                </a:path>
                <a:path w="64770" h="628014">
                  <a:moveTo>
                    <a:pt x="50419" y="0"/>
                  </a:moveTo>
                  <a:lnTo>
                    <a:pt x="43179" y="3810"/>
                  </a:lnTo>
                  <a:lnTo>
                    <a:pt x="39877" y="10794"/>
                  </a:lnTo>
                  <a:lnTo>
                    <a:pt x="41910" y="14604"/>
                  </a:lnTo>
                  <a:lnTo>
                    <a:pt x="43179" y="14604"/>
                  </a:lnTo>
                  <a:lnTo>
                    <a:pt x="42545" y="16510"/>
                  </a:lnTo>
                  <a:lnTo>
                    <a:pt x="43179" y="18414"/>
                  </a:lnTo>
                  <a:lnTo>
                    <a:pt x="64770" y="18414"/>
                  </a:lnTo>
                  <a:lnTo>
                    <a:pt x="64770" y="13335"/>
                  </a:lnTo>
                  <a:lnTo>
                    <a:pt x="59563" y="2539"/>
                  </a:lnTo>
                  <a:lnTo>
                    <a:pt x="50419" y="0"/>
                  </a:lnTo>
                  <a:close/>
                </a:path>
                <a:path w="64770" h="628014">
                  <a:moveTo>
                    <a:pt x="41910" y="14604"/>
                  </a:moveTo>
                  <a:lnTo>
                    <a:pt x="39243" y="14604"/>
                  </a:lnTo>
                  <a:lnTo>
                    <a:pt x="42545" y="17144"/>
                  </a:lnTo>
                  <a:lnTo>
                    <a:pt x="42545" y="16510"/>
                  </a:lnTo>
                  <a:lnTo>
                    <a:pt x="41910" y="1460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4484" y="3719195"/>
              <a:ext cx="194945" cy="14668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708775" y="5039995"/>
              <a:ext cx="33655" cy="624205"/>
            </a:xfrm>
            <a:custGeom>
              <a:avLst/>
              <a:gdLst/>
              <a:ahLst/>
              <a:cxnLst/>
              <a:rect l="l" t="t" r="r" b="b"/>
              <a:pathLst>
                <a:path w="33654" h="624204">
                  <a:moveTo>
                    <a:pt x="26416" y="0"/>
                  </a:moveTo>
                  <a:lnTo>
                    <a:pt x="17779" y="635"/>
                  </a:lnTo>
                  <a:lnTo>
                    <a:pt x="11938" y="6985"/>
                  </a:lnTo>
                  <a:lnTo>
                    <a:pt x="9905" y="15875"/>
                  </a:lnTo>
                  <a:lnTo>
                    <a:pt x="9271" y="24765"/>
                  </a:lnTo>
                  <a:lnTo>
                    <a:pt x="9271" y="43180"/>
                  </a:lnTo>
                  <a:lnTo>
                    <a:pt x="7874" y="210820"/>
                  </a:lnTo>
                  <a:lnTo>
                    <a:pt x="7239" y="257810"/>
                  </a:lnTo>
                  <a:lnTo>
                    <a:pt x="5333" y="304800"/>
                  </a:lnTo>
                  <a:lnTo>
                    <a:pt x="2667" y="356235"/>
                  </a:lnTo>
                  <a:lnTo>
                    <a:pt x="0" y="459105"/>
                  </a:lnTo>
                  <a:lnTo>
                    <a:pt x="0" y="510540"/>
                  </a:lnTo>
                  <a:lnTo>
                    <a:pt x="634" y="561975"/>
                  </a:lnTo>
                  <a:lnTo>
                    <a:pt x="2667" y="614045"/>
                  </a:lnTo>
                  <a:lnTo>
                    <a:pt x="6603" y="621665"/>
                  </a:lnTo>
                  <a:lnTo>
                    <a:pt x="14477" y="624205"/>
                  </a:lnTo>
                  <a:lnTo>
                    <a:pt x="22478" y="621665"/>
                  </a:lnTo>
                  <a:lnTo>
                    <a:pt x="25780" y="614045"/>
                  </a:lnTo>
                  <a:lnTo>
                    <a:pt x="23749" y="563245"/>
                  </a:lnTo>
                  <a:lnTo>
                    <a:pt x="22478" y="512445"/>
                  </a:lnTo>
                  <a:lnTo>
                    <a:pt x="22478" y="462280"/>
                  </a:lnTo>
                  <a:lnTo>
                    <a:pt x="25019" y="361315"/>
                  </a:lnTo>
                  <a:lnTo>
                    <a:pt x="29718" y="266065"/>
                  </a:lnTo>
                  <a:lnTo>
                    <a:pt x="30352" y="220980"/>
                  </a:lnTo>
                  <a:lnTo>
                    <a:pt x="31623" y="52705"/>
                  </a:lnTo>
                  <a:lnTo>
                    <a:pt x="30988" y="32385"/>
                  </a:lnTo>
                  <a:lnTo>
                    <a:pt x="31623" y="22225"/>
                  </a:lnTo>
                  <a:lnTo>
                    <a:pt x="33654" y="12700"/>
                  </a:lnTo>
                  <a:lnTo>
                    <a:pt x="33020" y="4445"/>
                  </a:lnTo>
                  <a:lnTo>
                    <a:pt x="26416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0670" y="5542279"/>
              <a:ext cx="193040" cy="14986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764538" y="2452242"/>
            <a:ext cx="7791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0" dirty="0">
                <a:solidFill>
                  <a:srgbClr val="003A52"/>
                </a:solidFill>
                <a:latin typeface="Arial"/>
                <a:cs typeface="Arial"/>
              </a:rPr>
              <a:t>Aktivering</a:t>
            </a:r>
            <a:endParaRPr sz="13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24654" y="3221863"/>
            <a:ext cx="139890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D4131A"/>
                </a:solidFill>
                <a:latin typeface="Arial"/>
                <a:cs typeface="Arial"/>
              </a:rPr>
              <a:t>Angst,</a:t>
            </a:r>
            <a:r>
              <a:rPr sz="1350" spc="-45" dirty="0">
                <a:solidFill>
                  <a:srgbClr val="D4131A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D4131A"/>
                </a:solidFill>
                <a:latin typeface="Arial"/>
                <a:cs typeface="Arial"/>
              </a:rPr>
              <a:t>panikk,</a:t>
            </a:r>
            <a:r>
              <a:rPr sz="1350" spc="-40" dirty="0">
                <a:solidFill>
                  <a:srgbClr val="D4131A"/>
                </a:solidFill>
                <a:latin typeface="Arial"/>
                <a:cs typeface="Arial"/>
              </a:rPr>
              <a:t> </a:t>
            </a:r>
            <a:r>
              <a:rPr sz="1350" spc="-25" dirty="0">
                <a:solidFill>
                  <a:srgbClr val="D4131A"/>
                </a:solidFill>
                <a:latin typeface="Arial"/>
                <a:cs typeface="Arial"/>
              </a:rPr>
              <a:t>uro</a:t>
            </a:r>
            <a:endParaRPr sz="13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26502" y="4474844"/>
            <a:ext cx="1054100" cy="5334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0160">
              <a:lnSpc>
                <a:spcPts val="1839"/>
              </a:lnSpc>
              <a:spcBef>
                <a:spcPts val="425"/>
              </a:spcBef>
            </a:pPr>
            <a:r>
              <a:rPr sz="1800" dirty="0">
                <a:solidFill>
                  <a:srgbClr val="397A55"/>
                </a:solidFill>
                <a:latin typeface="Arial"/>
                <a:cs typeface="Arial"/>
              </a:rPr>
              <a:t>Jeg</a:t>
            </a:r>
            <a:r>
              <a:rPr sz="1800" spc="-20" dirty="0">
                <a:solidFill>
                  <a:srgbClr val="397A55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397A55"/>
                </a:solidFill>
                <a:latin typeface="Arial"/>
                <a:cs typeface="Arial"/>
              </a:rPr>
              <a:t>kan </a:t>
            </a:r>
            <a:r>
              <a:rPr sz="1800" dirty="0">
                <a:solidFill>
                  <a:srgbClr val="397A55"/>
                </a:solidFill>
                <a:latin typeface="Arial"/>
                <a:cs typeface="Arial"/>
              </a:rPr>
              <a:t>Jeg</a:t>
            </a:r>
            <a:r>
              <a:rPr sz="1800" spc="-25" dirty="0">
                <a:solidFill>
                  <a:srgbClr val="397A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7A55"/>
                </a:solidFill>
                <a:latin typeface="Arial"/>
                <a:cs typeface="Arial"/>
              </a:rPr>
              <a:t>er</a:t>
            </a:r>
            <a:r>
              <a:rPr sz="1800" spc="-5" dirty="0">
                <a:solidFill>
                  <a:srgbClr val="397A55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397A55"/>
                </a:solidFill>
                <a:latin typeface="Arial"/>
                <a:cs typeface="Arial"/>
              </a:rPr>
              <a:t>OK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17875" y="6226555"/>
            <a:ext cx="1447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3A8B3"/>
                </a:solidFill>
                <a:latin typeface="Arial"/>
                <a:cs typeface="Arial"/>
              </a:rPr>
              <a:t>Jeg</a:t>
            </a:r>
            <a:r>
              <a:rPr sz="1800" spc="-35" dirty="0">
                <a:solidFill>
                  <a:srgbClr val="13A8B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3A8B3"/>
                </a:solidFill>
                <a:latin typeface="Arial"/>
                <a:cs typeface="Arial"/>
              </a:rPr>
              <a:t>orker</a:t>
            </a:r>
            <a:r>
              <a:rPr sz="1800" spc="-20" dirty="0">
                <a:solidFill>
                  <a:srgbClr val="13A8B3"/>
                </a:solidFill>
                <a:latin typeface="Arial"/>
                <a:cs typeface="Arial"/>
              </a:rPr>
              <a:t> ikke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17845" y="5898641"/>
            <a:ext cx="1857375" cy="442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0" dirty="0">
                <a:solidFill>
                  <a:srgbClr val="12979B"/>
                </a:solidFill>
                <a:latin typeface="Arial"/>
                <a:cs typeface="Arial"/>
              </a:rPr>
              <a:t>Oppgitt,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50" dirty="0">
                <a:solidFill>
                  <a:srgbClr val="12979B"/>
                </a:solidFill>
                <a:latin typeface="Arial"/>
                <a:cs typeface="Arial"/>
              </a:rPr>
              <a:t>følelsesmessig</a:t>
            </a:r>
            <a:r>
              <a:rPr sz="1350" spc="-55" dirty="0">
                <a:solidFill>
                  <a:srgbClr val="12979B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12979B"/>
                </a:solidFill>
                <a:latin typeface="Arial"/>
                <a:cs typeface="Arial"/>
              </a:rPr>
              <a:t>avstengt</a:t>
            </a:r>
            <a:endParaRPr sz="13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45502" y="6610604"/>
            <a:ext cx="26479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25" dirty="0">
                <a:solidFill>
                  <a:srgbClr val="003A52"/>
                </a:solidFill>
                <a:latin typeface="Arial"/>
                <a:cs typeface="Arial"/>
              </a:rPr>
              <a:t>Tid</a:t>
            </a:r>
            <a:endParaRPr sz="13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24753" y="4331589"/>
            <a:ext cx="1116965" cy="7035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530"/>
              </a:spcBef>
            </a:pPr>
            <a:r>
              <a:rPr sz="1800" spc="-10" dirty="0">
                <a:solidFill>
                  <a:srgbClr val="002F31"/>
                </a:solidFill>
                <a:latin typeface="Arial"/>
                <a:cs typeface="Arial"/>
              </a:rPr>
              <a:t>Toleranse- vinduet</a:t>
            </a:r>
            <a:endParaRPr sz="1800">
              <a:latin typeface="Arial"/>
              <a:cs typeface="Arial"/>
            </a:endParaRPr>
          </a:p>
          <a:p>
            <a:pPr marR="34290" algn="ctr">
              <a:lnSpc>
                <a:spcPts val="1450"/>
              </a:lnSpc>
            </a:pPr>
            <a:r>
              <a:rPr sz="1350" dirty="0">
                <a:solidFill>
                  <a:srgbClr val="002F31"/>
                </a:solidFill>
                <a:latin typeface="Arial"/>
                <a:cs typeface="Arial"/>
              </a:rPr>
              <a:t>Indre</a:t>
            </a:r>
            <a:r>
              <a:rPr sz="1350" spc="-25" dirty="0">
                <a:solidFill>
                  <a:srgbClr val="002F31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002F31"/>
                </a:solidFill>
                <a:latin typeface="Arial"/>
                <a:cs typeface="Arial"/>
              </a:rPr>
              <a:t>balanse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508753" y="2257170"/>
            <a:ext cx="1016000" cy="373380"/>
            <a:chOff x="4508753" y="2257170"/>
            <a:chExt cx="1016000" cy="373380"/>
          </a:xfrm>
        </p:grpSpPr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8753" y="2450845"/>
              <a:ext cx="124380" cy="17930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3402" y="2413380"/>
              <a:ext cx="330777" cy="18270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96509" y="2257170"/>
              <a:ext cx="427989" cy="2416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90117"/>
            <a:ext cx="9182735" cy="14090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5380"/>
              </a:lnSpc>
              <a:spcBef>
                <a:spcPts val="330"/>
              </a:spcBef>
            </a:pPr>
            <a:r>
              <a:rPr dirty="0"/>
              <a:t>Tegn</a:t>
            </a:r>
            <a:r>
              <a:rPr spc="-95" dirty="0"/>
              <a:t> </a:t>
            </a:r>
            <a:r>
              <a:rPr dirty="0"/>
              <a:t>på</a:t>
            </a:r>
            <a:r>
              <a:rPr spc="-90" dirty="0"/>
              <a:t> </a:t>
            </a:r>
            <a:r>
              <a:rPr dirty="0"/>
              <a:t>at</a:t>
            </a:r>
            <a:r>
              <a:rPr spc="-90" dirty="0"/>
              <a:t> </a:t>
            </a:r>
            <a:r>
              <a:rPr dirty="0"/>
              <a:t>noen</a:t>
            </a:r>
            <a:r>
              <a:rPr spc="-90" dirty="0"/>
              <a:t> </a:t>
            </a:r>
            <a:r>
              <a:rPr dirty="0"/>
              <a:t>har</a:t>
            </a:r>
            <a:r>
              <a:rPr spc="-80" dirty="0"/>
              <a:t> </a:t>
            </a:r>
            <a:r>
              <a:rPr dirty="0"/>
              <a:t>havnet</a:t>
            </a:r>
            <a:r>
              <a:rPr spc="-85" dirty="0"/>
              <a:t> </a:t>
            </a:r>
            <a:r>
              <a:rPr spc="-10" dirty="0"/>
              <a:t>utenfor toleransevinduet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0833" y="2563727"/>
          <a:ext cx="8072755" cy="3841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2215"/>
                        </a:lnSpc>
                        <a:buChar char="•"/>
                        <a:tabLst>
                          <a:tab pos="26035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Lettskremt,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årvåken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7540" indent="-228600">
                        <a:lnSpc>
                          <a:spcPts val="2215"/>
                        </a:lnSpc>
                        <a:buChar char="•"/>
                        <a:tabLst>
                          <a:tab pos="63754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Vondt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magen,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hodet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elle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795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795"/>
                        </a:spcBef>
                        <a:buChar char="•"/>
                        <a:tabLst>
                          <a:tab pos="26035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Følsom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lyd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0965" marB="0"/>
                </a:tc>
                <a:tc>
                  <a:txBody>
                    <a:bodyPr/>
                    <a:lstStyle/>
                    <a:p>
                      <a:pPr marL="637540" marR="48895" indent="-228600">
                        <a:lnSpc>
                          <a:spcPct val="100000"/>
                        </a:lnSpc>
                        <a:spcBef>
                          <a:spcPts val="795"/>
                        </a:spcBef>
                        <a:buChar char="•"/>
                        <a:tabLst>
                          <a:tab pos="63754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Gråter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ofte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09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680"/>
                        </a:spcBef>
                        <a:buChar char="•"/>
                        <a:tabLst>
                          <a:tab pos="26035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Urolig,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rastløs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637540" marR="48895" indent="-228600">
                        <a:lnSpc>
                          <a:spcPct val="100000"/>
                        </a:lnSpc>
                        <a:spcBef>
                          <a:spcPts val="680"/>
                        </a:spcBef>
                        <a:buChar char="•"/>
                        <a:tabLst>
                          <a:tab pos="63754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Glemmer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ting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680"/>
                        </a:spcBef>
                        <a:buChar char="•"/>
                        <a:tabLst>
                          <a:tab pos="26035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Passiv,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redusert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øyekontakt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637540" marR="48895" indent="-228600">
                        <a:lnSpc>
                          <a:spcPct val="100000"/>
                        </a:lnSpc>
                        <a:spcBef>
                          <a:spcPts val="680"/>
                        </a:spcBef>
                        <a:buChar char="•"/>
                        <a:tabLst>
                          <a:tab pos="63754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Trekker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seg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unna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680"/>
                        </a:spcBef>
                        <a:buChar char="•"/>
                        <a:tabLst>
                          <a:tab pos="26035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Lett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sint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eller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irritert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637540" marR="48895" indent="-228600">
                        <a:lnSpc>
                          <a:spcPct val="100000"/>
                        </a:lnSpc>
                        <a:spcBef>
                          <a:spcPts val="680"/>
                        </a:spcBef>
                        <a:buChar char="•"/>
                        <a:tabLst>
                          <a:tab pos="63754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Synes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ikke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noe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gøy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675"/>
                        </a:spcBef>
                        <a:buChar char="•"/>
                        <a:tabLst>
                          <a:tab pos="26035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Vanskeligheter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å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sovne,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sove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 marL="637540" marR="20955" indent="-228600">
                        <a:lnSpc>
                          <a:spcPct val="100000"/>
                        </a:lnSpc>
                        <a:spcBef>
                          <a:spcPts val="675"/>
                        </a:spcBef>
                        <a:buChar char="•"/>
                        <a:tabLst>
                          <a:tab pos="63754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Skader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seg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selv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eller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and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57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680"/>
                        </a:spcBef>
                        <a:buChar char="•"/>
                        <a:tabLst>
                          <a:tab pos="260350" algn="l"/>
                        </a:tabLst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Angst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637540" marR="48895" indent="-228600">
                        <a:lnSpc>
                          <a:spcPct val="100000"/>
                        </a:lnSpc>
                        <a:spcBef>
                          <a:spcPts val="680"/>
                        </a:spcBef>
                        <a:buChar char="•"/>
                        <a:tabLst>
                          <a:tab pos="637540" algn="l"/>
                        </a:tabLst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Misbruker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335">
                <a:tc gridSpan="2">
                  <a:txBody>
                    <a:bodyPr/>
                    <a:lstStyle/>
                    <a:p>
                      <a:pPr marL="260350" marR="48895" indent="-228600">
                        <a:lnSpc>
                          <a:spcPts val="2325"/>
                        </a:lnSpc>
                        <a:spcBef>
                          <a:spcPts val="680"/>
                        </a:spcBef>
                        <a:buChar char="•"/>
                        <a:tabLst>
                          <a:tab pos="26035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Vanskeligheter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å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konsentrere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seg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890070" y="2526919"/>
            <a:ext cx="10979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kroppen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1217" y="5077205"/>
            <a:ext cx="2508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Arial"/>
                <a:cs typeface="Arial"/>
              </a:rPr>
              <a:t>re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Førstehjelp</a:t>
            </a:r>
            <a:r>
              <a:rPr spc="-160" dirty="0"/>
              <a:t> </a:t>
            </a:r>
            <a:r>
              <a:rPr dirty="0"/>
              <a:t>for</a:t>
            </a:r>
            <a:r>
              <a:rPr spc="-170" dirty="0"/>
              <a:t> </a:t>
            </a:r>
            <a:r>
              <a:rPr spc="-10" dirty="0"/>
              <a:t>følelsene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103" y="6601856"/>
            <a:ext cx="841429" cy="7072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9883" y="1398777"/>
            <a:ext cx="8115934" cy="4620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–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dersom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du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havner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utenfor</a:t>
            </a:r>
            <a:r>
              <a:rPr sz="3200" spc="-10" dirty="0">
                <a:latin typeface="Arial"/>
                <a:cs typeface="Arial"/>
              </a:rPr>
              <a:t> toleransevinduet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15"/>
              </a:spcBef>
            </a:pPr>
            <a:endParaRPr sz="3200">
              <a:latin typeface="Arial"/>
              <a:cs typeface="Arial"/>
            </a:endParaRPr>
          </a:p>
          <a:p>
            <a:pPr marL="12700" marR="5663565">
              <a:lnSpc>
                <a:spcPts val="3180"/>
              </a:lnSpc>
            </a:pPr>
            <a:r>
              <a:rPr sz="2800" dirty="0">
                <a:latin typeface="Arial"/>
                <a:cs typeface="Arial"/>
              </a:rPr>
              <a:t>Fortell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til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en </a:t>
            </a:r>
            <a:r>
              <a:rPr sz="2800" dirty="0">
                <a:latin typeface="Arial"/>
                <a:cs typeface="Arial"/>
              </a:rPr>
              <a:t>du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er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trygg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på.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Arial"/>
              <a:cs typeface="Arial"/>
            </a:endParaRPr>
          </a:p>
          <a:p>
            <a:pPr marL="12700" marR="6217920">
              <a:lnSpc>
                <a:spcPts val="3180"/>
              </a:lnSpc>
            </a:pPr>
            <a:r>
              <a:rPr sz="2800" dirty="0">
                <a:latin typeface="Arial"/>
                <a:cs typeface="Arial"/>
              </a:rPr>
              <a:t>Finn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et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trygt sted.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279"/>
              </a:lnSpc>
              <a:spcBef>
                <a:spcPts val="2930"/>
              </a:spcBef>
            </a:pPr>
            <a:r>
              <a:rPr sz="2800" dirty="0">
                <a:latin typeface="Arial"/>
                <a:cs typeface="Arial"/>
              </a:rPr>
              <a:t>Pust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rolig,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279"/>
              </a:lnSpc>
            </a:pPr>
            <a:r>
              <a:rPr sz="2800" dirty="0">
                <a:latin typeface="Arial"/>
                <a:cs typeface="Arial"/>
              </a:rPr>
              <a:t>dypt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rytmisk.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5217" y="2101142"/>
            <a:ext cx="3928310" cy="39260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Mine</a:t>
            </a:r>
            <a:r>
              <a:rPr spc="-120" dirty="0"/>
              <a:t> </a:t>
            </a:r>
            <a:r>
              <a:rPr spc="-10" dirty="0"/>
              <a:t>trygghetspunkter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32279" y="1709038"/>
            <a:ext cx="7135495" cy="5243830"/>
            <a:chOff x="1732279" y="1709038"/>
            <a:chExt cx="7135495" cy="5243830"/>
          </a:xfrm>
        </p:grpSpPr>
        <p:sp>
          <p:nvSpPr>
            <p:cNvPr id="4" name="object 4"/>
            <p:cNvSpPr/>
            <p:nvPr/>
          </p:nvSpPr>
          <p:spPr>
            <a:xfrm>
              <a:off x="3481704" y="1709038"/>
              <a:ext cx="5386070" cy="5243830"/>
            </a:xfrm>
            <a:custGeom>
              <a:avLst/>
              <a:gdLst/>
              <a:ahLst/>
              <a:cxnLst/>
              <a:rect l="l" t="t" r="r" b="b"/>
              <a:pathLst>
                <a:path w="5386070" h="5243830">
                  <a:moveTo>
                    <a:pt x="3613150" y="0"/>
                  </a:moveTo>
                  <a:lnTo>
                    <a:pt x="3566160" y="6350"/>
                  </a:lnTo>
                  <a:lnTo>
                    <a:pt x="3549015" y="11430"/>
                  </a:lnTo>
                  <a:lnTo>
                    <a:pt x="3571875" y="16510"/>
                  </a:lnTo>
                  <a:lnTo>
                    <a:pt x="3594100" y="23495"/>
                  </a:lnTo>
                  <a:lnTo>
                    <a:pt x="3637279" y="45085"/>
                  </a:lnTo>
                  <a:lnTo>
                    <a:pt x="3685540" y="86360"/>
                  </a:lnTo>
                  <a:lnTo>
                    <a:pt x="3721100" y="140335"/>
                  </a:lnTo>
                  <a:lnTo>
                    <a:pt x="5252720" y="3457575"/>
                  </a:lnTo>
                  <a:lnTo>
                    <a:pt x="5266690" y="3497579"/>
                  </a:lnTo>
                  <a:lnTo>
                    <a:pt x="5271135" y="3536950"/>
                  </a:lnTo>
                  <a:lnTo>
                    <a:pt x="5269230" y="3562350"/>
                  </a:lnTo>
                  <a:lnTo>
                    <a:pt x="5253990" y="3609340"/>
                  </a:lnTo>
                  <a:lnTo>
                    <a:pt x="5224780" y="3648710"/>
                  </a:lnTo>
                  <a:lnTo>
                    <a:pt x="5183505" y="3677285"/>
                  </a:lnTo>
                  <a:lnTo>
                    <a:pt x="53975" y="5187353"/>
                  </a:lnTo>
                  <a:lnTo>
                    <a:pt x="15240" y="5194338"/>
                  </a:lnTo>
                  <a:lnTo>
                    <a:pt x="0" y="5194338"/>
                  </a:lnTo>
                  <a:lnTo>
                    <a:pt x="30480" y="5215293"/>
                  </a:lnTo>
                  <a:lnTo>
                    <a:pt x="62865" y="5230533"/>
                  </a:lnTo>
                  <a:lnTo>
                    <a:pt x="97155" y="5240058"/>
                  </a:lnTo>
                  <a:lnTo>
                    <a:pt x="131445" y="5243233"/>
                  </a:lnTo>
                  <a:lnTo>
                    <a:pt x="143510" y="5243233"/>
                  </a:lnTo>
                  <a:lnTo>
                    <a:pt x="5284470" y="3745865"/>
                  </a:lnTo>
                  <a:lnTo>
                    <a:pt x="5324475" y="3726815"/>
                  </a:lnTo>
                  <a:lnTo>
                    <a:pt x="5355590" y="3698875"/>
                  </a:lnTo>
                  <a:lnTo>
                    <a:pt x="5376545" y="3662679"/>
                  </a:lnTo>
                  <a:lnTo>
                    <a:pt x="5386070" y="3621404"/>
                  </a:lnTo>
                  <a:lnTo>
                    <a:pt x="5384165" y="3576320"/>
                  </a:lnTo>
                  <a:lnTo>
                    <a:pt x="5368925" y="3529329"/>
                  </a:lnTo>
                  <a:lnTo>
                    <a:pt x="3806190" y="127635"/>
                  </a:lnTo>
                  <a:lnTo>
                    <a:pt x="3779520" y="85089"/>
                  </a:lnTo>
                  <a:lnTo>
                    <a:pt x="3745229" y="49530"/>
                  </a:lnTo>
                  <a:lnTo>
                    <a:pt x="3703954" y="22860"/>
                  </a:lnTo>
                  <a:lnTo>
                    <a:pt x="3659504" y="5714"/>
                  </a:lnTo>
                  <a:lnTo>
                    <a:pt x="3613150" y="0"/>
                  </a:lnTo>
                  <a:close/>
                </a:path>
              </a:pathLst>
            </a:custGeom>
            <a:solidFill>
              <a:srgbClr val="DEDE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45614" y="1731263"/>
              <a:ext cx="6993255" cy="5160010"/>
            </a:xfrm>
            <a:custGeom>
              <a:avLst/>
              <a:gdLst/>
              <a:ahLst/>
              <a:cxnLst/>
              <a:rect l="l" t="t" r="r" b="b"/>
              <a:pathLst>
                <a:path w="6993255" h="5160009">
                  <a:moveTo>
                    <a:pt x="5252720" y="0"/>
                  </a:moveTo>
                  <a:lnTo>
                    <a:pt x="5207000" y="6985"/>
                  </a:lnTo>
                  <a:lnTo>
                    <a:pt x="102870" y="1506855"/>
                  </a:lnTo>
                  <a:lnTo>
                    <a:pt x="62230" y="1525270"/>
                  </a:lnTo>
                  <a:lnTo>
                    <a:pt x="31115" y="1553210"/>
                  </a:lnTo>
                  <a:lnTo>
                    <a:pt x="10160" y="1588770"/>
                  </a:lnTo>
                  <a:lnTo>
                    <a:pt x="0" y="1629410"/>
                  </a:lnTo>
                  <a:lnTo>
                    <a:pt x="1905" y="1673860"/>
                  </a:lnTo>
                  <a:lnTo>
                    <a:pt x="16510" y="1718945"/>
                  </a:lnTo>
                  <a:lnTo>
                    <a:pt x="1548130" y="5036223"/>
                  </a:lnTo>
                  <a:lnTo>
                    <a:pt x="1574164" y="5078133"/>
                  </a:lnTo>
                  <a:lnTo>
                    <a:pt x="1609089" y="5112423"/>
                  </a:lnTo>
                  <a:lnTo>
                    <a:pt x="1649730" y="5138458"/>
                  </a:lnTo>
                  <a:lnTo>
                    <a:pt x="1694180" y="5154333"/>
                  </a:lnTo>
                  <a:lnTo>
                    <a:pt x="1740535" y="5159413"/>
                  </a:lnTo>
                  <a:lnTo>
                    <a:pt x="1786889" y="5152428"/>
                  </a:lnTo>
                  <a:lnTo>
                    <a:pt x="6891019" y="3652520"/>
                  </a:lnTo>
                  <a:lnTo>
                    <a:pt x="6931025" y="3634104"/>
                  </a:lnTo>
                  <a:lnTo>
                    <a:pt x="6962140" y="3606165"/>
                  </a:lnTo>
                  <a:lnTo>
                    <a:pt x="6983094" y="3570604"/>
                  </a:lnTo>
                  <a:lnTo>
                    <a:pt x="6993255" y="3529965"/>
                  </a:lnTo>
                  <a:lnTo>
                    <a:pt x="6991350" y="3486150"/>
                  </a:lnTo>
                  <a:lnTo>
                    <a:pt x="6977380" y="3440429"/>
                  </a:lnTo>
                  <a:lnTo>
                    <a:pt x="5445125" y="123825"/>
                  </a:lnTo>
                  <a:lnTo>
                    <a:pt x="5419090" y="81280"/>
                  </a:lnTo>
                  <a:lnTo>
                    <a:pt x="5384800" y="46989"/>
                  </a:lnTo>
                  <a:lnTo>
                    <a:pt x="5344160" y="21589"/>
                  </a:lnTo>
                  <a:lnTo>
                    <a:pt x="5299075" y="5080"/>
                  </a:lnTo>
                  <a:lnTo>
                    <a:pt x="5252720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2279" y="1717928"/>
              <a:ext cx="7020559" cy="5185410"/>
            </a:xfrm>
            <a:custGeom>
              <a:avLst/>
              <a:gdLst/>
              <a:ahLst/>
              <a:cxnLst/>
              <a:rect l="l" t="t" r="r" b="b"/>
              <a:pathLst>
                <a:path w="7020559" h="5185409">
                  <a:moveTo>
                    <a:pt x="5268595" y="0"/>
                  </a:moveTo>
                  <a:lnTo>
                    <a:pt x="5229860" y="3810"/>
                  </a:lnTo>
                  <a:lnTo>
                    <a:pt x="112394" y="1507490"/>
                  </a:lnTo>
                  <a:lnTo>
                    <a:pt x="65405" y="1529715"/>
                  </a:lnTo>
                  <a:lnTo>
                    <a:pt x="29844" y="1564640"/>
                  </a:lnTo>
                  <a:lnTo>
                    <a:pt x="7619" y="1607820"/>
                  </a:lnTo>
                  <a:lnTo>
                    <a:pt x="0" y="1657350"/>
                  </a:lnTo>
                  <a:lnTo>
                    <a:pt x="1269" y="1677035"/>
                  </a:lnTo>
                  <a:lnTo>
                    <a:pt x="10159" y="1717040"/>
                  </a:lnTo>
                  <a:lnTo>
                    <a:pt x="1550034" y="5054003"/>
                  </a:lnTo>
                  <a:lnTo>
                    <a:pt x="1585595" y="5107978"/>
                  </a:lnTo>
                  <a:lnTo>
                    <a:pt x="1633855" y="5149253"/>
                  </a:lnTo>
                  <a:lnTo>
                    <a:pt x="1690370" y="5175923"/>
                  </a:lnTo>
                  <a:lnTo>
                    <a:pt x="1751330" y="5184813"/>
                  </a:lnTo>
                  <a:lnTo>
                    <a:pt x="1764665" y="5184813"/>
                  </a:lnTo>
                  <a:lnTo>
                    <a:pt x="1790699" y="5181003"/>
                  </a:lnTo>
                  <a:lnTo>
                    <a:pt x="1803399" y="5177828"/>
                  </a:lnTo>
                  <a:lnTo>
                    <a:pt x="1865630" y="5159413"/>
                  </a:lnTo>
                  <a:lnTo>
                    <a:pt x="1751330" y="5159413"/>
                  </a:lnTo>
                  <a:lnTo>
                    <a:pt x="1724659" y="5157508"/>
                  </a:lnTo>
                  <a:lnTo>
                    <a:pt x="1672590" y="5140998"/>
                  </a:lnTo>
                  <a:lnTo>
                    <a:pt x="1624965" y="5111153"/>
                  </a:lnTo>
                  <a:lnTo>
                    <a:pt x="1587499" y="5068608"/>
                  </a:lnTo>
                  <a:lnTo>
                    <a:pt x="41275" y="1726565"/>
                  </a:lnTo>
                  <a:lnTo>
                    <a:pt x="26669" y="1674495"/>
                  </a:lnTo>
                  <a:lnTo>
                    <a:pt x="25400" y="1657350"/>
                  </a:lnTo>
                  <a:lnTo>
                    <a:pt x="27305" y="1636395"/>
                  </a:lnTo>
                  <a:lnTo>
                    <a:pt x="40005" y="1597025"/>
                  </a:lnTo>
                  <a:lnTo>
                    <a:pt x="63500" y="1564005"/>
                  </a:lnTo>
                  <a:lnTo>
                    <a:pt x="98425" y="1539875"/>
                  </a:lnTo>
                  <a:lnTo>
                    <a:pt x="5224145" y="31750"/>
                  </a:lnTo>
                  <a:lnTo>
                    <a:pt x="5268595" y="25400"/>
                  </a:lnTo>
                  <a:lnTo>
                    <a:pt x="5368290" y="25400"/>
                  </a:lnTo>
                  <a:lnTo>
                    <a:pt x="5358765" y="20320"/>
                  </a:lnTo>
                  <a:lnTo>
                    <a:pt x="5329555" y="9525"/>
                  </a:lnTo>
                  <a:lnTo>
                    <a:pt x="5299710" y="2540"/>
                  </a:lnTo>
                  <a:lnTo>
                    <a:pt x="5268595" y="0"/>
                  </a:lnTo>
                  <a:close/>
                </a:path>
                <a:path w="7020559" h="5185409">
                  <a:moveTo>
                    <a:pt x="6900545" y="3653155"/>
                  </a:moveTo>
                  <a:lnTo>
                    <a:pt x="1796415" y="5153063"/>
                  </a:lnTo>
                  <a:lnTo>
                    <a:pt x="1785620" y="5155603"/>
                  </a:lnTo>
                  <a:lnTo>
                    <a:pt x="1774190" y="5158143"/>
                  </a:lnTo>
                  <a:lnTo>
                    <a:pt x="1751330" y="5159413"/>
                  </a:lnTo>
                  <a:lnTo>
                    <a:pt x="1865630" y="5159413"/>
                  </a:lnTo>
                  <a:lnTo>
                    <a:pt x="6907530" y="3677920"/>
                  </a:lnTo>
                  <a:lnTo>
                    <a:pt x="6900545" y="3653155"/>
                  </a:lnTo>
                  <a:close/>
                </a:path>
                <a:path w="7020559" h="5185409">
                  <a:moveTo>
                    <a:pt x="5368290" y="25400"/>
                  </a:moveTo>
                  <a:lnTo>
                    <a:pt x="5268595" y="25400"/>
                  </a:lnTo>
                  <a:lnTo>
                    <a:pt x="5295265" y="27940"/>
                  </a:lnTo>
                  <a:lnTo>
                    <a:pt x="5321935" y="33655"/>
                  </a:lnTo>
                  <a:lnTo>
                    <a:pt x="5372735" y="57150"/>
                  </a:lnTo>
                  <a:lnTo>
                    <a:pt x="5415915" y="93980"/>
                  </a:lnTo>
                  <a:lnTo>
                    <a:pt x="5447030" y="141605"/>
                  </a:lnTo>
                  <a:lnTo>
                    <a:pt x="6979285" y="3458845"/>
                  </a:lnTo>
                  <a:lnTo>
                    <a:pt x="6993890" y="3510280"/>
                  </a:lnTo>
                  <a:lnTo>
                    <a:pt x="6994525" y="3527425"/>
                  </a:lnTo>
                  <a:lnTo>
                    <a:pt x="6993255" y="3549015"/>
                  </a:lnTo>
                  <a:lnTo>
                    <a:pt x="6980555" y="3588385"/>
                  </a:lnTo>
                  <a:lnTo>
                    <a:pt x="6956425" y="3620770"/>
                  </a:lnTo>
                  <a:lnTo>
                    <a:pt x="6921500" y="3644900"/>
                  </a:lnTo>
                  <a:lnTo>
                    <a:pt x="6900545" y="3653155"/>
                  </a:lnTo>
                  <a:lnTo>
                    <a:pt x="6907530" y="3677920"/>
                  </a:lnTo>
                  <a:lnTo>
                    <a:pt x="6955155" y="3655060"/>
                  </a:lnTo>
                  <a:lnTo>
                    <a:pt x="6990715" y="3620770"/>
                  </a:lnTo>
                  <a:lnTo>
                    <a:pt x="7012940" y="3576955"/>
                  </a:lnTo>
                  <a:lnTo>
                    <a:pt x="7020560" y="3527425"/>
                  </a:lnTo>
                  <a:lnTo>
                    <a:pt x="7019290" y="3507740"/>
                  </a:lnTo>
                  <a:lnTo>
                    <a:pt x="7010400" y="3467735"/>
                  </a:lnTo>
                  <a:lnTo>
                    <a:pt x="5470525" y="130810"/>
                  </a:lnTo>
                  <a:lnTo>
                    <a:pt x="5434965" y="76835"/>
                  </a:lnTo>
                  <a:lnTo>
                    <a:pt x="5386705" y="35560"/>
                  </a:lnTo>
                  <a:lnTo>
                    <a:pt x="5368290" y="254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43404" y="1782698"/>
              <a:ext cx="6812915" cy="5031740"/>
            </a:xfrm>
            <a:custGeom>
              <a:avLst/>
              <a:gdLst/>
              <a:ahLst/>
              <a:cxnLst/>
              <a:rect l="l" t="t" r="r" b="b"/>
              <a:pathLst>
                <a:path w="6812915" h="5031740">
                  <a:moveTo>
                    <a:pt x="5115560" y="0"/>
                  </a:moveTo>
                  <a:lnTo>
                    <a:pt x="5070475" y="6985"/>
                  </a:lnTo>
                  <a:lnTo>
                    <a:pt x="99694" y="1468120"/>
                  </a:lnTo>
                  <a:lnTo>
                    <a:pt x="60325" y="1485900"/>
                  </a:lnTo>
                  <a:lnTo>
                    <a:pt x="30480" y="1513204"/>
                  </a:lnTo>
                  <a:lnTo>
                    <a:pt x="9525" y="1547495"/>
                  </a:lnTo>
                  <a:lnTo>
                    <a:pt x="0" y="1587500"/>
                  </a:lnTo>
                  <a:lnTo>
                    <a:pt x="1905" y="1630679"/>
                  </a:lnTo>
                  <a:lnTo>
                    <a:pt x="15875" y="1675129"/>
                  </a:lnTo>
                  <a:lnTo>
                    <a:pt x="1510665" y="4910493"/>
                  </a:lnTo>
                  <a:lnTo>
                    <a:pt x="1535430" y="4951133"/>
                  </a:lnTo>
                  <a:lnTo>
                    <a:pt x="1569084" y="4984788"/>
                  </a:lnTo>
                  <a:lnTo>
                    <a:pt x="1609090" y="5010188"/>
                  </a:lnTo>
                  <a:lnTo>
                    <a:pt x="1652905" y="5026063"/>
                  </a:lnTo>
                  <a:lnTo>
                    <a:pt x="1697990" y="5031143"/>
                  </a:lnTo>
                  <a:lnTo>
                    <a:pt x="1742440" y="5024158"/>
                  </a:lnTo>
                  <a:lnTo>
                    <a:pt x="6713220" y="3562985"/>
                  </a:lnTo>
                  <a:lnTo>
                    <a:pt x="6752590" y="3545204"/>
                  </a:lnTo>
                  <a:lnTo>
                    <a:pt x="6783070" y="3517900"/>
                  </a:lnTo>
                  <a:lnTo>
                    <a:pt x="6803390" y="3483610"/>
                  </a:lnTo>
                  <a:lnTo>
                    <a:pt x="6812915" y="3443604"/>
                  </a:lnTo>
                  <a:lnTo>
                    <a:pt x="6811645" y="3400425"/>
                  </a:lnTo>
                  <a:lnTo>
                    <a:pt x="6797040" y="3356610"/>
                  </a:lnTo>
                  <a:lnTo>
                    <a:pt x="5302885" y="120650"/>
                  </a:lnTo>
                  <a:lnTo>
                    <a:pt x="5277485" y="80010"/>
                  </a:lnTo>
                  <a:lnTo>
                    <a:pt x="5243830" y="46354"/>
                  </a:lnTo>
                  <a:lnTo>
                    <a:pt x="5203825" y="20954"/>
                  </a:lnTo>
                  <a:lnTo>
                    <a:pt x="5160645" y="5079"/>
                  </a:lnTo>
                  <a:lnTo>
                    <a:pt x="5115560" y="0"/>
                  </a:lnTo>
                  <a:close/>
                </a:path>
              </a:pathLst>
            </a:custGeom>
            <a:solidFill>
              <a:srgbClr val="F9D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3914" y="2684398"/>
              <a:ext cx="3785235" cy="3924300"/>
            </a:xfrm>
            <a:custGeom>
              <a:avLst/>
              <a:gdLst/>
              <a:ahLst/>
              <a:cxnLst/>
              <a:rect l="l" t="t" r="r" b="b"/>
              <a:pathLst>
                <a:path w="3785235" h="3924300">
                  <a:moveTo>
                    <a:pt x="2264410" y="0"/>
                  </a:moveTo>
                  <a:lnTo>
                    <a:pt x="147320" y="621664"/>
                  </a:lnTo>
                  <a:lnTo>
                    <a:pt x="102870" y="640714"/>
                  </a:lnTo>
                  <a:lnTo>
                    <a:pt x="65405" y="666750"/>
                  </a:lnTo>
                  <a:lnTo>
                    <a:pt x="36195" y="700404"/>
                  </a:lnTo>
                  <a:lnTo>
                    <a:pt x="15240" y="739139"/>
                  </a:lnTo>
                  <a:lnTo>
                    <a:pt x="3175" y="781685"/>
                  </a:lnTo>
                  <a:lnTo>
                    <a:pt x="0" y="828039"/>
                  </a:lnTo>
                  <a:lnTo>
                    <a:pt x="6985" y="876300"/>
                  </a:lnTo>
                  <a:lnTo>
                    <a:pt x="24130" y="925195"/>
                  </a:lnTo>
                  <a:lnTo>
                    <a:pt x="1327785" y="3747808"/>
                  </a:lnTo>
                  <a:lnTo>
                    <a:pt x="1351280" y="3789083"/>
                  </a:lnTo>
                  <a:lnTo>
                    <a:pt x="1380489" y="3825278"/>
                  </a:lnTo>
                  <a:lnTo>
                    <a:pt x="1414145" y="3857028"/>
                  </a:lnTo>
                  <a:lnTo>
                    <a:pt x="1452245" y="3883063"/>
                  </a:lnTo>
                  <a:lnTo>
                    <a:pt x="1493520" y="3903383"/>
                  </a:lnTo>
                  <a:lnTo>
                    <a:pt x="1536700" y="3916718"/>
                  </a:lnTo>
                  <a:lnTo>
                    <a:pt x="1580514" y="3923703"/>
                  </a:lnTo>
                  <a:lnTo>
                    <a:pt x="1624964" y="3923068"/>
                  </a:lnTo>
                  <a:lnTo>
                    <a:pt x="1668145" y="3914813"/>
                  </a:lnTo>
                  <a:lnTo>
                    <a:pt x="3785235" y="3292475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11374" y="2681858"/>
              <a:ext cx="3789679" cy="3929379"/>
            </a:xfrm>
            <a:custGeom>
              <a:avLst/>
              <a:gdLst/>
              <a:ahLst/>
              <a:cxnLst/>
              <a:rect l="l" t="t" r="r" b="b"/>
              <a:pathLst>
                <a:path w="3789679" h="3929379">
                  <a:moveTo>
                    <a:pt x="27939" y="926464"/>
                  </a:moveTo>
                  <a:lnTo>
                    <a:pt x="1327785" y="3750983"/>
                  </a:lnTo>
                  <a:lnTo>
                    <a:pt x="1353185" y="3794798"/>
                  </a:lnTo>
                  <a:lnTo>
                    <a:pt x="1384935" y="3833533"/>
                  </a:lnTo>
                  <a:lnTo>
                    <a:pt x="1421764" y="3866553"/>
                  </a:lnTo>
                  <a:lnTo>
                    <a:pt x="1463039" y="3893223"/>
                  </a:lnTo>
                  <a:lnTo>
                    <a:pt x="1507489" y="3912273"/>
                  </a:lnTo>
                  <a:lnTo>
                    <a:pt x="1553845" y="3924973"/>
                  </a:lnTo>
                  <a:lnTo>
                    <a:pt x="1601470" y="3928783"/>
                  </a:lnTo>
                  <a:lnTo>
                    <a:pt x="1618614" y="3928148"/>
                  </a:lnTo>
                  <a:lnTo>
                    <a:pt x="1636395" y="3926878"/>
                  </a:lnTo>
                  <a:lnTo>
                    <a:pt x="1646554" y="3924973"/>
                  </a:lnTo>
                  <a:lnTo>
                    <a:pt x="1601470" y="3924973"/>
                  </a:lnTo>
                  <a:lnTo>
                    <a:pt x="1554479" y="3920528"/>
                  </a:lnTo>
                  <a:lnTo>
                    <a:pt x="1508760" y="3908463"/>
                  </a:lnTo>
                  <a:lnTo>
                    <a:pt x="1464945" y="3889413"/>
                  </a:lnTo>
                  <a:lnTo>
                    <a:pt x="1424304" y="3862743"/>
                  </a:lnTo>
                  <a:lnTo>
                    <a:pt x="1387475" y="3830358"/>
                  </a:lnTo>
                  <a:lnTo>
                    <a:pt x="1356360" y="3792258"/>
                  </a:lnTo>
                  <a:lnTo>
                    <a:pt x="1331595" y="3749713"/>
                  </a:lnTo>
                  <a:lnTo>
                    <a:pt x="27939" y="926464"/>
                  </a:lnTo>
                  <a:close/>
                </a:path>
                <a:path w="3789679" h="3929379">
                  <a:moveTo>
                    <a:pt x="2269490" y="5079"/>
                  </a:moveTo>
                  <a:lnTo>
                    <a:pt x="2265045" y="5079"/>
                  </a:lnTo>
                  <a:lnTo>
                    <a:pt x="3783965" y="3293744"/>
                  </a:lnTo>
                  <a:lnTo>
                    <a:pt x="1669414" y="3914813"/>
                  </a:lnTo>
                  <a:lnTo>
                    <a:pt x="1652904" y="3919258"/>
                  </a:lnTo>
                  <a:lnTo>
                    <a:pt x="1635760" y="3922433"/>
                  </a:lnTo>
                  <a:lnTo>
                    <a:pt x="1618614" y="3924338"/>
                  </a:lnTo>
                  <a:lnTo>
                    <a:pt x="1601470" y="3924973"/>
                  </a:lnTo>
                  <a:lnTo>
                    <a:pt x="1646554" y="3924973"/>
                  </a:lnTo>
                  <a:lnTo>
                    <a:pt x="1653539" y="3923703"/>
                  </a:lnTo>
                  <a:lnTo>
                    <a:pt x="1670685" y="3919258"/>
                  </a:lnTo>
                  <a:lnTo>
                    <a:pt x="3789679" y="3296284"/>
                  </a:lnTo>
                  <a:lnTo>
                    <a:pt x="2269490" y="5079"/>
                  </a:lnTo>
                  <a:close/>
                </a:path>
                <a:path w="3789679" h="3929379">
                  <a:moveTo>
                    <a:pt x="2266950" y="0"/>
                  </a:moveTo>
                  <a:lnTo>
                    <a:pt x="148589" y="622300"/>
                  </a:lnTo>
                  <a:lnTo>
                    <a:pt x="104775" y="640714"/>
                  </a:lnTo>
                  <a:lnTo>
                    <a:pt x="68580" y="666114"/>
                  </a:lnTo>
                  <a:lnTo>
                    <a:pt x="38735" y="697864"/>
                  </a:lnTo>
                  <a:lnTo>
                    <a:pt x="17780" y="735329"/>
                  </a:lnTo>
                  <a:lnTo>
                    <a:pt x="4444" y="776604"/>
                  </a:lnTo>
                  <a:lnTo>
                    <a:pt x="0" y="821689"/>
                  </a:lnTo>
                  <a:lnTo>
                    <a:pt x="1239" y="847089"/>
                  </a:lnTo>
                  <a:lnTo>
                    <a:pt x="1269" y="847725"/>
                  </a:lnTo>
                  <a:lnTo>
                    <a:pt x="5609" y="873760"/>
                  </a:lnTo>
                  <a:lnTo>
                    <a:pt x="5714" y="874394"/>
                  </a:lnTo>
                  <a:lnTo>
                    <a:pt x="13335" y="901700"/>
                  </a:lnTo>
                  <a:lnTo>
                    <a:pt x="24130" y="928369"/>
                  </a:lnTo>
                  <a:lnTo>
                    <a:pt x="27939" y="926464"/>
                  </a:lnTo>
                  <a:lnTo>
                    <a:pt x="17144" y="899794"/>
                  </a:lnTo>
                  <a:lnTo>
                    <a:pt x="10160" y="873760"/>
                  </a:lnTo>
                  <a:lnTo>
                    <a:pt x="5820" y="847725"/>
                  </a:lnTo>
                  <a:lnTo>
                    <a:pt x="5714" y="847089"/>
                  </a:lnTo>
                  <a:lnTo>
                    <a:pt x="3810" y="821689"/>
                  </a:lnTo>
                  <a:lnTo>
                    <a:pt x="8255" y="777875"/>
                  </a:lnTo>
                  <a:lnTo>
                    <a:pt x="21589" y="737235"/>
                  </a:lnTo>
                  <a:lnTo>
                    <a:pt x="42544" y="700404"/>
                  </a:lnTo>
                  <a:lnTo>
                    <a:pt x="71119" y="669289"/>
                  </a:lnTo>
                  <a:lnTo>
                    <a:pt x="107314" y="643889"/>
                  </a:lnTo>
                  <a:lnTo>
                    <a:pt x="149860" y="626744"/>
                  </a:lnTo>
                  <a:lnTo>
                    <a:pt x="2265045" y="5079"/>
                  </a:lnTo>
                  <a:lnTo>
                    <a:pt x="2269490" y="5079"/>
                  </a:lnTo>
                  <a:lnTo>
                    <a:pt x="2266950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00575" y="1987803"/>
              <a:ext cx="3784600" cy="3924300"/>
            </a:xfrm>
            <a:custGeom>
              <a:avLst/>
              <a:gdLst/>
              <a:ahLst/>
              <a:cxnLst/>
              <a:rect l="l" t="t" r="r" b="b"/>
              <a:pathLst>
                <a:path w="3784600" h="3924300">
                  <a:moveTo>
                    <a:pt x="2204084" y="0"/>
                  </a:moveTo>
                  <a:lnTo>
                    <a:pt x="2160270" y="635"/>
                  </a:lnTo>
                  <a:lnTo>
                    <a:pt x="2116454" y="8890"/>
                  </a:lnTo>
                  <a:lnTo>
                    <a:pt x="0" y="631190"/>
                  </a:lnTo>
                  <a:lnTo>
                    <a:pt x="1520825" y="3924300"/>
                  </a:lnTo>
                  <a:lnTo>
                    <a:pt x="3637915" y="3302000"/>
                  </a:lnTo>
                  <a:lnTo>
                    <a:pt x="3682365" y="3283585"/>
                  </a:lnTo>
                  <a:lnTo>
                    <a:pt x="3719195" y="3256915"/>
                  </a:lnTo>
                  <a:lnTo>
                    <a:pt x="3748404" y="3223895"/>
                  </a:lnTo>
                  <a:lnTo>
                    <a:pt x="3769359" y="3185160"/>
                  </a:lnTo>
                  <a:lnTo>
                    <a:pt x="3782059" y="3141980"/>
                  </a:lnTo>
                  <a:lnTo>
                    <a:pt x="3784600" y="3095625"/>
                  </a:lnTo>
                  <a:lnTo>
                    <a:pt x="3777615" y="3047365"/>
                  </a:lnTo>
                  <a:lnTo>
                    <a:pt x="3760470" y="2999105"/>
                  </a:lnTo>
                  <a:lnTo>
                    <a:pt x="2456815" y="175895"/>
                  </a:lnTo>
                  <a:lnTo>
                    <a:pt x="2433320" y="134620"/>
                  </a:lnTo>
                  <a:lnTo>
                    <a:pt x="2404745" y="98425"/>
                  </a:lnTo>
                  <a:lnTo>
                    <a:pt x="2370454" y="66675"/>
                  </a:lnTo>
                  <a:lnTo>
                    <a:pt x="2332354" y="40640"/>
                  </a:lnTo>
                  <a:lnTo>
                    <a:pt x="2291715" y="20320"/>
                  </a:lnTo>
                  <a:lnTo>
                    <a:pt x="2248534" y="6985"/>
                  </a:lnTo>
                  <a:lnTo>
                    <a:pt x="2204084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98034" y="1984628"/>
              <a:ext cx="3790315" cy="3929379"/>
            </a:xfrm>
            <a:custGeom>
              <a:avLst/>
              <a:gdLst/>
              <a:ahLst/>
              <a:cxnLst/>
              <a:rect l="l" t="t" r="r" b="b"/>
              <a:pathLst>
                <a:path w="3790315" h="3929379">
                  <a:moveTo>
                    <a:pt x="2119630" y="9525"/>
                  </a:moveTo>
                  <a:lnTo>
                    <a:pt x="0" y="632460"/>
                  </a:lnTo>
                  <a:lnTo>
                    <a:pt x="1522729" y="3929380"/>
                  </a:lnTo>
                  <a:lnTo>
                    <a:pt x="1539875" y="3924300"/>
                  </a:lnTo>
                  <a:lnTo>
                    <a:pt x="1525269" y="3924300"/>
                  </a:lnTo>
                  <a:lnTo>
                    <a:pt x="5714" y="635635"/>
                  </a:lnTo>
                  <a:lnTo>
                    <a:pt x="2120265" y="13970"/>
                  </a:lnTo>
                  <a:lnTo>
                    <a:pt x="2119630" y="9525"/>
                  </a:lnTo>
                  <a:close/>
                </a:path>
                <a:path w="3790315" h="3929379">
                  <a:moveTo>
                    <a:pt x="2236469" y="4445"/>
                  </a:moveTo>
                  <a:lnTo>
                    <a:pt x="2188844" y="4445"/>
                  </a:lnTo>
                  <a:lnTo>
                    <a:pt x="2235199" y="8255"/>
                  </a:lnTo>
                  <a:lnTo>
                    <a:pt x="2280919" y="20320"/>
                  </a:lnTo>
                  <a:lnTo>
                    <a:pt x="2324735" y="40005"/>
                  </a:lnTo>
                  <a:lnTo>
                    <a:pt x="2366010" y="66040"/>
                  </a:lnTo>
                  <a:lnTo>
                    <a:pt x="2402205" y="98425"/>
                  </a:lnTo>
                  <a:lnTo>
                    <a:pt x="2433319" y="136525"/>
                  </a:lnTo>
                  <a:lnTo>
                    <a:pt x="2458085" y="179705"/>
                  </a:lnTo>
                  <a:lnTo>
                    <a:pt x="3761740" y="3002280"/>
                  </a:lnTo>
                  <a:lnTo>
                    <a:pt x="3780155" y="3054985"/>
                  </a:lnTo>
                  <a:lnTo>
                    <a:pt x="3785869" y="3107055"/>
                  </a:lnTo>
                  <a:lnTo>
                    <a:pt x="3781424" y="3150870"/>
                  </a:lnTo>
                  <a:lnTo>
                    <a:pt x="3768724" y="3192145"/>
                  </a:lnTo>
                  <a:lnTo>
                    <a:pt x="3747769" y="3228340"/>
                  </a:lnTo>
                  <a:lnTo>
                    <a:pt x="3718560" y="3259455"/>
                  </a:lnTo>
                  <a:lnTo>
                    <a:pt x="3682999" y="3284855"/>
                  </a:lnTo>
                  <a:lnTo>
                    <a:pt x="3640455" y="3302000"/>
                  </a:lnTo>
                  <a:lnTo>
                    <a:pt x="1525269" y="3924300"/>
                  </a:lnTo>
                  <a:lnTo>
                    <a:pt x="1539875" y="3924300"/>
                  </a:lnTo>
                  <a:lnTo>
                    <a:pt x="3641724" y="3306445"/>
                  </a:lnTo>
                  <a:lnTo>
                    <a:pt x="3684905" y="3288665"/>
                  </a:lnTo>
                  <a:lnTo>
                    <a:pt x="3721735" y="3262630"/>
                  </a:lnTo>
                  <a:lnTo>
                    <a:pt x="3750944" y="3230880"/>
                  </a:lnTo>
                  <a:lnTo>
                    <a:pt x="3772535" y="3193415"/>
                  </a:lnTo>
                  <a:lnTo>
                    <a:pt x="3785869" y="3152140"/>
                  </a:lnTo>
                  <a:lnTo>
                    <a:pt x="3790315" y="3107055"/>
                  </a:lnTo>
                  <a:lnTo>
                    <a:pt x="3789075" y="3081655"/>
                  </a:lnTo>
                  <a:lnTo>
                    <a:pt x="3789044" y="3081020"/>
                  </a:lnTo>
                  <a:lnTo>
                    <a:pt x="3784085" y="3054985"/>
                  </a:lnTo>
                  <a:lnTo>
                    <a:pt x="3783965" y="3054350"/>
                  </a:lnTo>
                  <a:lnTo>
                    <a:pt x="3776344" y="3027680"/>
                  </a:lnTo>
                  <a:lnTo>
                    <a:pt x="2461894" y="177800"/>
                  </a:lnTo>
                  <a:lnTo>
                    <a:pt x="2437130" y="133985"/>
                  </a:lnTo>
                  <a:lnTo>
                    <a:pt x="2405380" y="95250"/>
                  </a:lnTo>
                  <a:lnTo>
                    <a:pt x="2368549" y="62230"/>
                  </a:lnTo>
                  <a:lnTo>
                    <a:pt x="2327274" y="36195"/>
                  </a:lnTo>
                  <a:lnTo>
                    <a:pt x="2282824" y="16510"/>
                  </a:lnTo>
                  <a:lnTo>
                    <a:pt x="2236469" y="4445"/>
                  </a:lnTo>
                  <a:close/>
                </a:path>
                <a:path w="3790315" h="3929379">
                  <a:moveTo>
                    <a:pt x="2188844" y="0"/>
                  </a:moveTo>
                  <a:lnTo>
                    <a:pt x="2171065" y="635"/>
                  </a:lnTo>
                  <a:lnTo>
                    <a:pt x="2153919" y="2540"/>
                  </a:lnTo>
                  <a:lnTo>
                    <a:pt x="2136140" y="5080"/>
                  </a:lnTo>
                  <a:lnTo>
                    <a:pt x="2119630" y="9525"/>
                  </a:lnTo>
                  <a:lnTo>
                    <a:pt x="2120265" y="13970"/>
                  </a:lnTo>
                  <a:lnTo>
                    <a:pt x="2137410" y="9525"/>
                  </a:lnTo>
                  <a:lnTo>
                    <a:pt x="2154555" y="6350"/>
                  </a:lnTo>
                  <a:lnTo>
                    <a:pt x="2171699" y="4445"/>
                  </a:lnTo>
                  <a:lnTo>
                    <a:pt x="2236469" y="4445"/>
                  </a:lnTo>
                  <a:lnTo>
                    <a:pt x="2235835" y="3810"/>
                  </a:lnTo>
                  <a:lnTo>
                    <a:pt x="2188844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46984" y="2446908"/>
              <a:ext cx="5396865" cy="3688715"/>
            </a:xfrm>
            <a:custGeom>
              <a:avLst/>
              <a:gdLst/>
              <a:ahLst/>
              <a:cxnLst/>
              <a:rect l="l" t="t" r="r" b="b"/>
              <a:pathLst>
                <a:path w="5396865" h="3688715">
                  <a:moveTo>
                    <a:pt x="2816225" y="3173095"/>
                  </a:moveTo>
                  <a:lnTo>
                    <a:pt x="1116329" y="3672840"/>
                  </a:lnTo>
                  <a:lnTo>
                    <a:pt x="1123950" y="3688715"/>
                  </a:lnTo>
                  <a:lnTo>
                    <a:pt x="2823210" y="3189604"/>
                  </a:lnTo>
                  <a:lnTo>
                    <a:pt x="2816225" y="3173095"/>
                  </a:lnTo>
                  <a:close/>
                </a:path>
                <a:path w="5396865" h="3688715">
                  <a:moveTo>
                    <a:pt x="2704465" y="2931795"/>
                  </a:moveTo>
                  <a:lnTo>
                    <a:pt x="1005204" y="3430904"/>
                  </a:lnTo>
                  <a:lnTo>
                    <a:pt x="1012189" y="3447415"/>
                  </a:lnTo>
                  <a:lnTo>
                    <a:pt x="2711450" y="2947670"/>
                  </a:lnTo>
                  <a:lnTo>
                    <a:pt x="2704465" y="2931795"/>
                  </a:lnTo>
                  <a:close/>
                </a:path>
                <a:path w="5396865" h="3688715">
                  <a:moveTo>
                    <a:pt x="2592704" y="2689860"/>
                  </a:moveTo>
                  <a:lnTo>
                    <a:pt x="893444" y="3189604"/>
                  </a:lnTo>
                  <a:lnTo>
                    <a:pt x="900429" y="3205479"/>
                  </a:lnTo>
                  <a:lnTo>
                    <a:pt x="2600325" y="2706370"/>
                  </a:lnTo>
                  <a:lnTo>
                    <a:pt x="2592704" y="2689860"/>
                  </a:lnTo>
                  <a:close/>
                </a:path>
                <a:path w="5396865" h="3688715">
                  <a:moveTo>
                    <a:pt x="2480944" y="2448560"/>
                  </a:moveTo>
                  <a:lnTo>
                    <a:pt x="781685" y="2947670"/>
                  </a:lnTo>
                  <a:lnTo>
                    <a:pt x="789304" y="2964179"/>
                  </a:lnTo>
                  <a:lnTo>
                    <a:pt x="2488565" y="2464435"/>
                  </a:lnTo>
                  <a:lnTo>
                    <a:pt x="2480944" y="2448560"/>
                  </a:lnTo>
                  <a:close/>
                </a:path>
                <a:path w="5396865" h="3688715">
                  <a:moveTo>
                    <a:pt x="5389245" y="2416810"/>
                  </a:moveTo>
                  <a:lnTo>
                    <a:pt x="3689985" y="2916554"/>
                  </a:lnTo>
                  <a:lnTo>
                    <a:pt x="3697604" y="2932429"/>
                  </a:lnTo>
                  <a:lnTo>
                    <a:pt x="5396865" y="2432685"/>
                  </a:lnTo>
                  <a:lnTo>
                    <a:pt x="5389245" y="2416810"/>
                  </a:lnTo>
                  <a:close/>
                </a:path>
                <a:path w="5396865" h="3688715">
                  <a:moveTo>
                    <a:pt x="2369185" y="2206625"/>
                  </a:moveTo>
                  <a:lnTo>
                    <a:pt x="669925" y="2706370"/>
                  </a:lnTo>
                  <a:lnTo>
                    <a:pt x="677544" y="2722245"/>
                  </a:lnTo>
                  <a:lnTo>
                    <a:pt x="2376804" y="2222500"/>
                  </a:lnTo>
                  <a:lnTo>
                    <a:pt x="2369185" y="2206625"/>
                  </a:lnTo>
                  <a:close/>
                </a:path>
                <a:path w="5396865" h="3688715">
                  <a:moveTo>
                    <a:pt x="5278120" y="2174875"/>
                  </a:moveTo>
                  <a:lnTo>
                    <a:pt x="3578225" y="2674620"/>
                  </a:lnTo>
                  <a:lnTo>
                    <a:pt x="3585844" y="2690495"/>
                  </a:lnTo>
                  <a:lnTo>
                    <a:pt x="5285105" y="2191385"/>
                  </a:lnTo>
                  <a:lnTo>
                    <a:pt x="5278120" y="2174875"/>
                  </a:lnTo>
                  <a:close/>
                </a:path>
                <a:path w="5396865" h="3688715">
                  <a:moveTo>
                    <a:pt x="2257425" y="1964689"/>
                  </a:moveTo>
                  <a:lnTo>
                    <a:pt x="558164" y="2464435"/>
                  </a:lnTo>
                  <a:lnTo>
                    <a:pt x="565784" y="2480310"/>
                  </a:lnTo>
                  <a:lnTo>
                    <a:pt x="2265044" y="1981200"/>
                  </a:lnTo>
                  <a:lnTo>
                    <a:pt x="2257425" y="1964689"/>
                  </a:lnTo>
                  <a:close/>
                </a:path>
                <a:path w="5396865" h="3688715">
                  <a:moveTo>
                    <a:pt x="5166360" y="1933575"/>
                  </a:moveTo>
                  <a:lnTo>
                    <a:pt x="3467100" y="2433320"/>
                  </a:lnTo>
                  <a:lnTo>
                    <a:pt x="3474085" y="2449195"/>
                  </a:lnTo>
                  <a:lnTo>
                    <a:pt x="5173980" y="1949450"/>
                  </a:lnTo>
                  <a:lnTo>
                    <a:pt x="5166360" y="1933575"/>
                  </a:lnTo>
                  <a:close/>
                </a:path>
                <a:path w="5396865" h="3688715">
                  <a:moveTo>
                    <a:pt x="2146300" y="1723389"/>
                  </a:moveTo>
                  <a:lnTo>
                    <a:pt x="446404" y="2222500"/>
                  </a:lnTo>
                  <a:lnTo>
                    <a:pt x="454025" y="2239010"/>
                  </a:lnTo>
                  <a:lnTo>
                    <a:pt x="2153285" y="1739264"/>
                  </a:lnTo>
                  <a:lnTo>
                    <a:pt x="2146300" y="1723389"/>
                  </a:lnTo>
                  <a:close/>
                </a:path>
                <a:path w="5396865" h="3688715">
                  <a:moveTo>
                    <a:pt x="5054599" y="1691639"/>
                  </a:moveTo>
                  <a:lnTo>
                    <a:pt x="3355340" y="2191385"/>
                  </a:lnTo>
                  <a:lnTo>
                    <a:pt x="3362960" y="2207260"/>
                  </a:lnTo>
                  <a:lnTo>
                    <a:pt x="5062220" y="1708150"/>
                  </a:lnTo>
                  <a:lnTo>
                    <a:pt x="5054599" y="1691639"/>
                  </a:lnTo>
                  <a:close/>
                </a:path>
                <a:path w="5396865" h="3688715">
                  <a:moveTo>
                    <a:pt x="2034539" y="1481454"/>
                  </a:moveTo>
                  <a:lnTo>
                    <a:pt x="335279" y="1981200"/>
                  </a:lnTo>
                  <a:lnTo>
                    <a:pt x="342264" y="1997075"/>
                  </a:lnTo>
                  <a:lnTo>
                    <a:pt x="2042160" y="1497964"/>
                  </a:lnTo>
                  <a:lnTo>
                    <a:pt x="2034539" y="1481454"/>
                  </a:lnTo>
                  <a:close/>
                </a:path>
                <a:path w="5396865" h="3688715">
                  <a:moveTo>
                    <a:pt x="4942840" y="1450339"/>
                  </a:moveTo>
                  <a:lnTo>
                    <a:pt x="3243579" y="1949450"/>
                  </a:lnTo>
                  <a:lnTo>
                    <a:pt x="3251200" y="1965959"/>
                  </a:lnTo>
                  <a:lnTo>
                    <a:pt x="4950460" y="1466214"/>
                  </a:lnTo>
                  <a:lnTo>
                    <a:pt x="4942840" y="1450339"/>
                  </a:lnTo>
                  <a:close/>
                </a:path>
                <a:path w="5396865" h="3688715">
                  <a:moveTo>
                    <a:pt x="1922779" y="1240154"/>
                  </a:moveTo>
                  <a:lnTo>
                    <a:pt x="223519" y="1739264"/>
                  </a:lnTo>
                  <a:lnTo>
                    <a:pt x="231139" y="1755775"/>
                  </a:lnTo>
                  <a:lnTo>
                    <a:pt x="1930400" y="1256029"/>
                  </a:lnTo>
                  <a:lnTo>
                    <a:pt x="1922779" y="1240154"/>
                  </a:lnTo>
                  <a:close/>
                </a:path>
                <a:path w="5396865" h="3688715">
                  <a:moveTo>
                    <a:pt x="4831080" y="1208404"/>
                  </a:moveTo>
                  <a:lnTo>
                    <a:pt x="3131819" y="1708150"/>
                  </a:lnTo>
                  <a:lnTo>
                    <a:pt x="3139440" y="1724025"/>
                  </a:lnTo>
                  <a:lnTo>
                    <a:pt x="4838699" y="1224279"/>
                  </a:lnTo>
                  <a:lnTo>
                    <a:pt x="4831080" y="1208404"/>
                  </a:lnTo>
                  <a:close/>
                </a:path>
                <a:path w="5396865" h="3688715">
                  <a:moveTo>
                    <a:pt x="1811019" y="998219"/>
                  </a:moveTo>
                  <a:lnTo>
                    <a:pt x="111759" y="1497964"/>
                  </a:lnTo>
                  <a:lnTo>
                    <a:pt x="119379" y="1513839"/>
                  </a:lnTo>
                  <a:lnTo>
                    <a:pt x="1818639" y="1014094"/>
                  </a:lnTo>
                  <a:lnTo>
                    <a:pt x="1811019" y="998219"/>
                  </a:lnTo>
                  <a:close/>
                </a:path>
                <a:path w="5396865" h="3688715">
                  <a:moveTo>
                    <a:pt x="4719955" y="966469"/>
                  </a:moveTo>
                  <a:lnTo>
                    <a:pt x="3020060" y="1466214"/>
                  </a:lnTo>
                  <a:lnTo>
                    <a:pt x="3027679" y="1482089"/>
                  </a:lnTo>
                  <a:lnTo>
                    <a:pt x="4726940" y="982979"/>
                  </a:lnTo>
                  <a:lnTo>
                    <a:pt x="4719955" y="966469"/>
                  </a:lnTo>
                  <a:close/>
                </a:path>
                <a:path w="5396865" h="3688715">
                  <a:moveTo>
                    <a:pt x="1699260" y="756285"/>
                  </a:moveTo>
                  <a:lnTo>
                    <a:pt x="0" y="1256029"/>
                  </a:lnTo>
                  <a:lnTo>
                    <a:pt x="7619" y="1271904"/>
                  </a:lnTo>
                  <a:lnTo>
                    <a:pt x="1706879" y="772794"/>
                  </a:lnTo>
                  <a:lnTo>
                    <a:pt x="1699260" y="756285"/>
                  </a:lnTo>
                  <a:close/>
                </a:path>
                <a:path w="5396865" h="3688715">
                  <a:moveTo>
                    <a:pt x="4608195" y="725169"/>
                  </a:moveTo>
                  <a:lnTo>
                    <a:pt x="2908935" y="1224279"/>
                  </a:lnTo>
                  <a:lnTo>
                    <a:pt x="2915919" y="1240789"/>
                  </a:lnTo>
                  <a:lnTo>
                    <a:pt x="4615815" y="741044"/>
                  </a:lnTo>
                  <a:lnTo>
                    <a:pt x="4608195" y="725169"/>
                  </a:lnTo>
                  <a:close/>
                </a:path>
                <a:path w="5396865" h="3688715">
                  <a:moveTo>
                    <a:pt x="4496435" y="483235"/>
                  </a:moveTo>
                  <a:lnTo>
                    <a:pt x="2797175" y="982979"/>
                  </a:lnTo>
                  <a:lnTo>
                    <a:pt x="2804794" y="998854"/>
                  </a:lnTo>
                  <a:lnTo>
                    <a:pt x="4504055" y="499744"/>
                  </a:lnTo>
                  <a:lnTo>
                    <a:pt x="4496435" y="483235"/>
                  </a:lnTo>
                  <a:close/>
                </a:path>
                <a:path w="5396865" h="3688715">
                  <a:moveTo>
                    <a:pt x="4384674" y="241935"/>
                  </a:moveTo>
                  <a:lnTo>
                    <a:pt x="2685415" y="741044"/>
                  </a:lnTo>
                  <a:lnTo>
                    <a:pt x="2693035" y="757554"/>
                  </a:lnTo>
                  <a:lnTo>
                    <a:pt x="4392295" y="257810"/>
                  </a:lnTo>
                  <a:lnTo>
                    <a:pt x="4384674" y="241935"/>
                  </a:lnTo>
                  <a:close/>
                </a:path>
                <a:path w="5396865" h="3688715">
                  <a:moveTo>
                    <a:pt x="4272915" y="0"/>
                  </a:moveTo>
                  <a:lnTo>
                    <a:pt x="2573654" y="499744"/>
                  </a:lnTo>
                  <a:lnTo>
                    <a:pt x="2581275" y="515619"/>
                  </a:lnTo>
                  <a:lnTo>
                    <a:pt x="4280535" y="15875"/>
                  </a:lnTo>
                  <a:lnTo>
                    <a:pt x="427291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16425" y="2521203"/>
              <a:ext cx="1658620" cy="3559175"/>
            </a:xfrm>
            <a:custGeom>
              <a:avLst/>
              <a:gdLst/>
              <a:ahLst/>
              <a:cxnLst/>
              <a:rect l="l" t="t" r="r" b="b"/>
              <a:pathLst>
                <a:path w="1658620" h="3559175">
                  <a:moveTo>
                    <a:pt x="15875" y="0"/>
                  </a:moveTo>
                  <a:lnTo>
                    <a:pt x="8254" y="3175"/>
                  </a:lnTo>
                  <a:lnTo>
                    <a:pt x="0" y="6985"/>
                  </a:lnTo>
                  <a:lnTo>
                    <a:pt x="1643379" y="3559175"/>
                  </a:lnTo>
                  <a:lnTo>
                    <a:pt x="1658620" y="3552190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03469" y="3959478"/>
              <a:ext cx="459105" cy="171450"/>
            </a:xfrm>
            <a:custGeom>
              <a:avLst/>
              <a:gdLst/>
              <a:ahLst/>
              <a:cxnLst/>
              <a:rect l="l" t="t" r="r" b="b"/>
              <a:pathLst>
                <a:path w="459104" h="171450">
                  <a:moveTo>
                    <a:pt x="429894" y="0"/>
                  </a:moveTo>
                  <a:lnTo>
                    <a:pt x="16509" y="119380"/>
                  </a:lnTo>
                  <a:lnTo>
                    <a:pt x="0" y="141605"/>
                  </a:lnTo>
                  <a:lnTo>
                    <a:pt x="2539" y="152400"/>
                  </a:lnTo>
                  <a:lnTo>
                    <a:pt x="9525" y="161925"/>
                  </a:lnTo>
                  <a:lnTo>
                    <a:pt x="18414" y="168275"/>
                  </a:lnTo>
                  <a:lnTo>
                    <a:pt x="29209" y="171450"/>
                  </a:lnTo>
                  <a:lnTo>
                    <a:pt x="40004" y="170815"/>
                  </a:lnTo>
                  <a:lnTo>
                    <a:pt x="443229" y="52070"/>
                  </a:lnTo>
                  <a:lnTo>
                    <a:pt x="452119" y="46990"/>
                  </a:lnTo>
                  <a:lnTo>
                    <a:pt x="457200" y="39370"/>
                  </a:lnTo>
                  <a:lnTo>
                    <a:pt x="459104" y="29845"/>
                  </a:lnTo>
                  <a:lnTo>
                    <a:pt x="456564" y="19050"/>
                  </a:lnTo>
                  <a:lnTo>
                    <a:pt x="449579" y="9525"/>
                  </a:lnTo>
                  <a:lnTo>
                    <a:pt x="440689" y="3175"/>
                  </a:lnTo>
                  <a:lnTo>
                    <a:pt x="42989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03469" y="3959478"/>
              <a:ext cx="459105" cy="171450"/>
            </a:xfrm>
            <a:custGeom>
              <a:avLst/>
              <a:gdLst/>
              <a:ahLst/>
              <a:cxnLst/>
              <a:rect l="l" t="t" r="r" b="b"/>
              <a:pathLst>
                <a:path w="459104" h="171450">
                  <a:moveTo>
                    <a:pt x="443229" y="52070"/>
                  </a:moveTo>
                  <a:lnTo>
                    <a:pt x="40004" y="170815"/>
                  </a:lnTo>
                  <a:lnTo>
                    <a:pt x="29209" y="171450"/>
                  </a:lnTo>
                  <a:lnTo>
                    <a:pt x="18414" y="168275"/>
                  </a:lnTo>
                  <a:lnTo>
                    <a:pt x="9525" y="161925"/>
                  </a:lnTo>
                  <a:lnTo>
                    <a:pt x="2539" y="152400"/>
                  </a:lnTo>
                  <a:lnTo>
                    <a:pt x="0" y="141605"/>
                  </a:lnTo>
                  <a:lnTo>
                    <a:pt x="1904" y="132080"/>
                  </a:lnTo>
                  <a:lnTo>
                    <a:pt x="7619" y="124460"/>
                  </a:lnTo>
                  <a:lnTo>
                    <a:pt x="16509" y="119380"/>
                  </a:lnTo>
                  <a:lnTo>
                    <a:pt x="419100" y="635"/>
                  </a:lnTo>
                  <a:lnTo>
                    <a:pt x="429894" y="0"/>
                  </a:lnTo>
                  <a:lnTo>
                    <a:pt x="440689" y="3175"/>
                  </a:lnTo>
                  <a:lnTo>
                    <a:pt x="449579" y="9525"/>
                  </a:lnTo>
                  <a:lnTo>
                    <a:pt x="456564" y="19050"/>
                  </a:lnTo>
                  <a:lnTo>
                    <a:pt x="459104" y="29845"/>
                  </a:lnTo>
                  <a:lnTo>
                    <a:pt x="457200" y="39370"/>
                  </a:lnTo>
                  <a:lnTo>
                    <a:pt x="452119" y="46990"/>
                  </a:lnTo>
                  <a:lnTo>
                    <a:pt x="443229" y="52070"/>
                  </a:lnTo>
                  <a:close/>
                </a:path>
              </a:pathLst>
            </a:custGeom>
            <a:ln w="25603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37150" y="4465573"/>
              <a:ext cx="458470" cy="171450"/>
            </a:xfrm>
            <a:custGeom>
              <a:avLst/>
              <a:gdLst/>
              <a:ahLst/>
              <a:cxnLst/>
              <a:rect l="l" t="t" r="r" b="b"/>
              <a:pathLst>
                <a:path w="458470" h="171450">
                  <a:moveTo>
                    <a:pt x="429895" y="0"/>
                  </a:moveTo>
                  <a:lnTo>
                    <a:pt x="15875" y="119380"/>
                  </a:lnTo>
                  <a:lnTo>
                    <a:pt x="0" y="142239"/>
                  </a:lnTo>
                  <a:lnTo>
                    <a:pt x="2539" y="152400"/>
                  </a:lnTo>
                  <a:lnTo>
                    <a:pt x="8889" y="161925"/>
                  </a:lnTo>
                  <a:lnTo>
                    <a:pt x="17779" y="168275"/>
                  </a:lnTo>
                  <a:lnTo>
                    <a:pt x="28575" y="171450"/>
                  </a:lnTo>
                  <a:lnTo>
                    <a:pt x="39370" y="170814"/>
                  </a:lnTo>
                  <a:lnTo>
                    <a:pt x="442595" y="52069"/>
                  </a:lnTo>
                  <a:lnTo>
                    <a:pt x="451485" y="46989"/>
                  </a:lnTo>
                  <a:lnTo>
                    <a:pt x="456564" y="39369"/>
                  </a:lnTo>
                  <a:lnTo>
                    <a:pt x="458470" y="29844"/>
                  </a:lnTo>
                  <a:lnTo>
                    <a:pt x="455929" y="19050"/>
                  </a:lnTo>
                  <a:lnTo>
                    <a:pt x="449579" y="9525"/>
                  </a:lnTo>
                  <a:lnTo>
                    <a:pt x="440054" y="3175"/>
                  </a:lnTo>
                  <a:lnTo>
                    <a:pt x="429895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37150" y="4465573"/>
              <a:ext cx="458470" cy="171450"/>
            </a:xfrm>
            <a:custGeom>
              <a:avLst/>
              <a:gdLst/>
              <a:ahLst/>
              <a:cxnLst/>
              <a:rect l="l" t="t" r="r" b="b"/>
              <a:pathLst>
                <a:path w="458470" h="171450">
                  <a:moveTo>
                    <a:pt x="442595" y="52069"/>
                  </a:moveTo>
                  <a:lnTo>
                    <a:pt x="39370" y="170814"/>
                  </a:lnTo>
                  <a:lnTo>
                    <a:pt x="28575" y="171450"/>
                  </a:lnTo>
                  <a:lnTo>
                    <a:pt x="17779" y="168275"/>
                  </a:lnTo>
                  <a:lnTo>
                    <a:pt x="8889" y="161925"/>
                  </a:lnTo>
                  <a:lnTo>
                    <a:pt x="2539" y="152400"/>
                  </a:lnTo>
                  <a:lnTo>
                    <a:pt x="0" y="142239"/>
                  </a:lnTo>
                  <a:lnTo>
                    <a:pt x="1270" y="132080"/>
                  </a:lnTo>
                  <a:lnTo>
                    <a:pt x="6985" y="124460"/>
                  </a:lnTo>
                  <a:lnTo>
                    <a:pt x="15875" y="119380"/>
                  </a:lnTo>
                  <a:lnTo>
                    <a:pt x="419100" y="1269"/>
                  </a:lnTo>
                  <a:lnTo>
                    <a:pt x="429895" y="0"/>
                  </a:lnTo>
                  <a:lnTo>
                    <a:pt x="440054" y="3175"/>
                  </a:lnTo>
                  <a:lnTo>
                    <a:pt x="449579" y="9525"/>
                  </a:lnTo>
                  <a:lnTo>
                    <a:pt x="455929" y="19050"/>
                  </a:lnTo>
                  <a:lnTo>
                    <a:pt x="458470" y="29844"/>
                  </a:lnTo>
                  <a:lnTo>
                    <a:pt x="456564" y="39369"/>
                  </a:lnTo>
                  <a:lnTo>
                    <a:pt x="451485" y="46989"/>
                  </a:lnTo>
                  <a:lnTo>
                    <a:pt x="442595" y="52069"/>
                  </a:lnTo>
                  <a:close/>
                </a:path>
              </a:pathLst>
            </a:custGeom>
            <a:ln w="25603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70829" y="4971668"/>
              <a:ext cx="458470" cy="171450"/>
            </a:xfrm>
            <a:custGeom>
              <a:avLst/>
              <a:gdLst/>
              <a:ahLst/>
              <a:cxnLst/>
              <a:rect l="l" t="t" r="r" b="b"/>
              <a:pathLst>
                <a:path w="458470" h="171450">
                  <a:moveTo>
                    <a:pt x="429895" y="0"/>
                  </a:moveTo>
                  <a:lnTo>
                    <a:pt x="15875" y="119380"/>
                  </a:lnTo>
                  <a:lnTo>
                    <a:pt x="0" y="142240"/>
                  </a:lnTo>
                  <a:lnTo>
                    <a:pt x="2540" y="152400"/>
                  </a:lnTo>
                  <a:lnTo>
                    <a:pt x="8890" y="161925"/>
                  </a:lnTo>
                  <a:lnTo>
                    <a:pt x="18415" y="168275"/>
                  </a:lnTo>
                  <a:lnTo>
                    <a:pt x="28575" y="171450"/>
                  </a:lnTo>
                  <a:lnTo>
                    <a:pt x="39370" y="170815"/>
                  </a:lnTo>
                  <a:lnTo>
                    <a:pt x="442595" y="52070"/>
                  </a:lnTo>
                  <a:lnTo>
                    <a:pt x="451485" y="46990"/>
                  </a:lnTo>
                  <a:lnTo>
                    <a:pt x="457200" y="39370"/>
                  </a:lnTo>
                  <a:lnTo>
                    <a:pt x="458470" y="29845"/>
                  </a:lnTo>
                  <a:lnTo>
                    <a:pt x="455930" y="19050"/>
                  </a:lnTo>
                  <a:lnTo>
                    <a:pt x="449580" y="10160"/>
                  </a:lnTo>
                  <a:lnTo>
                    <a:pt x="440055" y="3175"/>
                  </a:lnTo>
                  <a:lnTo>
                    <a:pt x="429895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70829" y="4971668"/>
              <a:ext cx="458470" cy="171450"/>
            </a:xfrm>
            <a:custGeom>
              <a:avLst/>
              <a:gdLst/>
              <a:ahLst/>
              <a:cxnLst/>
              <a:rect l="l" t="t" r="r" b="b"/>
              <a:pathLst>
                <a:path w="458470" h="171450">
                  <a:moveTo>
                    <a:pt x="442595" y="52070"/>
                  </a:moveTo>
                  <a:lnTo>
                    <a:pt x="39370" y="170815"/>
                  </a:lnTo>
                  <a:lnTo>
                    <a:pt x="28575" y="171450"/>
                  </a:lnTo>
                  <a:lnTo>
                    <a:pt x="18415" y="168275"/>
                  </a:lnTo>
                  <a:lnTo>
                    <a:pt x="8890" y="161925"/>
                  </a:lnTo>
                  <a:lnTo>
                    <a:pt x="2540" y="152400"/>
                  </a:lnTo>
                  <a:lnTo>
                    <a:pt x="0" y="142240"/>
                  </a:lnTo>
                  <a:lnTo>
                    <a:pt x="1270" y="132080"/>
                  </a:lnTo>
                  <a:lnTo>
                    <a:pt x="6985" y="124460"/>
                  </a:lnTo>
                  <a:lnTo>
                    <a:pt x="15875" y="119380"/>
                  </a:lnTo>
                  <a:lnTo>
                    <a:pt x="419100" y="1270"/>
                  </a:lnTo>
                  <a:lnTo>
                    <a:pt x="429895" y="0"/>
                  </a:lnTo>
                  <a:lnTo>
                    <a:pt x="440055" y="3175"/>
                  </a:lnTo>
                  <a:lnTo>
                    <a:pt x="449580" y="10160"/>
                  </a:lnTo>
                  <a:lnTo>
                    <a:pt x="455930" y="19050"/>
                  </a:lnTo>
                  <a:lnTo>
                    <a:pt x="458470" y="29845"/>
                  </a:lnTo>
                  <a:lnTo>
                    <a:pt x="457200" y="39370"/>
                  </a:lnTo>
                  <a:lnTo>
                    <a:pt x="451485" y="46990"/>
                  </a:lnTo>
                  <a:lnTo>
                    <a:pt x="442595" y="52070"/>
                  </a:lnTo>
                  <a:close/>
                </a:path>
              </a:pathLst>
            </a:custGeom>
            <a:ln w="25603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04509" y="5477763"/>
              <a:ext cx="458470" cy="171450"/>
            </a:xfrm>
            <a:custGeom>
              <a:avLst/>
              <a:gdLst/>
              <a:ahLst/>
              <a:cxnLst/>
              <a:rect l="l" t="t" r="r" b="b"/>
              <a:pathLst>
                <a:path w="458470" h="171450">
                  <a:moveTo>
                    <a:pt x="429894" y="0"/>
                  </a:moveTo>
                  <a:lnTo>
                    <a:pt x="15875" y="119380"/>
                  </a:lnTo>
                  <a:lnTo>
                    <a:pt x="0" y="142240"/>
                  </a:lnTo>
                  <a:lnTo>
                    <a:pt x="2539" y="152400"/>
                  </a:lnTo>
                  <a:lnTo>
                    <a:pt x="8889" y="161925"/>
                  </a:lnTo>
                  <a:lnTo>
                    <a:pt x="18414" y="168275"/>
                  </a:lnTo>
                  <a:lnTo>
                    <a:pt x="28575" y="171450"/>
                  </a:lnTo>
                  <a:lnTo>
                    <a:pt x="39369" y="170815"/>
                  </a:lnTo>
                  <a:lnTo>
                    <a:pt x="442594" y="52070"/>
                  </a:lnTo>
                  <a:lnTo>
                    <a:pt x="451485" y="47625"/>
                  </a:lnTo>
                  <a:lnTo>
                    <a:pt x="457200" y="39370"/>
                  </a:lnTo>
                  <a:lnTo>
                    <a:pt x="458469" y="29845"/>
                  </a:lnTo>
                  <a:lnTo>
                    <a:pt x="455929" y="19050"/>
                  </a:lnTo>
                  <a:lnTo>
                    <a:pt x="449579" y="10160"/>
                  </a:lnTo>
                  <a:lnTo>
                    <a:pt x="440689" y="3175"/>
                  </a:lnTo>
                  <a:lnTo>
                    <a:pt x="42989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04509" y="5477763"/>
              <a:ext cx="458470" cy="171450"/>
            </a:xfrm>
            <a:custGeom>
              <a:avLst/>
              <a:gdLst/>
              <a:ahLst/>
              <a:cxnLst/>
              <a:rect l="l" t="t" r="r" b="b"/>
              <a:pathLst>
                <a:path w="458470" h="171450">
                  <a:moveTo>
                    <a:pt x="442594" y="52070"/>
                  </a:moveTo>
                  <a:lnTo>
                    <a:pt x="39369" y="170815"/>
                  </a:lnTo>
                  <a:lnTo>
                    <a:pt x="28575" y="171450"/>
                  </a:lnTo>
                  <a:lnTo>
                    <a:pt x="18414" y="168275"/>
                  </a:lnTo>
                  <a:lnTo>
                    <a:pt x="8889" y="161925"/>
                  </a:lnTo>
                  <a:lnTo>
                    <a:pt x="2539" y="152400"/>
                  </a:lnTo>
                  <a:lnTo>
                    <a:pt x="0" y="142240"/>
                  </a:lnTo>
                  <a:lnTo>
                    <a:pt x="1904" y="132080"/>
                  </a:lnTo>
                  <a:lnTo>
                    <a:pt x="6985" y="124460"/>
                  </a:lnTo>
                  <a:lnTo>
                    <a:pt x="15875" y="119380"/>
                  </a:lnTo>
                  <a:lnTo>
                    <a:pt x="419100" y="1270"/>
                  </a:lnTo>
                  <a:lnTo>
                    <a:pt x="429894" y="0"/>
                  </a:lnTo>
                  <a:lnTo>
                    <a:pt x="440689" y="3175"/>
                  </a:lnTo>
                  <a:lnTo>
                    <a:pt x="449579" y="10160"/>
                  </a:lnTo>
                  <a:lnTo>
                    <a:pt x="455929" y="19050"/>
                  </a:lnTo>
                  <a:lnTo>
                    <a:pt x="458469" y="29845"/>
                  </a:lnTo>
                  <a:lnTo>
                    <a:pt x="457200" y="39370"/>
                  </a:lnTo>
                  <a:lnTo>
                    <a:pt x="451485" y="47625"/>
                  </a:lnTo>
                  <a:lnTo>
                    <a:pt x="442594" y="52070"/>
                  </a:lnTo>
                  <a:close/>
                </a:path>
              </a:pathLst>
            </a:custGeom>
            <a:ln w="25603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1584" y="1853818"/>
              <a:ext cx="2801619" cy="21818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0924" y="3681983"/>
              <a:ext cx="163830" cy="1447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6969" y="3916933"/>
              <a:ext cx="163830" cy="14477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4284" y="4159503"/>
              <a:ext cx="163830" cy="14477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6679" y="4407153"/>
              <a:ext cx="163830" cy="14478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52089" y="4630673"/>
              <a:ext cx="163830" cy="14478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64484" y="4878323"/>
              <a:ext cx="163830" cy="14478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84499" y="5124068"/>
              <a:ext cx="163830" cy="14478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96259" y="5371718"/>
              <a:ext cx="163829" cy="1447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05804" y="3803903"/>
              <a:ext cx="727710" cy="53721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10984" y="2053843"/>
              <a:ext cx="238125" cy="20447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490970" y="2094483"/>
              <a:ext cx="375920" cy="324485"/>
            </a:xfrm>
            <a:custGeom>
              <a:avLst/>
              <a:gdLst/>
              <a:ahLst/>
              <a:cxnLst/>
              <a:rect l="l" t="t" r="r" b="b"/>
              <a:pathLst>
                <a:path w="375920" h="324485">
                  <a:moveTo>
                    <a:pt x="285750" y="0"/>
                  </a:moveTo>
                  <a:lnTo>
                    <a:pt x="248920" y="4444"/>
                  </a:lnTo>
                  <a:lnTo>
                    <a:pt x="217170" y="22225"/>
                  </a:lnTo>
                  <a:lnTo>
                    <a:pt x="193675" y="52069"/>
                  </a:lnTo>
                  <a:lnTo>
                    <a:pt x="175895" y="89535"/>
                  </a:lnTo>
                  <a:lnTo>
                    <a:pt x="138429" y="70485"/>
                  </a:lnTo>
                  <a:lnTo>
                    <a:pt x="66039" y="64769"/>
                  </a:lnTo>
                  <a:lnTo>
                    <a:pt x="9525" y="112394"/>
                  </a:lnTo>
                  <a:lnTo>
                    <a:pt x="0" y="149860"/>
                  </a:lnTo>
                  <a:lnTo>
                    <a:pt x="4444" y="186689"/>
                  </a:lnTo>
                  <a:lnTo>
                    <a:pt x="22225" y="219075"/>
                  </a:lnTo>
                  <a:lnTo>
                    <a:pt x="52070" y="242569"/>
                  </a:lnTo>
                  <a:lnTo>
                    <a:pt x="198120" y="317500"/>
                  </a:lnTo>
                  <a:lnTo>
                    <a:pt x="225425" y="324485"/>
                  </a:lnTo>
                  <a:lnTo>
                    <a:pt x="251459" y="321310"/>
                  </a:lnTo>
                  <a:lnTo>
                    <a:pt x="292100" y="286385"/>
                  </a:lnTo>
                  <a:lnTo>
                    <a:pt x="347345" y="177164"/>
                  </a:lnTo>
                  <a:lnTo>
                    <a:pt x="365125" y="140335"/>
                  </a:lnTo>
                  <a:lnTo>
                    <a:pt x="375920" y="102869"/>
                  </a:lnTo>
                  <a:lnTo>
                    <a:pt x="371475" y="66675"/>
                  </a:lnTo>
                  <a:lnTo>
                    <a:pt x="353059" y="34289"/>
                  </a:lnTo>
                  <a:lnTo>
                    <a:pt x="322579" y="1016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90970" y="2094483"/>
              <a:ext cx="375920" cy="324485"/>
            </a:xfrm>
            <a:custGeom>
              <a:avLst/>
              <a:gdLst/>
              <a:ahLst/>
              <a:cxnLst/>
              <a:rect l="l" t="t" r="r" b="b"/>
              <a:pathLst>
                <a:path w="375920" h="324485">
                  <a:moveTo>
                    <a:pt x="322579" y="10160"/>
                  </a:moveTo>
                  <a:lnTo>
                    <a:pt x="285750" y="0"/>
                  </a:lnTo>
                  <a:lnTo>
                    <a:pt x="248920" y="4444"/>
                  </a:lnTo>
                  <a:lnTo>
                    <a:pt x="217170" y="22225"/>
                  </a:lnTo>
                  <a:lnTo>
                    <a:pt x="193675" y="52069"/>
                  </a:lnTo>
                  <a:lnTo>
                    <a:pt x="175895" y="89535"/>
                  </a:lnTo>
                  <a:lnTo>
                    <a:pt x="138429" y="70485"/>
                  </a:lnTo>
                  <a:lnTo>
                    <a:pt x="102234" y="59689"/>
                  </a:lnTo>
                  <a:lnTo>
                    <a:pt x="66039" y="64769"/>
                  </a:lnTo>
                  <a:lnTo>
                    <a:pt x="33654" y="82550"/>
                  </a:lnTo>
                  <a:lnTo>
                    <a:pt x="9525" y="112394"/>
                  </a:lnTo>
                  <a:lnTo>
                    <a:pt x="0" y="149860"/>
                  </a:lnTo>
                  <a:lnTo>
                    <a:pt x="4444" y="186689"/>
                  </a:lnTo>
                  <a:lnTo>
                    <a:pt x="22225" y="219075"/>
                  </a:lnTo>
                  <a:lnTo>
                    <a:pt x="52070" y="242569"/>
                  </a:lnTo>
                  <a:lnTo>
                    <a:pt x="89534" y="261619"/>
                  </a:lnTo>
                  <a:lnTo>
                    <a:pt x="198120" y="317500"/>
                  </a:lnTo>
                  <a:lnTo>
                    <a:pt x="225425" y="324485"/>
                  </a:lnTo>
                  <a:lnTo>
                    <a:pt x="251459" y="321310"/>
                  </a:lnTo>
                  <a:lnTo>
                    <a:pt x="274954" y="308610"/>
                  </a:lnTo>
                  <a:lnTo>
                    <a:pt x="292100" y="286385"/>
                  </a:lnTo>
                  <a:lnTo>
                    <a:pt x="347345" y="177164"/>
                  </a:lnTo>
                  <a:lnTo>
                    <a:pt x="365125" y="140335"/>
                  </a:lnTo>
                  <a:lnTo>
                    <a:pt x="375920" y="102869"/>
                  </a:lnTo>
                  <a:lnTo>
                    <a:pt x="371475" y="66675"/>
                  </a:lnTo>
                  <a:lnTo>
                    <a:pt x="353059" y="34289"/>
                  </a:lnTo>
                  <a:lnTo>
                    <a:pt x="322579" y="10160"/>
                  </a:lnTo>
                  <a:close/>
                </a:path>
              </a:pathLst>
            </a:custGeom>
            <a:ln w="256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66229" y="2092578"/>
              <a:ext cx="200660" cy="325755"/>
            </a:xfrm>
            <a:custGeom>
              <a:avLst/>
              <a:gdLst/>
              <a:ahLst/>
              <a:cxnLst/>
              <a:rect l="l" t="t" r="r" b="b"/>
              <a:pathLst>
                <a:path w="200659" h="325755">
                  <a:moveTo>
                    <a:pt x="107315" y="0"/>
                  </a:moveTo>
                  <a:lnTo>
                    <a:pt x="70485" y="5715"/>
                  </a:lnTo>
                  <a:lnTo>
                    <a:pt x="38735" y="24765"/>
                  </a:lnTo>
                  <a:lnTo>
                    <a:pt x="15875" y="55245"/>
                  </a:lnTo>
                  <a:lnTo>
                    <a:pt x="0" y="89535"/>
                  </a:lnTo>
                  <a:lnTo>
                    <a:pt x="69850" y="325755"/>
                  </a:lnTo>
                  <a:lnTo>
                    <a:pt x="111760" y="300990"/>
                  </a:lnTo>
                  <a:lnTo>
                    <a:pt x="173990" y="175260"/>
                  </a:lnTo>
                  <a:lnTo>
                    <a:pt x="190500" y="137795"/>
                  </a:lnTo>
                  <a:lnTo>
                    <a:pt x="200660" y="100965"/>
                  </a:lnTo>
                  <a:lnTo>
                    <a:pt x="194945" y="64135"/>
                  </a:lnTo>
                  <a:lnTo>
                    <a:pt x="175895" y="32385"/>
                  </a:lnTo>
                  <a:lnTo>
                    <a:pt x="144779" y="8890"/>
                  </a:lnTo>
                  <a:lnTo>
                    <a:pt x="1073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66229" y="2092578"/>
              <a:ext cx="200660" cy="325755"/>
            </a:xfrm>
            <a:custGeom>
              <a:avLst/>
              <a:gdLst/>
              <a:ahLst/>
              <a:cxnLst/>
              <a:rect l="l" t="t" r="r" b="b"/>
              <a:pathLst>
                <a:path w="200659" h="325755">
                  <a:moveTo>
                    <a:pt x="144779" y="8890"/>
                  </a:moveTo>
                  <a:lnTo>
                    <a:pt x="107315" y="0"/>
                  </a:lnTo>
                  <a:lnTo>
                    <a:pt x="70485" y="5715"/>
                  </a:lnTo>
                  <a:lnTo>
                    <a:pt x="38735" y="24765"/>
                  </a:lnTo>
                  <a:lnTo>
                    <a:pt x="15875" y="55245"/>
                  </a:lnTo>
                  <a:lnTo>
                    <a:pt x="0" y="89535"/>
                  </a:lnTo>
                  <a:lnTo>
                    <a:pt x="69850" y="325755"/>
                  </a:lnTo>
                  <a:lnTo>
                    <a:pt x="111760" y="300990"/>
                  </a:lnTo>
                  <a:lnTo>
                    <a:pt x="173990" y="175260"/>
                  </a:lnTo>
                  <a:lnTo>
                    <a:pt x="190500" y="137795"/>
                  </a:lnTo>
                  <a:lnTo>
                    <a:pt x="200660" y="100965"/>
                  </a:lnTo>
                  <a:lnTo>
                    <a:pt x="194945" y="64135"/>
                  </a:lnTo>
                  <a:lnTo>
                    <a:pt x="175895" y="32385"/>
                  </a:lnTo>
                  <a:lnTo>
                    <a:pt x="144779" y="8890"/>
                  </a:lnTo>
                  <a:close/>
                </a:path>
              </a:pathLst>
            </a:custGeom>
            <a:ln w="256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90970" y="2096388"/>
              <a:ext cx="375920" cy="325120"/>
            </a:xfrm>
            <a:custGeom>
              <a:avLst/>
              <a:gdLst/>
              <a:ahLst/>
              <a:cxnLst/>
              <a:rect l="l" t="t" r="r" b="b"/>
              <a:pathLst>
                <a:path w="375920" h="325119">
                  <a:moveTo>
                    <a:pt x="286384" y="0"/>
                  </a:moveTo>
                  <a:lnTo>
                    <a:pt x="249554" y="4445"/>
                  </a:lnTo>
                  <a:lnTo>
                    <a:pt x="217170" y="22860"/>
                  </a:lnTo>
                  <a:lnTo>
                    <a:pt x="193675" y="52705"/>
                  </a:lnTo>
                  <a:lnTo>
                    <a:pt x="176529" y="89535"/>
                  </a:lnTo>
                  <a:lnTo>
                    <a:pt x="139064" y="70485"/>
                  </a:lnTo>
                  <a:lnTo>
                    <a:pt x="66039" y="64770"/>
                  </a:lnTo>
                  <a:lnTo>
                    <a:pt x="10159" y="112395"/>
                  </a:lnTo>
                  <a:lnTo>
                    <a:pt x="0" y="149860"/>
                  </a:lnTo>
                  <a:lnTo>
                    <a:pt x="5079" y="186689"/>
                  </a:lnTo>
                  <a:lnTo>
                    <a:pt x="22859" y="219075"/>
                  </a:lnTo>
                  <a:lnTo>
                    <a:pt x="52704" y="242570"/>
                  </a:lnTo>
                  <a:lnTo>
                    <a:pt x="198754" y="317500"/>
                  </a:lnTo>
                  <a:lnTo>
                    <a:pt x="225425" y="325120"/>
                  </a:lnTo>
                  <a:lnTo>
                    <a:pt x="252095" y="321945"/>
                  </a:lnTo>
                  <a:lnTo>
                    <a:pt x="292734" y="287020"/>
                  </a:lnTo>
                  <a:lnTo>
                    <a:pt x="347979" y="177164"/>
                  </a:lnTo>
                  <a:lnTo>
                    <a:pt x="365759" y="140335"/>
                  </a:lnTo>
                  <a:lnTo>
                    <a:pt x="375920" y="103505"/>
                  </a:lnTo>
                  <a:lnTo>
                    <a:pt x="372109" y="66675"/>
                  </a:lnTo>
                  <a:lnTo>
                    <a:pt x="353695" y="34289"/>
                  </a:lnTo>
                  <a:lnTo>
                    <a:pt x="323214" y="10160"/>
                  </a:lnTo>
                  <a:lnTo>
                    <a:pt x="286384" y="0"/>
                  </a:lnTo>
                  <a:close/>
                </a:path>
              </a:pathLst>
            </a:custGeom>
            <a:solidFill>
              <a:srgbClr val="EB6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66229" y="2093848"/>
              <a:ext cx="200025" cy="325755"/>
            </a:xfrm>
            <a:custGeom>
              <a:avLst/>
              <a:gdLst/>
              <a:ahLst/>
              <a:cxnLst/>
              <a:rect l="l" t="t" r="r" b="b"/>
              <a:pathLst>
                <a:path w="200025" h="325755">
                  <a:moveTo>
                    <a:pt x="107315" y="0"/>
                  </a:moveTo>
                  <a:lnTo>
                    <a:pt x="70485" y="5714"/>
                  </a:lnTo>
                  <a:lnTo>
                    <a:pt x="38735" y="24764"/>
                  </a:lnTo>
                  <a:lnTo>
                    <a:pt x="15875" y="55245"/>
                  </a:lnTo>
                  <a:lnTo>
                    <a:pt x="0" y="90170"/>
                  </a:lnTo>
                  <a:lnTo>
                    <a:pt x="69850" y="325754"/>
                  </a:lnTo>
                  <a:lnTo>
                    <a:pt x="111760" y="301625"/>
                  </a:lnTo>
                  <a:lnTo>
                    <a:pt x="173990" y="175895"/>
                  </a:lnTo>
                  <a:lnTo>
                    <a:pt x="190500" y="137795"/>
                  </a:lnTo>
                  <a:lnTo>
                    <a:pt x="200025" y="100964"/>
                  </a:lnTo>
                  <a:lnTo>
                    <a:pt x="194945" y="64135"/>
                  </a:lnTo>
                  <a:lnTo>
                    <a:pt x="175895" y="32385"/>
                  </a:lnTo>
                  <a:lnTo>
                    <a:pt x="144145" y="9525"/>
                  </a:lnTo>
                  <a:lnTo>
                    <a:pt x="107315" y="0"/>
                  </a:lnTo>
                  <a:close/>
                </a:path>
              </a:pathLst>
            </a:custGeom>
            <a:solidFill>
              <a:srgbClr val="CC4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13887" y="3421379"/>
              <a:ext cx="188213" cy="18211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49574" y="3449954"/>
              <a:ext cx="81025" cy="1300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Fysisk</a:t>
            </a:r>
            <a:r>
              <a:rPr spc="-140" dirty="0"/>
              <a:t> </a:t>
            </a:r>
            <a:r>
              <a:rPr spc="-10" dirty="0"/>
              <a:t>aktivitet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4989" y="1877656"/>
            <a:ext cx="6879463" cy="49193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5269" y="2095322"/>
            <a:ext cx="3016250" cy="129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0" dirty="0">
                <a:solidFill>
                  <a:srgbClr val="6B932F"/>
                </a:solidFill>
              </a:rPr>
              <a:t>Pause</a:t>
            </a:r>
            <a:endParaRPr sz="8300"/>
          </a:p>
        </p:txBody>
      </p:sp>
      <p:grpSp>
        <p:nvGrpSpPr>
          <p:cNvPr id="3" name="object 3"/>
          <p:cNvGrpSpPr/>
          <p:nvPr/>
        </p:nvGrpSpPr>
        <p:grpSpPr>
          <a:xfrm>
            <a:off x="4789540" y="857051"/>
            <a:ext cx="4653280" cy="5850255"/>
            <a:chOff x="3925570" y="1135379"/>
            <a:chExt cx="4653280" cy="5850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5570" y="1135379"/>
              <a:ext cx="1471295" cy="1470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3055" y="1135379"/>
              <a:ext cx="492760" cy="7346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2005" y="1135379"/>
              <a:ext cx="2696210" cy="2457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4110" y="1377314"/>
              <a:ext cx="2364105" cy="2489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1645" y="1622424"/>
              <a:ext cx="1767204" cy="2476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3055" y="1866264"/>
              <a:ext cx="205104" cy="4502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1085" y="1866264"/>
              <a:ext cx="1167765" cy="2489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20685" y="2112009"/>
              <a:ext cx="558165" cy="248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87360" y="2357119"/>
              <a:ext cx="490854" cy="46285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25570" y="2602864"/>
              <a:ext cx="1225550" cy="9836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7310" y="2602864"/>
              <a:ext cx="120648" cy="2832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43520" y="2714624"/>
              <a:ext cx="247650" cy="42710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98410" y="3296919"/>
              <a:ext cx="248920" cy="36887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25570" y="3582669"/>
              <a:ext cx="939800" cy="7378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52665" y="3883025"/>
              <a:ext cx="248920" cy="310261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25570" y="4316729"/>
              <a:ext cx="639445" cy="492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07555" y="4470400"/>
              <a:ext cx="248920" cy="25152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25570" y="4805679"/>
              <a:ext cx="433704" cy="49466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61810" y="5059045"/>
              <a:ext cx="248920" cy="19265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25570" y="5296534"/>
              <a:ext cx="245745" cy="16891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67505" y="5580379"/>
              <a:ext cx="492760" cy="14052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18605" y="5654039"/>
              <a:ext cx="247650" cy="133159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56455" y="5875020"/>
              <a:ext cx="494664" cy="11106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47310" y="6104889"/>
              <a:ext cx="494664" cy="8807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72860" y="6263004"/>
              <a:ext cx="248919" cy="72263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38165" y="6330314"/>
              <a:ext cx="492760" cy="6553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27750" y="6552564"/>
              <a:ext cx="248920" cy="43307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19880" y="1311909"/>
              <a:ext cx="4083050" cy="5295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Samling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79" y="1572894"/>
            <a:ext cx="6421628" cy="45002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Lengsel,</a:t>
            </a:r>
            <a:r>
              <a:rPr spc="-190" dirty="0"/>
              <a:t> </a:t>
            </a:r>
            <a:r>
              <a:rPr spc="-10" dirty="0"/>
              <a:t>såret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05654" y="1737105"/>
            <a:ext cx="146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Tilhørighet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8294" y="2926207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Døden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259" y="5122926"/>
            <a:ext cx="2225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Det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viktige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livet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00950" y="2926207"/>
            <a:ext cx="1228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Trygghet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0950" y="5122926"/>
            <a:ext cx="1990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Sterke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følelser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3963" y="6598411"/>
            <a:ext cx="111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Identitet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11854" y="2444114"/>
            <a:ext cx="3896360" cy="3924935"/>
            <a:chOff x="3411854" y="2444114"/>
            <a:chExt cx="3896360" cy="3924935"/>
          </a:xfrm>
        </p:grpSpPr>
        <p:sp>
          <p:nvSpPr>
            <p:cNvPr id="10" name="object 10"/>
            <p:cNvSpPr/>
            <p:nvPr/>
          </p:nvSpPr>
          <p:spPr>
            <a:xfrm>
              <a:off x="4429124" y="2457449"/>
              <a:ext cx="1885950" cy="679450"/>
            </a:xfrm>
            <a:custGeom>
              <a:avLst/>
              <a:gdLst/>
              <a:ahLst/>
              <a:cxnLst/>
              <a:rect l="l" t="t" r="r" b="b"/>
              <a:pathLst>
                <a:path w="1885950" h="679450">
                  <a:moveTo>
                    <a:pt x="888364" y="0"/>
                  </a:moveTo>
                  <a:lnTo>
                    <a:pt x="838200" y="1270"/>
                  </a:lnTo>
                  <a:lnTo>
                    <a:pt x="788670" y="3810"/>
                  </a:lnTo>
                  <a:lnTo>
                    <a:pt x="739139" y="8889"/>
                  </a:lnTo>
                  <a:lnTo>
                    <a:pt x="690879" y="15239"/>
                  </a:lnTo>
                  <a:lnTo>
                    <a:pt x="642620" y="24129"/>
                  </a:lnTo>
                  <a:lnTo>
                    <a:pt x="595629" y="34289"/>
                  </a:lnTo>
                  <a:lnTo>
                    <a:pt x="549275" y="46989"/>
                  </a:lnTo>
                  <a:lnTo>
                    <a:pt x="504189" y="60960"/>
                  </a:lnTo>
                  <a:lnTo>
                    <a:pt x="459104" y="77470"/>
                  </a:lnTo>
                  <a:lnTo>
                    <a:pt x="415925" y="95885"/>
                  </a:lnTo>
                  <a:lnTo>
                    <a:pt x="373379" y="115570"/>
                  </a:lnTo>
                  <a:lnTo>
                    <a:pt x="328295" y="139700"/>
                  </a:lnTo>
                  <a:lnTo>
                    <a:pt x="285114" y="166370"/>
                  </a:lnTo>
                  <a:lnTo>
                    <a:pt x="243204" y="195579"/>
                  </a:lnTo>
                  <a:lnTo>
                    <a:pt x="202564" y="226695"/>
                  </a:lnTo>
                  <a:lnTo>
                    <a:pt x="163829" y="259714"/>
                  </a:lnTo>
                  <a:lnTo>
                    <a:pt x="127635" y="295910"/>
                  </a:lnTo>
                  <a:lnTo>
                    <a:pt x="92710" y="334010"/>
                  </a:lnTo>
                  <a:lnTo>
                    <a:pt x="59689" y="374650"/>
                  </a:lnTo>
                  <a:lnTo>
                    <a:pt x="28575" y="417829"/>
                  </a:lnTo>
                  <a:lnTo>
                    <a:pt x="0" y="462914"/>
                  </a:lnTo>
                  <a:lnTo>
                    <a:pt x="36195" y="466089"/>
                  </a:lnTo>
                  <a:lnTo>
                    <a:pt x="72389" y="469900"/>
                  </a:lnTo>
                  <a:lnTo>
                    <a:pt x="95250" y="470535"/>
                  </a:lnTo>
                  <a:lnTo>
                    <a:pt x="118745" y="471804"/>
                  </a:lnTo>
                  <a:lnTo>
                    <a:pt x="151129" y="432435"/>
                  </a:lnTo>
                  <a:lnTo>
                    <a:pt x="185420" y="395604"/>
                  </a:lnTo>
                  <a:lnTo>
                    <a:pt x="220979" y="360679"/>
                  </a:lnTo>
                  <a:lnTo>
                    <a:pt x="259079" y="328295"/>
                  </a:lnTo>
                  <a:lnTo>
                    <a:pt x="297814" y="298450"/>
                  </a:lnTo>
                  <a:lnTo>
                    <a:pt x="338454" y="269875"/>
                  </a:lnTo>
                  <a:lnTo>
                    <a:pt x="380364" y="244475"/>
                  </a:lnTo>
                  <a:lnTo>
                    <a:pt x="422910" y="220979"/>
                  </a:lnTo>
                  <a:lnTo>
                    <a:pt x="466725" y="200025"/>
                  </a:lnTo>
                  <a:lnTo>
                    <a:pt x="511810" y="181610"/>
                  </a:lnTo>
                  <a:lnTo>
                    <a:pt x="557529" y="165100"/>
                  </a:lnTo>
                  <a:lnTo>
                    <a:pt x="604520" y="151129"/>
                  </a:lnTo>
                  <a:lnTo>
                    <a:pt x="651510" y="139700"/>
                  </a:lnTo>
                  <a:lnTo>
                    <a:pt x="699770" y="130810"/>
                  </a:lnTo>
                  <a:lnTo>
                    <a:pt x="747395" y="124460"/>
                  </a:lnTo>
                  <a:lnTo>
                    <a:pt x="796289" y="120650"/>
                  </a:lnTo>
                  <a:lnTo>
                    <a:pt x="845185" y="119379"/>
                  </a:lnTo>
                  <a:lnTo>
                    <a:pt x="892810" y="120650"/>
                  </a:lnTo>
                  <a:lnTo>
                    <a:pt x="940435" y="124460"/>
                  </a:lnTo>
                  <a:lnTo>
                    <a:pt x="988060" y="130810"/>
                  </a:lnTo>
                  <a:lnTo>
                    <a:pt x="1035685" y="139700"/>
                  </a:lnTo>
                  <a:lnTo>
                    <a:pt x="1083310" y="150495"/>
                  </a:lnTo>
                  <a:lnTo>
                    <a:pt x="1129664" y="164464"/>
                  </a:lnTo>
                  <a:lnTo>
                    <a:pt x="1176654" y="180975"/>
                  </a:lnTo>
                  <a:lnTo>
                    <a:pt x="1222375" y="200660"/>
                  </a:lnTo>
                  <a:lnTo>
                    <a:pt x="1267460" y="222250"/>
                  </a:lnTo>
                  <a:lnTo>
                    <a:pt x="1311910" y="247014"/>
                  </a:lnTo>
                  <a:lnTo>
                    <a:pt x="1355089" y="273685"/>
                  </a:lnTo>
                  <a:lnTo>
                    <a:pt x="1396364" y="302895"/>
                  </a:lnTo>
                  <a:lnTo>
                    <a:pt x="1435735" y="333375"/>
                  </a:lnTo>
                  <a:lnTo>
                    <a:pt x="1473200" y="366395"/>
                  </a:lnTo>
                  <a:lnTo>
                    <a:pt x="1508125" y="400685"/>
                  </a:lnTo>
                  <a:lnTo>
                    <a:pt x="1541145" y="436245"/>
                  </a:lnTo>
                  <a:lnTo>
                    <a:pt x="1571625" y="473710"/>
                  </a:lnTo>
                  <a:lnTo>
                    <a:pt x="1600835" y="512445"/>
                  </a:lnTo>
                  <a:lnTo>
                    <a:pt x="1627504" y="552450"/>
                  </a:lnTo>
                  <a:lnTo>
                    <a:pt x="1651635" y="593725"/>
                  </a:lnTo>
                  <a:lnTo>
                    <a:pt x="1673860" y="636270"/>
                  </a:lnTo>
                  <a:lnTo>
                    <a:pt x="1693545" y="679450"/>
                  </a:lnTo>
                  <a:lnTo>
                    <a:pt x="1741170" y="666750"/>
                  </a:lnTo>
                  <a:lnTo>
                    <a:pt x="1789429" y="655954"/>
                  </a:lnTo>
                  <a:lnTo>
                    <a:pt x="1837689" y="646429"/>
                  </a:lnTo>
                  <a:lnTo>
                    <a:pt x="1885950" y="639445"/>
                  </a:lnTo>
                  <a:lnTo>
                    <a:pt x="1875789" y="585470"/>
                  </a:lnTo>
                  <a:lnTo>
                    <a:pt x="1861185" y="532764"/>
                  </a:lnTo>
                  <a:lnTo>
                    <a:pt x="1842770" y="481329"/>
                  </a:lnTo>
                  <a:lnTo>
                    <a:pt x="1819275" y="431800"/>
                  </a:lnTo>
                  <a:lnTo>
                    <a:pt x="1791970" y="384810"/>
                  </a:lnTo>
                  <a:lnTo>
                    <a:pt x="1765935" y="347345"/>
                  </a:lnTo>
                  <a:lnTo>
                    <a:pt x="1737360" y="311150"/>
                  </a:lnTo>
                  <a:lnTo>
                    <a:pt x="1704975" y="276860"/>
                  </a:lnTo>
                  <a:lnTo>
                    <a:pt x="1669414" y="244475"/>
                  </a:lnTo>
                  <a:lnTo>
                    <a:pt x="1630679" y="213360"/>
                  </a:lnTo>
                  <a:lnTo>
                    <a:pt x="1587500" y="184150"/>
                  </a:lnTo>
                  <a:lnTo>
                    <a:pt x="1541779" y="156845"/>
                  </a:lnTo>
                  <a:lnTo>
                    <a:pt x="1491614" y="131445"/>
                  </a:lnTo>
                  <a:lnTo>
                    <a:pt x="1438275" y="108585"/>
                  </a:lnTo>
                  <a:lnTo>
                    <a:pt x="1388110" y="89535"/>
                  </a:lnTo>
                  <a:lnTo>
                    <a:pt x="1338579" y="73025"/>
                  </a:lnTo>
                  <a:lnTo>
                    <a:pt x="1288414" y="57785"/>
                  </a:lnTo>
                  <a:lnTo>
                    <a:pt x="1238250" y="44450"/>
                  </a:lnTo>
                  <a:lnTo>
                    <a:pt x="1188085" y="32385"/>
                  </a:lnTo>
                  <a:lnTo>
                    <a:pt x="1137285" y="22860"/>
                  </a:lnTo>
                  <a:lnTo>
                    <a:pt x="1087120" y="14604"/>
                  </a:lnTo>
                  <a:lnTo>
                    <a:pt x="1036954" y="8254"/>
                  </a:lnTo>
                  <a:lnTo>
                    <a:pt x="987425" y="3810"/>
                  </a:lnTo>
                  <a:lnTo>
                    <a:pt x="937895" y="1270"/>
                  </a:lnTo>
                  <a:lnTo>
                    <a:pt x="888364" y="0"/>
                  </a:lnTo>
                  <a:close/>
                </a:path>
              </a:pathLst>
            </a:custGeom>
            <a:solidFill>
              <a:srgbClr val="CC9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47234" y="2576829"/>
              <a:ext cx="1574800" cy="1014094"/>
            </a:xfrm>
            <a:custGeom>
              <a:avLst/>
              <a:gdLst/>
              <a:ahLst/>
              <a:cxnLst/>
              <a:rect l="l" t="t" r="r" b="b"/>
              <a:pathLst>
                <a:path w="1574800" h="1014095">
                  <a:moveTo>
                    <a:pt x="726439" y="0"/>
                  </a:moveTo>
                  <a:lnTo>
                    <a:pt x="677544" y="1270"/>
                  </a:lnTo>
                  <a:lnTo>
                    <a:pt x="629285" y="5080"/>
                  </a:lnTo>
                  <a:lnTo>
                    <a:pt x="581025" y="11430"/>
                  </a:lnTo>
                  <a:lnTo>
                    <a:pt x="532764" y="20320"/>
                  </a:lnTo>
                  <a:lnTo>
                    <a:pt x="485775" y="31750"/>
                  </a:lnTo>
                  <a:lnTo>
                    <a:pt x="438785" y="45720"/>
                  </a:lnTo>
                  <a:lnTo>
                    <a:pt x="393064" y="62230"/>
                  </a:lnTo>
                  <a:lnTo>
                    <a:pt x="347979" y="80645"/>
                  </a:lnTo>
                  <a:lnTo>
                    <a:pt x="304164" y="101600"/>
                  </a:lnTo>
                  <a:lnTo>
                    <a:pt x="261619" y="125095"/>
                  </a:lnTo>
                  <a:lnTo>
                    <a:pt x="219710" y="150495"/>
                  </a:lnTo>
                  <a:lnTo>
                    <a:pt x="179069" y="179070"/>
                  </a:lnTo>
                  <a:lnTo>
                    <a:pt x="140335" y="208915"/>
                  </a:lnTo>
                  <a:lnTo>
                    <a:pt x="102235" y="241300"/>
                  </a:lnTo>
                  <a:lnTo>
                    <a:pt x="66675" y="276225"/>
                  </a:lnTo>
                  <a:lnTo>
                    <a:pt x="32385" y="313055"/>
                  </a:lnTo>
                  <a:lnTo>
                    <a:pt x="0" y="352425"/>
                  </a:lnTo>
                  <a:lnTo>
                    <a:pt x="44450" y="356235"/>
                  </a:lnTo>
                  <a:lnTo>
                    <a:pt x="90804" y="361950"/>
                  </a:lnTo>
                  <a:lnTo>
                    <a:pt x="137794" y="370840"/>
                  </a:lnTo>
                  <a:lnTo>
                    <a:pt x="185419" y="382905"/>
                  </a:lnTo>
                  <a:lnTo>
                    <a:pt x="234314" y="397510"/>
                  </a:lnTo>
                  <a:lnTo>
                    <a:pt x="284479" y="415925"/>
                  </a:lnTo>
                  <a:lnTo>
                    <a:pt x="335914" y="437515"/>
                  </a:lnTo>
                  <a:lnTo>
                    <a:pt x="388619" y="464185"/>
                  </a:lnTo>
                  <a:lnTo>
                    <a:pt x="441960" y="494030"/>
                  </a:lnTo>
                  <a:lnTo>
                    <a:pt x="488950" y="523875"/>
                  </a:lnTo>
                  <a:lnTo>
                    <a:pt x="532129" y="554990"/>
                  </a:lnTo>
                  <a:lnTo>
                    <a:pt x="573404" y="587375"/>
                  </a:lnTo>
                  <a:lnTo>
                    <a:pt x="611504" y="621030"/>
                  </a:lnTo>
                  <a:lnTo>
                    <a:pt x="646429" y="655320"/>
                  </a:lnTo>
                  <a:lnTo>
                    <a:pt x="679450" y="691515"/>
                  </a:lnTo>
                  <a:lnTo>
                    <a:pt x="709929" y="728345"/>
                  </a:lnTo>
                  <a:lnTo>
                    <a:pt x="737869" y="766445"/>
                  </a:lnTo>
                  <a:lnTo>
                    <a:pt x="763904" y="805180"/>
                  </a:lnTo>
                  <a:lnTo>
                    <a:pt x="788035" y="845185"/>
                  </a:lnTo>
                  <a:lnTo>
                    <a:pt x="809625" y="886460"/>
                  </a:lnTo>
                  <a:lnTo>
                    <a:pt x="829944" y="927735"/>
                  </a:lnTo>
                  <a:lnTo>
                    <a:pt x="847725" y="970915"/>
                  </a:lnTo>
                  <a:lnTo>
                    <a:pt x="864235" y="1014095"/>
                  </a:lnTo>
                  <a:lnTo>
                    <a:pt x="891539" y="979170"/>
                  </a:lnTo>
                  <a:lnTo>
                    <a:pt x="921385" y="944245"/>
                  </a:lnTo>
                  <a:lnTo>
                    <a:pt x="953135" y="911225"/>
                  </a:lnTo>
                  <a:lnTo>
                    <a:pt x="987425" y="878205"/>
                  </a:lnTo>
                  <a:lnTo>
                    <a:pt x="1022985" y="846455"/>
                  </a:lnTo>
                  <a:lnTo>
                    <a:pt x="1061085" y="815975"/>
                  </a:lnTo>
                  <a:lnTo>
                    <a:pt x="1100454" y="786130"/>
                  </a:lnTo>
                  <a:lnTo>
                    <a:pt x="1141729" y="758190"/>
                  </a:lnTo>
                  <a:lnTo>
                    <a:pt x="1184275" y="730885"/>
                  </a:lnTo>
                  <a:lnTo>
                    <a:pt x="1228089" y="704850"/>
                  </a:lnTo>
                  <a:lnTo>
                    <a:pt x="1273175" y="680085"/>
                  </a:lnTo>
                  <a:lnTo>
                    <a:pt x="1319529" y="656590"/>
                  </a:lnTo>
                  <a:lnTo>
                    <a:pt x="1369060" y="633730"/>
                  </a:lnTo>
                  <a:lnTo>
                    <a:pt x="1419225" y="612775"/>
                  </a:lnTo>
                  <a:lnTo>
                    <a:pt x="1470660" y="593725"/>
                  </a:lnTo>
                  <a:lnTo>
                    <a:pt x="1522094" y="575945"/>
                  </a:lnTo>
                  <a:lnTo>
                    <a:pt x="1574800" y="560070"/>
                  </a:lnTo>
                  <a:lnTo>
                    <a:pt x="1555114" y="516890"/>
                  </a:lnTo>
                  <a:lnTo>
                    <a:pt x="1532889" y="474345"/>
                  </a:lnTo>
                  <a:lnTo>
                    <a:pt x="1508760" y="433070"/>
                  </a:lnTo>
                  <a:lnTo>
                    <a:pt x="1482089" y="393065"/>
                  </a:lnTo>
                  <a:lnTo>
                    <a:pt x="1452879" y="354330"/>
                  </a:lnTo>
                  <a:lnTo>
                    <a:pt x="1422400" y="316865"/>
                  </a:lnTo>
                  <a:lnTo>
                    <a:pt x="1389379" y="281305"/>
                  </a:lnTo>
                  <a:lnTo>
                    <a:pt x="1354454" y="247015"/>
                  </a:lnTo>
                  <a:lnTo>
                    <a:pt x="1316989" y="213995"/>
                  </a:lnTo>
                  <a:lnTo>
                    <a:pt x="1277619" y="183515"/>
                  </a:lnTo>
                  <a:lnTo>
                    <a:pt x="1236344" y="154305"/>
                  </a:lnTo>
                  <a:lnTo>
                    <a:pt x="1193164" y="127635"/>
                  </a:lnTo>
                  <a:lnTo>
                    <a:pt x="1148714" y="102870"/>
                  </a:lnTo>
                  <a:lnTo>
                    <a:pt x="1103629" y="81280"/>
                  </a:lnTo>
                  <a:lnTo>
                    <a:pt x="1057910" y="61595"/>
                  </a:lnTo>
                  <a:lnTo>
                    <a:pt x="1010919" y="45085"/>
                  </a:lnTo>
                  <a:lnTo>
                    <a:pt x="964564" y="31115"/>
                  </a:lnTo>
                  <a:lnTo>
                    <a:pt x="916939" y="20320"/>
                  </a:lnTo>
                  <a:lnTo>
                    <a:pt x="869314" y="11430"/>
                  </a:lnTo>
                  <a:lnTo>
                    <a:pt x="821689" y="5080"/>
                  </a:lnTo>
                  <a:lnTo>
                    <a:pt x="774064" y="1270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C8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3884" y="2444114"/>
              <a:ext cx="1913889" cy="652780"/>
            </a:xfrm>
            <a:custGeom>
              <a:avLst/>
              <a:gdLst/>
              <a:ahLst/>
              <a:cxnLst/>
              <a:rect l="l" t="t" r="r" b="b"/>
              <a:pathLst>
                <a:path w="1913889" h="652780">
                  <a:moveTo>
                    <a:pt x="902969" y="0"/>
                  </a:moveTo>
                  <a:lnTo>
                    <a:pt x="852169" y="1270"/>
                  </a:lnTo>
                  <a:lnTo>
                    <a:pt x="802004" y="3810"/>
                  </a:lnTo>
                  <a:lnTo>
                    <a:pt x="752475" y="8889"/>
                  </a:lnTo>
                  <a:lnTo>
                    <a:pt x="702944" y="15875"/>
                  </a:lnTo>
                  <a:lnTo>
                    <a:pt x="654685" y="24130"/>
                  </a:lnTo>
                  <a:lnTo>
                    <a:pt x="607060" y="34925"/>
                  </a:lnTo>
                  <a:lnTo>
                    <a:pt x="560069" y="47625"/>
                  </a:lnTo>
                  <a:lnTo>
                    <a:pt x="514350" y="62230"/>
                  </a:lnTo>
                  <a:lnTo>
                    <a:pt x="469264" y="78105"/>
                  </a:lnTo>
                  <a:lnTo>
                    <a:pt x="424814" y="96520"/>
                  </a:lnTo>
                  <a:lnTo>
                    <a:pt x="382269" y="117475"/>
                  </a:lnTo>
                  <a:lnTo>
                    <a:pt x="340360" y="139700"/>
                  </a:lnTo>
                  <a:lnTo>
                    <a:pt x="299719" y="163830"/>
                  </a:lnTo>
                  <a:lnTo>
                    <a:pt x="260350" y="190500"/>
                  </a:lnTo>
                  <a:lnTo>
                    <a:pt x="222885" y="218439"/>
                  </a:lnTo>
                  <a:lnTo>
                    <a:pt x="186054" y="248920"/>
                  </a:lnTo>
                  <a:lnTo>
                    <a:pt x="151129" y="281305"/>
                  </a:lnTo>
                  <a:lnTo>
                    <a:pt x="117475" y="315595"/>
                  </a:lnTo>
                  <a:lnTo>
                    <a:pt x="85725" y="351789"/>
                  </a:lnTo>
                  <a:lnTo>
                    <a:pt x="55879" y="389889"/>
                  </a:lnTo>
                  <a:lnTo>
                    <a:pt x="27939" y="430530"/>
                  </a:lnTo>
                  <a:lnTo>
                    <a:pt x="0" y="474980"/>
                  </a:lnTo>
                  <a:lnTo>
                    <a:pt x="14604" y="476250"/>
                  </a:lnTo>
                  <a:lnTo>
                    <a:pt x="43179" y="431164"/>
                  </a:lnTo>
                  <a:lnTo>
                    <a:pt x="74294" y="387985"/>
                  </a:lnTo>
                  <a:lnTo>
                    <a:pt x="107314" y="347345"/>
                  </a:lnTo>
                  <a:lnTo>
                    <a:pt x="142239" y="309245"/>
                  </a:lnTo>
                  <a:lnTo>
                    <a:pt x="178435" y="273050"/>
                  </a:lnTo>
                  <a:lnTo>
                    <a:pt x="217169" y="240030"/>
                  </a:lnTo>
                  <a:lnTo>
                    <a:pt x="257810" y="208914"/>
                  </a:lnTo>
                  <a:lnTo>
                    <a:pt x="299719" y="179705"/>
                  </a:lnTo>
                  <a:lnTo>
                    <a:pt x="342900" y="153035"/>
                  </a:lnTo>
                  <a:lnTo>
                    <a:pt x="387985" y="128905"/>
                  </a:lnTo>
                  <a:lnTo>
                    <a:pt x="430529" y="109220"/>
                  </a:lnTo>
                  <a:lnTo>
                    <a:pt x="473710" y="90805"/>
                  </a:lnTo>
                  <a:lnTo>
                    <a:pt x="518794" y="74295"/>
                  </a:lnTo>
                  <a:lnTo>
                    <a:pt x="563879" y="60325"/>
                  </a:lnTo>
                  <a:lnTo>
                    <a:pt x="610235" y="47625"/>
                  </a:lnTo>
                  <a:lnTo>
                    <a:pt x="657225" y="37464"/>
                  </a:lnTo>
                  <a:lnTo>
                    <a:pt x="705485" y="28575"/>
                  </a:lnTo>
                  <a:lnTo>
                    <a:pt x="753744" y="22225"/>
                  </a:lnTo>
                  <a:lnTo>
                    <a:pt x="803275" y="17145"/>
                  </a:lnTo>
                  <a:lnTo>
                    <a:pt x="852804" y="14605"/>
                  </a:lnTo>
                  <a:lnTo>
                    <a:pt x="902969" y="13335"/>
                  </a:lnTo>
                  <a:lnTo>
                    <a:pt x="952500" y="14605"/>
                  </a:lnTo>
                  <a:lnTo>
                    <a:pt x="1002029" y="17145"/>
                  </a:lnTo>
                  <a:lnTo>
                    <a:pt x="1051560" y="21589"/>
                  </a:lnTo>
                  <a:lnTo>
                    <a:pt x="1101725" y="27939"/>
                  </a:lnTo>
                  <a:lnTo>
                    <a:pt x="1151889" y="36195"/>
                  </a:lnTo>
                  <a:lnTo>
                    <a:pt x="1202689" y="45720"/>
                  </a:lnTo>
                  <a:lnTo>
                    <a:pt x="1252854" y="57785"/>
                  </a:lnTo>
                  <a:lnTo>
                    <a:pt x="1303019" y="71120"/>
                  </a:lnTo>
                  <a:lnTo>
                    <a:pt x="1353185" y="86360"/>
                  </a:lnTo>
                  <a:lnTo>
                    <a:pt x="1402714" y="102870"/>
                  </a:lnTo>
                  <a:lnTo>
                    <a:pt x="1452879" y="121920"/>
                  </a:lnTo>
                  <a:lnTo>
                    <a:pt x="1506219" y="144780"/>
                  </a:lnTo>
                  <a:lnTo>
                    <a:pt x="1556385" y="170180"/>
                  </a:lnTo>
                  <a:lnTo>
                    <a:pt x="1602104" y="197485"/>
                  </a:lnTo>
                  <a:lnTo>
                    <a:pt x="1645285" y="226695"/>
                  </a:lnTo>
                  <a:lnTo>
                    <a:pt x="1684019" y="257810"/>
                  </a:lnTo>
                  <a:lnTo>
                    <a:pt x="1719579" y="290195"/>
                  </a:lnTo>
                  <a:lnTo>
                    <a:pt x="1751964" y="324485"/>
                  </a:lnTo>
                  <a:lnTo>
                    <a:pt x="1780539" y="360680"/>
                  </a:lnTo>
                  <a:lnTo>
                    <a:pt x="1806575" y="398145"/>
                  </a:lnTo>
                  <a:lnTo>
                    <a:pt x="1833879" y="445135"/>
                  </a:lnTo>
                  <a:lnTo>
                    <a:pt x="1856739" y="494664"/>
                  </a:lnTo>
                  <a:lnTo>
                    <a:pt x="1875789" y="546100"/>
                  </a:lnTo>
                  <a:lnTo>
                    <a:pt x="1890394" y="598805"/>
                  </a:lnTo>
                  <a:lnTo>
                    <a:pt x="1900554" y="652780"/>
                  </a:lnTo>
                  <a:lnTo>
                    <a:pt x="1913889" y="650875"/>
                  </a:lnTo>
                  <a:lnTo>
                    <a:pt x="1905635" y="604520"/>
                  </a:lnTo>
                  <a:lnTo>
                    <a:pt x="1894204" y="560070"/>
                  </a:lnTo>
                  <a:lnTo>
                    <a:pt x="1879600" y="515620"/>
                  </a:lnTo>
                  <a:lnTo>
                    <a:pt x="1861819" y="473075"/>
                  </a:lnTo>
                  <a:lnTo>
                    <a:pt x="1841500" y="431164"/>
                  </a:lnTo>
                  <a:lnTo>
                    <a:pt x="1818004" y="390525"/>
                  </a:lnTo>
                  <a:lnTo>
                    <a:pt x="1791335" y="352425"/>
                  </a:lnTo>
                  <a:lnTo>
                    <a:pt x="1762125" y="315595"/>
                  </a:lnTo>
                  <a:lnTo>
                    <a:pt x="1729104" y="280670"/>
                  </a:lnTo>
                  <a:lnTo>
                    <a:pt x="1692910" y="247650"/>
                  </a:lnTo>
                  <a:lnTo>
                    <a:pt x="1652904" y="215900"/>
                  </a:lnTo>
                  <a:lnTo>
                    <a:pt x="1609725" y="186055"/>
                  </a:lnTo>
                  <a:lnTo>
                    <a:pt x="1562735" y="158750"/>
                  </a:lnTo>
                  <a:lnTo>
                    <a:pt x="1511935" y="132714"/>
                  </a:lnTo>
                  <a:lnTo>
                    <a:pt x="1457325" y="109220"/>
                  </a:lnTo>
                  <a:lnTo>
                    <a:pt x="1407160" y="90805"/>
                  </a:lnTo>
                  <a:lnTo>
                    <a:pt x="1356994" y="73660"/>
                  </a:lnTo>
                  <a:lnTo>
                    <a:pt x="1306829" y="58420"/>
                  </a:lnTo>
                  <a:lnTo>
                    <a:pt x="1256029" y="44450"/>
                  </a:lnTo>
                  <a:lnTo>
                    <a:pt x="1205229" y="33020"/>
                  </a:lnTo>
                  <a:lnTo>
                    <a:pt x="1154429" y="22860"/>
                  </a:lnTo>
                  <a:lnTo>
                    <a:pt x="1103629" y="14605"/>
                  </a:lnTo>
                  <a:lnTo>
                    <a:pt x="1053464" y="8255"/>
                  </a:lnTo>
                  <a:lnTo>
                    <a:pt x="1002664" y="3810"/>
                  </a:lnTo>
                  <a:lnTo>
                    <a:pt x="952500" y="1270"/>
                  </a:lnTo>
                  <a:lnTo>
                    <a:pt x="90296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30314" y="3097529"/>
              <a:ext cx="964565" cy="1494155"/>
            </a:xfrm>
            <a:custGeom>
              <a:avLst/>
              <a:gdLst/>
              <a:ahLst/>
              <a:cxnLst/>
              <a:rect l="l" t="t" r="r" b="b"/>
              <a:pathLst>
                <a:path w="964565" h="1494154">
                  <a:moveTo>
                    <a:pt x="157480" y="0"/>
                  </a:moveTo>
                  <a:lnTo>
                    <a:pt x="118745" y="635"/>
                  </a:lnTo>
                  <a:lnTo>
                    <a:pt x="79375" y="2540"/>
                  </a:lnTo>
                  <a:lnTo>
                    <a:pt x="40005" y="5715"/>
                  </a:lnTo>
                  <a:lnTo>
                    <a:pt x="0" y="10795"/>
                  </a:lnTo>
                  <a:lnTo>
                    <a:pt x="3175" y="36195"/>
                  </a:lnTo>
                  <a:lnTo>
                    <a:pt x="5714" y="61595"/>
                  </a:lnTo>
                  <a:lnTo>
                    <a:pt x="8255" y="113665"/>
                  </a:lnTo>
                  <a:lnTo>
                    <a:pt x="57785" y="121920"/>
                  </a:lnTo>
                  <a:lnTo>
                    <a:pt x="106680" y="133350"/>
                  </a:lnTo>
                  <a:lnTo>
                    <a:pt x="156210" y="147320"/>
                  </a:lnTo>
                  <a:lnTo>
                    <a:pt x="204469" y="164465"/>
                  </a:lnTo>
                  <a:lnTo>
                    <a:pt x="252094" y="184150"/>
                  </a:lnTo>
                  <a:lnTo>
                    <a:pt x="299719" y="206375"/>
                  </a:lnTo>
                  <a:lnTo>
                    <a:pt x="346075" y="231775"/>
                  </a:lnTo>
                  <a:lnTo>
                    <a:pt x="387985" y="258445"/>
                  </a:lnTo>
                  <a:lnTo>
                    <a:pt x="428625" y="286385"/>
                  </a:lnTo>
                  <a:lnTo>
                    <a:pt x="466725" y="316230"/>
                  </a:lnTo>
                  <a:lnTo>
                    <a:pt x="503555" y="347980"/>
                  </a:lnTo>
                  <a:lnTo>
                    <a:pt x="537844" y="381635"/>
                  </a:lnTo>
                  <a:lnTo>
                    <a:pt x="570230" y="416560"/>
                  </a:lnTo>
                  <a:lnTo>
                    <a:pt x="600710" y="452755"/>
                  </a:lnTo>
                  <a:lnTo>
                    <a:pt x="629285" y="490220"/>
                  </a:lnTo>
                  <a:lnTo>
                    <a:pt x="655955" y="528955"/>
                  </a:lnTo>
                  <a:lnTo>
                    <a:pt x="680085" y="569595"/>
                  </a:lnTo>
                  <a:lnTo>
                    <a:pt x="702310" y="610235"/>
                  </a:lnTo>
                  <a:lnTo>
                    <a:pt x="721994" y="652780"/>
                  </a:lnTo>
                  <a:lnTo>
                    <a:pt x="739775" y="695325"/>
                  </a:lnTo>
                  <a:lnTo>
                    <a:pt x="755650" y="739140"/>
                  </a:lnTo>
                  <a:lnTo>
                    <a:pt x="768985" y="783590"/>
                  </a:lnTo>
                  <a:lnTo>
                    <a:pt x="780414" y="828675"/>
                  </a:lnTo>
                  <a:lnTo>
                    <a:pt x="789305" y="874395"/>
                  </a:lnTo>
                  <a:lnTo>
                    <a:pt x="795655" y="920115"/>
                  </a:lnTo>
                  <a:lnTo>
                    <a:pt x="800100" y="966470"/>
                  </a:lnTo>
                  <a:lnTo>
                    <a:pt x="802005" y="1013460"/>
                  </a:lnTo>
                  <a:lnTo>
                    <a:pt x="802005" y="1059815"/>
                  </a:lnTo>
                  <a:lnTo>
                    <a:pt x="798830" y="1106805"/>
                  </a:lnTo>
                  <a:lnTo>
                    <a:pt x="793750" y="1153795"/>
                  </a:lnTo>
                  <a:lnTo>
                    <a:pt x="786130" y="1200150"/>
                  </a:lnTo>
                  <a:lnTo>
                    <a:pt x="775969" y="1246505"/>
                  </a:lnTo>
                  <a:lnTo>
                    <a:pt x="763905" y="1292860"/>
                  </a:lnTo>
                  <a:lnTo>
                    <a:pt x="748664" y="1338580"/>
                  </a:lnTo>
                  <a:lnTo>
                    <a:pt x="731519" y="1383665"/>
                  </a:lnTo>
                  <a:lnTo>
                    <a:pt x="744219" y="1410970"/>
                  </a:lnTo>
                  <a:lnTo>
                    <a:pt x="756285" y="1438275"/>
                  </a:lnTo>
                  <a:lnTo>
                    <a:pt x="777875" y="1494155"/>
                  </a:lnTo>
                  <a:lnTo>
                    <a:pt x="800735" y="1443990"/>
                  </a:lnTo>
                  <a:lnTo>
                    <a:pt x="822325" y="1394460"/>
                  </a:lnTo>
                  <a:lnTo>
                    <a:pt x="842010" y="1344930"/>
                  </a:lnTo>
                  <a:lnTo>
                    <a:pt x="861060" y="1294765"/>
                  </a:lnTo>
                  <a:lnTo>
                    <a:pt x="878205" y="1245870"/>
                  </a:lnTo>
                  <a:lnTo>
                    <a:pt x="894080" y="1196340"/>
                  </a:lnTo>
                  <a:lnTo>
                    <a:pt x="908050" y="1147445"/>
                  </a:lnTo>
                  <a:lnTo>
                    <a:pt x="921385" y="1099185"/>
                  </a:lnTo>
                  <a:lnTo>
                    <a:pt x="932180" y="1050925"/>
                  </a:lnTo>
                  <a:lnTo>
                    <a:pt x="941705" y="1002665"/>
                  </a:lnTo>
                  <a:lnTo>
                    <a:pt x="949960" y="955675"/>
                  </a:lnTo>
                  <a:lnTo>
                    <a:pt x="956310" y="908685"/>
                  </a:lnTo>
                  <a:lnTo>
                    <a:pt x="960755" y="862330"/>
                  </a:lnTo>
                  <a:lnTo>
                    <a:pt x="963294" y="817245"/>
                  </a:lnTo>
                  <a:lnTo>
                    <a:pt x="964564" y="772160"/>
                  </a:lnTo>
                  <a:lnTo>
                    <a:pt x="963294" y="720725"/>
                  </a:lnTo>
                  <a:lnTo>
                    <a:pt x="959485" y="670560"/>
                  </a:lnTo>
                  <a:lnTo>
                    <a:pt x="953135" y="621665"/>
                  </a:lnTo>
                  <a:lnTo>
                    <a:pt x="943610" y="573405"/>
                  </a:lnTo>
                  <a:lnTo>
                    <a:pt x="932180" y="526415"/>
                  </a:lnTo>
                  <a:lnTo>
                    <a:pt x="917575" y="481330"/>
                  </a:lnTo>
                  <a:lnTo>
                    <a:pt x="899794" y="436880"/>
                  </a:lnTo>
                  <a:lnTo>
                    <a:pt x="879475" y="394335"/>
                  </a:lnTo>
                  <a:lnTo>
                    <a:pt x="855980" y="353060"/>
                  </a:lnTo>
                  <a:lnTo>
                    <a:pt x="829310" y="313055"/>
                  </a:lnTo>
                  <a:lnTo>
                    <a:pt x="800100" y="274955"/>
                  </a:lnTo>
                  <a:lnTo>
                    <a:pt x="767080" y="238125"/>
                  </a:lnTo>
                  <a:lnTo>
                    <a:pt x="730885" y="203835"/>
                  </a:lnTo>
                  <a:lnTo>
                    <a:pt x="691514" y="170815"/>
                  </a:lnTo>
                  <a:lnTo>
                    <a:pt x="648969" y="139700"/>
                  </a:lnTo>
                  <a:lnTo>
                    <a:pt x="602614" y="110490"/>
                  </a:lnTo>
                  <a:lnTo>
                    <a:pt x="558164" y="86360"/>
                  </a:lnTo>
                  <a:lnTo>
                    <a:pt x="512444" y="65405"/>
                  </a:lnTo>
                  <a:lnTo>
                    <a:pt x="464819" y="47625"/>
                  </a:lnTo>
                  <a:lnTo>
                    <a:pt x="416560" y="33020"/>
                  </a:lnTo>
                  <a:lnTo>
                    <a:pt x="366394" y="20955"/>
                  </a:lnTo>
                  <a:lnTo>
                    <a:pt x="315594" y="11430"/>
                  </a:lnTo>
                  <a:lnTo>
                    <a:pt x="263525" y="5080"/>
                  </a:lnTo>
                  <a:lnTo>
                    <a:pt x="210819" y="1270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DF4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30925" y="3211194"/>
              <a:ext cx="1000760" cy="1270000"/>
            </a:xfrm>
            <a:custGeom>
              <a:avLst/>
              <a:gdLst/>
              <a:ahLst/>
              <a:cxnLst/>
              <a:rect l="l" t="t" r="r" b="b"/>
              <a:pathLst>
                <a:path w="1000759" h="1270000">
                  <a:moveTo>
                    <a:pt x="207010" y="0"/>
                  </a:moveTo>
                  <a:lnTo>
                    <a:pt x="205739" y="66039"/>
                  </a:lnTo>
                  <a:lnTo>
                    <a:pt x="201929" y="115569"/>
                  </a:lnTo>
                  <a:lnTo>
                    <a:pt x="195579" y="165734"/>
                  </a:lnTo>
                  <a:lnTo>
                    <a:pt x="187325" y="215900"/>
                  </a:lnTo>
                  <a:lnTo>
                    <a:pt x="176529" y="266700"/>
                  </a:lnTo>
                  <a:lnTo>
                    <a:pt x="164464" y="316864"/>
                  </a:lnTo>
                  <a:lnTo>
                    <a:pt x="149225" y="367029"/>
                  </a:lnTo>
                  <a:lnTo>
                    <a:pt x="132714" y="416559"/>
                  </a:lnTo>
                  <a:lnTo>
                    <a:pt x="114935" y="466089"/>
                  </a:lnTo>
                  <a:lnTo>
                    <a:pt x="94614" y="514984"/>
                  </a:lnTo>
                  <a:lnTo>
                    <a:pt x="73025" y="563879"/>
                  </a:lnTo>
                  <a:lnTo>
                    <a:pt x="50164" y="611504"/>
                  </a:lnTo>
                  <a:lnTo>
                    <a:pt x="25400" y="657859"/>
                  </a:lnTo>
                  <a:lnTo>
                    <a:pt x="0" y="703579"/>
                  </a:lnTo>
                  <a:lnTo>
                    <a:pt x="95885" y="704214"/>
                  </a:lnTo>
                  <a:lnTo>
                    <a:pt x="146685" y="708025"/>
                  </a:lnTo>
                  <a:lnTo>
                    <a:pt x="198120" y="715009"/>
                  </a:lnTo>
                  <a:lnTo>
                    <a:pt x="248920" y="724534"/>
                  </a:lnTo>
                  <a:lnTo>
                    <a:pt x="299720" y="736600"/>
                  </a:lnTo>
                  <a:lnTo>
                    <a:pt x="350520" y="751204"/>
                  </a:lnTo>
                  <a:lnTo>
                    <a:pt x="400050" y="768984"/>
                  </a:lnTo>
                  <a:lnTo>
                    <a:pt x="449579" y="789939"/>
                  </a:lnTo>
                  <a:lnTo>
                    <a:pt x="497840" y="813434"/>
                  </a:lnTo>
                  <a:lnTo>
                    <a:pt x="546100" y="839469"/>
                  </a:lnTo>
                  <a:lnTo>
                    <a:pt x="589279" y="866775"/>
                  </a:lnTo>
                  <a:lnTo>
                    <a:pt x="630554" y="895984"/>
                  </a:lnTo>
                  <a:lnTo>
                    <a:pt x="669925" y="928369"/>
                  </a:lnTo>
                  <a:lnTo>
                    <a:pt x="708025" y="962025"/>
                  </a:lnTo>
                  <a:lnTo>
                    <a:pt x="744220" y="998219"/>
                  </a:lnTo>
                  <a:lnTo>
                    <a:pt x="778509" y="1036319"/>
                  </a:lnTo>
                  <a:lnTo>
                    <a:pt x="810895" y="1076325"/>
                  </a:lnTo>
                  <a:lnTo>
                    <a:pt x="841375" y="1118234"/>
                  </a:lnTo>
                  <a:lnTo>
                    <a:pt x="869950" y="1161414"/>
                  </a:lnTo>
                  <a:lnTo>
                    <a:pt x="896620" y="1205864"/>
                  </a:lnTo>
                  <a:lnTo>
                    <a:pt x="920750" y="1252219"/>
                  </a:lnTo>
                  <a:lnTo>
                    <a:pt x="930275" y="1269999"/>
                  </a:lnTo>
                  <a:lnTo>
                    <a:pt x="947420" y="1224914"/>
                  </a:lnTo>
                  <a:lnTo>
                    <a:pt x="962659" y="1179194"/>
                  </a:lnTo>
                  <a:lnTo>
                    <a:pt x="974725" y="1132839"/>
                  </a:lnTo>
                  <a:lnTo>
                    <a:pt x="984884" y="1086484"/>
                  </a:lnTo>
                  <a:lnTo>
                    <a:pt x="992504" y="1040129"/>
                  </a:lnTo>
                  <a:lnTo>
                    <a:pt x="997584" y="993139"/>
                  </a:lnTo>
                  <a:lnTo>
                    <a:pt x="1000759" y="946150"/>
                  </a:lnTo>
                  <a:lnTo>
                    <a:pt x="1000759" y="899794"/>
                  </a:lnTo>
                  <a:lnTo>
                    <a:pt x="998854" y="852804"/>
                  </a:lnTo>
                  <a:lnTo>
                    <a:pt x="994409" y="806450"/>
                  </a:lnTo>
                  <a:lnTo>
                    <a:pt x="988059" y="760729"/>
                  </a:lnTo>
                  <a:lnTo>
                    <a:pt x="979170" y="715009"/>
                  </a:lnTo>
                  <a:lnTo>
                    <a:pt x="967740" y="669925"/>
                  </a:lnTo>
                  <a:lnTo>
                    <a:pt x="954404" y="625475"/>
                  </a:lnTo>
                  <a:lnTo>
                    <a:pt x="938529" y="581659"/>
                  </a:lnTo>
                  <a:lnTo>
                    <a:pt x="920750" y="539114"/>
                  </a:lnTo>
                  <a:lnTo>
                    <a:pt x="901065" y="496569"/>
                  </a:lnTo>
                  <a:lnTo>
                    <a:pt x="878840" y="455929"/>
                  </a:lnTo>
                  <a:lnTo>
                    <a:pt x="854709" y="415289"/>
                  </a:lnTo>
                  <a:lnTo>
                    <a:pt x="828040" y="376554"/>
                  </a:lnTo>
                  <a:lnTo>
                    <a:pt x="799465" y="339089"/>
                  </a:lnTo>
                  <a:lnTo>
                    <a:pt x="768984" y="302894"/>
                  </a:lnTo>
                  <a:lnTo>
                    <a:pt x="736600" y="267969"/>
                  </a:lnTo>
                  <a:lnTo>
                    <a:pt x="702309" y="234314"/>
                  </a:lnTo>
                  <a:lnTo>
                    <a:pt x="665479" y="202564"/>
                  </a:lnTo>
                  <a:lnTo>
                    <a:pt x="627379" y="172719"/>
                  </a:lnTo>
                  <a:lnTo>
                    <a:pt x="586740" y="144779"/>
                  </a:lnTo>
                  <a:lnTo>
                    <a:pt x="544829" y="118109"/>
                  </a:lnTo>
                  <a:lnTo>
                    <a:pt x="498475" y="92709"/>
                  </a:lnTo>
                  <a:lnTo>
                    <a:pt x="450850" y="70484"/>
                  </a:lnTo>
                  <a:lnTo>
                    <a:pt x="403225" y="50800"/>
                  </a:lnTo>
                  <a:lnTo>
                    <a:pt x="354964" y="33654"/>
                  </a:lnTo>
                  <a:lnTo>
                    <a:pt x="306070" y="19684"/>
                  </a:lnTo>
                  <a:lnTo>
                    <a:pt x="256539" y="8254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D33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7750" y="3109596"/>
              <a:ext cx="197485" cy="9969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13375" y="3148964"/>
              <a:ext cx="735330" cy="485140"/>
            </a:xfrm>
            <a:custGeom>
              <a:avLst/>
              <a:gdLst/>
              <a:ahLst/>
              <a:cxnLst/>
              <a:rect l="l" t="t" r="r" b="b"/>
              <a:pathLst>
                <a:path w="735329" h="485139">
                  <a:moveTo>
                    <a:pt x="714375" y="0"/>
                  </a:moveTo>
                  <a:lnTo>
                    <a:pt x="662304" y="15239"/>
                  </a:lnTo>
                  <a:lnTo>
                    <a:pt x="610235" y="33020"/>
                  </a:lnTo>
                  <a:lnTo>
                    <a:pt x="559435" y="52070"/>
                  </a:lnTo>
                  <a:lnTo>
                    <a:pt x="509270" y="73025"/>
                  </a:lnTo>
                  <a:lnTo>
                    <a:pt x="459739" y="95885"/>
                  </a:lnTo>
                  <a:lnTo>
                    <a:pt x="413385" y="119380"/>
                  </a:lnTo>
                  <a:lnTo>
                    <a:pt x="367664" y="144145"/>
                  </a:lnTo>
                  <a:lnTo>
                    <a:pt x="323214" y="170814"/>
                  </a:lnTo>
                  <a:lnTo>
                    <a:pt x="280035" y="198120"/>
                  </a:lnTo>
                  <a:lnTo>
                    <a:pt x="238760" y="227330"/>
                  </a:lnTo>
                  <a:lnTo>
                    <a:pt x="199389" y="257175"/>
                  </a:lnTo>
                  <a:lnTo>
                    <a:pt x="161289" y="288289"/>
                  </a:lnTo>
                  <a:lnTo>
                    <a:pt x="125729" y="320039"/>
                  </a:lnTo>
                  <a:lnTo>
                    <a:pt x="92075" y="353060"/>
                  </a:lnTo>
                  <a:lnTo>
                    <a:pt x="60325" y="386714"/>
                  </a:lnTo>
                  <a:lnTo>
                    <a:pt x="31114" y="421639"/>
                  </a:lnTo>
                  <a:lnTo>
                    <a:pt x="4445" y="456564"/>
                  </a:lnTo>
                  <a:lnTo>
                    <a:pt x="4445" y="457200"/>
                  </a:lnTo>
                  <a:lnTo>
                    <a:pt x="0" y="462914"/>
                  </a:lnTo>
                  <a:lnTo>
                    <a:pt x="635" y="463550"/>
                  </a:lnTo>
                  <a:lnTo>
                    <a:pt x="4445" y="458470"/>
                  </a:lnTo>
                  <a:lnTo>
                    <a:pt x="12700" y="485139"/>
                  </a:lnTo>
                  <a:lnTo>
                    <a:pt x="40639" y="442595"/>
                  </a:lnTo>
                  <a:lnTo>
                    <a:pt x="71120" y="402589"/>
                  </a:lnTo>
                  <a:lnTo>
                    <a:pt x="102870" y="364489"/>
                  </a:lnTo>
                  <a:lnTo>
                    <a:pt x="136525" y="328295"/>
                  </a:lnTo>
                  <a:lnTo>
                    <a:pt x="172085" y="294005"/>
                  </a:lnTo>
                  <a:lnTo>
                    <a:pt x="208914" y="262255"/>
                  </a:lnTo>
                  <a:lnTo>
                    <a:pt x="247014" y="232410"/>
                  </a:lnTo>
                  <a:lnTo>
                    <a:pt x="287020" y="205105"/>
                  </a:lnTo>
                  <a:lnTo>
                    <a:pt x="327660" y="179705"/>
                  </a:lnTo>
                  <a:lnTo>
                    <a:pt x="369570" y="156210"/>
                  </a:lnTo>
                  <a:lnTo>
                    <a:pt x="412750" y="135255"/>
                  </a:lnTo>
                  <a:lnTo>
                    <a:pt x="456564" y="116839"/>
                  </a:lnTo>
                  <a:lnTo>
                    <a:pt x="501650" y="100330"/>
                  </a:lnTo>
                  <a:lnTo>
                    <a:pt x="547370" y="86360"/>
                  </a:lnTo>
                  <a:lnTo>
                    <a:pt x="593089" y="74930"/>
                  </a:lnTo>
                  <a:lnTo>
                    <a:pt x="640079" y="66039"/>
                  </a:lnTo>
                  <a:lnTo>
                    <a:pt x="687704" y="59055"/>
                  </a:lnTo>
                  <a:lnTo>
                    <a:pt x="735329" y="54610"/>
                  </a:lnTo>
                  <a:lnTo>
                    <a:pt x="725170" y="27305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D2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97904" y="3201669"/>
              <a:ext cx="226695" cy="715010"/>
            </a:xfrm>
            <a:custGeom>
              <a:avLst/>
              <a:gdLst/>
              <a:ahLst/>
              <a:cxnLst/>
              <a:rect l="l" t="t" r="r" b="b"/>
              <a:pathLst>
                <a:path w="226695" h="715010">
                  <a:moveTo>
                    <a:pt x="139700" y="0"/>
                  </a:moveTo>
                  <a:lnTo>
                    <a:pt x="110490" y="0"/>
                  </a:lnTo>
                  <a:lnTo>
                    <a:pt x="80010" y="634"/>
                  </a:lnTo>
                  <a:lnTo>
                    <a:pt x="50165" y="1904"/>
                  </a:lnTo>
                  <a:lnTo>
                    <a:pt x="64135" y="47625"/>
                  </a:lnTo>
                  <a:lnTo>
                    <a:pt x="76200" y="94614"/>
                  </a:lnTo>
                  <a:lnTo>
                    <a:pt x="85090" y="141604"/>
                  </a:lnTo>
                  <a:lnTo>
                    <a:pt x="92075" y="189229"/>
                  </a:lnTo>
                  <a:lnTo>
                    <a:pt x="97155" y="237489"/>
                  </a:lnTo>
                  <a:lnTo>
                    <a:pt x="99060" y="285750"/>
                  </a:lnTo>
                  <a:lnTo>
                    <a:pt x="98425" y="334009"/>
                  </a:lnTo>
                  <a:lnTo>
                    <a:pt x="95250" y="382269"/>
                  </a:lnTo>
                  <a:lnTo>
                    <a:pt x="89535" y="430529"/>
                  </a:lnTo>
                  <a:lnTo>
                    <a:pt x="81280" y="478789"/>
                  </a:lnTo>
                  <a:lnTo>
                    <a:pt x="70485" y="527050"/>
                  </a:lnTo>
                  <a:lnTo>
                    <a:pt x="57150" y="574675"/>
                  </a:lnTo>
                  <a:lnTo>
                    <a:pt x="40640" y="622300"/>
                  </a:lnTo>
                  <a:lnTo>
                    <a:pt x="21590" y="668654"/>
                  </a:lnTo>
                  <a:lnTo>
                    <a:pt x="0" y="715009"/>
                  </a:lnTo>
                  <a:lnTo>
                    <a:pt x="17145" y="713739"/>
                  </a:lnTo>
                  <a:lnTo>
                    <a:pt x="43815" y="666750"/>
                  </a:lnTo>
                  <a:lnTo>
                    <a:pt x="67945" y="619759"/>
                  </a:lnTo>
                  <a:lnTo>
                    <a:pt x="91440" y="572134"/>
                  </a:lnTo>
                  <a:lnTo>
                    <a:pt x="113030" y="523875"/>
                  </a:lnTo>
                  <a:lnTo>
                    <a:pt x="133350" y="474979"/>
                  </a:lnTo>
                  <a:lnTo>
                    <a:pt x="151765" y="425450"/>
                  </a:lnTo>
                  <a:lnTo>
                    <a:pt x="168910" y="375284"/>
                  </a:lnTo>
                  <a:lnTo>
                    <a:pt x="183515" y="325119"/>
                  </a:lnTo>
                  <a:lnTo>
                    <a:pt x="196215" y="274954"/>
                  </a:lnTo>
                  <a:lnTo>
                    <a:pt x="207010" y="224789"/>
                  </a:lnTo>
                  <a:lnTo>
                    <a:pt x="215265" y="173989"/>
                  </a:lnTo>
                  <a:lnTo>
                    <a:pt x="221615" y="124459"/>
                  </a:lnTo>
                  <a:lnTo>
                    <a:pt x="225425" y="74294"/>
                  </a:lnTo>
                  <a:lnTo>
                    <a:pt x="226695" y="25400"/>
                  </a:lnTo>
                  <a:lnTo>
                    <a:pt x="226695" y="6984"/>
                  </a:lnTo>
                  <a:lnTo>
                    <a:pt x="197485" y="3809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D02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08929" y="3203574"/>
              <a:ext cx="788035" cy="1070610"/>
            </a:xfrm>
            <a:custGeom>
              <a:avLst/>
              <a:gdLst/>
              <a:ahLst/>
              <a:cxnLst/>
              <a:rect l="l" t="t" r="r" b="b"/>
              <a:pathLst>
                <a:path w="788035" h="1070610">
                  <a:moveTo>
                    <a:pt x="739140" y="0"/>
                  </a:moveTo>
                  <a:lnTo>
                    <a:pt x="691515" y="4445"/>
                  </a:lnTo>
                  <a:lnTo>
                    <a:pt x="643890" y="11429"/>
                  </a:lnTo>
                  <a:lnTo>
                    <a:pt x="596900" y="20320"/>
                  </a:lnTo>
                  <a:lnTo>
                    <a:pt x="551180" y="31750"/>
                  </a:lnTo>
                  <a:lnTo>
                    <a:pt x="505460" y="45720"/>
                  </a:lnTo>
                  <a:lnTo>
                    <a:pt x="460375" y="62229"/>
                  </a:lnTo>
                  <a:lnTo>
                    <a:pt x="416560" y="80645"/>
                  </a:lnTo>
                  <a:lnTo>
                    <a:pt x="373380" y="101600"/>
                  </a:lnTo>
                  <a:lnTo>
                    <a:pt x="331470" y="125095"/>
                  </a:lnTo>
                  <a:lnTo>
                    <a:pt x="290830" y="150495"/>
                  </a:lnTo>
                  <a:lnTo>
                    <a:pt x="250825" y="177800"/>
                  </a:lnTo>
                  <a:lnTo>
                    <a:pt x="212725" y="207645"/>
                  </a:lnTo>
                  <a:lnTo>
                    <a:pt x="175895" y="239395"/>
                  </a:lnTo>
                  <a:lnTo>
                    <a:pt x="140335" y="273685"/>
                  </a:lnTo>
                  <a:lnTo>
                    <a:pt x="106680" y="309879"/>
                  </a:lnTo>
                  <a:lnTo>
                    <a:pt x="74930" y="347979"/>
                  </a:lnTo>
                  <a:lnTo>
                    <a:pt x="44450" y="387985"/>
                  </a:lnTo>
                  <a:lnTo>
                    <a:pt x="16510" y="430529"/>
                  </a:lnTo>
                  <a:lnTo>
                    <a:pt x="29210" y="476250"/>
                  </a:lnTo>
                  <a:lnTo>
                    <a:pt x="39370" y="523239"/>
                  </a:lnTo>
                  <a:lnTo>
                    <a:pt x="47625" y="570229"/>
                  </a:lnTo>
                  <a:lnTo>
                    <a:pt x="53975" y="618489"/>
                  </a:lnTo>
                  <a:lnTo>
                    <a:pt x="57785" y="671195"/>
                  </a:lnTo>
                  <a:lnTo>
                    <a:pt x="59690" y="723900"/>
                  </a:lnTo>
                  <a:lnTo>
                    <a:pt x="58420" y="776604"/>
                  </a:lnTo>
                  <a:lnTo>
                    <a:pt x="55245" y="828675"/>
                  </a:lnTo>
                  <a:lnTo>
                    <a:pt x="48895" y="880110"/>
                  </a:lnTo>
                  <a:lnTo>
                    <a:pt x="40640" y="930275"/>
                  </a:lnTo>
                  <a:lnTo>
                    <a:pt x="29210" y="979170"/>
                  </a:lnTo>
                  <a:lnTo>
                    <a:pt x="15875" y="1025525"/>
                  </a:lnTo>
                  <a:lnTo>
                    <a:pt x="0" y="1070610"/>
                  </a:lnTo>
                  <a:lnTo>
                    <a:pt x="33655" y="1031875"/>
                  </a:lnTo>
                  <a:lnTo>
                    <a:pt x="69215" y="995045"/>
                  </a:lnTo>
                  <a:lnTo>
                    <a:pt x="106045" y="960120"/>
                  </a:lnTo>
                  <a:lnTo>
                    <a:pt x="144145" y="927735"/>
                  </a:lnTo>
                  <a:lnTo>
                    <a:pt x="184150" y="897889"/>
                  </a:lnTo>
                  <a:lnTo>
                    <a:pt x="225425" y="869314"/>
                  </a:lnTo>
                  <a:lnTo>
                    <a:pt x="267970" y="843279"/>
                  </a:lnTo>
                  <a:lnTo>
                    <a:pt x="311150" y="819785"/>
                  </a:lnTo>
                  <a:lnTo>
                    <a:pt x="356235" y="798195"/>
                  </a:lnTo>
                  <a:lnTo>
                    <a:pt x="401320" y="779145"/>
                  </a:lnTo>
                  <a:lnTo>
                    <a:pt x="447675" y="762000"/>
                  </a:lnTo>
                  <a:lnTo>
                    <a:pt x="494665" y="747395"/>
                  </a:lnTo>
                  <a:lnTo>
                    <a:pt x="542925" y="735329"/>
                  </a:lnTo>
                  <a:lnTo>
                    <a:pt x="591185" y="725170"/>
                  </a:lnTo>
                  <a:lnTo>
                    <a:pt x="640080" y="718185"/>
                  </a:lnTo>
                  <a:lnTo>
                    <a:pt x="688975" y="713104"/>
                  </a:lnTo>
                  <a:lnTo>
                    <a:pt x="710565" y="666750"/>
                  </a:lnTo>
                  <a:lnTo>
                    <a:pt x="729615" y="620395"/>
                  </a:lnTo>
                  <a:lnTo>
                    <a:pt x="746125" y="572770"/>
                  </a:lnTo>
                  <a:lnTo>
                    <a:pt x="759460" y="525145"/>
                  </a:lnTo>
                  <a:lnTo>
                    <a:pt x="770255" y="476885"/>
                  </a:lnTo>
                  <a:lnTo>
                    <a:pt x="778510" y="428625"/>
                  </a:lnTo>
                  <a:lnTo>
                    <a:pt x="784225" y="380364"/>
                  </a:lnTo>
                  <a:lnTo>
                    <a:pt x="787400" y="332104"/>
                  </a:lnTo>
                  <a:lnTo>
                    <a:pt x="788035" y="283845"/>
                  </a:lnTo>
                  <a:lnTo>
                    <a:pt x="786130" y="235585"/>
                  </a:lnTo>
                  <a:lnTo>
                    <a:pt x="781050" y="187325"/>
                  </a:lnTo>
                  <a:lnTo>
                    <a:pt x="774065" y="139700"/>
                  </a:lnTo>
                  <a:lnTo>
                    <a:pt x="765175" y="92710"/>
                  </a:lnTo>
                  <a:lnTo>
                    <a:pt x="753110" y="4572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D0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16979" y="3107689"/>
              <a:ext cx="21590" cy="102870"/>
            </a:xfrm>
            <a:custGeom>
              <a:avLst/>
              <a:gdLst/>
              <a:ahLst/>
              <a:cxnLst/>
              <a:rect l="l" t="t" r="r" b="b"/>
              <a:pathLst>
                <a:path w="21589" h="102869">
                  <a:moveTo>
                    <a:pt x="13335" y="0"/>
                  </a:moveTo>
                  <a:lnTo>
                    <a:pt x="0" y="1270"/>
                  </a:lnTo>
                  <a:lnTo>
                    <a:pt x="3175" y="26035"/>
                  </a:lnTo>
                  <a:lnTo>
                    <a:pt x="5715" y="50800"/>
                  </a:lnTo>
                  <a:lnTo>
                    <a:pt x="8255" y="100964"/>
                  </a:lnTo>
                  <a:lnTo>
                    <a:pt x="21590" y="102870"/>
                  </a:lnTo>
                  <a:lnTo>
                    <a:pt x="19050" y="50800"/>
                  </a:lnTo>
                  <a:lnTo>
                    <a:pt x="16510" y="2540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6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15050" y="3209289"/>
              <a:ext cx="222885" cy="706755"/>
            </a:xfrm>
            <a:custGeom>
              <a:avLst/>
              <a:gdLst/>
              <a:ahLst/>
              <a:cxnLst/>
              <a:rect l="l" t="t" r="r" b="b"/>
              <a:pathLst>
                <a:path w="222885" h="706754">
                  <a:moveTo>
                    <a:pt x="209550" y="0"/>
                  </a:moveTo>
                  <a:lnTo>
                    <a:pt x="208279" y="67310"/>
                  </a:lnTo>
                  <a:lnTo>
                    <a:pt x="204470" y="117475"/>
                  </a:lnTo>
                  <a:lnTo>
                    <a:pt x="198120" y="167005"/>
                  </a:lnTo>
                  <a:lnTo>
                    <a:pt x="189864" y="217805"/>
                  </a:lnTo>
                  <a:lnTo>
                    <a:pt x="179070" y="267970"/>
                  </a:lnTo>
                  <a:lnTo>
                    <a:pt x="166370" y="318135"/>
                  </a:lnTo>
                  <a:lnTo>
                    <a:pt x="151764" y="368300"/>
                  </a:lnTo>
                  <a:lnTo>
                    <a:pt x="134620" y="418464"/>
                  </a:lnTo>
                  <a:lnTo>
                    <a:pt x="116204" y="467995"/>
                  </a:lnTo>
                  <a:lnTo>
                    <a:pt x="95885" y="516889"/>
                  </a:lnTo>
                  <a:lnTo>
                    <a:pt x="74295" y="565150"/>
                  </a:lnTo>
                  <a:lnTo>
                    <a:pt x="50800" y="612775"/>
                  </a:lnTo>
                  <a:lnTo>
                    <a:pt x="26670" y="659764"/>
                  </a:lnTo>
                  <a:lnTo>
                    <a:pt x="0" y="706755"/>
                  </a:lnTo>
                  <a:lnTo>
                    <a:pt x="15875" y="705485"/>
                  </a:lnTo>
                  <a:lnTo>
                    <a:pt x="41275" y="659764"/>
                  </a:lnTo>
                  <a:lnTo>
                    <a:pt x="66039" y="613410"/>
                  </a:lnTo>
                  <a:lnTo>
                    <a:pt x="88900" y="565785"/>
                  </a:lnTo>
                  <a:lnTo>
                    <a:pt x="110489" y="516889"/>
                  </a:lnTo>
                  <a:lnTo>
                    <a:pt x="130810" y="467995"/>
                  </a:lnTo>
                  <a:lnTo>
                    <a:pt x="148589" y="418464"/>
                  </a:lnTo>
                  <a:lnTo>
                    <a:pt x="165100" y="368935"/>
                  </a:lnTo>
                  <a:lnTo>
                    <a:pt x="180339" y="318770"/>
                  </a:lnTo>
                  <a:lnTo>
                    <a:pt x="192404" y="268605"/>
                  </a:lnTo>
                  <a:lnTo>
                    <a:pt x="203200" y="217805"/>
                  </a:lnTo>
                  <a:lnTo>
                    <a:pt x="211454" y="167639"/>
                  </a:lnTo>
                  <a:lnTo>
                    <a:pt x="217804" y="117475"/>
                  </a:lnTo>
                  <a:lnTo>
                    <a:pt x="221614" y="67945"/>
                  </a:lnTo>
                  <a:lnTo>
                    <a:pt x="222885" y="18414"/>
                  </a:lnTo>
                  <a:lnTo>
                    <a:pt x="222885" y="1905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B4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28409" y="3084194"/>
              <a:ext cx="979805" cy="1525270"/>
            </a:xfrm>
            <a:custGeom>
              <a:avLst/>
              <a:gdLst/>
              <a:ahLst/>
              <a:cxnLst/>
              <a:rect l="l" t="t" r="r" b="b"/>
              <a:pathLst>
                <a:path w="979804" h="1525270">
                  <a:moveTo>
                    <a:pt x="160019" y="0"/>
                  </a:moveTo>
                  <a:lnTo>
                    <a:pt x="120014" y="634"/>
                  </a:lnTo>
                  <a:lnTo>
                    <a:pt x="80010" y="2539"/>
                  </a:lnTo>
                  <a:lnTo>
                    <a:pt x="40004" y="6350"/>
                  </a:lnTo>
                  <a:lnTo>
                    <a:pt x="0" y="10794"/>
                  </a:lnTo>
                  <a:lnTo>
                    <a:pt x="1904" y="24129"/>
                  </a:lnTo>
                  <a:lnTo>
                    <a:pt x="41910" y="19050"/>
                  </a:lnTo>
                  <a:lnTo>
                    <a:pt x="81279" y="15875"/>
                  </a:lnTo>
                  <a:lnTo>
                    <a:pt x="120650" y="13969"/>
                  </a:lnTo>
                  <a:lnTo>
                    <a:pt x="160019" y="13334"/>
                  </a:lnTo>
                  <a:lnTo>
                    <a:pt x="212724" y="14604"/>
                  </a:lnTo>
                  <a:lnTo>
                    <a:pt x="265430" y="18414"/>
                  </a:lnTo>
                  <a:lnTo>
                    <a:pt x="317499" y="24764"/>
                  </a:lnTo>
                  <a:lnTo>
                    <a:pt x="368299" y="34289"/>
                  </a:lnTo>
                  <a:lnTo>
                    <a:pt x="418464" y="46354"/>
                  </a:lnTo>
                  <a:lnTo>
                    <a:pt x="466724" y="60959"/>
                  </a:lnTo>
                  <a:lnTo>
                    <a:pt x="514349" y="78739"/>
                  </a:lnTo>
                  <a:lnTo>
                    <a:pt x="560069" y="99694"/>
                  </a:lnTo>
                  <a:lnTo>
                    <a:pt x="604519" y="123825"/>
                  </a:lnTo>
                  <a:lnTo>
                    <a:pt x="650874" y="153034"/>
                  </a:lnTo>
                  <a:lnTo>
                    <a:pt x="693419" y="184150"/>
                  </a:lnTo>
                  <a:lnTo>
                    <a:pt x="732789" y="217169"/>
                  </a:lnTo>
                  <a:lnTo>
                    <a:pt x="768985" y="251459"/>
                  </a:lnTo>
                  <a:lnTo>
                    <a:pt x="802005" y="288289"/>
                  </a:lnTo>
                  <a:lnTo>
                    <a:pt x="831214" y="326389"/>
                  </a:lnTo>
                  <a:lnTo>
                    <a:pt x="857885" y="366394"/>
                  </a:lnTo>
                  <a:lnTo>
                    <a:pt x="881380" y="407669"/>
                  </a:lnTo>
                  <a:lnTo>
                    <a:pt x="901699" y="450214"/>
                  </a:lnTo>
                  <a:lnTo>
                    <a:pt x="919480" y="494664"/>
                  </a:lnTo>
                  <a:lnTo>
                    <a:pt x="934085" y="539750"/>
                  </a:lnTo>
                  <a:lnTo>
                    <a:pt x="945514" y="586739"/>
                  </a:lnTo>
                  <a:lnTo>
                    <a:pt x="955039" y="635000"/>
                  </a:lnTo>
                  <a:lnTo>
                    <a:pt x="961389" y="683894"/>
                  </a:lnTo>
                  <a:lnTo>
                    <a:pt x="965199" y="734059"/>
                  </a:lnTo>
                  <a:lnTo>
                    <a:pt x="966469" y="785494"/>
                  </a:lnTo>
                  <a:lnTo>
                    <a:pt x="965199" y="830579"/>
                  </a:lnTo>
                  <a:lnTo>
                    <a:pt x="962660" y="875664"/>
                  </a:lnTo>
                  <a:lnTo>
                    <a:pt x="958214" y="922019"/>
                  </a:lnTo>
                  <a:lnTo>
                    <a:pt x="951864" y="969009"/>
                  </a:lnTo>
                  <a:lnTo>
                    <a:pt x="943610" y="1016000"/>
                  </a:lnTo>
                  <a:lnTo>
                    <a:pt x="934085" y="1064259"/>
                  </a:lnTo>
                  <a:lnTo>
                    <a:pt x="923289" y="1112519"/>
                  </a:lnTo>
                  <a:lnTo>
                    <a:pt x="909955" y="1160779"/>
                  </a:lnTo>
                  <a:lnTo>
                    <a:pt x="895985" y="1209675"/>
                  </a:lnTo>
                  <a:lnTo>
                    <a:pt x="880110" y="1259204"/>
                  </a:lnTo>
                  <a:lnTo>
                    <a:pt x="862964" y="1308099"/>
                  </a:lnTo>
                  <a:lnTo>
                    <a:pt x="843914" y="1358264"/>
                  </a:lnTo>
                  <a:lnTo>
                    <a:pt x="824230" y="1407794"/>
                  </a:lnTo>
                  <a:lnTo>
                    <a:pt x="802639" y="1457324"/>
                  </a:lnTo>
                  <a:lnTo>
                    <a:pt x="779780" y="1507489"/>
                  </a:lnTo>
                  <a:lnTo>
                    <a:pt x="786130" y="1525269"/>
                  </a:lnTo>
                  <a:lnTo>
                    <a:pt x="810894" y="1471929"/>
                  </a:lnTo>
                  <a:lnTo>
                    <a:pt x="833119" y="1421129"/>
                  </a:lnTo>
                  <a:lnTo>
                    <a:pt x="853439" y="1370329"/>
                  </a:lnTo>
                  <a:lnTo>
                    <a:pt x="873124" y="1319529"/>
                  </a:lnTo>
                  <a:lnTo>
                    <a:pt x="890905" y="1269364"/>
                  </a:lnTo>
                  <a:lnTo>
                    <a:pt x="906780" y="1219200"/>
                  </a:lnTo>
                  <a:lnTo>
                    <a:pt x="922019" y="1169669"/>
                  </a:lnTo>
                  <a:lnTo>
                    <a:pt x="934719" y="1119504"/>
                  </a:lnTo>
                  <a:lnTo>
                    <a:pt x="946785" y="1070609"/>
                  </a:lnTo>
                  <a:lnTo>
                    <a:pt x="956310" y="1021714"/>
                  </a:lnTo>
                  <a:lnTo>
                    <a:pt x="964564" y="973454"/>
                  </a:lnTo>
                  <a:lnTo>
                    <a:pt x="970914" y="925194"/>
                  </a:lnTo>
                  <a:lnTo>
                    <a:pt x="975994" y="878204"/>
                  </a:lnTo>
                  <a:lnTo>
                    <a:pt x="978535" y="831214"/>
                  </a:lnTo>
                  <a:lnTo>
                    <a:pt x="979805" y="785494"/>
                  </a:lnTo>
                  <a:lnTo>
                    <a:pt x="978535" y="733425"/>
                  </a:lnTo>
                  <a:lnTo>
                    <a:pt x="974724" y="682625"/>
                  </a:lnTo>
                  <a:lnTo>
                    <a:pt x="967739" y="632459"/>
                  </a:lnTo>
                  <a:lnTo>
                    <a:pt x="958849" y="583564"/>
                  </a:lnTo>
                  <a:lnTo>
                    <a:pt x="946785" y="536575"/>
                  </a:lnTo>
                  <a:lnTo>
                    <a:pt x="931544" y="490219"/>
                  </a:lnTo>
                  <a:lnTo>
                    <a:pt x="913764" y="445134"/>
                  </a:lnTo>
                  <a:lnTo>
                    <a:pt x="892810" y="401319"/>
                  </a:lnTo>
                  <a:lnTo>
                    <a:pt x="869314" y="359409"/>
                  </a:lnTo>
                  <a:lnTo>
                    <a:pt x="842010" y="318769"/>
                  </a:lnTo>
                  <a:lnTo>
                    <a:pt x="812164" y="279400"/>
                  </a:lnTo>
                  <a:lnTo>
                    <a:pt x="778510" y="242569"/>
                  </a:lnTo>
                  <a:lnTo>
                    <a:pt x="741680" y="207009"/>
                  </a:lnTo>
                  <a:lnTo>
                    <a:pt x="701674" y="173354"/>
                  </a:lnTo>
                  <a:lnTo>
                    <a:pt x="658494" y="141604"/>
                  </a:lnTo>
                  <a:lnTo>
                    <a:pt x="611505" y="112394"/>
                  </a:lnTo>
                  <a:lnTo>
                    <a:pt x="566419" y="87629"/>
                  </a:lnTo>
                  <a:lnTo>
                    <a:pt x="519430" y="66675"/>
                  </a:lnTo>
                  <a:lnTo>
                    <a:pt x="471169" y="48259"/>
                  </a:lnTo>
                  <a:lnTo>
                    <a:pt x="421639" y="33654"/>
                  </a:lnTo>
                  <a:lnTo>
                    <a:pt x="371474" y="20954"/>
                  </a:lnTo>
                  <a:lnTo>
                    <a:pt x="319405" y="12064"/>
                  </a:lnTo>
                  <a:lnTo>
                    <a:pt x="266699" y="5079"/>
                  </a:lnTo>
                  <a:lnTo>
                    <a:pt x="213360" y="126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22669" y="3096259"/>
              <a:ext cx="194310" cy="52705"/>
            </a:xfrm>
            <a:custGeom>
              <a:avLst/>
              <a:gdLst/>
              <a:ahLst/>
              <a:cxnLst/>
              <a:rect l="l" t="t" r="r" b="b"/>
              <a:pathLst>
                <a:path w="194310" h="52705">
                  <a:moveTo>
                    <a:pt x="192404" y="0"/>
                  </a:moveTo>
                  <a:lnTo>
                    <a:pt x="144144" y="6985"/>
                  </a:lnTo>
                  <a:lnTo>
                    <a:pt x="95884" y="16510"/>
                  </a:lnTo>
                  <a:lnTo>
                    <a:pt x="47625" y="27304"/>
                  </a:lnTo>
                  <a:lnTo>
                    <a:pt x="0" y="40004"/>
                  </a:lnTo>
                  <a:lnTo>
                    <a:pt x="5079" y="52704"/>
                  </a:lnTo>
                  <a:lnTo>
                    <a:pt x="52069" y="40004"/>
                  </a:lnTo>
                  <a:lnTo>
                    <a:pt x="99694" y="29210"/>
                  </a:lnTo>
                  <a:lnTo>
                    <a:pt x="147319" y="20319"/>
                  </a:lnTo>
                  <a:lnTo>
                    <a:pt x="194309" y="12700"/>
                  </a:lnTo>
                  <a:lnTo>
                    <a:pt x="192404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12104" y="3136899"/>
              <a:ext cx="715645" cy="469265"/>
            </a:xfrm>
            <a:custGeom>
              <a:avLst/>
              <a:gdLst/>
              <a:ahLst/>
              <a:cxnLst/>
              <a:rect l="l" t="t" r="r" b="b"/>
              <a:pathLst>
                <a:path w="715645" h="469264">
                  <a:moveTo>
                    <a:pt x="710565" y="0"/>
                  </a:moveTo>
                  <a:lnTo>
                    <a:pt x="657860" y="15875"/>
                  </a:lnTo>
                  <a:lnTo>
                    <a:pt x="606425" y="33654"/>
                  </a:lnTo>
                  <a:lnTo>
                    <a:pt x="554990" y="52704"/>
                  </a:lnTo>
                  <a:lnTo>
                    <a:pt x="504825" y="73660"/>
                  </a:lnTo>
                  <a:lnTo>
                    <a:pt x="455295" y="96520"/>
                  </a:lnTo>
                  <a:lnTo>
                    <a:pt x="408940" y="120014"/>
                  </a:lnTo>
                  <a:lnTo>
                    <a:pt x="363855" y="144779"/>
                  </a:lnTo>
                  <a:lnTo>
                    <a:pt x="320040" y="170814"/>
                  </a:lnTo>
                  <a:lnTo>
                    <a:pt x="277495" y="198120"/>
                  </a:lnTo>
                  <a:lnTo>
                    <a:pt x="236220" y="226060"/>
                  </a:lnTo>
                  <a:lnTo>
                    <a:pt x="196850" y="255904"/>
                  </a:lnTo>
                  <a:lnTo>
                    <a:pt x="158750" y="286385"/>
                  </a:lnTo>
                  <a:lnTo>
                    <a:pt x="123190" y="318135"/>
                  </a:lnTo>
                  <a:lnTo>
                    <a:pt x="88900" y="351154"/>
                  </a:lnTo>
                  <a:lnTo>
                    <a:pt x="57150" y="384175"/>
                  </a:lnTo>
                  <a:lnTo>
                    <a:pt x="27305" y="418464"/>
                  </a:lnTo>
                  <a:lnTo>
                    <a:pt x="0" y="454025"/>
                  </a:lnTo>
                  <a:lnTo>
                    <a:pt x="3175" y="462914"/>
                  </a:lnTo>
                  <a:lnTo>
                    <a:pt x="5715" y="469264"/>
                  </a:lnTo>
                  <a:lnTo>
                    <a:pt x="32385" y="434339"/>
                  </a:lnTo>
                  <a:lnTo>
                    <a:pt x="61595" y="399414"/>
                  </a:lnTo>
                  <a:lnTo>
                    <a:pt x="93345" y="365760"/>
                  </a:lnTo>
                  <a:lnTo>
                    <a:pt x="127000" y="332739"/>
                  </a:lnTo>
                  <a:lnTo>
                    <a:pt x="162560" y="300989"/>
                  </a:lnTo>
                  <a:lnTo>
                    <a:pt x="200660" y="269875"/>
                  </a:lnTo>
                  <a:lnTo>
                    <a:pt x="240030" y="240029"/>
                  </a:lnTo>
                  <a:lnTo>
                    <a:pt x="281305" y="210820"/>
                  </a:lnTo>
                  <a:lnTo>
                    <a:pt x="324485" y="183514"/>
                  </a:lnTo>
                  <a:lnTo>
                    <a:pt x="368935" y="156845"/>
                  </a:lnTo>
                  <a:lnTo>
                    <a:pt x="414655" y="132079"/>
                  </a:lnTo>
                  <a:lnTo>
                    <a:pt x="461010" y="108585"/>
                  </a:lnTo>
                  <a:lnTo>
                    <a:pt x="510540" y="85725"/>
                  </a:lnTo>
                  <a:lnTo>
                    <a:pt x="560705" y="64770"/>
                  </a:lnTo>
                  <a:lnTo>
                    <a:pt x="611505" y="45720"/>
                  </a:lnTo>
                  <a:lnTo>
                    <a:pt x="663575" y="27939"/>
                  </a:lnTo>
                  <a:lnTo>
                    <a:pt x="715645" y="12700"/>
                  </a:lnTo>
                  <a:lnTo>
                    <a:pt x="714375" y="8254"/>
                  </a:lnTo>
                  <a:lnTo>
                    <a:pt x="712470" y="4445"/>
                  </a:lnTo>
                  <a:lnTo>
                    <a:pt x="710565" y="0"/>
                  </a:lnTo>
                  <a:close/>
                </a:path>
              </a:pathLst>
            </a:custGeom>
            <a:solidFill>
              <a:srgbClr val="4D3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15075" y="3094354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5">
                  <a:moveTo>
                    <a:pt x="13335" y="0"/>
                  </a:moveTo>
                  <a:lnTo>
                    <a:pt x="0" y="1905"/>
                  </a:lnTo>
                  <a:lnTo>
                    <a:pt x="635" y="5715"/>
                  </a:lnTo>
                  <a:lnTo>
                    <a:pt x="1904" y="14605"/>
                  </a:lnTo>
                  <a:lnTo>
                    <a:pt x="15239" y="12700"/>
                  </a:lnTo>
                  <a:lnTo>
                    <a:pt x="14604" y="889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88379" y="4625339"/>
              <a:ext cx="1083945" cy="1350645"/>
            </a:xfrm>
            <a:custGeom>
              <a:avLst/>
              <a:gdLst/>
              <a:ahLst/>
              <a:cxnLst/>
              <a:rect l="l" t="t" r="r" b="b"/>
              <a:pathLst>
                <a:path w="1083945" h="1350645">
                  <a:moveTo>
                    <a:pt x="1017904" y="0"/>
                  </a:moveTo>
                  <a:lnTo>
                    <a:pt x="1002029" y="25400"/>
                  </a:lnTo>
                  <a:lnTo>
                    <a:pt x="982345" y="50800"/>
                  </a:lnTo>
                  <a:lnTo>
                    <a:pt x="960120" y="76835"/>
                  </a:lnTo>
                  <a:lnTo>
                    <a:pt x="934720" y="102235"/>
                  </a:lnTo>
                  <a:lnTo>
                    <a:pt x="941704" y="149860"/>
                  </a:lnTo>
                  <a:lnTo>
                    <a:pt x="945515" y="198120"/>
                  </a:lnTo>
                  <a:lnTo>
                    <a:pt x="947420" y="246380"/>
                  </a:lnTo>
                  <a:lnTo>
                    <a:pt x="946785" y="294640"/>
                  </a:lnTo>
                  <a:lnTo>
                    <a:pt x="942975" y="343535"/>
                  </a:lnTo>
                  <a:lnTo>
                    <a:pt x="937260" y="391795"/>
                  </a:lnTo>
                  <a:lnTo>
                    <a:pt x="928370" y="440055"/>
                  </a:lnTo>
                  <a:lnTo>
                    <a:pt x="916940" y="488315"/>
                  </a:lnTo>
                  <a:lnTo>
                    <a:pt x="902970" y="535940"/>
                  </a:lnTo>
                  <a:lnTo>
                    <a:pt x="886460" y="582930"/>
                  </a:lnTo>
                  <a:lnTo>
                    <a:pt x="867410" y="629920"/>
                  </a:lnTo>
                  <a:lnTo>
                    <a:pt x="845185" y="675640"/>
                  </a:lnTo>
                  <a:lnTo>
                    <a:pt x="820420" y="720725"/>
                  </a:lnTo>
                  <a:lnTo>
                    <a:pt x="793750" y="763905"/>
                  </a:lnTo>
                  <a:lnTo>
                    <a:pt x="765175" y="804545"/>
                  </a:lnTo>
                  <a:lnTo>
                    <a:pt x="734695" y="843280"/>
                  </a:lnTo>
                  <a:lnTo>
                    <a:pt x="702945" y="879475"/>
                  </a:lnTo>
                  <a:lnTo>
                    <a:pt x="669290" y="914400"/>
                  </a:lnTo>
                  <a:lnTo>
                    <a:pt x="633729" y="947420"/>
                  </a:lnTo>
                  <a:lnTo>
                    <a:pt x="596900" y="977900"/>
                  </a:lnTo>
                  <a:lnTo>
                    <a:pt x="558800" y="1006475"/>
                  </a:lnTo>
                  <a:lnTo>
                    <a:pt x="520065" y="1032510"/>
                  </a:lnTo>
                  <a:lnTo>
                    <a:pt x="479425" y="1057275"/>
                  </a:lnTo>
                  <a:lnTo>
                    <a:pt x="437515" y="1079500"/>
                  </a:lnTo>
                  <a:lnTo>
                    <a:pt x="394970" y="1099185"/>
                  </a:lnTo>
                  <a:lnTo>
                    <a:pt x="351790" y="1116965"/>
                  </a:lnTo>
                  <a:lnTo>
                    <a:pt x="307340" y="1132205"/>
                  </a:lnTo>
                  <a:lnTo>
                    <a:pt x="262890" y="1145540"/>
                  </a:lnTo>
                  <a:lnTo>
                    <a:pt x="217170" y="1156970"/>
                  </a:lnTo>
                  <a:lnTo>
                    <a:pt x="170815" y="1165225"/>
                  </a:lnTo>
                  <a:lnTo>
                    <a:pt x="124460" y="1171575"/>
                  </a:lnTo>
                  <a:lnTo>
                    <a:pt x="78105" y="1176020"/>
                  </a:lnTo>
                  <a:lnTo>
                    <a:pt x="45720" y="1234440"/>
                  </a:lnTo>
                  <a:lnTo>
                    <a:pt x="26035" y="1268095"/>
                  </a:lnTo>
                  <a:lnTo>
                    <a:pt x="0" y="1308735"/>
                  </a:lnTo>
                  <a:lnTo>
                    <a:pt x="46355" y="1320800"/>
                  </a:lnTo>
                  <a:lnTo>
                    <a:pt x="92710" y="1331595"/>
                  </a:lnTo>
                  <a:lnTo>
                    <a:pt x="139065" y="1339850"/>
                  </a:lnTo>
                  <a:lnTo>
                    <a:pt x="184785" y="1345565"/>
                  </a:lnTo>
                  <a:lnTo>
                    <a:pt x="231140" y="1349375"/>
                  </a:lnTo>
                  <a:lnTo>
                    <a:pt x="276225" y="1350645"/>
                  </a:lnTo>
                  <a:lnTo>
                    <a:pt x="324485" y="1349375"/>
                  </a:lnTo>
                  <a:lnTo>
                    <a:pt x="371475" y="1344930"/>
                  </a:lnTo>
                  <a:lnTo>
                    <a:pt x="418465" y="1337310"/>
                  </a:lnTo>
                  <a:lnTo>
                    <a:pt x="464820" y="1326515"/>
                  </a:lnTo>
                  <a:lnTo>
                    <a:pt x="510540" y="1312545"/>
                  </a:lnTo>
                  <a:lnTo>
                    <a:pt x="555625" y="1294765"/>
                  </a:lnTo>
                  <a:lnTo>
                    <a:pt x="600075" y="1273810"/>
                  </a:lnTo>
                  <a:lnTo>
                    <a:pt x="643890" y="1248410"/>
                  </a:lnTo>
                  <a:lnTo>
                    <a:pt x="678815" y="1226185"/>
                  </a:lnTo>
                  <a:lnTo>
                    <a:pt x="712470" y="1200785"/>
                  </a:lnTo>
                  <a:lnTo>
                    <a:pt x="745490" y="1172845"/>
                  </a:lnTo>
                  <a:lnTo>
                    <a:pt x="778510" y="1141730"/>
                  </a:lnTo>
                  <a:lnTo>
                    <a:pt x="810260" y="1108710"/>
                  </a:lnTo>
                  <a:lnTo>
                    <a:pt x="842010" y="1072515"/>
                  </a:lnTo>
                  <a:lnTo>
                    <a:pt x="872490" y="1033145"/>
                  </a:lnTo>
                  <a:lnTo>
                    <a:pt x="902335" y="991235"/>
                  </a:lnTo>
                  <a:lnTo>
                    <a:pt x="931545" y="945515"/>
                  </a:lnTo>
                  <a:lnTo>
                    <a:pt x="960120" y="897255"/>
                  </a:lnTo>
                  <a:lnTo>
                    <a:pt x="984250" y="851535"/>
                  </a:lnTo>
                  <a:lnTo>
                    <a:pt x="1005204" y="805180"/>
                  </a:lnTo>
                  <a:lnTo>
                    <a:pt x="1023620" y="756920"/>
                  </a:lnTo>
                  <a:lnTo>
                    <a:pt x="1040129" y="707390"/>
                  </a:lnTo>
                  <a:lnTo>
                    <a:pt x="1053465" y="657225"/>
                  </a:lnTo>
                  <a:lnTo>
                    <a:pt x="1064260" y="606425"/>
                  </a:lnTo>
                  <a:lnTo>
                    <a:pt x="1073150" y="554355"/>
                  </a:lnTo>
                  <a:lnTo>
                    <a:pt x="1078865" y="502285"/>
                  </a:lnTo>
                  <a:lnTo>
                    <a:pt x="1082675" y="449580"/>
                  </a:lnTo>
                  <a:lnTo>
                    <a:pt x="1083945" y="396875"/>
                  </a:lnTo>
                  <a:lnTo>
                    <a:pt x="1082675" y="346710"/>
                  </a:lnTo>
                  <a:lnTo>
                    <a:pt x="1079500" y="295910"/>
                  </a:lnTo>
                  <a:lnTo>
                    <a:pt x="1074420" y="245745"/>
                  </a:lnTo>
                  <a:lnTo>
                    <a:pt x="1066800" y="196215"/>
                  </a:lnTo>
                  <a:lnTo>
                    <a:pt x="1057910" y="146050"/>
                  </a:lnTo>
                  <a:lnTo>
                    <a:pt x="1046479" y="97155"/>
                  </a:lnTo>
                  <a:lnTo>
                    <a:pt x="1033145" y="48260"/>
                  </a:lnTo>
                  <a:lnTo>
                    <a:pt x="1017904" y="0"/>
                  </a:lnTo>
                  <a:close/>
                </a:path>
              </a:pathLst>
            </a:custGeom>
            <a:solidFill>
              <a:srgbClr val="F8B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65850" y="4727575"/>
              <a:ext cx="869315" cy="1073785"/>
            </a:xfrm>
            <a:custGeom>
              <a:avLst/>
              <a:gdLst/>
              <a:ahLst/>
              <a:cxnLst/>
              <a:rect l="l" t="t" r="r" b="b"/>
              <a:pathLst>
                <a:path w="869315" h="1073785">
                  <a:moveTo>
                    <a:pt x="856615" y="0"/>
                  </a:moveTo>
                  <a:lnTo>
                    <a:pt x="817879" y="34289"/>
                  </a:lnTo>
                  <a:lnTo>
                    <a:pt x="779145" y="65405"/>
                  </a:lnTo>
                  <a:lnTo>
                    <a:pt x="736600" y="95885"/>
                  </a:lnTo>
                  <a:lnTo>
                    <a:pt x="690879" y="125094"/>
                  </a:lnTo>
                  <a:lnTo>
                    <a:pt x="641984" y="153669"/>
                  </a:lnTo>
                  <a:lnTo>
                    <a:pt x="590550" y="180975"/>
                  </a:lnTo>
                  <a:lnTo>
                    <a:pt x="546734" y="201930"/>
                  </a:lnTo>
                  <a:lnTo>
                    <a:pt x="501015" y="222250"/>
                  </a:lnTo>
                  <a:lnTo>
                    <a:pt x="454025" y="241300"/>
                  </a:lnTo>
                  <a:lnTo>
                    <a:pt x="405765" y="258444"/>
                  </a:lnTo>
                  <a:lnTo>
                    <a:pt x="356234" y="274319"/>
                  </a:lnTo>
                  <a:lnTo>
                    <a:pt x="306070" y="288925"/>
                  </a:lnTo>
                  <a:lnTo>
                    <a:pt x="255904" y="300989"/>
                  </a:lnTo>
                  <a:lnTo>
                    <a:pt x="204470" y="311785"/>
                  </a:lnTo>
                  <a:lnTo>
                    <a:pt x="152400" y="320675"/>
                  </a:lnTo>
                  <a:lnTo>
                    <a:pt x="100964" y="327025"/>
                  </a:lnTo>
                  <a:lnTo>
                    <a:pt x="114935" y="374014"/>
                  </a:lnTo>
                  <a:lnTo>
                    <a:pt x="125729" y="421005"/>
                  </a:lnTo>
                  <a:lnTo>
                    <a:pt x="133350" y="469264"/>
                  </a:lnTo>
                  <a:lnTo>
                    <a:pt x="137795" y="516889"/>
                  </a:lnTo>
                  <a:lnTo>
                    <a:pt x="139700" y="565785"/>
                  </a:lnTo>
                  <a:lnTo>
                    <a:pt x="138429" y="611505"/>
                  </a:lnTo>
                  <a:lnTo>
                    <a:pt x="134620" y="657860"/>
                  </a:lnTo>
                  <a:lnTo>
                    <a:pt x="128270" y="704214"/>
                  </a:lnTo>
                  <a:lnTo>
                    <a:pt x="119379" y="750569"/>
                  </a:lnTo>
                  <a:lnTo>
                    <a:pt x="108585" y="796925"/>
                  </a:lnTo>
                  <a:lnTo>
                    <a:pt x="95250" y="843280"/>
                  </a:lnTo>
                  <a:lnTo>
                    <a:pt x="80010" y="889635"/>
                  </a:lnTo>
                  <a:lnTo>
                    <a:pt x="62864" y="935355"/>
                  </a:lnTo>
                  <a:lnTo>
                    <a:pt x="43814" y="981710"/>
                  </a:lnTo>
                  <a:lnTo>
                    <a:pt x="22860" y="1027430"/>
                  </a:lnTo>
                  <a:lnTo>
                    <a:pt x="0" y="1073785"/>
                  </a:lnTo>
                  <a:lnTo>
                    <a:pt x="46354" y="1069339"/>
                  </a:lnTo>
                  <a:lnTo>
                    <a:pt x="92710" y="1062989"/>
                  </a:lnTo>
                  <a:lnTo>
                    <a:pt x="139064" y="1054735"/>
                  </a:lnTo>
                  <a:lnTo>
                    <a:pt x="184785" y="1043305"/>
                  </a:lnTo>
                  <a:lnTo>
                    <a:pt x="229235" y="1029969"/>
                  </a:lnTo>
                  <a:lnTo>
                    <a:pt x="273685" y="1014730"/>
                  </a:lnTo>
                  <a:lnTo>
                    <a:pt x="316864" y="996950"/>
                  </a:lnTo>
                  <a:lnTo>
                    <a:pt x="359409" y="977264"/>
                  </a:lnTo>
                  <a:lnTo>
                    <a:pt x="401320" y="955039"/>
                  </a:lnTo>
                  <a:lnTo>
                    <a:pt x="441959" y="930275"/>
                  </a:lnTo>
                  <a:lnTo>
                    <a:pt x="480695" y="904239"/>
                  </a:lnTo>
                  <a:lnTo>
                    <a:pt x="518795" y="875664"/>
                  </a:lnTo>
                  <a:lnTo>
                    <a:pt x="555625" y="845185"/>
                  </a:lnTo>
                  <a:lnTo>
                    <a:pt x="591184" y="812164"/>
                  </a:lnTo>
                  <a:lnTo>
                    <a:pt x="624840" y="777239"/>
                  </a:lnTo>
                  <a:lnTo>
                    <a:pt x="656590" y="741044"/>
                  </a:lnTo>
                  <a:lnTo>
                    <a:pt x="687070" y="702310"/>
                  </a:lnTo>
                  <a:lnTo>
                    <a:pt x="715645" y="661669"/>
                  </a:lnTo>
                  <a:lnTo>
                    <a:pt x="742315" y="618489"/>
                  </a:lnTo>
                  <a:lnTo>
                    <a:pt x="767079" y="573405"/>
                  </a:lnTo>
                  <a:lnTo>
                    <a:pt x="789304" y="527685"/>
                  </a:lnTo>
                  <a:lnTo>
                    <a:pt x="808354" y="480694"/>
                  </a:lnTo>
                  <a:lnTo>
                    <a:pt x="824865" y="433705"/>
                  </a:lnTo>
                  <a:lnTo>
                    <a:pt x="838834" y="386080"/>
                  </a:lnTo>
                  <a:lnTo>
                    <a:pt x="850265" y="337819"/>
                  </a:lnTo>
                  <a:lnTo>
                    <a:pt x="859154" y="289560"/>
                  </a:lnTo>
                  <a:lnTo>
                    <a:pt x="864870" y="241300"/>
                  </a:lnTo>
                  <a:lnTo>
                    <a:pt x="868679" y="192405"/>
                  </a:lnTo>
                  <a:lnTo>
                    <a:pt x="869315" y="144144"/>
                  </a:lnTo>
                  <a:lnTo>
                    <a:pt x="867409" y="95885"/>
                  </a:lnTo>
                  <a:lnTo>
                    <a:pt x="863600" y="47625"/>
                  </a:lnTo>
                  <a:lnTo>
                    <a:pt x="856615" y="0"/>
                  </a:lnTo>
                  <a:close/>
                </a:path>
              </a:pathLst>
            </a:custGeom>
            <a:solidFill>
              <a:srgbClr val="E9AB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5159" y="4497704"/>
              <a:ext cx="104773" cy="21463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107429" y="3926839"/>
              <a:ext cx="947419" cy="682625"/>
            </a:xfrm>
            <a:custGeom>
              <a:avLst/>
              <a:gdLst/>
              <a:ahLst/>
              <a:cxnLst/>
              <a:rect l="l" t="t" r="r" b="b"/>
              <a:pathLst>
                <a:path w="947420" h="682625">
                  <a:moveTo>
                    <a:pt x="68580" y="0"/>
                  </a:moveTo>
                  <a:lnTo>
                    <a:pt x="41910" y="0"/>
                  </a:lnTo>
                  <a:lnTo>
                    <a:pt x="15875" y="1270"/>
                  </a:lnTo>
                  <a:lnTo>
                    <a:pt x="0" y="27305"/>
                  </a:lnTo>
                  <a:lnTo>
                    <a:pt x="52705" y="27939"/>
                  </a:lnTo>
                  <a:lnTo>
                    <a:pt x="100330" y="31750"/>
                  </a:lnTo>
                  <a:lnTo>
                    <a:pt x="147955" y="38100"/>
                  </a:lnTo>
                  <a:lnTo>
                    <a:pt x="195580" y="46989"/>
                  </a:lnTo>
                  <a:lnTo>
                    <a:pt x="243205" y="58420"/>
                  </a:lnTo>
                  <a:lnTo>
                    <a:pt x="290195" y="72389"/>
                  </a:lnTo>
                  <a:lnTo>
                    <a:pt x="336550" y="88900"/>
                  </a:lnTo>
                  <a:lnTo>
                    <a:pt x="382270" y="107950"/>
                  </a:lnTo>
                  <a:lnTo>
                    <a:pt x="427354" y="129539"/>
                  </a:lnTo>
                  <a:lnTo>
                    <a:pt x="471804" y="154305"/>
                  </a:lnTo>
                  <a:lnTo>
                    <a:pt x="515620" y="181610"/>
                  </a:lnTo>
                  <a:lnTo>
                    <a:pt x="557529" y="210820"/>
                  </a:lnTo>
                  <a:lnTo>
                    <a:pt x="596900" y="241935"/>
                  </a:lnTo>
                  <a:lnTo>
                    <a:pt x="634365" y="274955"/>
                  </a:lnTo>
                  <a:lnTo>
                    <a:pt x="669925" y="309880"/>
                  </a:lnTo>
                  <a:lnTo>
                    <a:pt x="702945" y="346075"/>
                  </a:lnTo>
                  <a:lnTo>
                    <a:pt x="734060" y="383539"/>
                  </a:lnTo>
                  <a:lnTo>
                    <a:pt x="762635" y="422910"/>
                  </a:lnTo>
                  <a:lnTo>
                    <a:pt x="789304" y="463550"/>
                  </a:lnTo>
                  <a:lnTo>
                    <a:pt x="814070" y="505460"/>
                  </a:lnTo>
                  <a:lnTo>
                    <a:pt x="835660" y="548005"/>
                  </a:lnTo>
                  <a:lnTo>
                    <a:pt x="855979" y="591820"/>
                  </a:lnTo>
                  <a:lnTo>
                    <a:pt x="873125" y="636905"/>
                  </a:lnTo>
                  <a:lnTo>
                    <a:pt x="888365" y="682625"/>
                  </a:lnTo>
                  <a:lnTo>
                    <a:pt x="911225" y="642620"/>
                  </a:lnTo>
                  <a:lnTo>
                    <a:pt x="923925" y="619125"/>
                  </a:lnTo>
                  <a:lnTo>
                    <a:pt x="935990" y="594360"/>
                  </a:lnTo>
                  <a:lnTo>
                    <a:pt x="947420" y="570230"/>
                  </a:lnTo>
                  <a:lnTo>
                    <a:pt x="933450" y="541655"/>
                  </a:lnTo>
                  <a:lnTo>
                    <a:pt x="908685" y="496570"/>
                  </a:lnTo>
                  <a:lnTo>
                    <a:pt x="882650" y="452120"/>
                  </a:lnTo>
                  <a:lnTo>
                    <a:pt x="854710" y="409575"/>
                  </a:lnTo>
                  <a:lnTo>
                    <a:pt x="824229" y="368300"/>
                  </a:lnTo>
                  <a:lnTo>
                    <a:pt x="792479" y="328930"/>
                  </a:lnTo>
                  <a:lnTo>
                    <a:pt x="758825" y="291464"/>
                  </a:lnTo>
                  <a:lnTo>
                    <a:pt x="723265" y="255905"/>
                  </a:lnTo>
                  <a:lnTo>
                    <a:pt x="685800" y="222250"/>
                  </a:lnTo>
                  <a:lnTo>
                    <a:pt x="646429" y="190500"/>
                  </a:lnTo>
                  <a:lnTo>
                    <a:pt x="605790" y="161289"/>
                  </a:lnTo>
                  <a:lnTo>
                    <a:pt x="563245" y="134620"/>
                  </a:lnTo>
                  <a:lnTo>
                    <a:pt x="516254" y="108585"/>
                  </a:lnTo>
                  <a:lnTo>
                    <a:pt x="467995" y="85725"/>
                  </a:lnTo>
                  <a:lnTo>
                    <a:pt x="419735" y="65405"/>
                  </a:lnTo>
                  <a:lnTo>
                    <a:pt x="370205" y="47625"/>
                  </a:lnTo>
                  <a:lnTo>
                    <a:pt x="320675" y="33020"/>
                  </a:lnTo>
                  <a:lnTo>
                    <a:pt x="270510" y="20955"/>
                  </a:lnTo>
                  <a:lnTo>
                    <a:pt x="220345" y="11430"/>
                  </a:lnTo>
                  <a:lnTo>
                    <a:pt x="169545" y="5080"/>
                  </a:lnTo>
                  <a:lnTo>
                    <a:pt x="118745" y="127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EC8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13525" y="4609464"/>
              <a:ext cx="407034" cy="346710"/>
            </a:xfrm>
            <a:custGeom>
              <a:avLst/>
              <a:gdLst/>
              <a:ahLst/>
              <a:cxnLst/>
              <a:rect l="l" t="t" r="r" b="b"/>
              <a:pathLst>
                <a:path w="407034" h="346710">
                  <a:moveTo>
                    <a:pt x="382270" y="0"/>
                  </a:moveTo>
                  <a:lnTo>
                    <a:pt x="352425" y="45085"/>
                  </a:lnTo>
                  <a:lnTo>
                    <a:pt x="320675" y="88265"/>
                  </a:lnTo>
                  <a:lnTo>
                    <a:pt x="286384" y="128905"/>
                  </a:lnTo>
                  <a:lnTo>
                    <a:pt x="250825" y="167640"/>
                  </a:lnTo>
                  <a:lnTo>
                    <a:pt x="212725" y="203835"/>
                  </a:lnTo>
                  <a:lnTo>
                    <a:pt x="173354" y="236855"/>
                  </a:lnTo>
                  <a:lnTo>
                    <a:pt x="132079" y="267970"/>
                  </a:lnTo>
                  <a:lnTo>
                    <a:pt x="89534" y="297180"/>
                  </a:lnTo>
                  <a:lnTo>
                    <a:pt x="45084" y="323215"/>
                  </a:lnTo>
                  <a:lnTo>
                    <a:pt x="0" y="346710"/>
                  </a:lnTo>
                  <a:lnTo>
                    <a:pt x="53340" y="325120"/>
                  </a:lnTo>
                  <a:lnTo>
                    <a:pt x="104775" y="302260"/>
                  </a:lnTo>
                  <a:lnTo>
                    <a:pt x="153670" y="278130"/>
                  </a:lnTo>
                  <a:lnTo>
                    <a:pt x="200659" y="252730"/>
                  </a:lnTo>
                  <a:lnTo>
                    <a:pt x="245745" y="226060"/>
                  </a:lnTo>
                  <a:lnTo>
                    <a:pt x="287654" y="198120"/>
                  </a:lnTo>
                  <a:lnTo>
                    <a:pt x="326390" y="170180"/>
                  </a:lnTo>
                  <a:lnTo>
                    <a:pt x="362584" y="141605"/>
                  </a:lnTo>
                  <a:lnTo>
                    <a:pt x="396240" y="111760"/>
                  </a:lnTo>
                  <a:lnTo>
                    <a:pt x="407034" y="101600"/>
                  </a:lnTo>
                  <a:lnTo>
                    <a:pt x="401954" y="76200"/>
                  </a:lnTo>
                  <a:lnTo>
                    <a:pt x="396240" y="50165"/>
                  </a:lnTo>
                  <a:lnTo>
                    <a:pt x="382270" y="0"/>
                  </a:lnTo>
                  <a:close/>
                </a:path>
              </a:pathLst>
            </a:custGeom>
            <a:solidFill>
              <a:srgbClr val="EB85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56554" y="3954144"/>
              <a:ext cx="1539240" cy="1086485"/>
            </a:xfrm>
            <a:custGeom>
              <a:avLst/>
              <a:gdLst/>
              <a:ahLst/>
              <a:cxnLst/>
              <a:rect l="l" t="t" r="r" b="b"/>
              <a:pathLst>
                <a:path w="1539240" h="1086485">
                  <a:moveTo>
                    <a:pt x="655955" y="0"/>
                  </a:moveTo>
                  <a:lnTo>
                    <a:pt x="650875" y="0"/>
                  </a:lnTo>
                  <a:lnTo>
                    <a:pt x="620395" y="44450"/>
                  </a:lnTo>
                  <a:lnTo>
                    <a:pt x="588010" y="86994"/>
                  </a:lnTo>
                  <a:lnTo>
                    <a:pt x="554355" y="127000"/>
                  </a:lnTo>
                  <a:lnTo>
                    <a:pt x="518160" y="165100"/>
                  </a:lnTo>
                  <a:lnTo>
                    <a:pt x="480060" y="201294"/>
                  </a:lnTo>
                  <a:lnTo>
                    <a:pt x="440690" y="234950"/>
                  </a:lnTo>
                  <a:lnTo>
                    <a:pt x="400050" y="266700"/>
                  </a:lnTo>
                  <a:lnTo>
                    <a:pt x="358140" y="295909"/>
                  </a:lnTo>
                  <a:lnTo>
                    <a:pt x="316865" y="323214"/>
                  </a:lnTo>
                  <a:lnTo>
                    <a:pt x="274955" y="349250"/>
                  </a:lnTo>
                  <a:lnTo>
                    <a:pt x="231140" y="372109"/>
                  </a:lnTo>
                  <a:lnTo>
                    <a:pt x="186690" y="393064"/>
                  </a:lnTo>
                  <a:lnTo>
                    <a:pt x="140970" y="411479"/>
                  </a:lnTo>
                  <a:lnTo>
                    <a:pt x="95250" y="427354"/>
                  </a:lnTo>
                  <a:lnTo>
                    <a:pt x="47625" y="440689"/>
                  </a:lnTo>
                  <a:lnTo>
                    <a:pt x="0" y="452119"/>
                  </a:lnTo>
                  <a:lnTo>
                    <a:pt x="45720" y="461644"/>
                  </a:lnTo>
                  <a:lnTo>
                    <a:pt x="91440" y="473709"/>
                  </a:lnTo>
                  <a:lnTo>
                    <a:pt x="136525" y="487679"/>
                  </a:lnTo>
                  <a:lnTo>
                    <a:pt x="180975" y="504189"/>
                  </a:lnTo>
                  <a:lnTo>
                    <a:pt x="225425" y="522604"/>
                  </a:lnTo>
                  <a:lnTo>
                    <a:pt x="269240" y="543559"/>
                  </a:lnTo>
                  <a:lnTo>
                    <a:pt x="312420" y="566419"/>
                  </a:lnTo>
                  <a:lnTo>
                    <a:pt x="363855" y="596264"/>
                  </a:lnTo>
                  <a:lnTo>
                    <a:pt x="412115" y="626744"/>
                  </a:lnTo>
                  <a:lnTo>
                    <a:pt x="457835" y="657859"/>
                  </a:lnTo>
                  <a:lnTo>
                    <a:pt x="500380" y="689609"/>
                  </a:lnTo>
                  <a:lnTo>
                    <a:pt x="540385" y="721994"/>
                  </a:lnTo>
                  <a:lnTo>
                    <a:pt x="577850" y="755014"/>
                  </a:lnTo>
                  <a:lnTo>
                    <a:pt x="612140" y="788034"/>
                  </a:lnTo>
                  <a:lnTo>
                    <a:pt x="644525" y="822324"/>
                  </a:lnTo>
                  <a:lnTo>
                    <a:pt x="674370" y="856614"/>
                  </a:lnTo>
                  <a:lnTo>
                    <a:pt x="701040" y="891539"/>
                  </a:lnTo>
                  <a:lnTo>
                    <a:pt x="725805" y="927099"/>
                  </a:lnTo>
                  <a:lnTo>
                    <a:pt x="749935" y="966469"/>
                  </a:lnTo>
                  <a:lnTo>
                    <a:pt x="771525" y="1005839"/>
                  </a:lnTo>
                  <a:lnTo>
                    <a:pt x="790575" y="1045844"/>
                  </a:lnTo>
                  <a:lnTo>
                    <a:pt x="806450" y="1086484"/>
                  </a:lnTo>
                  <a:lnTo>
                    <a:pt x="857885" y="1080134"/>
                  </a:lnTo>
                  <a:lnTo>
                    <a:pt x="908685" y="1071879"/>
                  </a:lnTo>
                  <a:lnTo>
                    <a:pt x="960120" y="1061719"/>
                  </a:lnTo>
                  <a:lnTo>
                    <a:pt x="1010285" y="1049019"/>
                  </a:lnTo>
                  <a:lnTo>
                    <a:pt x="1060450" y="1035049"/>
                  </a:lnTo>
                  <a:lnTo>
                    <a:pt x="1109345" y="1019174"/>
                  </a:lnTo>
                  <a:lnTo>
                    <a:pt x="1156970" y="1002029"/>
                  </a:lnTo>
                  <a:lnTo>
                    <a:pt x="1202054" y="978534"/>
                  </a:lnTo>
                  <a:lnTo>
                    <a:pt x="1246504" y="952499"/>
                  </a:lnTo>
                  <a:lnTo>
                    <a:pt x="1289050" y="923289"/>
                  </a:lnTo>
                  <a:lnTo>
                    <a:pt x="1330325" y="892174"/>
                  </a:lnTo>
                  <a:lnTo>
                    <a:pt x="1369695" y="859154"/>
                  </a:lnTo>
                  <a:lnTo>
                    <a:pt x="1407795" y="822959"/>
                  </a:lnTo>
                  <a:lnTo>
                    <a:pt x="1443354" y="784224"/>
                  </a:lnTo>
                  <a:lnTo>
                    <a:pt x="1477645" y="743584"/>
                  </a:lnTo>
                  <a:lnTo>
                    <a:pt x="1509395" y="700404"/>
                  </a:lnTo>
                  <a:lnTo>
                    <a:pt x="1539240" y="655319"/>
                  </a:lnTo>
                  <a:lnTo>
                    <a:pt x="1524000" y="609599"/>
                  </a:lnTo>
                  <a:lnTo>
                    <a:pt x="1506854" y="564514"/>
                  </a:lnTo>
                  <a:lnTo>
                    <a:pt x="1486535" y="520699"/>
                  </a:lnTo>
                  <a:lnTo>
                    <a:pt x="1464945" y="478154"/>
                  </a:lnTo>
                  <a:lnTo>
                    <a:pt x="1440179" y="436244"/>
                  </a:lnTo>
                  <a:lnTo>
                    <a:pt x="1413510" y="395604"/>
                  </a:lnTo>
                  <a:lnTo>
                    <a:pt x="1384935" y="356234"/>
                  </a:lnTo>
                  <a:lnTo>
                    <a:pt x="1353820" y="318769"/>
                  </a:lnTo>
                  <a:lnTo>
                    <a:pt x="1320800" y="282575"/>
                  </a:lnTo>
                  <a:lnTo>
                    <a:pt x="1285240" y="247650"/>
                  </a:lnTo>
                  <a:lnTo>
                    <a:pt x="1247775" y="214629"/>
                  </a:lnTo>
                  <a:lnTo>
                    <a:pt x="1208404" y="183514"/>
                  </a:lnTo>
                  <a:lnTo>
                    <a:pt x="1166495" y="154304"/>
                  </a:lnTo>
                  <a:lnTo>
                    <a:pt x="1122679" y="127000"/>
                  </a:lnTo>
                  <a:lnTo>
                    <a:pt x="1078229" y="102234"/>
                  </a:lnTo>
                  <a:lnTo>
                    <a:pt x="1033145" y="80644"/>
                  </a:lnTo>
                  <a:lnTo>
                    <a:pt x="987425" y="61594"/>
                  </a:lnTo>
                  <a:lnTo>
                    <a:pt x="941070" y="45084"/>
                  </a:lnTo>
                  <a:lnTo>
                    <a:pt x="894080" y="31114"/>
                  </a:lnTo>
                  <a:lnTo>
                    <a:pt x="846455" y="19684"/>
                  </a:lnTo>
                  <a:lnTo>
                    <a:pt x="798830" y="10794"/>
                  </a:lnTo>
                  <a:lnTo>
                    <a:pt x="751205" y="4444"/>
                  </a:lnTo>
                  <a:lnTo>
                    <a:pt x="703580" y="634"/>
                  </a:lnTo>
                  <a:lnTo>
                    <a:pt x="655955" y="0"/>
                  </a:lnTo>
                  <a:close/>
                </a:path>
              </a:pathLst>
            </a:custGeom>
            <a:solidFill>
              <a:srgbClr val="EB8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20359" y="4250054"/>
              <a:ext cx="394335" cy="156210"/>
            </a:xfrm>
            <a:custGeom>
              <a:avLst/>
              <a:gdLst/>
              <a:ahLst/>
              <a:cxnLst/>
              <a:rect l="l" t="t" r="r" b="b"/>
              <a:pathLst>
                <a:path w="394335" h="156210">
                  <a:moveTo>
                    <a:pt x="394335" y="0"/>
                  </a:moveTo>
                  <a:lnTo>
                    <a:pt x="348614" y="27940"/>
                  </a:lnTo>
                  <a:lnTo>
                    <a:pt x="301625" y="52705"/>
                  </a:lnTo>
                  <a:lnTo>
                    <a:pt x="254000" y="75565"/>
                  </a:lnTo>
                  <a:lnTo>
                    <a:pt x="204469" y="95885"/>
                  </a:lnTo>
                  <a:lnTo>
                    <a:pt x="154939" y="113665"/>
                  </a:lnTo>
                  <a:lnTo>
                    <a:pt x="104139" y="128270"/>
                  </a:lnTo>
                  <a:lnTo>
                    <a:pt x="52069" y="140335"/>
                  </a:lnTo>
                  <a:lnTo>
                    <a:pt x="0" y="149860"/>
                  </a:lnTo>
                  <a:lnTo>
                    <a:pt x="36194" y="156210"/>
                  </a:lnTo>
                  <a:lnTo>
                    <a:pt x="83819" y="144780"/>
                  </a:lnTo>
                  <a:lnTo>
                    <a:pt x="131444" y="131445"/>
                  </a:lnTo>
                  <a:lnTo>
                    <a:pt x="177164" y="115570"/>
                  </a:lnTo>
                  <a:lnTo>
                    <a:pt x="222885" y="97155"/>
                  </a:lnTo>
                  <a:lnTo>
                    <a:pt x="267335" y="76200"/>
                  </a:lnTo>
                  <a:lnTo>
                    <a:pt x="311150" y="53340"/>
                  </a:lnTo>
                  <a:lnTo>
                    <a:pt x="353060" y="27305"/>
                  </a:lnTo>
                  <a:lnTo>
                    <a:pt x="394335" y="0"/>
                  </a:lnTo>
                  <a:close/>
                </a:path>
              </a:pathLst>
            </a:custGeom>
            <a:solidFill>
              <a:srgbClr val="EB84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77584" y="3929379"/>
              <a:ext cx="29209" cy="25400"/>
            </a:xfrm>
            <a:custGeom>
              <a:avLst/>
              <a:gdLst/>
              <a:ahLst/>
              <a:cxnLst/>
              <a:rect l="l" t="t" r="r" b="b"/>
              <a:pathLst>
                <a:path w="29210" h="25400">
                  <a:moveTo>
                    <a:pt x="29210" y="0"/>
                  </a:moveTo>
                  <a:lnTo>
                    <a:pt x="23494" y="0"/>
                  </a:lnTo>
                  <a:lnTo>
                    <a:pt x="13335" y="1270"/>
                  </a:lnTo>
                  <a:lnTo>
                    <a:pt x="6350" y="13335"/>
                  </a:lnTo>
                  <a:lnTo>
                    <a:pt x="0" y="25400"/>
                  </a:lnTo>
                  <a:lnTo>
                    <a:pt x="4444" y="24765"/>
                  </a:lnTo>
                  <a:lnTo>
                    <a:pt x="13335" y="24765"/>
                  </a:lnTo>
                  <a:lnTo>
                    <a:pt x="20954" y="12065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EC8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81344" y="3930650"/>
              <a:ext cx="409575" cy="129539"/>
            </a:xfrm>
            <a:custGeom>
              <a:avLst/>
              <a:gdLst/>
              <a:ahLst/>
              <a:cxnLst/>
              <a:rect l="l" t="t" r="r" b="b"/>
              <a:pathLst>
                <a:path w="409575" h="129539">
                  <a:moveTo>
                    <a:pt x="409575" y="0"/>
                  </a:moveTo>
                  <a:lnTo>
                    <a:pt x="361314" y="5079"/>
                  </a:lnTo>
                  <a:lnTo>
                    <a:pt x="314325" y="12700"/>
                  </a:lnTo>
                  <a:lnTo>
                    <a:pt x="267334" y="22860"/>
                  </a:lnTo>
                  <a:lnTo>
                    <a:pt x="220344" y="34925"/>
                  </a:lnTo>
                  <a:lnTo>
                    <a:pt x="174625" y="49529"/>
                  </a:lnTo>
                  <a:lnTo>
                    <a:pt x="129539" y="66039"/>
                  </a:lnTo>
                  <a:lnTo>
                    <a:pt x="85725" y="85089"/>
                  </a:lnTo>
                  <a:lnTo>
                    <a:pt x="41909" y="106045"/>
                  </a:lnTo>
                  <a:lnTo>
                    <a:pt x="0" y="129539"/>
                  </a:lnTo>
                  <a:lnTo>
                    <a:pt x="46354" y="106679"/>
                  </a:lnTo>
                  <a:lnTo>
                    <a:pt x="93979" y="86360"/>
                  </a:lnTo>
                  <a:lnTo>
                    <a:pt x="142875" y="69214"/>
                  </a:lnTo>
                  <a:lnTo>
                    <a:pt x="192404" y="54610"/>
                  </a:lnTo>
                  <a:lnTo>
                    <a:pt x="242569" y="42545"/>
                  </a:lnTo>
                  <a:lnTo>
                    <a:pt x="293369" y="33654"/>
                  </a:lnTo>
                  <a:lnTo>
                    <a:pt x="344169" y="27304"/>
                  </a:lnTo>
                  <a:lnTo>
                    <a:pt x="396239" y="2412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EB7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7414" y="3954144"/>
              <a:ext cx="104139" cy="13271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357494" y="3954779"/>
              <a:ext cx="720725" cy="438150"/>
            </a:xfrm>
            <a:custGeom>
              <a:avLst/>
              <a:gdLst/>
              <a:ahLst/>
              <a:cxnLst/>
              <a:rect l="l" t="t" r="r" b="b"/>
              <a:pathLst>
                <a:path w="720725" h="438150">
                  <a:moveTo>
                    <a:pt x="720725" y="0"/>
                  </a:moveTo>
                  <a:lnTo>
                    <a:pt x="668654" y="3175"/>
                  </a:lnTo>
                  <a:lnTo>
                    <a:pt x="617854" y="9525"/>
                  </a:lnTo>
                  <a:lnTo>
                    <a:pt x="567054" y="18415"/>
                  </a:lnTo>
                  <a:lnTo>
                    <a:pt x="516889" y="30480"/>
                  </a:lnTo>
                  <a:lnTo>
                    <a:pt x="467359" y="45085"/>
                  </a:lnTo>
                  <a:lnTo>
                    <a:pt x="418464" y="62230"/>
                  </a:lnTo>
                  <a:lnTo>
                    <a:pt x="370839" y="82550"/>
                  </a:lnTo>
                  <a:lnTo>
                    <a:pt x="324484" y="105410"/>
                  </a:lnTo>
                  <a:lnTo>
                    <a:pt x="283844" y="130175"/>
                  </a:lnTo>
                  <a:lnTo>
                    <a:pt x="243839" y="157480"/>
                  </a:lnTo>
                  <a:lnTo>
                    <a:pt x="205739" y="186690"/>
                  </a:lnTo>
                  <a:lnTo>
                    <a:pt x="168275" y="217805"/>
                  </a:lnTo>
                  <a:lnTo>
                    <a:pt x="132714" y="250825"/>
                  </a:lnTo>
                  <a:lnTo>
                    <a:pt x="98425" y="285750"/>
                  </a:lnTo>
                  <a:lnTo>
                    <a:pt x="66039" y="323215"/>
                  </a:lnTo>
                  <a:lnTo>
                    <a:pt x="34925" y="361950"/>
                  </a:lnTo>
                  <a:lnTo>
                    <a:pt x="27304" y="381000"/>
                  </a:lnTo>
                  <a:lnTo>
                    <a:pt x="18414" y="400050"/>
                  </a:lnTo>
                  <a:lnTo>
                    <a:pt x="9525" y="418465"/>
                  </a:lnTo>
                  <a:lnTo>
                    <a:pt x="0" y="437515"/>
                  </a:lnTo>
                  <a:lnTo>
                    <a:pt x="10159" y="438150"/>
                  </a:lnTo>
                  <a:lnTo>
                    <a:pt x="59689" y="431800"/>
                  </a:lnTo>
                  <a:lnTo>
                    <a:pt x="109219" y="423545"/>
                  </a:lnTo>
                  <a:lnTo>
                    <a:pt x="157479" y="412115"/>
                  </a:lnTo>
                  <a:lnTo>
                    <a:pt x="205739" y="398145"/>
                  </a:lnTo>
                  <a:lnTo>
                    <a:pt x="253364" y="382270"/>
                  </a:lnTo>
                  <a:lnTo>
                    <a:pt x="299719" y="363855"/>
                  </a:lnTo>
                  <a:lnTo>
                    <a:pt x="345439" y="342900"/>
                  </a:lnTo>
                  <a:lnTo>
                    <a:pt x="389889" y="319405"/>
                  </a:lnTo>
                  <a:lnTo>
                    <a:pt x="433704" y="294005"/>
                  </a:lnTo>
                  <a:lnTo>
                    <a:pt x="475614" y="266065"/>
                  </a:lnTo>
                  <a:lnTo>
                    <a:pt x="516889" y="236220"/>
                  </a:lnTo>
                  <a:lnTo>
                    <a:pt x="556259" y="203200"/>
                  </a:lnTo>
                  <a:lnTo>
                    <a:pt x="593725" y="168910"/>
                  </a:lnTo>
                  <a:lnTo>
                    <a:pt x="629919" y="132080"/>
                  </a:lnTo>
                  <a:lnTo>
                    <a:pt x="673734" y="74930"/>
                  </a:lnTo>
                  <a:lnTo>
                    <a:pt x="720725" y="0"/>
                  </a:lnTo>
                  <a:close/>
                </a:path>
              </a:pathLst>
            </a:custGeom>
            <a:solidFill>
              <a:srgbClr val="EB8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90919" y="3928744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26669" y="0"/>
                  </a:lnTo>
                  <a:lnTo>
                    <a:pt x="15875" y="1269"/>
                  </a:lnTo>
                  <a:lnTo>
                    <a:pt x="7619" y="13334"/>
                  </a:lnTo>
                  <a:lnTo>
                    <a:pt x="0" y="26034"/>
                  </a:lnTo>
                  <a:lnTo>
                    <a:pt x="15875" y="26034"/>
                  </a:lnTo>
                  <a:lnTo>
                    <a:pt x="24129" y="127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37B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67019" y="3954144"/>
              <a:ext cx="739775" cy="441959"/>
            </a:xfrm>
            <a:custGeom>
              <a:avLst/>
              <a:gdLst/>
              <a:ahLst/>
              <a:cxnLst/>
              <a:rect l="l" t="t" r="r" b="b"/>
              <a:pathLst>
                <a:path w="739775" h="441960">
                  <a:moveTo>
                    <a:pt x="739775" y="0"/>
                  </a:moveTo>
                  <a:lnTo>
                    <a:pt x="723900" y="0"/>
                  </a:lnTo>
                  <a:lnTo>
                    <a:pt x="699769" y="34925"/>
                  </a:lnTo>
                  <a:lnTo>
                    <a:pt x="674369" y="69214"/>
                  </a:lnTo>
                  <a:lnTo>
                    <a:pt x="647700" y="101600"/>
                  </a:lnTo>
                  <a:lnTo>
                    <a:pt x="619759" y="132714"/>
                  </a:lnTo>
                  <a:lnTo>
                    <a:pt x="583564" y="169544"/>
                  </a:lnTo>
                  <a:lnTo>
                    <a:pt x="546100" y="203834"/>
                  </a:lnTo>
                  <a:lnTo>
                    <a:pt x="506729" y="236854"/>
                  </a:lnTo>
                  <a:lnTo>
                    <a:pt x="465454" y="266700"/>
                  </a:lnTo>
                  <a:lnTo>
                    <a:pt x="423544" y="294639"/>
                  </a:lnTo>
                  <a:lnTo>
                    <a:pt x="379729" y="320039"/>
                  </a:lnTo>
                  <a:lnTo>
                    <a:pt x="335279" y="343534"/>
                  </a:lnTo>
                  <a:lnTo>
                    <a:pt x="289559" y="364489"/>
                  </a:lnTo>
                  <a:lnTo>
                    <a:pt x="243204" y="382904"/>
                  </a:lnTo>
                  <a:lnTo>
                    <a:pt x="195579" y="398779"/>
                  </a:lnTo>
                  <a:lnTo>
                    <a:pt x="147319" y="412749"/>
                  </a:lnTo>
                  <a:lnTo>
                    <a:pt x="99059" y="424179"/>
                  </a:lnTo>
                  <a:lnTo>
                    <a:pt x="49529" y="432434"/>
                  </a:lnTo>
                  <a:lnTo>
                    <a:pt x="0" y="438784"/>
                  </a:lnTo>
                  <a:lnTo>
                    <a:pt x="26034" y="441959"/>
                  </a:lnTo>
                  <a:lnTo>
                    <a:pt x="104775" y="436244"/>
                  </a:lnTo>
                  <a:lnTo>
                    <a:pt x="156844" y="424179"/>
                  </a:lnTo>
                  <a:lnTo>
                    <a:pt x="207644" y="409574"/>
                  </a:lnTo>
                  <a:lnTo>
                    <a:pt x="257175" y="391794"/>
                  </a:lnTo>
                  <a:lnTo>
                    <a:pt x="306704" y="371474"/>
                  </a:lnTo>
                  <a:lnTo>
                    <a:pt x="354329" y="349250"/>
                  </a:lnTo>
                  <a:lnTo>
                    <a:pt x="401319" y="323850"/>
                  </a:lnTo>
                  <a:lnTo>
                    <a:pt x="447039" y="295909"/>
                  </a:lnTo>
                  <a:lnTo>
                    <a:pt x="484504" y="267334"/>
                  </a:lnTo>
                  <a:lnTo>
                    <a:pt x="488038" y="267334"/>
                  </a:lnTo>
                  <a:lnTo>
                    <a:pt x="529589" y="234950"/>
                  </a:lnTo>
                  <a:lnTo>
                    <a:pt x="568959" y="201294"/>
                  </a:lnTo>
                  <a:lnTo>
                    <a:pt x="607059" y="165100"/>
                  </a:lnTo>
                  <a:lnTo>
                    <a:pt x="643254" y="127000"/>
                  </a:lnTo>
                  <a:lnTo>
                    <a:pt x="677544" y="86994"/>
                  </a:lnTo>
                  <a:lnTo>
                    <a:pt x="709294" y="44450"/>
                  </a:lnTo>
                  <a:lnTo>
                    <a:pt x="739775" y="0"/>
                  </a:lnTo>
                  <a:close/>
                </a:path>
                <a:path w="739775" h="441960">
                  <a:moveTo>
                    <a:pt x="488038" y="267334"/>
                  </a:moveTo>
                  <a:lnTo>
                    <a:pt x="484504" y="267334"/>
                  </a:lnTo>
                  <a:lnTo>
                    <a:pt x="447039" y="295909"/>
                  </a:lnTo>
                  <a:lnTo>
                    <a:pt x="488038" y="267334"/>
                  </a:lnTo>
                  <a:close/>
                </a:path>
              </a:pathLst>
            </a:custGeom>
            <a:solidFill>
              <a:srgbClr val="E37C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9925" y="4608194"/>
              <a:ext cx="86359" cy="11938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264909" y="4711700"/>
              <a:ext cx="757555" cy="342900"/>
            </a:xfrm>
            <a:custGeom>
              <a:avLst/>
              <a:gdLst/>
              <a:ahLst/>
              <a:cxnLst/>
              <a:rect l="l" t="t" r="r" b="b"/>
              <a:pathLst>
                <a:path w="757554" h="342900">
                  <a:moveTo>
                    <a:pt x="755014" y="0"/>
                  </a:moveTo>
                  <a:lnTo>
                    <a:pt x="721994" y="30480"/>
                  </a:lnTo>
                  <a:lnTo>
                    <a:pt x="674369" y="68580"/>
                  </a:lnTo>
                  <a:lnTo>
                    <a:pt x="635635" y="96519"/>
                  </a:lnTo>
                  <a:lnTo>
                    <a:pt x="593724" y="124460"/>
                  </a:lnTo>
                  <a:lnTo>
                    <a:pt x="548639" y="151130"/>
                  </a:lnTo>
                  <a:lnTo>
                    <a:pt x="501649" y="176530"/>
                  </a:lnTo>
                  <a:lnTo>
                    <a:pt x="452755" y="200660"/>
                  </a:lnTo>
                  <a:lnTo>
                    <a:pt x="401319" y="223519"/>
                  </a:lnTo>
                  <a:lnTo>
                    <a:pt x="347980" y="245110"/>
                  </a:lnTo>
                  <a:lnTo>
                    <a:pt x="300989" y="266700"/>
                  </a:lnTo>
                  <a:lnTo>
                    <a:pt x="252730" y="285114"/>
                  </a:lnTo>
                  <a:lnTo>
                    <a:pt x="203200" y="300989"/>
                  </a:lnTo>
                  <a:lnTo>
                    <a:pt x="153035" y="314325"/>
                  </a:lnTo>
                  <a:lnTo>
                    <a:pt x="102869" y="324485"/>
                  </a:lnTo>
                  <a:lnTo>
                    <a:pt x="51435" y="332105"/>
                  </a:lnTo>
                  <a:lnTo>
                    <a:pt x="0" y="337185"/>
                  </a:lnTo>
                  <a:lnTo>
                    <a:pt x="1904" y="342900"/>
                  </a:lnTo>
                  <a:lnTo>
                    <a:pt x="53339" y="336550"/>
                  </a:lnTo>
                  <a:lnTo>
                    <a:pt x="105410" y="327660"/>
                  </a:lnTo>
                  <a:lnTo>
                    <a:pt x="156210" y="316864"/>
                  </a:lnTo>
                  <a:lnTo>
                    <a:pt x="207010" y="304800"/>
                  </a:lnTo>
                  <a:lnTo>
                    <a:pt x="257174" y="290194"/>
                  </a:lnTo>
                  <a:lnTo>
                    <a:pt x="306705" y="274319"/>
                  </a:lnTo>
                  <a:lnTo>
                    <a:pt x="354964" y="257175"/>
                  </a:lnTo>
                  <a:lnTo>
                    <a:pt x="401955" y="238125"/>
                  </a:lnTo>
                  <a:lnTo>
                    <a:pt x="447674" y="217805"/>
                  </a:lnTo>
                  <a:lnTo>
                    <a:pt x="491489" y="196850"/>
                  </a:lnTo>
                  <a:lnTo>
                    <a:pt x="542924" y="169544"/>
                  </a:lnTo>
                  <a:lnTo>
                    <a:pt x="591819" y="140969"/>
                  </a:lnTo>
                  <a:lnTo>
                    <a:pt x="637539" y="111760"/>
                  </a:lnTo>
                  <a:lnTo>
                    <a:pt x="680085" y="81280"/>
                  </a:lnTo>
                  <a:lnTo>
                    <a:pt x="718819" y="50164"/>
                  </a:lnTo>
                  <a:lnTo>
                    <a:pt x="757555" y="15875"/>
                  </a:lnTo>
                  <a:lnTo>
                    <a:pt x="755014" y="0"/>
                  </a:lnTo>
                  <a:close/>
                </a:path>
              </a:pathLst>
            </a:custGeom>
            <a:solidFill>
              <a:srgbClr val="C98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62369" y="4956810"/>
              <a:ext cx="350520" cy="92075"/>
            </a:xfrm>
            <a:custGeom>
              <a:avLst/>
              <a:gdLst/>
              <a:ahLst/>
              <a:cxnLst/>
              <a:rect l="l" t="t" r="r" b="b"/>
              <a:pathLst>
                <a:path w="350520" h="92075">
                  <a:moveTo>
                    <a:pt x="350520" y="0"/>
                  </a:moveTo>
                  <a:lnTo>
                    <a:pt x="302895" y="17144"/>
                  </a:lnTo>
                  <a:lnTo>
                    <a:pt x="254000" y="33019"/>
                  </a:lnTo>
                  <a:lnTo>
                    <a:pt x="203834" y="46989"/>
                  </a:lnTo>
                  <a:lnTo>
                    <a:pt x="153669" y="59689"/>
                  </a:lnTo>
                  <a:lnTo>
                    <a:pt x="102234" y="69850"/>
                  </a:lnTo>
                  <a:lnTo>
                    <a:pt x="51434" y="78104"/>
                  </a:lnTo>
                  <a:lnTo>
                    <a:pt x="0" y="84454"/>
                  </a:lnTo>
                  <a:lnTo>
                    <a:pt x="2539" y="92075"/>
                  </a:lnTo>
                  <a:lnTo>
                    <a:pt x="53975" y="86994"/>
                  </a:lnTo>
                  <a:lnTo>
                    <a:pt x="105409" y="79375"/>
                  </a:lnTo>
                  <a:lnTo>
                    <a:pt x="155575" y="69214"/>
                  </a:lnTo>
                  <a:lnTo>
                    <a:pt x="205739" y="55879"/>
                  </a:lnTo>
                  <a:lnTo>
                    <a:pt x="255270" y="40004"/>
                  </a:lnTo>
                  <a:lnTo>
                    <a:pt x="303529" y="2158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C986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80125" y="4609464"/>
              <a:ext cx="1104900" cy="1379855"/>
            </a:xfrm>
            <a:custGeom>
              <a:avLst/>
              <a:gdLst/>
              <a:ahLst/>
              <a:cxnLst/>
              <a:rect l="l" t="t" r="r" b="b"/>
              <a:pathLst>
                <a:path w="1104900" h="1379854">
                  <a:moveTo>
                    <a:pt x="1033779" y="0"/>
                  </a:moveTo>
                  <a:lnTo>
                    <a:pt x="1025525" y="15875"/>
                  </a:lnTo>
                  <a:lnTo>
                    <a:pt x="1040765" y="64135"/>
                  </a:lnTo>
                  <a:lnTo>
                    <a:pt x="1054100" y="113030"/>
                  </a:lnTo>
                  <a:lnTo>
                    <a:pt x="1065529" y="161925"/>
                  </a:lnTo>
                  <a:lnTo>
                    <a:pt x="1074420" y="212090"/>
                  </a:lnTo>
                  <a:lnTo>
                    <a:pt x="1082040" y="261620"/>
                  </a:lnTo>
                  <a:lnTo>
                    <a:pt x="1087120" y="311785"/>
                  </a:lnTo>
                  <a:lnTo>
                    <a:pt x="1090295" y="362585"/>
                  </a:lnTo>
                  <a:lnTo>
                    <a:pt x="1091565" y="412750"/>
                  </a:lnTo>
                  <a:lnTo>
                    <a:pt x="1090295" y="465455"/>
                  </a:lnTo>
                  <a:lnTo>
                    <a:pt x="1086484" y="518160"/>
                  </a:lnTo>
                  <a:lnTo>
                    <a:pt x="1080770" y="570230"/>
                  </a:lnTo>
                  <a:lnTo>
                    <a:pt x="1071879" y="622300"/>
                  </a:lnTo>
                  <a:lnTo>
                    <a:pt x="1061084" y="673100"/>
                  </a:lnTo>
                  <a:lnTo>
                    <a:pt x="1047750" y="723265"/>
                  </a:lnTo>
                  <a:lnTo>
                    <a:pt x="1031240" y="772795"/>
                  </a:lnTo>
                  <a:lnTo>
                    <a:pt x="1012825" y="821055"/>
                  </a:lnTo>
                  <a:lnTo>
                    <a:pt x="991870" y="867410"/>
                  </a:lnTo>
                  <a:lnTo>
                    <a:pt x="967740" y="913130"/>
                  </a:lnTo>
                  <a:lnTo>
                    <a:pt x="939165" y="961390"/>
                  </a:lnTo>
                  <a:lnTo>
                    <a:pt x="909954" y="1007110"/>
                  </a:lnTo>
                  <a:lnTo>
                    <a:pt x="880109" y="1049020"/>
                  </a:lnTo>
                  <a:lnTo>
                    <a:pt x="849629" y="1088390"/>
                  </a:lnTo>
                  <a:lnTo>
                    <a:pt x="817879" y="1124585"/>
                  </a:lnTo>
                  <a:lnTo>
                    <a:pt x="786129" y="1157605"/>
                  </a:lnTo>
                  <a:lnTo>
                    <a:pt x="753109" y="1188720"/>
                  </a:lnTo>
                  <a:lnTo>
                    <a:pt x="720090" y="1216660"/>
                  </a:lnTo>
                  <a:lnTo>
                    <a:pt x="686434" y="1242060"/>
                  </a:lnTo>
                  <a:lnTo>
                    <a:pt x="651509" y="1264285"/>
                  </a:lnTo>
                  <a:lnTo>
                    <a:pt x="607695" y="1289685"/>
                  </a:lnTo>
                  <a:lnTo>
                    <a:pt x="563245" y="1310640"/>
                  </a:lnTo>
                  <a:lnTo>
                    <a:pt x="518159" y="1328420"/>
                  </a:lnTo>
                  <a:lnTo>
                    <a:pt x="472440" y="1342390"/>
                  </a:lnTo>
                  <a:lnTo>
                    <a:pt x="426084" y="1353185"/>
                  </a:lnTo>
                  <a:lnTo>
                    <a:pt x="379095" y="1360805"/>
                  </a:lnTo>
                  <a:lnTo>
                    <a:pt x="332104" y="1365250"/>
                  </a:lnTo>
                  <a:lnTo>
                    <a:pt x="284479" y="1366520"/>
                  </a:lnTo>
                  <a:lnTo>
                    <a:pt x="238760" y="1365250"/>
                  </a:lnTo>
                  <a:lnTo>
                    <a:pt x="192404" y="1361440"/>
                  </a:lnTo>
                  <a:lnTo>
                    <a:pt x="146685" y="1355725"/>
                  </a:lnTo>
                  <a:lnTo>
                    <a:pt x="100329" y="1347470"/>
                  </a:lnTo>
                  <a:lnTo>
                    <a:pt x="53975" y="1336675"/>
                  </a:lnTo>
                  <a:lnTo>
                    <a:pt x="7620" y="1324610"/>
                  </a:lnTo>
                  <a:lnTo>
                    <a:pt x="0" y="1336040"/>
                  </a:lnTo>
                  <a:lnTo>
                    <a:pt x="47625" y="1348740"/>
                  </a:lnTo>
                  <a:lnTo>
                    <a:pt x="95250" y="1359535"/>
                  </a:lnTo>
                  <a:lnTo>
                    <a:pt x="142239" y="1368425"/>
                  </a:lnTo>
                  <a:lnTo>
                    <a:pt x="189864" y="1374775"/>
                  </a:lnTo>
                  <a:lnTo>
                    <a:pt x="237489" y="1378585"/>
                  </a:lnTo>
                  <a:lnTo>
                    <a:pt x="284479" y="1379855"/>
                  </a:lnTo>
                  <a:lnTo>
                    <a:pt x="332739" y="1378585"/>
                  </a:lnTo>
                  <a:lnTo>
                    <a:pt x="381000" y="1373505"/>
                  </a:lnTo>
                  <a:lnTo>
                    <a:pt x="428625" y="1365885"/>
                  </a:lnTo>
                  <a:lnTo>
                    <a:pt x="476250" y="1355090"/>
                  </a:lnTo>
                  <a:lnTo>
                    <a:pt x="522604" y="1341120"/>
                  </a:lnTo>
                  <a:lnTo>
                    <a:pt x="568959" y="1322705"/>
                  </a:lnTo>
                  <a:lnTo>
                    <a:pt x="614045" y="1301115"/>
                  </a:lnTo>
                  <a:lnTo>
                    <a:pt x="658495" y="1275715"/>
                  </a:lnTo>
                  <a:lnTo>
                    <a:pt x="694054" y="1252855"/>
                  </a:lnTo>
                  <a:lnTo>
                    <a:pt x="728345" y="1226820"/>
                  </a:lnTo>
                  <a:lnTo>
                    <a:pt x="762000" y="1198245"/>
                  </a:lnTo>
                  <a:lnTo>
                    <a:pt x="795654" y="1167130"/>
                  </a:lnTo>
                  <a:lnTo>
                    <a:pt x="828040" y="1133475"/>
                  </a:lnTo>
                  <a:lnTo>
                    <a:pt x="859790" y="1096645"/>
                  </a:lnTo>
                  <a:lnTo>
                    <a:pt x="890904" y="1057275"/>
                  </a:lnTo>
                  <a:lnTo>
                    <a:pt x="921384" y="1014095"/>
                  </a:lnTo>
                  <a:lnTo>
                    <a:pt x="950595" y="968375"/>
                  </a:lnTo>
                  <a:lnTo>
                    <a:pt x="979170" y="920115"/>
                  </a:lnTo>
                  <a:lnTo>
                    <a:pt x="1001395" y="877570"/>
                  </a:lnTo>
                  <a:lnTo>
                    <a:pt x="1021715" y="834390"/>
                  </a:lnTo>
                  <a:lnTo>
                    <a:pt x="1039495" y="790575"/>
                  </a:lnTo>
                  <a:lnTo>
                    <a:pt x="1054734" y="745490"/>
                  </a:lnTo>
                  <a:lnTo>
                    <a:pt x="1068070" y="699770"/>
                  </a:lnTo>
                  <a:lnTo>
                    <a:pt x="1079500" y="652780"/>
                  </a:lnTo>
                  <a:lnTo>
                    <a:pt x="1088390" y="605790"/>
                  </a:lnTo>
                  <a:lnTo>
                    <a:pt x="1095375" y="558165"/>
                  </a:lnTo>
                  <a:lnTo>
                    <a:pt x="1100454" y="509905"/>
                  </a:lnTo>
                  <a:lnTo>
                    <a:pt x="1103629" y="461010"/>
                  </a:lnTo>
                  <a:lnTo>
                    <a:pt x="1104900" y="412750"/>
                  </a:lnTo>
                  <a:lnTo>
                    <a:pt x="1103629" y="360045"/>
                  </a:lnTo>
                  <a:lnTo>
                    <a:pt x="1100454" y="307975"/>
                  </a:lnTo>
                  <a:lnTo>
                    <a:pt x="1094740" y="255270"/>
                  </a:lnTo>
                  <a:lnTo>
                    <a:pt x="1086484" y="203835"/>
                  </a:lnTo>
                  <a:lnTo>
                    <a:pt x="1076959" y="151765"/>
                  </a:lnTo>
                  <a:lnTo>
                    <a:pt x="1064895" y="100330"/>
                  </a:lnTo>
                  <a:lnTo>
                    <a:pt x="1050290" y="50165"/>
                  </a:lnTo>
                  <a:lnTo>
                    <a:pt x="103377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54214" y="4481194"/>
              <a:ext cx="53340" cy="127635"/>
            </a:xfrm>
            <a:custGeom>
              <a:avLst/>
              <a:gdLst/>
              <a:ahLst/>
              <a:cxnLst/>
              <a:rect l="l" t="t" r="r" b="b"/>
              <a:pathLst>
                <a:path w="53340" h="127635">
                  <a:moveTo>
                    <a:pt x="6984" y="0"/>
                  </a:moveTo>
                  <a:lnTo>
                    <a:pt x="0" y="16510"/>
                  </a:lnTo>
                  <a:lnTo>
                    <a:pt x="24129" y="71120"/>
                  </a:lnTo>
                  <a:lnTo>
                    <a:pt x="45719" y="127635"/>
                  </a:lnTo>
                  <a:lnTo>
                    <a:pt x="53339" y="110490"/>
                  </a:lnTo>
                  <a:lnTo>
                    <a:pt x="31750" y="54610"/>
                  </a:lnTo>
                  <a:lnTo>
                    <a:pt x="19684" y="27305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522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23304" y="3913504"/>
              <a:ext cx="938530" cy="583565"/>
            </a:xfrm>
            <a:custGeom>
              <a:avLst/>
              <a:gdLst/>
              <a:ahLst/>
              <a:cxnLst/>
              <a:rect l="l" t="t" r="r" b="b"/>
              <a:pathLst>
                <a:path w="938529" h="583564">
                  <a:moveTo>
                    <a:pt x="52705" y="0"/>
                  </a:moveTo>
                  <a:lnTo>
                    <a:pt x="41275" y="0"/>
                  </a:lnTo>
                  <a:lnTo>
                    <a:pt x="8255" y="635"/>
                  </a:lnTo>
                  <a:lnTo>
                    <a:pt x="0" y="14605"/>
                  </a:lnTo>
                  <a:lnTo>
                    <a:pt x="26035" y="13335"/>
                  </a:lnTo>
                  <a:lnTo>
                    <a:pt x="52705" y="13335"/>
                  </a:lnTo>
                  <a:lnTo>
                    <a:pt x="102870" y="14605"/>
                  </a:lnTo>
                  <a:lnTo>
                    <a:pt x="153670" y="18415"/>
                  </a:lnTo>
                  <a:lnTo>
                    <a:pt x="204470" y="24765"/>
                  </a:lnTo>
                  <a:lnTo>
                    <a:pt x="254635" y="34290"/>
                  </a:lnTo>
                  <a:lnTo>
                    <a:pt x="304800" y="46355"/>
                  </a:lnTo>
                  <a:lnTo>
                    <a:pt x="354330" y="60960"/>
                  </a:lnTo>
                  <a:lnTo>
                    <a:pt x="403860" y="78740"/>
                  </a:lnTo>
                  <a:lnTo>
                    <a:pt x="452120" y="99060"/>
                  </a:lnTo>
                  <a:lnTo>
                    <a:pt x="500379" y="121920"/>
                  </a:lnTo>
                  <a:lnTo>
                    <a:pt x="547370" y="147955"/>
                  </a:lnTo>
                  <a:lnTo>
                    <a:pt x="589915" y="174625"/>
                  </a:lnTo>
                  <a:lnTo>
                    <a:pt x="630554" y="203835"/>
                  </a:lnTo>
                  <a:lnTo>
                    <a:pt x="669925" y="235585"/>
                  </a:lnTo>
                  <a:lnTo>
                    <a:pt x="707390" y="269240"/>
                  </a:lnTo>
                  <a:lnTo>
                    <a:pt x="742950" y="304800"/>
                  </a:lnTo>
                  <a:lnTo>
                    <a:pt x="776604" y="342265"/>
                  </a:lnTo>
                  <a:lnTo>
                    <a:pt x="808354" y="381635"/>
                  </a:lnTo>
                  <a:lnTo>
                    <a:pt x="838835" y="422910"/>
                  </a:lnTo>
                  <a:lnTo>
                    <a:pt x="866775" y="465455"/>
                  </a:lnTo>
                  <a:lnTo>
                    <a:pt x="892810" y="509905"/>
                  </a:lnTo>
                  <a:lnTo>
                    <a:pt x="917575" y="554990"/>
                  </a:lnTo>
                  <a:lnTo>
                    <a:pt x="931545" y="583565"/>
                  </a:lnTo>
                  <a:lnTo>
                    <a:pt x="938529" y="567055"/>
                  </a:lnTo>
                  <a:lnTo>
                    <a:pt x="904875" y="502920"/>
                  </a:lnTo>
                  <a:lnTo>
                    <a:pt x="878204" y="458470"/>
                  </a:lnTo>
                  <a:lnTo>
                    <a:pt x="849629" y="415290"/>
                  </a:lnTo>
                  <a:lnTo>
                    <a:pt x="819150" y="373380"/>
                  </a:lnTo>
                  <a:lnTo>
                    <a:pt x="786765" y="333375"/>
                  </a:lnTo>
                  <a:lnTo>
                    <a:pt x="752475" y="295275"/>
                  </a:lnTo>
                  <a:lnTo>
                    <a:pt x="716279" y="259080"/>
                  </a:lnTo>
                  <a:lnTo>
                    <a:pt x="678179" y="225425"/>
                  </a:lnTo>
                  <a:lnTo>
                    <a:pt x="638810" y="193040"/>
                  </a:lnTo>
                  <a:lnTo>
                    <a:pt x="597535" y="163830"/>
                  </a:lnTo>
                  <a:lnTo>
                    <a:pt x="554354" y="136525"/>
                  </a:lnTo>
                  <a:lnTo>
                    <a:pt x="506095" y="110490"/>
                  </a:lnTo>
                  <a:lnTo>
                    <a:pt x="457835" y="86995"/>
                  </a:lnTo>
                  <a:lnTo>
                    <a:pt x="408304" y="66040"/>
                  </a:lnTo>
                  <a:lnTo>
                    <a:pt x="358775" y="48260"/>
                  </a:lnTo>
                  <a:lnTo>
                    <a:pt x="307975" y="33655"/>
                  </a:lnTo>
                  <a:lnTo>
                    <a:pt x="257175" y="21590"/>
                  </a:lnTo>
                  <a:lnTo>
                    <a:pt x="206375" y="12065"/>
                  </a:lnTo>
                  <a:lnTo>
                    <a:pt x="154940" y="5080"/>
                  </a:lnTo>
                  <a:lnTo>
                    <a:pt x="104140" y="1270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4F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090919" y="391540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0"/>
                  </a:lnTo>
                  <a:lnTo>
                    <a:pt x="6984" y="1269"/>
                  </a:lnTo>
                  <a:lnTo>
                    <a:pt x="1904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69"/>
                  </a:lnTo>
                  <a:lnTo>
                    <a:pt x="18414" y="888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E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407025" y="3916679"/>
              <a:ext cx="690880" cy="363220"/>
            </a:xfrm>
            <a:custGeom>
              <a:avLst/>
              <a:gdLst/>
              <a:ahLst/>
              <a:cxnLst/>
              <a:rect l="l" t="t" r="r" b="b"/>
              <a:pathLst>
                <a:path w="690879" h="363220">
                  <a:moveTo>
                    <a:pt x="690879" y="0"/>
                  </a:moveTo>
                  <a:lnTo>
                    <a:pt x="641985" y="5080"/>
                  </a:lnTo>
                  <a:lnTo>
                    <a:pt x="593089" y="12065"/>
                  </a:lnTo>
                  <a:lnTo>
                    <a:pt x="544829" y="22225"/>
                  </a:lnTo>
                  <a:lnTo>
                    <a:pt x="496570" y="34290"/>
                  </a:lnTo>
                  <a:lnTo>
                    <a:pt x="449579" y="48895"/>
                  </a:lnTo>
                  <a:lnTo>
                    <a:pt x="403225" y="66040"/>
                  </a:lnTo>
                  <a:lnTo>
                    <a:pt x="358139" y="85090"/>
                  </a:lnTo>
                  <a:lnTo>
                    <a:pt x="313054" y="106680"/>
                  </a:lnTo>
                  <a:lnTo>
                    <a:pt x="269875" y="130175"/>
                  </a:lnTo>
                  <a:lnTo>
                    <a:pt x="227329" y="156210"/>
                  </a:lnTo>
                  <a:lnTo>
                    <a:pt x="186054" y="184785"/>
                  </a:lnTo>
                  <a:lnTo>
                    <a:pt x="146050" y="214630"/>
                  </a:lnTo>
                  <a:lnTo>
                    <a:pt x="107950" y="247015"/>
                  </a:lnTo>
                  <a:lnTo>
                    <a:pt x="71120" y="281940"/>
                  </a:lnTo>
                  <a:lnTo>
                    <a:pt x="35560" y="318770"/>
                  </a:lnTo>
                  <a:lnTo>
                    <a:pt x="1904" y="357505"/>
                  </a:lnTo>
                  <a:lnTo>
                    <a:pt x="0" y="363220"/>
                  </a:lnTo>
                  <a:lnTo>
                    <a:pt x="34289" y="324485"/>
                  </a:lnTo>
                  <a:lnTo>
                    <a:pt x="70485" y="288290"/>
                  </a:lnTo>
                  <a:lnTo>
                    <a:pt x="107950" y="254635"/>
                  </a:lnTo>
                  <a:lnTo>
                    <a:pt x="147320" y="223520"/>
                  </a:lnTo>
                  <a:lnTo>
                    <a:pt x="188595" y="194310"/>
                  </a:lnTo>
                  <a:lnTo>
                    <a:pt x="230504" y="167640"/>
                  </a:lnTo>
                  <a:lnTo>
                    <a:pt x="274320" y="143510"/>
                  </a:lnTo>
                  <a:lnTo>
                    <a:pt x="316229" y="120015"/>
                  </a:lnTo>
                  <a:lnTo>
                    <a:pt x="360045" y="99060"/>
                  </a:lnTo>
                  <a:lnTo>
                    <a:pt x="403860" y="80010"/>
                  </a:lnTo>
                  <a:lnTo>
                    <a:pt x="448945" y="63500"/>
                  </a:lnTo>
                  <a:lnTo>
                    <a:pt x="494664" y="48895"/>
                  </a:lnTo>
                  <a:lnTo>
                    <a:pt x="541654" y="36830"/>
                  </a:lnTo>
                  <a:lnTo>
                    <a:pt x="588645" y="26670"/>
                  </a:lnTo>
                  <a:lnTo>
                    <a:pt x="635635" y="19050"/>
                  </a:lnTo>
                  <a:lnTo>
                    <a:pt x="683895" y="13970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4E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92419" y="4060189"/>
              <a:ext cx="289560" cy="256540"/>
            </a:xfrm>
            <a:custGeom>
              <a:avLst/>
              <a:gdLst/>
              <a:ahLst/>
              <a:cxnLst/>
              <a:rect l="l" t="t" r="r" b="b"/>
              <a:pathLst>
                <a:path w="289560" h="256539">
                  <a:moveTo>
                    <a:pt x="289559" y="0"/>
                  </a:moveTo>
                  <a:lnTo>
                    <a:pt x="245744" y="24130"/>
                  </a:lnTo>
                  <a:lnTo>
                    <a:pt x="203834" y="50800"/>
                  </a:lnTo>
                  <a:lnTo>
                    <a:pt x="162559" y="80010"/>
                  </a:lnTo>
                  <a:lnTo>
                    <a:pt x="123189" y="111125"/>
                  </a:lnTo>
                  <a:lnTo>
                    <a:pt x="85725" y="144780"/>
                  </a:lnTo>
                  <a:lnTo>
                    <a:pt x="49529" y="180975"/>
                  </a:lnTo>
                  <a:lnTo>
                    <a:pt x="15239" y="219710"/>
                  </a:lnTo>
                  <a:lnTo>
                    <a:pt x="0" y="256540"/>
                  </a:lnTo>
                  <a:lnTo>
                    <a:pt x="31114" y="217805"/>
                  </a:lnTo>
                  <a:lnTo>
                    <a:pt x="63500" y="180339"/>
                  </a:lnTo>
                  <a:lnTo>
                    <a:pt x="97789" y="145414"/>
                  </a:lnTo>
                  <a:lnTo>
                    <a:pt x="133350" y="112395"/>
                  </a:lnTo>
                  <a:lnTo>
                    <a:pt x="170814" y="81280"/>
                  </a:lnTo>
                  <a:lnTo>
                    <a:pt x="208914" y="52070"/>
                  </a:lnTo>
                  <a:lnTo>
                    <a:pt x="248919" y="24764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4E2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06794" y="3914775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635"/>
                  </a:lnTo>
                  <a:lnTo>
                    <a:pt x="8254" y="1270"/>
                  </a:lnTo>
                  <a:lnTo>
                    <a:pt x="2539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7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6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099934" y="4591685"/>
              <a:ext cx="13970" cy="33655"/>
            </a:xfrm>
            <a:custGeom>
              <a:avLst/>
              <a:gdLst/>
              <a:ahLst/>
              <a:cxnLst/>
              <a:rect l="l" t="t" r="r" b="b"/>
              <a:pathLst>
                <a:path w="13970" h="33654">
                  <a:moveTo>
                    <a:pt x="7620" y="0"/>
                  </a:moveTo>
                  <a:lnTo>
                    <a:pt x="2540" y="12064"/>
                  </a:lnTo>
                  <a:lnTo>
                    <a:pt x="0" y="17144"/>
                  </a:lnTo>
                  <a:lnTo>
                    <a:pt x="1905" y="22225"/>
                  </a:lnTo>
                  <a:lnTo>
                    <a:pt x="5715" y="33654"/>
                  </a:lnTo>
                  <a:lnTo>
                    <a:pt x="8890" y="28575"/>
                  </a:lnTo>
                  <a:lnTo>
                    <a:pt x="11430" y="22859"/>
                  </a:lnTo>
                  <a:lnTo>
                    <a:pt x="13970" y="17779"/>
                  </a:lnTo>
                  <a:lnTo>
                    <a:pt x="12065" y="1206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37074" y="5911214"/>
              <a:ext cx="1529715" cy="445134"/>
            </a:xfrm>
            <a:custGeom>
              <a:avLst/>
              <a:gdLst/>
              <a:ahLst/>
              <a:cxnLst/>
              <a:rect l="l" t="t" r="r" b="b"/>
              <a:pathLst>
                <a:path w="1529714" h="445135">
                  <a:moveTo>
                    <a:pt x="1441450" y="0"/>
                  </a:moveTo>
                  <a:lnTo>
                    <a:pt x="1407160" y="39370"/>
                  </a:lnTo>
                  <a:lnTo>
                    <a:pt x="1370964" y="76200"/>
                  </a:lnTo>
                  <a:lnTo>
                    <a:pt x="1332864" y="110490"/>
                  </a:lnTo>
                  <a:lnTo>
                    <a:pt x="1292860" y="142875"/>
                  </a:lnTo>
                  <a:lnTo>
                    <a:pt x="1251585" y="172085"/>
                  </a:lnTo>
                  <a:lnTo>
                    <a:pt x="1209039" y="199390"/>
                  </a:lnTo>
                  <a:lnTo>
                    <a:pt x="1165225" y="224155"/>
                  </a:lnTo>
                  <a:lnTo>
                    <a:pt x="1120139" y="247015"/>
                  </a:lnTo>
                  <a:lnTo>
                    <a:pt x="1073785" y="266700"/>
                  </a:lnTo>
                  <a:lnTo>
                    <a:pt x="1026795" y="283845"/>
                  </a:lnTo>
                  <a:lnTo>
                    <a:pt x="979170" y="298450"/>
                  </a:lnTo>
                  <a:lnTo>
                    <a:pt x="930275" y="310515"/>
                  </a:lnTo>
                  <a:lnTo>
                    <a:pt x="881379" y="320040"/>
                  </a:lnTo>
                  <a:lnTo>
                    <a:pt x="831214" y="327025"/>
                  </a:lnTo>
                  <a:lnTo>
                    <a:pt x="781050" y="330835"/>
                  </a:lnTo>
                  <a:lnTo>
                    <a:pt x="730885" y="332740"/>
                  </a:lnTo>
                  <a:lnTo>
                    <a:pt x="683260" y="331470"/>
                  </a:lnTo>
                  <a:lnTo>
                    <a:pt x="635635" y="327660"/>
                  </a:lnTo>
                  <a:lnTo>
                    <a:pt x="588010" y="321310"/>
                  </a:lnTo>
                  <a:lnTo>
                    <a:pt x="540385" y="312420"/>
                  </a:lnTo>
                  <a:lnTo>
                    <a:pt x="492760" y="300990"/>
                  </a:lnTo>
                  <a:lnTo>
                    <a:pt x="445770" y="287020"/>
                  </a:lnTo>
                  <a:lnTo>
                    <a:pt x="399414" y="270510"/>
                  </a:lnTo>
                  <a:lnTo>
                    <a:pt x="353695" y="251460"/>
                  </a:lnTo>
                  <a:lnTo>
                    <a:pt x="308610" y="229870"/>
                  </a:lnTo>
                  <a:lnTo>
                    <a:pt x="264160" y="205105"/>
                  </a:lnTo>
                  <a:lnTo>
                    <a:pt x="225425" y="181610"/>
                  </a:lnTo>
                  <a:lnTo>
                    <a:pt x="188595" y="156210"/>
                  </a:lnTo>
                  <a:lnTo>
                    <a:pt x="153670" y="129540"/>
                  </a:lnTo>
                  <a:lnTo>
                    <a:pt x="120014" y="100965"/>
                  </a:lnTo>
                  <a:lnTo>
                    <a:pt x="90804" y="107315"/>
                  </a:lnTo>
                  <a:lnTo>
                    <a:pt x="60960" y="112395"/>
                  </a:lnTo>
                  <a:lnTo>
                    <a:pt x="31114" y="116205"/>
                  </a:lnTo>
                  <a:lnTo>
                    <a:pt x="0" y="119380"/>
                  </a:lnTo>
                  <a:lnTo>
                    <a:pt x="34289" y="155575"/>
                  </a:lnTo>
                  <a:lnTo>
                    <a:pt x="70485" y="189865"/>
                  </a:lnTo>
                  <a:lnTo>
                    <a:pt x="108585" y="222885"/>
                  </a:lnTo>
                  <a:lnTo>
                    <a:pt x="148589" y="254000"/>
                  </a:lnTo>
                  <a:lnTo>
                    <a:pt x="190500" y="283210"/>
                  </a:lnTo>
                  <a:lnTo>
                    <a:pt x="234314" y="310515"/>
                  </a:lnTo>
                  <a:lnTo>
                    <a:pt x="281304" y="336550"/>
                  </a:lnTo>
                  <a:lnTo>
                    <a:pt x="328929" y="359410"/>
                  </a:lnTo>
                  <a:lnTo>
                    <a:pt x="377825" y="379730"/>
                  </a:lnTo>
                  <a:lnTo>
                    <a:pt x="427354" y="397510"/>
                  </a:lnTo>
                  <a:lnTo>
                    <a:pt x="476885" y="412115"/>
                  </a:lnTo>
                  <a:lnTo>
                    <a:pt x="527050" y="424180"/>
                  </a:lnTo>
                  <a:lnTo>
                    <a:pt x="577214" y="433070"/>
                  </a:lnTo>
                  <a:lnTo>
                    <a:pt x="628014" y="440055"/>
                  </a:lnTo>
                  <a:lnTo>
                    <a:pt x="678179" y="443865"/>
                  </a:lnTo>
                  <a:lnTo>
                    <a:pt x="728979" y="445135"/>
                  </a:lnTo>
                  <a:lnTo>
                    <a:pt x="777875" y="443865"/>
                  </a:lnTo>
                  <a:lnTo>
                    <a:pt x="826770" y="440055"/>
                  </a:lnTo>
                  <a:lnTo>
                    <a:pt x="875029" y="434340"/>
                  </a:lnTo>
                  <a:lnTo>
                    <a:pt x="922654" y="426085"/>
                  </a:lnTo>
                  <a:lnTo>
                    <a:pt x="970279" y="415290"/>
                  </a:lnTo>
                  <a:lnTo>
                    <a:pt x="1017270" y="401955"/>
                  </a:lnTo>
                  <a:lnTo>
                    <a:pt x="1063625" y="386715"/>
                  </a:lnTo>
                  <a:lnTo>
                    <a:pt x="1108710" y="368935"/>
                  </a:lnTo>
                  <a:lnTo>
                    <a:pt x="1153160" y="348615"/>
                  </a:lnTo>
                  <a:lnTo>
                    <a:pt x="1196975" y="326390"/>
                  </a:lnTo>
                  <a:lnTo>
                    <a:pt x="1239520" y="302260"/>
                  </a:lnTo>
                  <a:lnTo>
                    <a:pt x="1280795" y="275590"/>
                  </a:lnTo>
                  <a:lnTo>
                    <a:pt x="1320800" y="247015"/>
                  </a:lnTo>
                  <a:lnTo>
                    <a:pt x="1359535" y="215900"/>
                  </a:lnTo>
                  <a:lnTo>
                    <a:pt x="1397000" y="182880"/>
                  </a:lnTo>
                  <a:lnTo>
                    <a:pt x="1432560" y="147955"/>
                  </a:lnTo>
                  <a:lnTo>
                    <a:pt x="1466850" y="110490"/>
                  </a:lnTo>
                  <a:lnTo>
                    <a:pt x="1499235" y="71120"/>
                  </a:lnTo>
                  <a:lnTo>
                    <a:pt x="1529714" y="30480"/>
                  </a:lnTo>
                  <a:lnTo>
                    <a:pt x="1508125" y="23495"/>
                  </a:lnTo>
                  <a:lnTo>
                    <a:pt x="1463675" y="8255"/>
                  </a:lnTo>
                  <a:lnTo>
                    <a:pt x="1441450" y="0"/>
                  </a:lnTo>
                  <a:close/>
                </a:path>
              </a:pathLst>
            </a:custGeom>
            <a:solidFill>
              <a:srgbClr val="FFE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57089" y="5431154"/>
              <a:ext cx="1321435" cy="812800"/>
            </a:xfrm>
            <a:custGeom>
              <a:avLst/>
              <a:gdLst/>
              <a:ahLst/>
              <a:cxnLst/>
              <a:rect l="l" t="t" r="r" b="b"/>
              <a:pathLst>
                <a:path w="1321435" h="812800">
                  <a:moveTo>
                    <a:pt x="675005" y="0"/>
                  </a:moveTo>
                  <a:lnTo>
                    <a:pt x="648970" y="42544"/>
                  </a:lnTo>
                  <a:lnTo>
                    <a:pt x="621664" y="84454"/>
                  </a:lnTo>
                  <a:lnTo>
                    <a:pt x="593725" y="125729"/>
                  </a:lnTo>
                  <a:lnTo>
                    <a:pt x="564514" y="166369"/>
                  </a:lnTo>
                  <a:lnTo>
                    <a:pt x="534670" y="205739"/>
                  </a:lnTo>
                  <a:lnTo>
                    <a:pt x="503555" y="243839"/>
                  </a:lnTo>
                  <a:lnTo>
                    <a:pt x="471170" y="280669"/>
                  </a:lnTo>
                  <a:lnTo>
                    <a:pt x="438150" y="316229"/>
                  </a:lnTo>
                  <a:lnTo>
                    <a:pt x="403860" y="350519"/>
                  </a:lnTo>
                  <a:lnTo>
                    <a:pt x="368300" y="382904"/>
                  </a:lnTo>
                  <a:lnTo>
                    <a:pt x="331470" y="414019"/>
                  </a:lnTo>
                  <a:lnTo>
                    <a:pt x="288925" y="446404"/>
                  </a:lnTo>
                  <a:lnTo>
                    <a:pt x="244475" y="476249"/>
                  </a:lnTo>
                  <a:lnTo>
                    <a:pt x="198755" y="503554"/>
                  </a:lnTo>
                  <a:lnTo>
                    <a:pt x="151764" y="527684"/>
                  </a:lnTo>
                  <a:lnTo>
                    <a:pt x="102870" y="548639"/>
                  </a:lnTo>
                  <a:lnTo>
                    <a:pt x="52070" y="567054"/>
                  </a:lnTo>
                  <a:lnTo>
                    <a:pt x="0" y="581024"/>
                  </a:lnTo>
                  <a:lnTo>
                    <a:pt x="33655" y="609599"/>
                  </a:lnTo>
                  <a:lnTo>
                    <a:pt x="68580" y="636269"/>
                  </a:lnTo>
                  <a:lnTo>
                    <a:pt x="105410" y="661669"/>
                  </a:lnTo>
                  <a:lnTo>
                    <a:pt x="144145" y="685164"/>
                  </a:lnTo>
                  <a:lnTo>
                    <a:pt x="188595" y="709929"/>
                  </a:lnTo>
                  <a:lnTo>
                    <a:pt x="233680" y="731519"/>
                  </a:lnTo>
                  <a:lnTo>
                    <a:pt x="279400" y="750569"/>
                  </a:lnTo>
                  <a:lnTo>
                    <a:pt x="325755" y="767079"/>
                  </a:lnTo>
                  <a:lnTo>
                    <a:pt x="372745" y="781049"/>
                  </a:lnTo>
                  <a:lnTo>
                    <a:pt x="420370" y="792479"/>
                  </a:lnTo>
                  <a:lnTo>
                    <a:pt x="467995" y="801369"/>
                  </a:lnTo>
                  <a:lnTo>
                    <a:pt x="515620" y="807719"/>
                  </a:lnTo>
                  <a:lnTo>
                    <a:pt x="563245" y="811529"/>
                  </a:lnTo>
                  <a:lnTo>
                    <a:pt x="610870" y="812799"/>
                  </a:lnTo>
                  <a:lnTo>
                    <a:pt x="661035" y="810894"/>
                  </a:lnTo>
                  <a:lnTo>
                    <a:pt x="711200" y="807084"/>
                  </a:lnTo>
                  <a:lnTo>
                    <a:pt x="760730" y="800099"/>
                  </a:lnTo>
                  <a:lnTo>
                    <a:pt x="810260" y="790574"/>
                  </a:lnTo>
                  <a:lnTo>
                    <a:pt x="859155" y="778509"/>
                  </a:lnTo>
                  <a:lnTo>
                    <a:pt x="906780" y="763904"/>
                  </a:lnTo>
                  <a:lnTo>
                    <a:pt x="953770" y="746759"/>
                  </a:lnTo>
                  <a:lnTo>
                    <a:pt x="1000125" y="727074"/>
                  </a:lnTo>
                  <a:lnTo>
                    <a:pt x="1045210" y="704214"/>
                  </a:lnTo>
                  <a:lnTo>
                    <a:pt x="1089025" y="679449"/>
                  </a:lnTo>
                  <a:lnTo>
                    <a:pt x="1131570" y="652144"/>
                  </a:lnTo>
                  <a:lnTo>
                    <a:pt x="1172845" y="622934"/>
                  </a:lnTo>
                  <a:lnTo>
                    <a:pt x="1212850" y="590549"/>
                  </a:lnTo>
                  <a:lnTo>
                    <a:pt x="1250950" y="556259"/>
                  </a:lnTo>
                  <a:lnTo>
                    <a:pt x="1287145" y="519429"/>
                  </a:lnTo>
                  <a:lnTo>
                    <a:pt x="1321435" y="480059"/>
                  </a:lnTo>
                  <a:lnTo>
                    <a:pt x="1276985" y="462914"/>
                  </a:lnTo>
                  <a:lnTo>
                    <a:pt x="1232535" y="443864"/>
                  </a:lnTo>
                  <a:lnTo>
                    <a:pt x="1188720" y="423544"/>
                  </a:lnTo>
                  <a:lnTo>
                    <a:pt x="1144905" y="401954"/>
                  </a:lnTo>
                  <a:lnTo>
                    <a:pt x="1101089" y="379729"/>
                  </a:lnTo>
                  <a:lnTo>
                    <a:pt x="1057910" y="355599"/>
                  </a:lnTo>
                  <a:lnTo>
                    <a:pt x="1015364" y="331469"/>
                  </a:lnTo>
                  <a:lnTo>
                    <a:pt x="973455" y="305434"/>
                  </a:lnTo>
                  <a:lnTo>
                    <a:pt x="932814" y="277494"/>
                  </a:lnTo>
                  <a:lnTo>
                    <a:pt x="894080" y="247649"/>
                  </a:lnTo>
                  <a:lnTo>
                    <a:pt x="857250" y="216534"/>
                  </a:lnTo>
                  <a:lnTo>
                    <a:pt x="822325" y="183514"/>
                  </a:lnTo>
                  <a:lnTo>
                    <a:pt x="789305" y="149224"/>
                  </a:lnTo>
                  <a:lnTo>
                    <a:pt x="757555" y="114299"/>
                  </a:lnTo>
                  <a:lnTo>
                    <a:pt x="728345" y="77469"/>
                  </a:lnTo>
                  <a:lnTo>
                    <a:pt x="701039" y="39369"/>
                  </a:lnTo>
                  <a:lnTo>
                    <a:pt x="675005" y="0"/>
                  </a:lnTo>
                  <a:close/>
                </a:path>
              </a:pathLst>
            </a:custGeom>
            <a:solidFill>
              <a:srgbClr val="FFE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87414" y="5800724"/>
              <a:ext cx="163195" cy="12890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057264" y="5055235"/>
              <a:ext cx="235585" cy="746760"/>
            </a:xfrm>
            <a:custGeom>
              <a:avLst/>
              <a:gdLst/>
              <a:ahLst/>
              <a:cxnLst/>
              <a:rect l="l" t="t" r="r" b="b"/>
              <a:pathLst>
                <a:path w="235585" h="746760">
                  <a:moveTo>
                    <a:pt x="196214" y="0"/>
                  </a:moveTo>
                  <a:lnTo>
                    <a:pt x="172085" y="1904"/>
                  </a:lnTo>
                  <a:lnTo>
                    <a:pt x="147320" y="3175"/>
                  </a:lnTo>
                  <a:lnTo>
                    <a:pt x="98425" y="4444"/>
                  </a:lnTo>
                  <a:lnTo>
                    <a:pt x="111125" y="52069"/>
                  </a:lnTo>
                  <a:lnTo>
                    <a:pt x="120650" y="99694"/>
                  </a:lnTo>
                  <a:lnTo>
                    <a:pt x="128270" y="148589"/>
                  </a:lnTo>
                  <a:lnTo>
                    <a:pt x="133350" y="197484"/>
                  </a:lnTo>
                  <a:lnTo>
                    <a:pt x="135255" y="247014"/>
                  </a:lnTo>
                  <a:lnTo>
                    <a:pt x="135255" y="296544"/>
                  </a:lnTo>
                  <a:lnTo>
                    <a:pt x="132080" y="346075"/>
                  </a:lnTo>
                  <a:lnTo>
                    <a:pt x="126364" y="394969"/>
                  </a:lnTo>
                  <a:lnTo>
                    <a:pt x="118110" y="444500"/>
                  </a:lnTo>
                  <a:lnTo>
                    <a:pt x="106680" y="493394"/>
                  </a:lnTo>
                  <a:lnTo>
                    <a:pt x="92710" y="542289"/>
                  </a:lnTo>
                  <a:lnTo>
                    <a:pt x="76200" y="590550"/>
                  </a:lnTo>
                  <a:lnTo>
                    <a:pt x="56514" y="638175"/>
                  </a:lnTo>
                  <a:lnTo>
                    <a:pt x="33655" y="685164"/>
                  </a:lnTo>
                  <a:lnTo>
                    <a:pt x="8255" y="731519"/>
                  </a:lnTo>
                  <a:lnTo>
                    <a:pt x="0" y="745489"/>
                  </a:lnTo>
                  <a:lnTo>
                    <a:pt x="26670" y="746759"/>
                  </a:lnTo>
                  <a:lnTo>
                    <a:pt x="63500" y="746759"/>
                  </a:lnTo>
                  <a:lnTo>
                    <a:pt x="93345" y="746125"/>
                  </a:lnTo>
                  <a:lnTo>
                    <a:pt x="116839" y="699769"/>
                  </a:lnTo>
                  <a:lnTo>
                    <a:pt x="138430" y="654050"/>
                  </a:lnTo>
                  <a:lnTo>
                    <a:pt x="157480" y="607694"/>
                  </a:lnTo>
                  <a:lnTo>
                    <a:pt x="175260" y="561339"/>
                  </a:lnTo>
                  <a:lnTo>
                    <a:pt x="190500" y="514984"/>
                  </a:lnTo>
                  <a:lnTo>
                    <a:pt x="203835" y="467994"/>
                  </a:lnTo>
                  <a:lnTo>
                    <a:pt x="215264" y="421639"/>
                  </a:lnTo>
                  <a:lnTo>
                    <a:pt x="223520" y="375284"/>
                  </a:lnTo>
                  <a:lnTo>
                    <a:pt x="230505" y="328929"/>
                  </a:lnTo>
                  <a:lnTo>
                    <a:pt x="234314" y="283209"/>
                  </a:lnTo>
                  <a:lnTo>
                    <a:pt x="235585" y="237489"/>
                  </a:lnTo>
                  <a:lnTo>
                    <a:pt x="233680" y="189229"/>
                  </a:lnTo>
                  <a:lnTo>
                    <a:pt x="229235" y="140969"/>
                  </a:lnTo>
                  <a:lnTo>
                    <a:pt x="221614" y="93344"/>
                  </a:lnTo>
                  <a:lnTo>
                    <a:pt x="210820" y="46354"/>
                  </a:lnTo>
                  <a:lnTo>
                    <a:pt x="196214" y="0"/>
                  </a:lnTo>
                  <a:close/>
                </a:path>
              </a:pathLst>
            </a:custGeom>
            <a:solidFill>
              <a:srgbClr val="F9D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49875" y="5401310"/>
              <a:ext cx="707390" cy="499109"/>
            </a:xfrm>
            <a:custGeom>
              <a:avLst/>
              <a:gdLst/>
              <a:ahLst/>
              <a:cxnLst/>
              <a:rect l="l" t="t" r="r" b="b"/>
              <a:pathLst>
                <a:path w="707389" h="499110">
                  <a:moveTo>
                    <a:pt x="0" y="0"/>
                  </a:moveTo>
                  <a:lnTo>
                    <a:pt x="15239" y="56514"/>
                  </a:lnTo>
                  <a:lnTo>
                    <a:pt x="42545" y="94614"/>
                  </a:lnTo>
                  <a:lnTo>
                    <a:pt x="71754" y="131444"/>
                  </a:lnTo>
                  <a:lnTo>
                    <a:pt x="103504" y="167004"/>
                  </a:lnTo>
                  <a:lnTo>
                    <a:pt x="136525" y="201294"/>
                  </a:lnTo>
                  <a:lnTo>
                    <a:pt x="171450" y="234314"/>
                  </a:lnTo>
                  <a:lnTo>
                    <a:pt x="208279" y="266064"/>
                  </a:lnTo>
                  <a:lnTo>
                    <a:pt x="247014" y="295275"/>
                  </a:lnTo>
                  <a:lnTo>
                    <a:pt x="287020" y="323214"/>
                  </a:lnTo>
                  <a:lnTo>
                    <a:pt x="329564" y="349884"/>
                  </a:lnTo>
                  <a:lnTo>
                    <a:pt x="372745" y="374650"/>
                  </a:lnTo>
                  <a:lnTo>
                    <a:pt x="415925" y="398144"/>
                  </a:lnTo>
                  <a:lnTo>
                    <a:pt x="459739" y="421004"/>
                  </a:lnTo>
                  <a:lnTo>
                    <a:pt x="503554" y="442594"/>
                  </a:lnTo>
                  <a:lnTo>
                    <a:pt x="548004" y="462914"/>
                  </a:lnTo>
                  <a:lnTo>
                    <a:pt x="593089" y="481329"/>
                  </a:lnTo>
                  <a:lnTo>
                    <a:pt x="637539" y="499109"/>
                  </a:lnTo>
                  <a:lnTo>
                    <a:pt x="655954" y="475614"/>
                  </a:lnTo>
                  <a:lnTo>
                    <a:pt x="673735" y="450850"/>
                  </a:lnTo>
                  <a:lnTo>
                    <a:pt x="690879" y="426084"/>
                  </a:lnTo>
                  <a:lnTo>
                    <a:pt x="707389" y="400050"/>
                  </a:lnTo>
                  <a:lnTo>
                    <a:pt x="660400" y="396239"/>
                  </a:lnTo>
                  <a:lnTo>
                    <a:pt x="613410" y="389254"/>
                  </a:lnTo>
                  <a:lnTo>
                    <a:pt x="566420" y="380364"/>
                  </a:lnTo>
                  <a:lnTo>
                    <a:pt x="520064" y="369569"/>
                  </a:lnTo>
                  <a:lnTo>
                    <a:pt x="473710" y="355600"/>
                  </a:lnTo>
                  <a:lnTo>
                    <a:pt x="427989" y="339089"/>
                  </a:lnTo>
                  <a:lnTo>
                    <a:pt x="382270" y="320039"/>
                  </a:lnTo>
                  <a:lnTo>
                    <a:pt x="337820" y="298450"/>
                  </a:lnTo>
                  <a:lnTo>
                    <a:pt x="294004" y="274319"/>
                  </a:lnTo>
                  <a:lnTo>
                    <a:pt x="249554" y="246379"/>
                  </a:lnTo>
                  <a:lnTo>
                    <a:pt x="207645" y="216534"/>
                  </a:lnTo>
                  <a:lnTo>
                    <a:pt x="167639" y="184784"/>
                  </a:lnTo>
                  <a:lnTo>
                    <a:pt x="129539" y="151129"/>
                  </a:lnTo>
                  <a:lnTo>
                    <a:pt x="93979" y="116204"/>
                  </a:lnTo>
                  <a:lnTo>
                    <a:pt x="60325" y="78739"/>
                  </a:lnTo>
                  <a:lnTo>
                    <a:pt x="28575" y="40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49239" y="4693919"/>
              <a:ext cx="842644" cy="1106805"/>
            </a:xfrm>
            <a:custGeom>
              <a:avLst/>
              <a:gdLst/>
              <a:ahLst/>
              <a:cxnLst/>
              <a:rect l="l" t="t" r="r" b="b"/>
              <a:pathLst>
                <a:path w="842645" h="1106804">
                  <a:moveTo>
                    <a:pt x="107950" y="0"/>
                  </a:moveTo>
                  <a:lnTo>
                    <a:pt x="118110" y="52705"/>
                  </a:lnTo>
                  <a:lnTo>
                    <a:pt x="125730" y="106045"/>
                  </a:lnTo>
                  <a:lnTo>
                    <a:pt x="130175" y="160020"/>
                  </a:lnTo>
                  <a:lnTo>
                    <a:pt x="131445" y="213995"/>
                  </a:lnTo>
                  <a:lnTo>
                    <a:pt x="130175" y="264160"/>
                  </a:lnTo>
                  <a:lnTo>
                    <a:pt x="126364" y="314960"/>
                  </a:lnTo>
                  <a:lnTo>
                    <a:pt x="120014" y="365125"/>
                  </a:lnTo>
                  <a:lnTo>
                    <a:pt x="111125" y="415290"/>
                  </a:lnTo>
                  <a:lnTo>
                    <a:pt x="99060" y="464820"/>
                  </a:lnTo>
                  <a:lnTo>
                    <a:pt x="84455" y="514350"/>
                  </a:lnTo>
                  <a:lnTo>
                    <a:pt x="67945" y="563880"/>
                  </a:lnTo>
                  <a:lnTo>
                    <a:pt x="47625" y="612140"/>
                  </a:lnTo>
                  <a:lnTo>
                    <a:pt x="25400" y="659765"/>
                  </a:lnTo>
                  <a:lnTo>
                    <a:pt x="0" y="706755"/>
                  </a:lnTo>
                  <a:lnTo>
                    <a:pt x="28575" y="746760"/>
                  </a:lnTo>
                  <a:lnTo>
                    <a:pt x="60325" y="785495"/>
                  </a:lnTo>
                  <a:lnTo>
                    <a:pt x="93980" y="822960"/>
                  </a:lnTo>
                  <a:lnTo>
                    <a:pt x="129539" y="857885"/>
                  </a:lnTo>
                  <a:lnTo>
                    <a:pt x="167639" y="891540"/>
                  </a:lnTo>
                  <a:lnTo>
                    <a:pt x="207645" y="923290"/>
                  </a:lnTo>
                  <a:lnTo>
                    <a:pt x="249555" y="953135"/>
                  </a:lnTo>
                  <a:lnTo>
                    <a:pt x="294005" y="981075"/>
                  </a:lnTo>
                  <a:lnTo>
                    <a:pt x="337820" y="1005205"/>
                  </a:lnTo>
                  <a:lnTo>
                    <a:pt x="382270" y="1026795"/>
                  </a:lnTo>
                  <a:lnTo>
                    <a:pt x="427989" y="1045845"/>
                  </a:lnTo>
                  <a:lnTo>
                    <a:pt x="473710" y="1062355"/>
                  </a:lnTo>
                  <a:lnTo>
                    <a:pt x="520064" y="1076325"/>
                  </a:lnTo>
                  <a:lnTo>
                    <a:pt x="566420" y="1087120"/>
                  </a:lnTo>
                  <a:lnTo>
                    <a:pt x="613410" y="1096010"/>
                  </a:lnTo>
                  <a:lnTo>
                    <a:pt x="660400" y="1102995"/>
                  </a:lnTo>
                  <a:lnTo>
                    <a:pt x="707389" y="1106805"/>
                  </a:lnTo>
                  <a:lnTo>
                    <a:pt x="715645" y="1092835"/>
                  </a:lnTo>
                  <a:lnTo>
                    <a:pt x="741045" y="1046480"/>
                  </a:lnTo>
                  <a:lnTo>
                    <a:pt x="763905" y="999490"/>
                  </a:lnTo>
                  <a:lnTo>
                    <a:pt x="783589" y="951865"/>
                  </a:lnTo>
                  <a:lnTo>
                    <a:pt x="800100" y="903605"/>
                  </a:lnTo>
                  <a:lnTo>
                    <a:pt x="814070" y="854710"/>
                  </a:lnTo>
                  <a:lnTo>
                    <a:pt x="825500" y="805815"/>
                  </a:lnTo>
                  <a:lnTo>
                    <a:pt x="833755" y="756285"/>
                  </a:lnTo>
                  <a:lnTo>
                    <a:pt x="839470" y="707390"/>
                  </a:lnTo>
                  <a:lnTo>
                    <a:pt x="842645" y="657860"/>
                  </a:lnTo>
                  <a:lnTo>
                    <a:pt x="842645" y="608330"/>
                  </a:lnTo>
                  <a:lnTo>
                    <a:pt x="840739" y="558800"/>
                  </a:lnTo>
                  <a:lnTo>
                    <a:pt x="835660" y="509905"/>
                  </a:lnTo>
                  <a:lnTo>
                    <a:pt x="828039" y="461010"/>
                  </a:lnTo>
                  <a:lnTo>
                    <a:pt x="818514" y="413385"/>
                  </a:lnTo>
                  <a:lnTo>
                    <a:pt x="805814" y="365760"/>
                  </a:lnTo>
                  <a:lnTo>
                    <a:pt x="753110" y="364490"/>
                  </a:lnTo>
                  <a:lnTo>
                    <a:pt x="701039" y="360045"/>
                  </a:lnTo>
                  <a:lnTo>
                    <a:pt x="649605" y="352425"/>
                  </a:lnTo>
                  <a:lnTo>
                    <a:pt x="598805" y="342265"/>
                  </a:lnTo>
                  <a:lnTo>
                    <a:pt x="549275" y="328295"/>
                  </a:lnTo>
                  <a:lnTo>
                    <a:pt x="500380" y="311150"/>
                  </a:lnTo>
                  <a:lnTo>
                    <a:pt x="453389" y="290830"/>
                  </a:lnTo>
                  <a:lnTo>
                    <a:pt x="407670" y="266065"/>
                  </a:lnTo>
                  <a:lnTo>
                    <a:pt x="363855" y="239395"/>
                  </a:lnTo>
                  <a:lnTo>
                    <a:pt x="321945" y="210185"/>
                  </a:lnTo>
                  <a:lnTo>
                    <a:pt x="281939" y="179070"/>
                  </a:lnTo>
                  <a:lnTo>
                    <a:pt x="243839" y="146685"/>
                  </a:lnTo>
                  <a:lnTo>
                    <a:pt x="207010" y="112395"/>
                  </a:lnTo>
                  <a:lnTo>
                    <a:pt x="172085" y="76200"/>
                  </a:lnTo>
                  <a:lnTo>
                    <a:pt x="139064" y="3873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CD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59754" y="4481829"/>
              <a:ext cx="589280" cy="564515"/>
            </a:xfrm>
            <a:custGeom>
              <a:avLst/>
              <a:gdLst/>
              <a:ahLst/>
              <a:cxnLst/>
              <a:rect l="l" t="t" r="r" b="b"/>
              <a:pathLst>
                <a:path w="589279" h="564514">
                  <a:moveTo>
                    <a:pt x="0" y="0"/>
                  </a:moveTo>
                  <a:lnTo>
                    <a:pt x="38735" y="19049"/>
                  </a:lnTo>
                  <a:lnTo>
                    <a:pt x="76835" y="40004"/>
                  </a:lnTo>
                  <a:lnTo>
                    <a:pt x="120015" y="67309"/>
                  </a:lnTo>
                  <a:lnTo>
                    <a:pt x="161290" y="96519"/>
                  </a:lnTo>
                  <a:lnTo>
                    <a:pt x="200660" y="126999"/>
                  </a:lnTo>
                  <a:lnTo>
                    <a:pt x="238125" y="160019"/>
                  </a:lnTo>
                  <a:lnTo>
                    <a:pt x="273685" y="194309"/>
                  </a:lnTo>
                  <a:lnTo>
                    <a:pt x="306705" y="230504"/>
                  </a:lnTo>
                  <a:lnTo>
                    <a:pt x="337185" y="267969"/>
                  </a:lnTo>
                  <a:lnTo>
                    <a:pt x="366395" y="306704"/>
                  </a:lnTo>
                  <a:lnTo>
                    <a:pt x="393065" y="347344"/>
                  </a:lnTo>
                  <a:lnTo>
                    <a:pt x="417195" y="388619"/>
                  </a:lnTo>
                  <a:lnTo>
                    <a:pt x="439420" y="431164"/>
                  </a:lnTo>
                  <a:lnTo>
                    <a:pt x="459105" y="474979"/>
                  </a:lnTo>
                  <a:lnTo>
                    <a:pt x="476885" y="518794"/>
                  </a:lnTo>
                  <a:lnTo>
                    <a:pt x="492125" y="564514"/>
                  </a:lnTo>
                  <a:lnTo>
                    <a:pt x="542925" y="563244"/>
                  </a:lnTo>
                  <a:lnTo>
                    <a:pt x="565785" y="561974"/>
                  </a:lnTo>
                  <a:lnTo>
                    <a:pt x="589280" y="560069"/>
                  </a:lnTo>
                  <a:lnTo>
                    <a:pt x="574040" y="521334"/>
                  </a:lnTo>
                  <a:lnTo>
                    <a:pt x="555625" y="482599"/>
                  </a:lnTo>
                  <a:lnTo>
                    <a:pt x="534670" y="444499"/>
                  </a:lnTo>
                  <a:lnTo>
                    <a:pt x="511175" y="406399"/>
                  </a:lnTo>
                  <a:lnTo>
                    <a:pt x="487045" y="371474"/>
                  </a:lnTo>
                  <a:lnTo>
                    <a:pt x="460375" y="337184"/>
                  </a:lnTo>
                  <a:lnTo>
                    <a:pt x="431165" y="303529"/>
                  </a:lnTo>
                  <a:lnTo>
                    <a:pt x="399415" y="269874"/>
                  </a:lnTo>
                  <a:lnTo>
                    <a:pt x="365125" y="236854"/>
                  </a:lnTo>
                  <a:lnTo>
                    <a:pt x="328295" y="204469"/>
                  </a:lnTo>
                  <a:lnTo>
                    <a:pt x="288925" y="172084"/>
                  </a:lnTo>
                  <a:lnTo>
                    <a:pt x="246380" y="140969"/>
                  </a:lnTo>
                  <a:lnTo>
                    <a:pt x="201295" y="109854"/>
                  </a:lnTo>
                  <a:lnTo>
                    <a:pt x="153670" y="80009"/>
                  </a:lnTo>
                  <a:lnTo>
                    <a:pt x="102870" y="50164"/>
                  </a:lnTo>
                  <a:lnTo>
                    <a:pt x="52070" y="23494"/>
                  </a:lnTo>
                  <a:lnTo>
                    <a:pt x="26035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347969" y="4406900"/>
              <a:ext cx="803910" cy="640080"/>
            </a:xfrm>
            <a:custGeom>
              <a:avLst/>
              <a:gdLst/>
              <a:ahLst/>
              <a:cxnLst/>
              <a:rect l="l" t="t" r="r" b="b"/>
              <a:pathLst>
                <a:path w="803910" h="640079">
                  <a:moveTo>
                    <a:pt x="19684" y="0"/>
                  </a:moveTo>
                  <a:lnTo>
                    <a:pt x="1269" y="1905"/>
                  </a:lnTo>
                  <a:lnTo>
                    <a:pt x="0" y="3810"/>
                  </a:lnTo>
                  <a:lnTo>
                    <a:pt x="6350" y="14605"/>
                  </a:lnTo>
                  <a:lnTo>
                    <a:pt x="29844" y="58419"/>
                  </a:lnTo>
                  <a:lnTo>
                    <a:pt x="50800" y="103505"/>
                  </a:lnTo>
                  <a:lnTo>
                    <a:pt x="69214" y="149860"/>
                  </a:lnTo>
                  <a:lnTo>
                    <a:pt x="85725" y="196214"/>
                  </a:lnTo>
                  <a:lnTo>
                    <a:pt x="99694" y="243839"/>
                  </a:lnTo>
                  <a:lnTo>
                    <a:pt x="102234" y="254000"/>
                  </a:lnTo>
                  <a:lnTo>
                    <a:pt x="130175" y="292100"/>
                  </a:lnTo>
                  <a:lnTo>
                    <a:pt x="160019" y="328294"/>
                  </a:lnTo>
                  <a:lnTo>
                    <a:pt x="191769" y="363219"/>
                  </a:lnTo>
                  <a:lnTo>
                    <a:pt x="225425" y="397510"/>
                  </a:lnTo>
                  <a:lnTo>
                    <a:pt x="260350" y="429894"/>
                  </a:lnTo>
                  <a:lnTo>
                    <a:pt x="297179" y="460375"/>
                  </a:lnTo>
                  <a:lnTo>
                    <a:pt x="335279" y="489585"/>
                  </a:lnTo>
                  <a:lnTo>
                    <a:pt x="375284" y="516889"/>
                  </a:lnTo>
                  <a:lnTo>
                    <a:pt x="416559" y="542289"/>
                  </a:lnTo>
                  <a:lnTo>
                    <a:pt x="462914" y="567055"/>
                  </a:lnTo>
                  <a:lnTo>
                    <a:pt x="510539" y="588010"/>
                  </a:lnTo>
                  <a:lnTo>
                    <a:pt x="560704" y="605155"/>
                  </a:lnTo>
                  <a:lnTo>
                    <a:pt x="611504" y="618489"/>
                  </a:lnTo>
                  <a:lnTo>
                    <a:pt x="662939" y="628650"/>
                  </a:lnTo>
                  <a:lnTo>
                    <a:pt x="716279" y="635635"/>
                  </a:lnTo>
                  <a:lnTo>
                    <a:pt x="769619" y="639444"/>
                  </a:lnTo>
                  <a:lnTo>
                    <a:pt x="803909" y="640080"/>
                  </a:lnTo>
                  <a:lnTo>
                    <a:pt x="801581" y="633094"/>
                  </a:lnTo>
                  <a:lnTo>
                    <a:pt x="721359" y="633094"/>
                  </a:lnTo>
                  <a:lnTo>
                    <a:pt x="673100" y="624205"/>
                  </a:lnTo>
                  <a:lnTo>
                    <a:pt x="721359" y="624205"/>
                  </a:lnTo>
                  <a:lnTo>
                    <a:pt x="721359" y="582294"/>
                  </a:lnTo>
                  <a:lnTo>
                    <a:pt x="530225" y="582294"/>
                  </a:lnTo>
                  <a:lnTo>
                    <a:pt x="483869" y="563244"/>
                  </a:lnTo>
                  <a:lnTo>
                    <a:pt x="530225" y="563244"/>
                  </a:lnTo>
                  <a:lnTo>
                    <a:pt x="530225" y="218439"/>
                  </a:lnTo>
                  <a:lnTo>
                    <a:pt x="473075" y="172085"/>
                  </a:lnTo>
                  <a:lnTo>
                    <a:pt x="431800" y="142875"/>
                  </a:lnTo>
                  <a:lnTo>
                    <a:pt x="388619" y="115569"/>
                  </a:lnTo>
                  <a:lnTo>
                    <a:pt x="350519" y="94614"/>
                  </a:lnTo>
                  <a:lnTo>
                    <a:pt x="311784" y="75564"/>
                  </a:lnTo>
                  <a:lnTo>
                    <a:pt x="264159" y="56514"/>
                  </a:lnTo>
                  <a:lnTo>
                    <a:pt x="216534" y="40639"/>
                  </a:lnTo>
                  <a:lnTo>
                    <a:pt x="168275" y="26669"/>
                  </a:lnTo>
                  <a:lnTo>
                    <a:pt x="119379" y="15239"/>
                  </a:lnTo>
                  <a:lnTo>
                    <a:pt x="108096" y="13335"/>
                  </a:lnTo>
                  <a:lnTo>
                    <a:pt x="22225" y="13335"/>
                  </a:lnTo>
                  <a:lnTo>
                    <a:pt x="38734" y="11430"/>
                  </a:lnTo>
                  <a:lnTo>
                    <a:pt x="54609" y="8889"/>
                  </a:lnTo>
                  <a:lnTo>
                    <a:pt x="54609" y="4444"/>
                  </a:lnTo>
                  <a:lnTo>
                    <a:pt x="45084" y="3175"/>
                  </a:lnTo>
                  <a:lnTo>
                    <a:pt x="32384" y="1269"/>
                  </a:lnTo>
                  <a:lnTo>
                    <a:pt x="19684" y="0"/>
                  </a:lnTo>
                  <a:close/>
                </a:path>
                <a:path w="803910" h="640079">
                  <a:moveTo>
                    <a:pt x="721359" y="624205"/>
                  </a:moveTo>
                  <a:lnTo>
                    <a:pt x="673100" y="624205"/>
                  </a:lnTo>
                  <a:lnTo>
                    <a:pt x="721359" y="633094"/>
                  </a:lnTo>
                  <a:lnTo>
                    <a:pt x="721359" y="624205"/>
                  </a:lnTo>
                  <a:close/>
                </a:path>
                <a:path w="803910" h="640079">
                  <a:moveTo>
                    <a:pt x="721359" y="450850"/>
                  </a:moveTo>
                  <a:lnTo>
                    <a:pt x="721359" y="633094"/>
                  </a:lnTo>
                  <a:lnTo>
                    <a:pt x="801581" y="633094"/>
                  </a:lnTo>
                  <a:lnTo>
                    <a:pt x="788669" y="594360"/>
                  </a:lnTo>
                  <a:lnTo>
                    <a:pt x="770889" y="550544"/>
                  </a:lnTo>
                  <a:lnTo>
                    <a:pt x="751204" y="506730"/>
                  </a:lnTo>
                  <a:lnTo>
                    <a:pt x="728979" y="464185"/>
                  </a:lnTo>
                  <a:lnTo>
                    <a:pt x="721359" y="450850"/>
                  </a:lnTo>
                  <a:close/>
                </a:path>
                <a:path w="803910" h="640079">
                  <a:moveTo>
                    <a:pt x="530225" y="563244"/>
                  </a:moveTo>
                  <a:lnTo>
                    <a:pt x="483869" y="563244"/>
                  </a:lnTo>
                  <a:lnTo>
                    <a:pt x="530225" y="582294"/>
                  </a:lnTo>
                  <a:lnTo>
                    <a:pt x="530225" y="563244"/>
                  </a:lnTo>
                  <a:close/>
                </a:path>
                <a:path w="803910" h="640079">
                  <a:moveTo>
                    <a:pt x="530225" y="218439"/>
                  </a:moveTo>
                  <a:lnTo>
                    <a:pt x="530225" y="582294"/>
                  </a:lnTo>
                  <a:lnTo>
                    <a:pt x="721359" y="582294"/>
                  </a:lnTo>
                  <a:lnTo>
                    <a:pt x="721359" y="450850"/>
                  </a:lnTo>
                  <a:lnTo>
                    <a:pt x="678179" y="382269"/>
                  </a:lnTo>
                  <a:lnTo>
                    <a:pt x="648969" y="343535"/>
                  </a:lnTo>
                  <a:lnTo>
                    <a:pt x="618489" y="306069"/>
                  </a:lnTo>
                  <a:lnTo>
                    <a:pt x="585469" y="269875"/>
                  </a:lnTo>
                  <a:lnTo>
                    <a:pt x="549909" y="235585"/>
                  </a:lnTo>
                  <a:lnTo>
                    <a:pt x="530225" y="218439"/>
                  </a:lnTo>
                  <a:close/>
                </a:path>
                <a:path w="803910" h="640079">
                  <a:moveTo>
                    <a:pt x="54609" y="4444"/>
                  </a:moveTo>
                  <a:lnTo>
                    <a:pt x="54609" y="8889"/>
                  </a:lnTo>
                  <a:lnTo>
                    <a:pt x="38734" y="11430"/>
                  </a:lnTo>
                  <a:lnTo>
                    <a:pt x="22225" y="13335"/>
                  </a:lnTo>
                  <a:lnTo>
                    <a:pt x="108096" y="13335"/>
                  </a:lnTo>
                  <a:lnTo>
                    <a:pt x="54609" y="4444"/>
                  </a:lnTo>
                  <a:close/>
                </a:path>
              </a:pathLst>
            </a:custGeom>
            <a:solidFill>
              <a:srgbClr val="FA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49239" y="4404994"/>
              <a:ext cx="18415" cy="3175"/>
            </a:xfrm>
            <a:custGeom>
              <a:avLst/>
              <a:gdLst/>
              <a:ahLst/>
              <a:cxnLst/>
              <a:rect l="l" t="t" r="r" b="b"/>
              <a:pathLst>
                <a:path w="18414" h="3175">
                  <a:moveTo>
                    <a:pt x="1905" y="0"/>
                  </a:moveTo>
                  <a:lnTo>
                    <a:pt x="0" y="3175"/>
                  </a:lnTo>
                  <a:lnTo>
                    <a:pt x="6350" y="2540"/>
                  </a:lnTo>
                  <a:lnTo>
                    <a:pt x="12064" y="1905"/>
                  </a:lnTo>
                  <a:lnTo>
                    <a:pt x="18414" y="1270"/>
                  </a:lnTo>
                  <a:lnTo>
                    <a:pt x="12700" y="635"/>
                  </a:lnTo>
                  <a:lnTo>
                    <a:pt x="6985" y="63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8C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51879" y="5048250"/>
              <a:ext cx="100965" cy="11430"/>
            </a:xfrm>
            <a:custGeom>
              <a:avLst/>
              <a:gdLst/>
              <a:ahLst/>
              <a:cxnLst/>
              <a:rect l="l" t="t" r="r" b="b"/>
              <a:pathLst>
                <a:path w="100964" h="11429">
                  <a:moveTo>
                    <a:pt x="0" y="0"/>
                  </a:moveTo>
                  <a:lnTo>
                    <a:pt x="3175" y="11430"/>
                  </a:lnTo>
                  <a:lnTo>
                    <a:pt x="52070" y="10160"/>
                  </a:lnTo>
                  <a:lnTo>
                    <a:pt x="76835" y="8889"/>
                  </a:lnTo>
                  <a:lnTo>
                    <a:pt x="100965" y="6985"/>
                  </a:lnTo>
                  <a:lnTo>
                    <a:pt x="99060" y="635"/>
                  </a:lnTo>
                  <a:lnTo>
                    <a:pt x="88265" y="1269"/>
                  </a:lnTo>
                  <a:lnTo>
                    <a:pt x="27305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449569" y="4660900"/>
              <a:ext cx="801370" cy="399415"/>
            </a:xfrm>
            <a:custGeom>
              <a:avLst/>
              <a:gdLst/>
              <a:ahLst/>
              <a:cxnLst/>
              <a:rect l="l" t="t" r="r" b="b"/>
              <a:pathLst>
                <a:path w="801370" h="399414">
                  <a:moveTo>
                    <a:pt x="0" y="0"/>
                  </a:moveTo>
                  <a:lnTo>
                    <a:pt x="38734" y="72389"/>
                  </a:lnTo>
                  <a:lnTo>
                    <a:pt x="71754" y="109855"/>
                  </a:lnTo>
                  <a:lnTo>
                    <a:pt x="106679" y="146050"/>
                  </a:lnTo>
                  <a:lnTo>
                    <a:pt x="143509" y="180339"/>
                  </a:lnTo>
                  <a:lnTo>
                    <a:pt x="181609" y="212725"/>
                  </a:lnTo>
                  <a:lnTo>
                    <a:pt x="221614" y="243839"/>
                  </a:lnTo>
                  <a:lnTo>
                    <a:pt x="263525" y="273050"/>
                  </a:lnTo>
                  <a:lnTo>
                    <a:pt x="307339" y="299719"/>
                  </a:lnTo>
                  <a:lnTo>
                    <a:pt x="353059" y="324485"/>
                  </a:lnTo>
                  <a:lnTo>
                    <a:pt x="400050" y="344805"/>
                  </a:lnTo>
                  <a:lnTo>
                    <a:pt x="448944" y="361950"/>
                  </a:lnTo>
                  <a:lnTo>
                    <a:pt x="498475" y="375919"/>
                  </a:lnTo>
                  <a:lnTo>
                    <a:pt x="549275" y="386080"/>
                  </a:lnTo>
                  <a:lnTo>
                    <a:pt x="600709" y="393700"/>
                  </a:lnTo>
                  <a:lnTo>
                    <a:pt x="652779" y="398144"/>
                  </a:lnTo>
                  <a:lnTo>
                    <a:pt x="705484" y="399414"/>
                  </a:lnTo>
                  <a:lnTo>
                    <a:pt x="702309" y="387985"/>
                  </a:lnTo>
                  <a:lnTo>
                    <a:pt x="614044" y="381635"/>
                  </a:lnTo>
                  <a:lnTo>
                    <a:pt x="560704" y="374650"/>
                  </a:lnTo>
                  <a:lnTo>
                    <a:pt x="509269" y="364489"/>
                  </a:lnTo>
                  <a:lnTo>
                    <a:pt x="458469" y="351155"/>
                  </a:lnTo>
                  <a:lnTo>
                    <a:pt x="408304" y="334010"/>
                  </a:lnTo>
                  <a:lnTo>
                    <a:pt x="360679" y="313055"/>
                  </a:lnTo>
                  <a:lnTo>
                    <a:pt x="313689" y="288289"/>
                  </a:lnTo>
                  <a:lnTo>
                    <a:pt x="273050" y="262889"/>
                  </a:lnTo>
                  <a:lnTo>
                    <a:pt x="233044" y="235585"/>
                  </a:lnTo>
                  <a:lnTo>
                    <a:pt x="194944" y="206375"/>
                  </a:lnTo>
                  <a:lnTo>
                    <a:pt x="158114" y="175894"/>
                  </a:lnTo>
                  <a:lnTo>
                    <a:pt x="123189" y="143510"/>
                  </a:lnTo>
                  <a:lnTo>
                    <a:pt x="89534" y="109219"/>
                  </a:lnTo>
                  <a:lnTo>
                    <a:pt x="57784" y="74294"/>
                  </a:lnTo>
                  <a:lnTo>
                    <a:pt x="27939" y="38100"/>
                  </a:lnTo>
                  <a:lnTo>
                    <a:pt x="0" y="0"/>
                  </a:lnTo>
                  <a:close/>
                </a:path>
                <a:path w="801370" h="399414">
                  <a:moveTo>
                    <a:pt x="798829" y="381635"/>
                  </a:moveTo>
                  <a:lnTo>
                    <a:pt x="775334" y="383539"/>
                  </a:lnTo>
                  <a:lnTo>
                    <a:pt x="752475" y="384810"/>
                  </a:lnTo>
                  <a:lnTo>
                    <a:pt x="701675" y="386080"/>
                  </a:lnTo>
                  <a:lnTo>
                    <a:pt x="702309" y="387985"/>
                  </a:lnTo>
                  <a:lnTo>
                    <a:pt x="729614" y="389255"/>
                  </a:lnTo>
                  <a:lnTo>
                    <a:pt x="779144" y="389255"/>
                  </a:lnTo>
                  <a:lnTo>
                    <a:pt x="801369" y="388619"/>
                  </a:lnTo>
                  <a:lnTo>
                    <a:pt x="798829" y="381635"/>
                  </a:lnTo>
                  <a:close/>
                </a:path>
              </a:pathLst>
            </a:custGeom>
            <a:solidFill>
              <a:srgbClr val="F1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116954" y="5045710"/>
              <a:ext cx="34925" cy="2540"/>
            </a:xfrm>
            <a:custGeom>
              <a:avLst/>
              <a:gdLst/>
              <a:ahLst/>
              <a:cxnLst/>
              <a:rect l="l" t="t" r="r" b="b"/>
              <a:pathLst>
                <a:path w="34925" h="2539">
                  <a:moveTo>
                    <a:pt x="17145" y="0"/>
                  </a:moveTo>
                  <a:lnTo>
                    <a:pt x="0" y="0"/>
                  </a:lnTo>
                  <a:lnTo>
                    <a:pt x="34925" y="2539"/>
                  </a:lnTo>
                  <a:lnTo>
                    <a:pt x="34290" y="634"/>
                  </a:lnTo>
                  <a:lnTo>
                    <a:pt x="25400" y="63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987414" y="5900419"/>
              <a:ext cx="87630" cy="41275"/>
            </a:xfrm>
            <a:custGeom>
              <a:avLst/>
              <a:gdLst/>
              <a:ahLst/>
              <a:cxnLst/>
              <a:rect l="l" t="t" r="r" b="b"/>
              <a:pathLst>
                <a:path w="87629" h="41275">
                  <a:moveTo>
                    <a:pt x="0" y="0"/>
                  </a:moveTo>
                  <a:lnTo>
                    <a:pt x="35560" y="26670"/>
                  </a:lnTo>
                  <a:lnTo>
                    <a:pt x="79375" y="41275"/>
                  </a:lnTo>
                  <a:lnTo>
                    <a:pt x="87630" y="29210"/>
                  </a:lnTo>
                  <a:lnTo>
                    <a:pt x="66039" y="22860"/>
                  </a:lnTo>
                  <a:lnTo>
                    <a:pt x="43814" y="15240"/>
                  </a:lnTo>
                  <a:lnTo>
                    <a:pt x="22225" y="8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339714" y="5417819"/>
              <a:ext cx="647700" cy="492759"/>
            </a:xfrm>
            <a:custGeom>
              <a:avLst/>
              <a:gdLst/>
              <a:ahLst/>
              <a:cxnLst/>
              <a:rect l="l" t="t" r="r" b="b"/>
              <a:pathLst>
                <a:path w="647700" h="492760">
                  <a:moveTo>
                    <a:pt x="0" y="0"/>
                  </a:moveTo>
                  <a:lnTo>
                    <a:pt x="18414" y="52070"/>
                  </a:lnTo>
                  <a:lnTo>
                    <a:pt x="45720" y="90170"/>
                  </a:lnTo>
                  <a:lnTo>
                    <a:pt x="74930" y="127000"/>
                  </a:lnTo>
                  <a:lnTo>
                    <a:pt x="106680" y="161925"/>
                  </a:lnTo>
                  <a:lnTo>
                    <a:pt x="139700" y="196215"/>
                  </a:lnTo>
                  <a:lnTo>
                    <a:pt x="174625" y="229235"/>
                  </a:lnTo>
                  <a:lnTo>
                    <a:pt x="211455" y="260350"/>
                  </a:lnTo>
                  <a:lnTo>
                    <a:pt x="250189" y="290195"/>
                  </a:lnTo>
                  <a:lnTo>
                    <a:pt x="290830" y="318135"/>
                  </a:lnTo>
                  <a:lnTo>
                    <a:pt x="332739" y="344170"/>
                  </a:lnTo>
                  <a:lnTo>
                    <a:pt x="375285" y="368300"/>
                  </a:lnTo>
                  <a:lnTo>
                    <a:pt x="418464" y="392430"/>
                  </a:lnTo>
                  <a:lnTo>
                    <a:pt x="462280" y="414655"/>
                  </a:lnTo>
                  <a:lnTo>
                    <a:pt x="506095" y="436245"/>
                  </a:lnTo>
                  <a:lnTo>
                    <a:pt x="549910" y="456565"/>
                  </a:lnTo>
                  <a:lnTo>
                    <a:pt x="594360" y="475615"/>
                  </a:lnTo>
                  <a:lnTo>
                    <a:pt x="638810" y="492760"/>
                  </a:lnTo>
                  <a:lnTo>
                    <a:pt x="647700" y="481965"/>
                  </a:lnTo>
                  <a:lnTo>
                    <a:pt x="603250" y="464185"/>
                  </a:lnTo>
                  <a:lnTo>
                    <a:pt x="558164" y="445770"/>
                  </a:lnTo>
                  <a:lnTo>
                    <a:pt x="513714" y="425450"/>
                  </a:lnTo>
                  <a:lnTo>
                    <a:pt x="469900" y="403860"/>
                  </a:lnTo>
                  <a:lnTo>
                    <a:pt x="426085" y="381000"/>
                  </a:lnTo>
                  <a:lnTo>
                    <a:pt x="382905" y="357505"/>
                  </a:lnTo>
                  <a:lnTo>
                    <a:pt x="339725" y="332740"/>
                  </a:lnTo>
                  <a:lnTo>
                    <a:pt x="297180" y="306070"/>
                  </a:lnTo>
                  <a:lnTo>
                    <a:pt x="257175" y="278130"/>
                  </a:lnTo>
                  <a:lnTo>
                    <a:pt x="218439" y="248920"/>
                  </a:lnTo>
                  <a:lnTo>
                    <a:pt x="181610" y="217170"/>
                  </a:lnTo>
                  <a:lnTo>
                    <a:pt x="146685" y="184150"/>
                  </a:lnTo>
                  <a:lnTo>
                    <a:pt x="113664" y="149860"/>
                  </a:lnTo>
                  <a:lnTo>
                    <a:pt x="81914" y="114300"/>
                  </a:lnTo>
                  <a:lnTo>
                    <a:pt x="52705" y="77470"/>
                  </a:lnTo>
                  <a:lnTo>
                    <a:pt x="25400" y="39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519929" y="5941060"/>
              <a:ext cx="1560195" cy="427990"/>
            </a:xfrm>
            <a:custGeom>
              <a:avLst/>
              <a:gdLst/>
              <a:ahLst/>
              <a:cxnLst/>
              <a:rect l="l" t="t" r="r" b="b"/>
              <a:pathLst>
                <a:path w="1560195" h="427989">
                  <a:moveTo>
                    <a:pt x="1546225" y="0"/>
                  </a:moveTo>
                  <a:lnTo>
                    <a:pt x="1515745" y="40639"/>
                  </a:lnTo>
                  <a:lnTo>
                    <a:pt x="1483360" y="80009"/>
                  </a:lnTo>
                  <a:lnTo>
                    <a:pt x="1449070" y="117474"/>
                  </a:lnTo>
                  <a:lnTo>
                    <a:pt x="1413510" y="152399"/>
                  </a:lnTo>
                  <a:lnTo>
                    <a:pt x="1376045" y="185419"/>
                  </a:lnTo>
                  <a:lnTo>
                    <a:pt x="1337310" y="216534"/>
                  </a:lnTo>
                  <a:lnTo>
                    <a:pt x="1297305" y="245109"/>
                  </a:lnTo>
                  <a:lnTo>
                    <a:pt x="1256030" y="271779"/>
                  </a:lnTo>
                  <a:lnTo>
                    <a:pt x="1213485" y="295909"/>
                  </a:lnTo>
                  <a:lnTo>
                    <a:pt x="1169670" y="318134"/>
                  </a:lnTo>
                  <a:lnTo>
                    <a:pt x="1125220" y="338454"/>
                  </a:lnTo>
                  <a:lnTo>
                    <a:pt x="1080135" y="356234"/>
                  </a:lnTo>
                  <a:lnTo>
                    <a:pt x="1033780" y="371474"/>
                  </a:lnTo>
                  <a:lnTo>
                    <a:pt x="986790" y="384809"/>
                  </a:lnTo>
                  <a:lnTo>
                    <a:pt x="939165" y="395604"/>
                  </a:lnTo>
                  <a:lnTo>
                    <a:pt x="891540" y="403859"/>
                  </a:lnTo>
                  <a:lnTo>
                    <a:pt x="843280" y="409574"/>
                  </a:lnTo>
                  <a:lnTo>
                    <a:pt x="794385" y="413384"/>
                  </a:lnTo>
                  <a:lnTo>
                    <a:pt x="745490" y="414654"/>
                  </a:lnTo>
                  <a:lnTo>
                    <a:pt x="694690" y="413384"/>
                  </a:lnTo>
                  <a:lnTo>
                    <a:pt x="644525" y="409574"/>
                  </a:lnTo>
                  <a:lnTo>
                    <a:pt x="593725" y="402589"/>
                  </a:lnTo>
                  <a:lnTo>
                    <a:pt x="543560" y="393699"/>
                  </a:lnTo>
                  <a:lnTo>
                    <a:pt x="493395" y="381634"/>
                  </a:lnTo>
                  <a:lnTo>
                    <a:pt x="443865" y="367029"/>
                  </a:lnTo>
                  <a:lnTo>
                    <a:pt x="394335" y="349249"/>
                  </a:lnTo>
                  <a:lnTo>
                    <a:pt x="345440" y="328929"/>
                  </a:lnTo>
                  <a:lnTo>
                    <a:pt x="297815" y="306069"/>
                  </a:lnTo>
                  <a:lnTo>
                    <a:pt x="250825" y="280034"/>
                  </a:lnTo>
                  <a:lnTo>
                    <a:pt x="207010" y="252729"/>
                  </a:lnTo>
                  <a:lnTo>
                    <a:pt x="165100" y="223519"/>
                  </a:lnTo>
                  <a:lnTo>
                    <a:pt x="125095" y="192404"/>
                  </a:lnTo>
                  <a:lnTo>
                    <a:pt x="86995" y="159384"/>
                  </a:lnTo>
                  <a:lnTo>
                    <a:pt x="50800" y="125094"/>
                  </a:lnTo>
                  <a:lnTo>
                    <a:pt x="16510" y="88899"/>
                  </a:lnTo>
                  <a:lnTo>
                    <a:pt x="0" y="90169"/>
                  </a:lnTo>
                  <a:lnTo>
                    <a:pt x="34925" y="128269"/>
                  </a:lnTo>
                  <a:lnTo>
                    <a:pt x="72390" y="164464"/>
                  </a:lnTo>
                  <a:lnTo>
                    <a:pt x="112395" y="198754"/>
                  </a:lnTo>
                  <a:lnTo>
                    <a:pt x="153670" y="231774"/>
                  </a:lnTo>
                  <a:lnTo>
                    <a:pt x="198120" y="262889"/>
                  </a:lnTo>
                  <a:lnTo>
                    <a:pt x="243840" y="291464"/>
                  </a:lnTo>
                  <a:lnTo>
                    <a:pt x="291465" y="317499"/>
                  </a:lnTo>
                  <a:lnTo>
                    <a:pt x="340360" y="340994"/>
                  </a:lnTo>
                  <a:lnTo>
                    <a:pt x="389255" y="361949"/>
                  </a:lnTo>
                  <a:lnTo>
                    <a:pt x="439420" y="379729"/>
                  </a:lnTo>
                  <a:lnTo>
                    <a:pt x="489585" y="394334"/>
                  </a:lnTo>
                  <a:lnTo>
                    <a:pt x="540385" y="406399"/>
                  </a:lnTo>
                  <a:lnTo>
                    <a:pt x="591820" y="415924"/>
                  </a:lnTo>
                  <a:lnTo>
                    <a:pt x="642620" y="422909"/>
                  </a:lnTo>
                  <a:lnTo>
                    <a:pt x="694055" y="426719"/>
                  </a:lnTo>
                  <a:lnTo>
                    <a:pt x="745490" y="427989"/>
                  </a:lnTo>
                  <a:lnTo>
                    <a:pt x="792480" y="426719"/>
                  </a:lnTo>
                  <a:lnTo>
                    <a:pt x="840105" y="423544"/>
                  </a:lnTo>
                  <a:lnTo>
                    <a:pt x="886460" y="417829"/>
                  </a:lnTo>
                  <a:lnTo>
                    <a:pt x="932815" y="410209"/>
                  </a:lnTo>
                  <a:lnTo>
                    <a:pt x="979170" y="400049"/>
                  </a:lnTo>
                  <a:lnTo>
                    <a:pt x="1024890" y="387984"/>
                  </a:lnTo>
                  <a:lnTo>
                    <a:pt x="1069340" y="374014"/>
                  </a:lnTo>
                  <a:lnTo>
                    <a:pt x="1113790" y="357504"/>
                  </a:lnTo>
                  <a:lnTo>
                    <a:pt x="1156970" y="339089"/>
                  </a:lnTo>
                  <a:lnTo>
                    <a:pt x="1199515" y="318134"/>
                  </a:lnTo>
                  <a:lnTo>
                    <a:pt x="1241425" y="295909"/>
                  </a:lnTo>
                  <a:lnTo>
                    <a:pt x="1282065" y="271144"/>
                  </a:lnTo>
                  <a:lnTo>
                    <a:pt x="1321435" y="244474"/>
                  </a:lnTo>
                  <a:lnTo>
                    <a:pt x="1359535" y="215899"/>
                  </a:lnTo>
                  <a:lnTo>
                    <a:pt x="1397000" y="185419"/>
                  </a:lnTo>
                  <a:lnTo>
                    <a:pt x="1432560" y="153034"/>
                  </a:lnTo>
                  <a:lnTo>
                    <a:pt x="1466850" y="118109"/>
                  </a:lnTo>
                  <a:lnTo>
                    <a:pt x="1499235" y="81914"/>
                  </a:lnTo>
                  <a:lnTo>
                    <a:pt x="1530350" y="43814"/>
                  </a:lnTo>
                  <a:lnTo>
                    <a:pt x="1560195" y="3809"/>
                  </a:lnTo>
                  <a:lnTo>
                    <a:pt x="154622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75044" y="5800724"/>
              <a:ext cx="91439" cy="13335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150609" y="5053964"/>
              <a:ext cx="155575" cy="747395"/>
            </a:xfrm>
            <a:custGeom>
              <a:avLst/>
              <a:gdLst/>
              <a:ahLst/>
              <a:cxnLst/>
              <a:rect l="l" t="t" r="r" b="b"/>
              <a:pathLst>
                <a:path w="155575" h="747395">
                  <a:moveTo>
                    <a:pt x="116839" y="0"/>
                  </a:moveTo>
                  <a:lnTo>
                    <a:pt x="102869" y="1270"/>
                  </a:lnTo>
                  <a:lnTo>
                    <a:pt x="117475" y="47625"/>
                  </a:lnTo>
                  <a:lnTo>
                    <a:pt x="128269" y="95250"/>
                  </a:lnTo>
                  <a:lnTo>
                    <a:pt x="135889" y="142240"/>
                  </a:lnTo>
                  <a:lnTo>
                    <a:pt x="140335" y="190500"/>
                  </a:lnTo>
                  <a:lnTo>
                    <a:pt x="142239" y="238760"/>
                  </a:lnTo>
                  <a:lnTo>
                    <a:pt x="140969" y="284480"/>
                  </a:lnTo>
                  <a:lnTo>
                    <a:pt x="137160" y="330200"/>
                  </a:lnTo>
                  <a:lnTo>
                    <a:pt x="130175" y="376555"/>
                  </a:lnTo>
                  <a:lnTo>
                    <a:pt x="121919" y="422910"/>
                  </a:lnTo>
                  <a:lnTo>
                    <a:pt x="110489" y="469265"/>
                  </a:lnTo>
                  <a:lnTo>
                    <a:pt x="97154" y="516255"/>
                  </a:lnTo>
                  <a:lnTo>
                    <a:pt x="81914" y="562610"/>
                  </a:lnTo>
                  <a:lnTo>
                    <a:pt x="64135" y="608965"/>
                  </a:lnTo>
                  <a:lnTo>
                    <a:pt x="45085" y="655320"/>
                  </a:lnTo>
                  <a:lnTo>
                    <a:pt x="23494" y="701040"/>
                  </a:lnTo>
                  <a:lnTo>
                    <a:pt x="0" y="747395"/>
                  </a:lnTo>
                  <a:lnTo>
                    <a:pt x="15875" y="746760"/>
                  </a:lnTo>
                  <a:lnTo>
                    <a:pt x="38735" y="700405"/>
                  </a:lnTo>
                  <a:lnTo>
                    <a:pt x="59689" y="654685"/>
                  </a:lnTo>
                  <a:lnTo>
                    <a:pt x="78739" y="608330"/>
                  </a:lnTo>
                  <a:lnTo>
                    <a:pt x="95885" y="562610"/>
                  </a:lnTo>
                  <a:lnTo>
                    <a:pt x="111125" y="516255"/>
                  </a:lnTo>
                  <a:lnTo>
                    <a:pt x="124460" y="469900"/>
                  </a:lnTo>
                  <a:lnTo>
                    <a:pt x="135254" y="423545"/>
                  </a:lnTo>
                  <a:lnTo>
                    <a:pt x="144144" y="377190"/>
                  </a:lnTo>
                  <a:lnTo>
                    <a:pt x="150494" y="330835"/>
                  </a:lnTo>
                  <a:lnTo>
                    <a:pt x="154304" y="284480"/>
                  </a:lnTo>
                  <a:lnTo>
                    <a:pt x="155575" y="238760"/>
                  </a:lnTo>
                  <a:lnTo>
                    <a:pt x="153669" y="189865"/>
                  </a:lnTo>
                  <a:lnTo>
                    <a:pt x="149225" y="142240"/>
                  </a:lnTo>
                  <a:lnTo>
                    <a:pt x="141604" y="93980"/>
                  </a:lnTo>
                  <a:lnTo>
                    <a:pt x="130810" y="46990"/>
                  </a:lnTo>
                  <a:lnTo>
                    <a:pt x="116839" y="0"/>
                  </a:lnTo>
                  <a:close/>
                </a:path>
              </a:pathLst>
            </a:custGeom>
            <a:solidFill>
              <a:srgbClr val="54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436234" y="4406264"/>
              <a:ext cx="826769" cy="635635"/>
            </a:xfrm>
            <a:custGeom>
              <a:avLst/>
              <a:gdLst/>
              <a:ahLst/>
              <a:cxnLst/>
              <a:rect l="l" t="t" r="r" b="b"/>
              <a:pathLst>
                <a:path w="826770" h="635635">
                  <a:moveTo>
                    <a:pt x="20319" y="0"/>
                  </a:moveTo>
                  <a:lnTo>
                    <a:pt x="0" y="3810"/>
                  </a:lnTo>
                  <a:lnTo>
                    <a:pt x="45719" y="13335"/>
                  </a:lnTo>
                  <a:lnTo>
                    <a:pt x="90804" y="25400"/>
                  </a:lnTo>
                  <a:lnTo>
                    <a:pt x="135254" y="39370"/>
                  </a:lnTo>
                  <a:lnTo>
                    <a:pt x="179704" y="55880"/>
                  </a:lnTo>
                  <a:lnTo>
                    <a:pt x="249554" y="86995"/>
                  </a:lnTo>
                  <a:lnTo>
                    <a:pt x="300989" y="111760"/>
                  </a:lnTo>
                  <a:lnTo>
                    <a:pt x="377189" y="155575"/>
                  </a:lnTo>
                  <a:lnTo>
                    <a:pt x="424814" y="185420"/>
                  </a:lnTo>
                  <a:lnTo>
                    <a:pt x="469900" y="216535"/>
                  </a:lnTo>
                  <a:lnTo>
                    <a:pt x="512444" y="247650"/>
                  </a:lnTo>
                  <a:lnTo>
                    <a:pt x="551814" y="280035"/>
                  </a:lnTo>
                  <a:lnTo>
                    <a:pt x="588644" y="312420"/>
                  </a:lnTo>
                  <a:lnTo>
                    <a:pt x="622935" y="345440"/>
                  </a:lnTo>
                  <a:lnTo>
                    <a:pt x="654685" y="379095"/>
                  </a:lnTo>
                  <a:lnTo>
                    <a:pt x="683894" y="412750"/>
                  </a:lnTo>
                  <a:lnTo>
                    <a:pt x="710564" y="447040"/>
                  </a:lnTo>
                  <a:lnTo>
                    <a:pt x="734694" y="481965"/>
                  </a:lnTo>
                  <a:lnTo>
                    <a:pt x="758189" y="520065"/>
                  </a:lnTo>
                  <a:lnTo>
                    <a:pt x="779144" y="558165"/>
                  </a:lnTo>
                  <a:lnTo>
                    <a:pt x="797560" y="596900"/>
                  </a:lnTo>
                  <a:lnTo>
                    <a:pt x="812800" y="635635"/>
                  </a:lnTo>
                  <a:lnTo>
                    <a:pt x="826769" y="634365"/>
                  </a:lnTo>
                  <a:lnTo>
                    <a:pt x="810260" y="593725"/>
                  </a:lnTo>
                  <a:lnTo>
                    <a:pt x="791844" y="553720"/>
                  </a:lnTo>
                  <a:lnTo>
                    <a:pt x="770254" y="514350"/>
                  </a:lnTo>
                  <a:lnTo>
                    <a:pt x="746125" y="474980"/>
                  </a:lnTo>
                  <a:lnTo>
                    <a:pt x="721360" y="439420"/>
                  </a:lnTo>
                  <a:lnTo>
                    <a:pt x="694689" y="404495"/>
                  </a:lnTo>
                  <a:lnTo>
                    <a:pt x="664844" y="370205"/>
                  </a:lnTo>
                  <a:lnTo>
                    <a:pt x="632460" y="335915"/>
                  </a:lnTo>
                  <a:lnTo>
                    <a:pt x="598169" y="302895"/>
                  </a:lnTo>
                  <a:lnTo>
                    <a:pt x="560704" y="269875"/>
                  </a:lnTo>
                  <a:lnTo>
                    <a:pt x="520700" y="237490"/>
                  </a:lnTo>
                  <a:lnTo>
                    <a:pt x="478154" y="205740"/>
                  </a:lnTo>
                  <a:lnTo>
                    <a:pt x="432435" y="174625"/>
                  </a:lnTo>
                  <a:lnTo>
                    <a:pt x="384175" y="144145"/>
                  </a:lnTo>
                  <a:lnTo>
                    <a:pt x="332739" y="114300"/>
                  </a:lnTo>
                  <a:lnTo>
                    <a:pt x="289560" y="91440"/>
                  </a:lnTo>
                  <a:lnTo>
                    <a:pt x="245744" y="70485"/>
                  </a:lnTo>
                  <a:lnTo>
                    <a:pt x="201294" y="52070"/>
                  </a:lnTo>
                  <a:lnTo>
                    <a:pt x="156844" y="35560"/>
                  </a:lnTo>
                  <a:lnTo>
                    <a:pt x="111760" y="21590"/>
                  </a:lnTo>
                  <a:lnTo>
                    <a:pt x="66039" y="95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54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0509" y="4392294"/>
              <a:ext cx="309245" cy="89535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250939" y="5048250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13970" y="0"/>
                  </a:moveTo>
                  <a:lnTo>
                    <a:pt x="4445" y="0"/>
                  </a:lnTo>
                  <a:lnTo>
                    <a:pt x="0" y="635"/>
                  </a:lnTo>
                  <a:lnTo>
                    <a:pt x="1905" y="6985"/>
                  </a:lnTo>
                  <a:lnTo>
                    <a:pt x="6985" y="6350"/>
                  </a:lnTo>
                  <a:lnTo>
                    <a:pt x="15875" y="57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4B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249034" y="5041264"/>
              <a:ext cx="16510" cy="8255"/>
            </a:xfrm>
            <a:custGeom>
              <a:avLst/>
              <a:gdLst/>
              <a:ahLst/>
              <a:cxnLst/>
              <a:rect l="l" t="t" r="r" b="b"/>
              <a:pathLst>
                <a:path w="16510" h="8254">
                  <a:moveTo>
                    <a:pt x="13969" y="0"/>
                  </a:moveTo>
                  <a:lnTo>
                    <a:pt x="9525" y="635"/>
                  </a:lnTo>
                  <a:lnTo>
                    <a:pt x="0" y="1270"/>
                  </a:lnTo>
                  <a:lnTo>
                    <a:pt x="2539" y="8255"/>
                  </a:lnTo>
                  <a:lnTo>
                    <a:pt x="11429" y="7620"/>
                  </a:lnTo>
                  <a:lnTo>
                    <a:pt x="16510" y="762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D3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066789" y="5929630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89" h="15875">
                  <a:moveTo>
                    <a:pt x="8255" y="0"/>
                  </a:moveTo>
                  <a:lnTo>
                    <a:pt x="5714" y="4444"/>
                  </a:lnTo>
                  <a:lnTo>
                    <a:pt x="0" y="12064"/>
                  </a:lnTo>
                  <a:lnTo>
                    <a:pt x="5080" y="13334"/>
                  </a:lnTo>
                  <a:lnTo>
                    <a:pt x="13970" y="15874"/>
                  </a:lnTo>
                  <a:lnTo>
                    <a:pt x="21589" y="4444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486784" y="4527550"/>
              <a:ext cx="1021715" cy="1490980"/>
            </a:xfrm>
            <a:custGeom>
              <a:avLst/>
              <a:gdLst/>
              <a:ahLst/>
              <a:cxnLst/>
              <a:rect l="l" t="t" r="r" b="b"/>
              <a:pathLst>
                <a:path w="1021714" h="1490979">
                  <a:moveTo>
                    <a:pt x="97789" y="0"/>
                  </a:moveTo>
                  <a:lnTo>
                    <a:pt x="79375" y="45085"/>
                  </a:lnTo>
                  <a:lnTo>
                    <a:pt x="62864" y="91439"/>
                  </a:lnTo>
                  <a:lnTo>
                    <a:pt x="48260" y="138430"/>
                  </a:lnTo>
                  <a:lnTo>
                    <a:pt x="34925" y="186055"/>
                  </a:lnTo>
                  <a:lnTo>
                    <a:pt x="24129" y="234314"/>
                  </a:lnTo>
                  <a:lnTo>
                    <a:pt x="15239" y="282575"/>
                  </a:lnTo>
                  <a:lnTo>
                    <a:pt x="8889" y="331469"/>
                  </a:lnTo>
                  <a:lnTo>
                    <a:pt x="3810" y="380364"/>
                  </a:lnTo>
                  <a:lnTo>
                    <a:pt x="635" y="429260"/>
                  </a:lnTo>
                  <a:lnTo>
                    <a:pt x="0" y="478789"/>
                  </a:lnTo>
                  <a:lnTo>
                    <a:pt x="635" y="528955"/>
                  </a:lnTo>
                  <a:lnTo>
                    <a:pt x="3810" y="579755"/>
                  </a:lnTo>
                  <a:lnTo>
                    <a:pt x="9525" y="629285"/>
                  </a:lnTo>
                  <a:lnTo>
                    <a:pt x="16510" y="678814"/>
                  </a:lnTo>
                  <a:lnTo>
                    <a:pt x="26035" y="727710"/>
                  </a:lnTo>
                  <a:lnTo>
                    <a:pt x="38100" y="775969"/>
                  </a:lnTo>
                  <a:lnTo>
                    <a:pt x="51435" y="823594"/>
                  </a:lnTo>
                  <a:lnTo>
                    <a:pt x="67944" y="869950"/>
                  </a:lnTo>
                  <a:lnTo>
                    <a:pt x="85725" y="915669"/>
                  </a:lnTo>
                  <a:lnTo>
                    <a:pt x="106044" y="959485"/>
                  </a:lnTo>
                  <a:lnTo>
                    <a:pt x="128904" y="1002664"/>
                  </a:lnTo>
                  <a:lnTo>
                    <a:pt x="153035" y="1044575"/>
                  </a:lnTo>
                  <a:lnTo>
                    <a:pt x="180339" y="1084580"/>
                  </a:lnTo>
                  <a:lnTo>
                    <a:pt x="208914" y="1123314"/>
                  </a:lnTo>
                  <a:lnTo>
                    <a:pt x="240029" y="1160145"/>
                  </a:lnTo>
                  <a:lnTo>
                    <a:pt x="273685" y="1195070"/>
                  </a:lnTo>
                  <a:lnTo>
                    <a:pt x="309244" y="1228089"/>
                  </a:lnTo>
                  <a:lnTo>
                    <a:pt x="346710" y="1259205"/>
                  </a:lnTo>
                  <a:lnTo>
                    <a:pt x="386714" y="1287780"/>
                  </a:lnTo>
                  <a:lnTo>
                    <a:pt x="429260" y="1314450"/>
                  </a:lnTo>
                  <a:lnTo>
                    <a:pt x="481329" y="1344295"/>
                  </a:lnTo>
                  <a:lnTo>
                    <a:pt x="532764" y="1370964"/>
                  </a:lnTo>
                  <a:lnTo>
                    <a:pt x="583564" y="1394460"/>
                  </a:lnTo>
                  <a:lnTo>
                    <a:pt x="633094" y="1415415"/>
                  </a:lnTo>
                  <a:lnTo>
                    <a:pt x="681354" y="1433830"/>
                  </a:lnTo>
                  <a:lnTo>
                    <a:pt x="728979" y="1449070"/>
                  </a:lnTo>
                  <a:lnTo>
                    <a:pt x="775335" y="1462405"/>
                  </a:lnTo>
                  <a:lnTo>
                    <a:pt x="821054" y="1472565"/>
                  </a:lnTo>
                  <a:lnTo>
                    <a:pt x="865504" y="1480820"/>
                  </a:lnTo>
                  <a:lnTo>
                    <a:pt x="909319" y="1486535"/>
                  </a:lnTo>
                  <a:lnTo>
                    <a:pt x="951864" y="1489710"/>
                  </a:lnTo>
                  <a:lnTo>
                    <a:pt x="993775" y="1490980"/>
                  </a:lnTo>
                  <a:lnTo>
                    <a:pt x="1021714" y="1490345"/>
                  </a:lnTo>
                  <a:lnTo>
                    <a:pt x="988060" y="1448435"/>
                  </a:lnTo>
                  <a:lnTo>
                    <a:pt x="956944" y="1404620"/>
                  </a:lnTo>
                  <a:lnTo>
                    <a:pt x="927735" y="1359535"/>
                  </a:lnTo>
                  <a:lnTo>
                    <a:pt x="901700" y="1312545"/>
                  </a:lnTo>
                  <a:lnTo>
                    <a:pt x="878204" y="1264920"/>
                  </a:lnTo>
                  <a:lnTo>
                    <a:pt x="826769" y="1254125"/>
                  </a:lnTo>
                  <a:lnTo>
                    <a:pt x="775335" y="1240155"/>
                  </a:lnTo>
                  <a:lnTo>
                    <a:pt x="724535" y="1223010"/>
                  </a:lnTo>
                  <a:lnTo>
                    <a:pt x="674369" y="1202689"/>
                  </a:lnTo>
                  <a:lnTo>
                    <a:pt x="624839" y="1179195"/>
                  </a:lnTo>
                  <a:lnTo>
                    <a:pt x="575944" y="1152525"/>
                  </a:lnTo>
                  <a:lnTo>
                    <a:pt x="533400" y="1125855"/>
                  </a:lnTo>
                  <a:lnTo>
                    <a:pt x="492125" y="1097280"/>
                  </a:lnTo>
                  <a:lnTo>
                    <a:pt x="453389" y="1066164"/>
                  </a:lnTo>
                  <a:lnTo>
                    <a:pt x="416560" y="1034414"/>
                  </a:lnTo>
                  <a:lnTo>
                    <a:pt x="381635" y="1000125"/>
                  </a:lnTo>
                  <a:lnTo>
                    <a:pt x="348614" y="964564"/>
                  </a:lnTo>
                  <a:lnTo>
                    <a:pt x="318135" y="927735"/>
                  </a:lnTo>
                  <a:lnTo>
                    <a:pt x="289560" y="889000"/>
                  </a:lnTo>
                  <a:lnTo>
                    <a:pt x="262889" y="849630"/>
                  </a:lnTo>
                  <a:lnTo>
                    <a:pt x="238760" y="808989"/>
                  </a:lnTo>
                  <a:lnTo>
                    <a:pt x="216535" y="767080"/>
                  </a:lnTo>
                  <a:lnTo>
                    <a:pt x="196214" y="723900"/>
                  </a:lnTo>
                  <a:lnTo>
                    <a:pt x="178435" y="680085"/>
                  </a:lnTo>
                  <a:lnTo>
                    <a:pt x="163194" y="635635"/>
                  </a:lnTo>
                  <a:lnTo>
                    <a:pt x="149860" y="590550"/>
                  </a:lnTo>
                  <a:lnTo>
                    <a:pt x="139064" y="544194"/>
                  </a:lnTo>
                  <a:lnTo>
                    <a:pt x="130810" y="497839"/>
                  </a:lnTo>
                  <a:lnTo>
                    <a:pt x="124460" y="451485"/>
                  </a:lnTo>
                  <a:lnTo>
                    <a:pt x="121285" y="403860"/>
                  </a:lnTo>
                  <a:lnTo>
                    <a:pt x="119379" y="356869"/>
                  </a:lnTo>
                  <a:lnTo>
                    <a:pt x="120650" y="309244"/>
                  </a:lnTo>
                  <a:lnTo>
                    <a:pt x="124460" y="261619"/>
                  </a:lnTo>
                  <a:lnTo>
                    <a:pt x="130175" y="213994"/>
                  </a:lnTo>
                  <a:lnTo>
                    <a:pt x="139064" y="167005"/>
                  </a:lnTo>
                  <a:lnTo>
                    <a:pt x="149860" y="120014"/>
                  </a:lnTo>
                  <a:lnTo>
                    <a:pt x="163829" y="73025"/>
                  </a:lnTo>
                  <a:lnTo>
                    <a:pt x="146050" y="55244"/>
                  </a:lnTo>
                  <a:lnTo>
                    <a:pt x="129539" y="37464"/>
                  </a:lnTo>
                  <a:lnTo>
                    <a:pt x="113029" y="19050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C2D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606799" y="4601210"/>
              <a:ext cx="798830" cy="1191895"/>
            </a:xfrm>
            <a:custGeom>
              <a:avLst/>
              <a:gdLst/>
              <a:ahLst/>
              <a:cxnLst/>
              <a:rect l="l" t="t" r="r" b="b"/>
              <a:pathLst>
                <a:path w="798829" h="1191895">
                  <a:moveTo>
                    <a:pt x="44450" y="0"/>
                  </a:moveTo>
                  <a:lnTo>
                    <a:pt x="30479" y="46989"/>
                  </a:lnTo>
                  <a:lnTo>
                    <a:pt x="19685" y="93979"/>
                  </a:lnTo>
                  <a:lnTo>
                    <a:pt x="10795" y="140969"/>
                  </a:lnTo>
                  <a:lnTo>
                    <a:pt x="5079" y="188594"/>
                  </a:lnTo>
                  <a:lnTo>
                    <a:pt x="1270" y="236219"/>
                  </a:lnTo>
                  <a:lnTo>
                    <a:pt x="0" y="283844"/>
                  </a:lnTo>
                  <a:lnTo>
                    <a:pt x="1904" y="330834"/>
                  </a:lnTo>
                  <a:lnTo>
                    <a:pt x="5079" y="378459"/>
                  </a:lnTo>
                  <a:lnTo>
                    <a:pt x="11429" y="424814"/>
                  </a:lnTo>
                  <a:lnTo>
                    <a:pt x="19685" y="471169"/>
                  </a:lnTo>
                  <a:lnTo>
                    <a:pt x="30479" y="517525"/>
                  </a:lnTo>
                  <a:lnTo>
                    <a:pt x="43814" y="562609"/>
                  </a:lnTo>
                  <a:lnTo>
                    <a:pt x="59054" y="607059"/>
                  </a:lnTo>
                  <a:lnTo>
                    <a:pt x="76835" y="650875"/>
                  </a:lnTo>
                  <a:lnTo>
                    <a:pt x="97154" y="694054"/>
                  </a:lnTo>
                  <a:lnTo>
                    <a:pt x="119379" y="735964"/>
                  </a:lnTo>
                  <a:lnTo>
                    <a:pt x="143510" y="776604"/>
                  </a:lnTo>
                  <a:lnTo>
                    <a:pt x="170179" y="815975"/>
                  </a:lnTo>
                  <a:lnTo>
                    <a:pt x="198754" y="854709"/>
                  </a:lnTo>
                  <a:lnTo>
                    <a:pt x="229235" y="891539"/>
                  </a:lnTo>
                  <a:lnTo>
                    <a:pt x="262254" y="927100"/>
                  </a:lnTo>
                  <a:lnTo>
                    <a:pt x="297179" y="961389"/>
                  </a:lnTo>
                  <a:lnTo>
                    <a:pt x="334010" y="993139"/>
                  </a:lnTo>
                  <a:lnTo>
                    <a:pt x="372745" y="1024254"/>
                  </a:lnTo>
                  <a:lnTo>
                    <a:pt x="414020" y="1052829"/>
                  </a:lnTo>
                  <a:lnTo>
                    <a:pt x="456564" y="1079500"/>
                  </a:lnTo>
                  <a:lnTo>
                    <a:pt x="505460" y="1106170"/>
                  </a:lnTo>
                  <a:lnTo>
                    <a:pt x="554989" y="1129664"/>
                  </a:lnTo>
                  <a:lnTo>
                    <a:pt x="605154" y="1149984"/>
                  </a:lnTo>
                  <a:lnTo>
                    <a:pt x="655954" y="1167129"/>
                  </a:lnTo>
                  <a:lnTo>
                    <a:pt x="707389" y="1181100"/>
                  </a:lnTo>
                  <a:lnTo>
                    <a:pt x="758825" y="1191895"/>
                  </a:lnTo>
                  <a:lnTo>
                    <a:pt x="739775" y="1148079"/>
                  </a:lnTo>
                  <a:lnTo>
                    <a:pt x="723264" y="1102995"/>
                  </a:lnTo>
                  <a:lnTo>
                    <a:pt x="708660" y="1057909"/>
                  </a:lnTo>
                  <a:lnTo>
                    <a:pt x="695960" y="1011554"/>
                  </a:lnTo>
                  <a:lnTo>
                    <a:pt x="685800" y="965200"/>
                  </a:lnTo>
                  <a:lnTo>
                    <a:pt x="677545" y="918209"/>
                  </a:lnTo>
                  <a:lnTo>
                    <a:pt x="671829" y="870584"/>
                  </a:lnTo>
                  <a:lnTo>
                    <a:pt x="668654" y="822959"/>
                  </a:lnTo>
                  <a:lnTo>
                    <a:pt x="667385" y="774700"/>
                  </a:lnTo>
                  <a:lnTo>
                    <a:pt x="668654" y="724534"/>
                  </a:lnTo>
                  <a:lnTo>
                    <a:pt x="672464" y="674369"/>
                  </a:lnTo>
                  <a:lnTo>
                    <a:pt x="678814" y="624204"/>
                  </a:lnTo>
                  <a:lnTo>
                    <a:pt x="688339" y="574039"/>
                  </a:lnTo>
                  <a:lnTo>
                    <a:pt x="699770" y="524509"/>
                  </a:lnTo>
                  <a:lnTo>
                    <a:pt x="714375" y="474979"/>
                  </a:lnTo>
                  <a:lnTo>
                    <a:pt x="730885" y="426084"/>
                  </a:lnTo>
                  <a:lnTo>
                    <a:pt x="751204" y="377189"/>
                  </a:lnTo>
                  <a:lnTo>
                    <a:pt x="773429" y="329564"/>
                  </a:lnTo>
                  <a:lnTo>
                    <a:pt x="798829" y="282575"/>
                  </a:lnTo>
                  <a:lnTo>
                    <a:pt x="751204" y="278764"/>
                  </a:lnTo>
                  <a:lnTo>
                    <a:pt x="703579" y="273050"/>
                  </a:lnTo>
                  <a:lnTo>
                    <a:pt x="655320" y="266064"/>
                  </a:lnTo>
                  <a:lnTo>
                    <a:pt x="607060" y="257809"/>
                  </a:lnTo>
                  <a:lnTo>
                    <a:pt x="559435" y="247650"/>
                  </a:lnTo>
                  <a:lnTo>
                    <a:pt x="511175" y="235584"/>
                  </a:lnTo>
                  <a:lnTo>
                    <a:pt x="462914" y="222884"/>
                  </a:lnTo>
                  <a:lnTo>
                    <a:pt x="415289" y="208279"/>
                  </a:lnTo>
                  <a:lnTo>
                    <a:pt x="367664" y="192404"/>
                  </a:lnTo>
                  <a:lnTo>
                    <a:pt x="318770" y="173989"/>
                  </a:lnTo>
                  <a:lnTo>
                    <a:pt x="271779" y="154304"/>
                  </a:lnTo>
                  <a:lnTo>
                    <a:pt x="227964" y="132079"/>
                  </a:lnTo>
                  <a:lnTo>
                    <a:pt x="186689" y="108584"/>
                  </a:lnTo>
                  <a:lnTo>
                    <a:pt x="147320" y="83819"/>
                  </a:lnTo>
                  <a:lnTo>
                    <a:pt x="110489" y="57150"/>
                  </a:lnTo>
                  <a:lnTo>
                    <a:pt x="76200" y="29209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C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81499" y="5795644"/>
              <a:ext cx="263525" cy="222250"/>
            </a:xfrm>
            <a:custGeom>
              <a:avLst/>
              <a:gdLst/>
              <a:ahLst/>
              <a:cxnLst/>
              <a:rect l="l" t="t" r="r" b="b"/>
              <a:pathLst>
                <a:path w="263525" h="222250">
                  <a:moveTo>
                    <a:pt x="0" y="0"/>
                  </a:moveTo>
                  <a:lnTo>
                    <a:pt x="24129" y="46990"/>
                  </a:lnTo>
                  <a:lnTo>
                    <a:pt x="50164" y="93345"/>
                  </a:lnTo>
                  <a:lnTo>
                    <a:pt x="79375" y="137795"/>
                  </a:lnTo>
                  <a:lnTo>
                    <a:pt x="110489" y="180975"/>
                  </a:lnTo>
                  <a:lnTo>
                    <a:pt x="144779" y="222250"/>
                  </a:lnTo>
                  <a:lnTo>
                    <a:pt x="175260" y="219710"/>
                  </a:lnTo>
                  <a:lnTo>
                    <a:pt x="205104" y="216535"/>
                  </a:lnTo>
                  <a:lnTo>
                    <a:pt x="234314" y="211455"/>
                  </a:lnTo>
                  <a:lnTo>
                    <a:pt x="263525" y="205740"/>
                  </a:lnTo>
                  <a:lnTo>
                    <a:pt x="226695" y="170180"/>
                  </a:lnTo>
                  <a:lnTo>
                    <a:pt x="191770" y="132715"/>
                  </a:lnTo>
                  <a:lnTo>
                    <a:pt x="159385" y="93345"/>
                  </a:lnTo>
                  <a:lnTo>
                    <a:pt x="129539" y="52705"/>
                  </a:lnTo>
                  <a:lnTo>
                    <a:pt x="102235" y="10795"/>
                  </a:lnTo>
                  <a:lnTo>
                    <a:pt x="76200" y="9525"/>
                  </a:lnTo>
                  <a:lnTo>
                    <a:pt x="50800" y="6985"/>
                  </a:lnTo>
                  <a:lnTo>
                    <a:pt x="2540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483099" y="5386704"/>
              <a:ext cx="840740" cy="614680"/>
            </a:xfrm>
            <a:custGeom>
              <a:avLst/>
              <a:gdLst/>
              <a:ahLst/>
              <a:cxnLst/>
              <a:rect l="l" t="t" r="r" b="b"/>
              <a:pathLst>
                <a:path w="840739" h="614679">
                  <a:moveTo>
                    <a:pt x="822325" y="0"/>
                  </a:moveTo>
                  <a:lnTo>
                    <a:pt x="793750" y="41909"/>
                  </a:lnTo>
                  <a:lnTo>
                    <a:pt x="763270" y="81914"/>
                  </a:lnTo>
                  <a:lnTo>
                    <a:pt x="730885" y="119379"/>
                  </a:lnTo>
                  <a:lnTo>
                    <a:pt x="696595" y="154939"/>
                  </a:lnTo>
                  <a:lnTo>
                    <a:pt x="661035" y="188594"/>
                  </a:lnTo>
                  <a:lnTo>
                    <a:pt x="623570" y="219709"/>
                  </a:lnTo>
                  <a:lnTo>
                    <a:pt x="584835" y="248919"/>
                  </a:lnTo>
                  <a:lnTo>
                    <a:pt x="544829" y="275589"/>
                  </a:lnTo>
                  <a:lnTo>
                    <a:pt x="503554" y="300989"/>
                  </a:lnTo>
                  <a:lnTo>
                    <a:pt x="461645" y="323214"/>
                  </a:lnTo>
                  <a:lnTo>
                    <a:pt x="417829" y="343534"/>
                  </a:lnTo>
                  <a:lnTo>
                    <a:pt x="374014" y="361314"/>
                  </a:lnTo>
                  <a:lnTo>
                    <a:pt x="328929" y="377189"/>
                  </a:lnTo>
                  <a:lnTo>
                    <a:pt x="283210" y="390524"/>
                  </a:lnTo>
                  <a:lnTo>
                    <a:pt x="236854" y="401319"/>
                  </a:lnTo>
                  <a:lnTo>
                    <a:pt x="189864" y="410209"/>
                  </a:lnTo>
                  <a:lnTo>
                    <a:pt x="142239" y="415924"/>
                  </a:lnTo>
                  <a:lnTo>
                    <a:pt x="94614" y="419734"/>
                  </a:lnTo>
                  <a:lnTo>
                    <a:pt x="46354" y="421004"/>
                  </a:lnTo>
                  <a:lnTo>
                    <a:pt x="23495" y="421004"/>
                  </a:lnTo>
                  <a:lnTo>
                    <a:pt x="0" y="419734"/>
                  </a:lnTo>
                  <a:lnTo>
                    <a:pt x="27304" y="461644"/>
                  </a:lnTo>
                  <a:lnTo>
                    <a:pt x="57150" y="502284"/>
                  </a:lnTo>
                  <a:lnTo>
                    <a:pt x="89535" y="541654"/>
                  </a:lnTo>
                  <a:lnTo>
                    <a:pt x="124460" y="579119"/>
                  </a:lnTo>
                  <a:lnTo>
                    <a:pt x="161289" y="614679"/>
                  </a:lnTo>
                  <a:lnTo>
                    <a:pt x="207645" y="602614"/>
                  </a:lnTo>
                  <a:lnTo>
                    <a:pt x="252729" y="588009"/>
                  </a:lnTo>
                  <a:lnTo>
                    <a:pt x="295910" y="570864"/>
                  </a:lnTo>
                  <a:lnTo>
                    <a:pt x="338454" y="550544"/>
                  </a:lnTo>
                  <a:lnTo>
                    <a:pt x="379729" y="528319"/>
                  </a:lnTo>
                  <a:lnTo>
                    <a:pt x="419735" y="503554"/>
                  </a:lnTo>
                  <a:lnTo>
                    <a:pt x="459104" y="476884"/>
                  </a:lnTo>
                  <a:lnTo>
                    <a:pt x="496570" y="447674"/>
                  </a:lnTo>
                  <a:lnTo>
                    <a:pt x="533400" y="417194"/>
                  </a:lnTo>
                  <a:lnTo>
                    <a:pt x="568325" y="384174"/>
                  </a:lnTo>
                  <a:lnTo>
                    <a:pt x="603250" y="349884"/>
                  </a:lnTo>
                  <a:lnTo>
                    <a:pt x="636270" y="314324"/>
                  </a:lnTo>
                  <a:lnTo>
                    <a:pt x="668654" y="277494"/>
                  </a:lnTo>
                  <a:lnTo>
                    <a:pt x="699770" y="238759"/>
                  </a:lnTo>
                  <a:lnTo>
                    <a:pt x="729614" y="199389"/>
                  </a:lnTo>
                  <a:lnTo>
                    <a:pt x="758825" y="158749"/>
                  </a:lnTo>
                  <a:lnTo>
                    <a:pt x="787400" y="116839"/>
                  </a:lnTo>
                  <a:lnTo>
                    <a:pt x="840739" y="31749"/>
                  </a:lnTo>
                  <a:lnTo>
                    <a:pt x="822325" y="0"/>
                  </a:lnTo>
                  <a:close/>
                </a:path>
              </a:pathLst>
            </a:custGeom>
            <a:solidFill>
              <a:srgbClr val="C3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287519" y="4884419"/>
              <a:ext cx="196215" cy="921385"/>
            </a:xfrm>
            <a:custGeom>
              <a:avLst/>
              <a:gdLst/>
              <a:ahLst/>
              <a:cxnLst/>
              <a:rect l="l" t="t" r="r" b="b"/>
              <a:pathLst>
                <a:path w="196214" h="921385">
                  <a:moveTo>
                    <a:pt x="132714" y="0"/>
                  </a:moveTo>
                  <a:lnTo>
                    <a:pt x="107314" y="46355"/>
                  </a:lnTo>
                  <a:lnTo>
                    <a:pt x="84454" y="93980"/>
                  </a:lnTo>
                  <a:lnTo>
                    <a:pt x="64769" y="142240"/>
                  </a:lnTo>
                  <a:lnTo>
                    <a:pt x="46989" y="191135"/>
                  </a:lnTo>
                  <a:lnTo>
                    <a:pt x="33019" y="240665"/>
                  </a:lnTo>
                  <a:lnTo>
                    <a:pt x="20954" y="290195"/>
                  </a:lnTo>
                  <a:lnTo>
                    <a:pt x="11429" y="340360"/>
                  </a:lnTo>
                  <a:lnTo>
                    <a:pt x="5079" y="390525"/>
                  </a:lnTo>
                  <a:lnTo>
                    <a:pt x="1269" y="440690"/>
                  </a:lnTo>
                  <a:lnTo>
                    <a:pt x="0" y="490855"/>
                  </a:lnTo>
                  <a:lnTo>
                    <a:pt x="1269" y="539115"/>
                  </a:lnTo>
                  <a:lnTo>
                    <a:pt x="5079" y="587375"/>
                  </a:lnTo>
                  <a:lnTo>
                    <a:pt x="10794" y="635635"/>
                  </a:lnTo>
                  <a:lnTo>
                    <a:pt x="19050" y="682625"/>
                  </a:lnTo>
                  <a:lnTo>
                    <a:pt x="29209" y="729615"/>
                  </a:lnTo>
                  <a:lnTo>
                    <a:pt x="42544" y="775970"/>
                  </a:lnTo>
                  <a:lnTo>
                    <a:pt x="57150" y="821690"/>
                  </a:lnTo>
                  <a:lnTo>
                    <a:pt x="74929" y="866775"/>
                  </a:lnTo>
                  <a:lnTo>
                    <a:pt x="93979" y="910590"/>
                  </a:lnTo>
                  <a:lnTo>
                    <a:pt x="144779" y="917575"/>
                  </a:lnTo>
                  <a:lnTo>
                    <a:pt x="196214" y="921385"/>
                  </a:lnTo>
                  <a:lnTo>
                    <a:pt x="172084" y="880110"/>
                  </a:lnTo>
                  <a:lnTo>
                    <a:pt x="149859" y="838200"/>
                  </a:lnTo>
                  <a:lnTo>
                    <a:pt x="130175" y="794385"/>
                  </a:lnTo>
                  <a:lnTo>
                    <a:pt x="113029" y="750570"/>
                  </a:lnTo>
                  <a:lnTo>
                    <a:pt x="97789" y="705485"/>
                  </a:lnTo>
                  <a:lnTo>
                    <a:pt x="85089" y="659765"/>
                  </a:lnTo>
                  <a:lnTo>
                    <a:pt x="74929" y="613410"/>
                  </a:lnTo>
                  <a:lnTo>
                    <a:pt x="66675" y="566420"/>
                  </a:lnTo>
                  <a:lnTo>
                    <a:pt x="60959" y="518795"/>
                  </a:lnTo>
                  <a:lnTo>
                    <a:pt x="57784" y="471805"/>
                  </a:lnTo>
                  <a:lnTo>
                    <a:pt x="57150" y="423545"/>
                  </a:lnTo>
                  <a:lnTo>
                    <a:pt x="59054" y="375920"/>
                  </a:lnTo>
                  <a:lnTo>
                    <a:pt x="63500" y="328295"/>
                  </a:lnTo>
                  <a:lnTo>
                    <a:pt x="69850" y="280670"/>
                  </a:lnTo>
                  <a:lnTo>
                    <a:pt x="79375" y="233045"/>
                  </a:lnTo>
                  <a:lnTo>
                    <a:pt x="91439" y="185420"/>
                  </a:lnTo>
                  <a:lnTo>
                    <a:pt x="106044" y="138430"/>
                  </a:lnTo>
                  <a:lnTo>
                    <a:pt x="123189" y="92075"/>
                  </a:lnTo>
                  <a:lnTo>
                    <a:pt x="142875" y="46355"/>
                  </a:lnTo>
                  <a:lnTo>
                    <a:pt x="165100" y="1270"/>
                  </a:lnTo>
                  <a:lnTo>
                    <a:pt x="132714" y="0"/>
                  </a:lnTo>
                  <a:close/>
                </a:path>
              </a:pathLst>
            </a:custGeom>
            <a:solidFill>
              <a:srgbClr val="BBD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344669" y="4568189"/>
              <a:ext cx="961390" cy="1239520"/>
            </a:xfrm>
            <a:custGeom>
              <a:avLst/>
              <a:gdLst/>
              <a:ahLst/>
              <a:cxnLst/>
              <a:rect l="l" t="t" r="r" b="b"/>
              <a:pathLst>
                <a:path w="961389" h="1239520">
                  <a:moveTo>
                    <a:pt x="896619" y="0"/>
                  </a:moveTo>
                  <a:lnTo>
                    <a:pt x="862329" y="38100"/>
                  </a:lnTo>
                  <a:lnTo>
                    <a:pt x="826769" y="73660"/>
                  </a:lnTo>
                  <a:lnTo>
                    <a:pt x="789304" y="106680"/>
                  </a:lnTo>
                  <a:lnTo>
                    <a:pt x="751204" y="137160"/>
                  </a:lnTo>
                  <a:lnTo>
                    <a:pt x="710564" y="165100"/>
                  </a:lnTo>
                  <a:lnTo>
                    <a:pt x="669289" y="190500"/>
                  </a:lnTo>
                  <a:lnTo>
                    <a:pt x="626744" y="213360"/>
                  </a:lnTo>
                  <a:lnTo>
                    <a:pt x="582929" y="233680"/>
                  </a:lnTo>
                  <a:lnTo>
                    <a:pt x="538479" y="252095"/>
                  </a:lnTo>
                  <a:lnTo>
                    <a:pt x="492759" y="267970"/>
                  </a:lnTo>
                  <a:lnTo>
                    <a:pt x="445769" y="281940"/>
                  </a:lnTo>
                  <a:lnTo>
                    <a:pt x="398779" y="293370"/>
                  </a:lnTo>
                  <a:lnTo>
                    <a:pt x="349884" y="302260"/>
                  </a:lnTo>
                  <a:lnTo>
                    <a:pt x="300989" y="309880"/>
                  </a:lnTo>
                  <a:lnTo>
                    <a:pt x="251459" y="314325"/>
                  </a:lnTo>
                  <a:lnTo>
                    <a:pt x="201294" y="317500"/>
                  </a:lnTo>
                  <a:lnTo>
                    <a:pt x="150494" y="318770"/>
                  </a:lnTo>
                  <a:lnTo>
                    <a:pt x="107950" y="318135"/>
                  </a:lnTo>
                  <a:lnTo>
                    <a:pt x="85725" y="363220"/>
                  </a:lnTo>
                  <a:lnTo>
                    <a:pt x="66039" y="408940"/>
                  </a:lnTo>
                  <a:lnTo>
                    <a:pt x="48894" y="455295"/>
                  </a:lnTo>
                  <a:lnTo>
                    <a:pt x="34289" y="502285"/>
                  </a:lnTo>
                  <a:lnTo>
                    <a:pt x="22225" y="549910"/>
                  </a:lnTo>
                  <a:lnTo>
                    <a:pt x="12700" y="597535"/>
                  </a:lnTo>
                  <a:lnTo>
                    <a:pt x="6350" y="645160"/>
                  </a:lnTo>
                  <a:lnTo>
                    <a:pt x="1904" y="692785"/>
                  </a:lnTo>
                  <a:lnTo>
                    <a:pt x="0" y="740410"/>
                  </a:lnTo>
                  <a:lnTo>
                    <a:pt x="634" y="788670"/>
                  </a:lnTo>
                  <a:lnTo>
                    <a:pt x="3809" y="836295"/>
                  </a:lnTo>
                  <a:lnTo>
                    <a:pt x="9525" y="883285"/>
                  </a:lnTo>
                  <a:lnTo>
                    <a:pt x="17779" y="930275"/>
                  </a:lnTo>
                  <a:lnTo>
                    <a:pt x="27939" y="976630"/>
                  </a:lnTo>
                  <a:lnTo>
                    <a:pt x="40639" y="1022350"/>
                  </a:lnTo>
                  <a:lnTo>
                    <a:pt x="55879" y="1067435"/>
                  </a:lnTo>
                  <a:lnTo>
                    <a:pt x="73025" y="1111250"/>
                  </a:lnTo>
                  <a:lnTo>
                    <a:pt x="92709" y="1155065"/>
                  </a:lnTo>
                  <a:lnTo>
                    <a:pt x="114934" y="1196975"/>
                  </a:lnTo>
                  <a:lnTo>
                    <a:pt x="139064" y="1238250"/>
                  </a:lnTo>
                  <a:lnTo>
                    <a:pt x="185419" y="1239520"/>
                  </a:lnTo>
                  <a:lnTo>
                    <a:pt x="233679" y="1238250"/>
                  </a:lnTo>
                  <a:lnTo>
                    <a:pt x="281304" y="1234440"/>
                  </a:lnTo>
                  <a:lnTo>
                    <a:pt x="328929" y="1228725"/>
                  </a:lnTo>
                  <a:lnTo>
                    <a:pt x="375919" y="1219835"/>
                  </a:lnTo>
                  <a:lnTo>
                    <a:pt x="422275" y="1209040"/>
                  </a:lnTo>
                  <a:lnTo>
                    <a:pt x="467994" y="1195705"/>
                  </a:lnTo>
                  <a:lnTo>
                    <a:pt x="513079" y="1179830"/>
                  </a:lnTo>
                  <a:lnTo>
                    <a:pt x="556894" y="1162050"/>
                  </a:lnTo>
                  <a:lnTo>
                    <a:pt x="600709" y="1141730"/>
                  </a:lnTo>
                  <a:lnTo>
                    <a:pt x="642619" y="1119505"/>
                  </a:lnTo>
                  <a:lnTo>
                    <a:pt x="683894" y="1094105"/>
                  </a:lnTo>
                  <a:lnTo>
                    <a:pt x="723900" y="1067435"/>
                  </a:lnTo>
                  <a:lnTo>
                    <a:pt x="762634" y="1038225"/>
                  </a:lnTo>
                  <a:lnTo>
                    <a:pt x="800100" y="1007110"/>
                  </a:lnTo>
                  <a:lnTo>
                    <a:pt x="835659" y="973455"/>
                  </a:lnTo>
                  <a:lnTo>
                    <a:pt x="869950" y="937895"/>
                  </a:lnTo>
                  <a:lnTo>
                    <a:pt x="902334" y="900430"/>
                  </a:lnTo>
                  <a:lnTo>
                    <a:pt x="932814" y="860425"/>
                  </a:lnTo>
                  <a:lnTo>
                    <a:pt x="961389" y="818515"/>
                  </a:lnTo>
                  <a:lnTo>
                    <a:pt x="938529" y="774065"/>
                  </a:lnTo>
                  <a:lnTo>
                    <a:pt x="917575" y="728345"/>
                  </a:lnTo>
                  <a:lnTo>
                    <a:pt x="899159" y="681355"/>
                  </a:lnTo>
                  <a:lnTo>
                    <a:pt x="882650" y="634365"/>
                  </a:lnTo>
                  <a:lnTo>
                    <a:pt x="869314" y="586105"/>
                  </a:lnTo>
                  <a:lnTo>
                    <a:pt x="857884" y="537210"/>
                  </a:lnTo>
                  <a:lnTo>
                    <a:pt x="848994" y="487680"/>
                  </a:lnTo>
                  <a:lnTo>
                    <a:pt x="842644" y="438150"/>
                  </a:lnTo>
                  <a:lnTo>
                    <a:pt x="838834" y="387985"/>
                  </a:lnTo>
                  <a:lnTo>
                    <a:pt x="837564" y="337820"/>
                  </a:lnTo>
                  <a:lnTo>
                    <a:pt x="838834" y="283845"/>
                  </a:lnTo>
                  <a:lnTo>
                    <a:pt x="843279" y="229870"/>
                  </a:lnTo>
                  <a:lnTo>
                    <a:pt x="850900" y="175895"/>
                  </a:lnTo>
                  <a:lnTo>
                    <a:pt x="861059" y="122555"/>
                  </a:lnTo>
                  <a:lnTo>
                    <a:pt x="875029" y="69215"/>
                  </a:lnTo>
                  <a:lnTo>
                    <a:pt x="890269" y="17145"/>
                  </a:lnTo>
                  <a:lnTo>
                    <a:pt x="896619" y="0"/>
                  </a:lnTo>
                  <a:close/>
                </a:path>
              </a:pathLst>
            </a:custGeom>
            <a:solidFill>
              <a:srgbClr val="BAC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219064" y="4566919"/>
              <a:ext cx="22225" cy="70485"/>
            </a:xfrm>
            <a:custGeom>
              <a:avLst/>
              <a:gdLst/>
              <a:ahLst/>
              <a:cxnLst/>
              <a:rect l="l" t="t" r="r" b="b"/>
              <a:pathLst>
                <a:path w="22225" h="70485">
                  <a:moveTo>
                    <a:pt x="8466" y="41275"/>
                  </a:moveTo>
                  <a:lnTo>
                    <a:pt x="4445" y="53340"/>
                  </a:lnTo>
                  <a:lnTo>
                    <a:pt x="0" y="70485"/>
                  </a:lnTo>
                  <a:lnTo>
                    <a:pt x="5080" y="52705"/>
                  </a:lnTo>
                  <a:lnTo>
                    <a:pt x="8466" y="41275"/>
                  </a:lnTo>
                  <a:close/>
                </a:path>
                <a:path w="22225" h="70485">
                  <a:moveTo>
                    <a:pt x="13335" y="26670"/>
                  </a:moveTo>
                  <a:lnTo>
                    <a:pt x="10160" y="35560"/>
                  </a:lnTo>
                  <a:lnTo>
                    <a:pt x="8466" y="41275"/>
                  </a:lnTo>
                  <a:lnTo>
                    <a:pt x="13335" y="26670"/>
                  </a:lnTo>
                  <a:close/>
                </a:path>
                <a:path w="22225" h="70485">
                  <a:moveTo>
                    <a:pt x="22225" y="0"/>
                  </a:moveTo>
                  <a:lnTo>
                    <a:pt x="13335" y="26670"/>
                  </a:lnTo>
                  <a:lnTo>
                    <a:pt x="16510" y="17780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BBC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314314" y="5360035"/>
              <a:ext cx="27305" cy="45085"/>
            </a:xfrm>
            <a:custGeom>
              <a:avLst/>
              <a:gdLst/>
              <a:ahLst/>
              <a:cxnLst/>
              <a:rect l="l" t="t" r="r" b="b"/>
              <a:pathLst>
                <a:path w="27304" h="45085">
                  <a:moveTo>
                    <a:pt x="8889" y="0"/>
                  </a:moveTo>
                  <a:lnTo>
                    <a:pt x="5714" y="5079"/>
                  </a:lnTo>
                  <a:lnTo>
                    <a:pt x="0" y="13969"/>
                  </a:lnTo>
                  <a:lnTo>
                    <a:pt x="8889" y="29844"/>
                  </a:lnTo>
                  <a:lnTo>
                    <a:pt x="17780" y="45084"/>
                  </a:lnTo>
                  <a:lnTo>
                    <a:pt x="27305" y="29209"/>
                  </a:lnTo>
                  <a:lnTo>
                    <a:pt x="17780" y="146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C2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22569" y="4646929"/>
              <a:ext cx="144780" cy="741680"/>
            </a:xfrm>
            <a:custGeom>
              <a:avLst/>
              <a:gdLst/>
              <a:ahLst/>
              <a:cxnLst/>
              <a:rect l="l" t="t" r="r" b="b"/>
              <a:pathLst>
                <a:path w="144779" h="741679">
                  <a:moveTo>
                    <a:pt x="101600" y="0"/>
                  </a:moveTo>
                  <a:lnTo>
                    <a:pt x="112394" y="46354"/>
                  </a:lnTo>
                  <a:lnTo>
                    <a:pt x="120650" y="92709"/>
                  </a:lnTo>
                  <a:lnTo>
                    <a:pt x="127000" y="140334"/>
                  </a:lnTo>
                  <a:lnTo>
                    <a:pt x="130809" y="187324"/>
                  </a:lnTo>
                  <a:lnTo>
                    <a:pt x="132079" y="235584"/>
                  </a:lnTo>
                  <a:lnTo>
                    <a:pt x="130809" y="283209"/>
                  </a:lnTo>
                  <a:lnTo>
                    <a:pt x="127634" y="331469"/>
                  </a:lnTo>
                  <a:lnTo>
                    <a:pt x="121284" y="379094"/>
                  </a:lnTo>
                  <a:lnTo>
                    <a:pt x="112394" y="426719"/>
                  </a:lnTo>
                  <a:lnTo>
                    <a:pt x="100964" y="474344"/>
                  </a:lnTo>
                  <a:lnTo>
                    <a:pt x="86994" y="521334"/>
                  </a:lnTo>
                  <a:lnTo>
                    <a:pt x="70484" y="567689"/>
                  </a:lnTo>
                  <a:lnTo>
                    <a:pt x="51434" y="614044"/>
                  </a:lnTo>
                  <a:lnTo>
                    <a:pt x="29209" y="659129"/>
                  </a:lnTo>
                  <a:lnTo>
                    <a:pt x="5079" y="704214"/>
                  </a:lnTo>
                  <a:lnTo>
                    <a:pt x="0" y="712469"/>
                  </a:lnTo>
                  <a:lnTo>
                    <a:pt x="18414" y="741679"/>
                  </a:lnTo>
                  <a:lnTo>
                    <a:pt x="42544" y="695959"/>
                  </a:lnTo>
                  <a:lnTo>
                    <a:pt x="64134" y="648969"/>
                  </a:lnTo>
                  <a:lnTo>
                    <a:pt x="83184" y="601979"/>
                  </a:lnTo>
                  <a:lnTo>
                    <a:pt x="99694" y="553719"/>
                  </a:lnTo>
                  <a:lnTo>
                    <a:pt x="113664" y="505459"/>
                  </a:lnTo>
                  <a:lnTo>
                    <a:pt x="125094" y="457199"/>
                  </a:lnTo>
                  <a:lnTo>
                    <a:pt x="133984" y="408304"/>
                  </a:lnTo>
                  <a:lnTo>
                    <a:pt x="139700" y="359409"/>
                  </a:lnTo>
                  <a:lnTo>
                    <a:pt x="143509" y="309879"/>
                  </a:lnTo>
                  <a:lnTo>
                    <a:pt x="144779" y="260984"/>
                  </a:lnTo>
                  <a:lnTo>
                    <a:pt x="143509" y="212089"/>
                  </a:lnTo>
                  <a:lnTo>
                    <a:pt x="140334" y="163194"/>
                  </a:lnTo>
                  <a:lnTo>
                    <a:pt x="133984" y="114934"/>
                  </a:lnTo>
                  <a:lnTo>
                    <a:pt x="125729" y="66674"/>
                  </a:lnTo>
                  <a:lnTo>
                    <a:pt x="114934" y="19049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C2CD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195569" y="4455160"/>
              <a:ext cx="259715" cy="918210"/>
            </a:xfrm>
            <a:custGeom>
              <a:avLst/>
              <a:gdLst/>
              <a:ahLst/>
              <a:cxnLst/>
              <a:rect l="l" t="t" r="r" b="b"/>
              <a:pathLst>
                <a:path w="259714" h="918210">
                  <a:moveTo>
                    <a:pt x="126364" y="0"/>
                  </a:moveTo>
                  <a:lnTo>
                    <a:pt x="114300" y="19684"/>
                  </a:lnTo>
                  <a:lnTo>
                    <a:pt x="101600" y="38734"/>
                  </a:lnTo>
                  <a:lnTo>
                    <a:pt x="88264" y="57784"/>
                  </a:lnTo>
                  <a:lnTo>
                    <a:pt x="74929" y="76200"/>
                  </a:lnTo>
                  <a:lnTo>
                    <a:pt x="57150" y="121919"/>
                  </a:lnTo>
                  <a:lnTo>
                    <a:pt x="41909" y="167639"/>
                  </a:lnTo>
                  <a:lnTo>
                    <a:pt x="29209" y="214629"/>
                  </a:lnTo>
                  <a:lnTo>
                    <a:pt x="18414" y="260984"/>
                  </a:lnTo>
                  <a:lnTo>
                    <a:pt x="10159" y="308609"/>
                  </a:lnTo>
                  <a:lnTo>
                    <a:pt x="4444" y="355600"/>
                  </a:lnTo>
                  <a:lnTo>
                    <a:pt x="1269" y="402589"/>
                  </a:lnTo>
                  <a:lnTo>
                    <a:pt x="0" y="450214"/>
                  </a:lnTo>
                  <a:lnTo>
                    <a:pt x="1269" y="501650"/>
                  </a:lnTo>
                  <a:lnTo>
                    <a:pt x="5714" y="553719"/>
                  </a:lnTo>
                  <a:lnTo>
                    <a:pt x="12700" y="605154"/>
                  </a:lnTo>
                  <a:lnTo>
                    <a:pt x="22225" y="655954"/>
                  </a:lnTo>
                  <a:lnTo>
                    <a:pt x="33019" y="701039"/>
                  </a:lnTo>
                  <a:lnTo>
                    <a:pt x="45719" y="746125"/>
                  </a:lnTo>
                  <a:lnTo>
                    <a:pt x="60959" y="790575"/>
                  </a:lnTo>
                  <a:lnTo>
                    <a:pt x="78104" y="833754"/>
                  </a:lnTo>
                  <a:lnTo>
                    <a:pt x="97789" y="876300"/>
                  </a:lnTo>
                  <a:lnTo>
                    <a:pt x="118744" y="918209"/>
                  </a:lnTo>
                  <a:lnTo>
                    <a:pt x="127634" y="904239"/>
                  </a:lnTo>
                  <a:lnTo>
                    <a:pt x="100329" y="857250"/>
                  </a:lnTo>
                  <a:lnTo>
                    <a:pt x="76200" y="808354"/>
                  </a:lnTo>
                  <a:lnTo>
                    <a:pt x="177817" y="808354"/>
                  </a:lnTo>
                  <a:lnTo>
                    <a:pt x="179069" y="805814"/>
                  </a:lnTo>
                  <a:lnTo>
                    <a:pt x="198119" y="759459"/>
                  </a:lnTo>
                  <a:lnTo>
                    <a:pt x="214629" y="713104"/>
                  </a:lnTo>
                  <a:lnTo>
                    <a:pt x="228600" y="666114"/>
                  </a:lnTo>
                  <a:lnTo>
                    <a:pt x="240029" y="618489"/>
                  </a:lnTo>
                  <a:lnTo>
                    <a:pt x="248919" y="570864"/>
                  </a:lnTo>
                  <a:lnTo>
                    <a:pt x="255269" y="523239"/>
                  </a:lnTo>
                  <a:lnTo>
                    <a:pt x="258444" y="474979"/>
                  </a:lnTo>
                  <a:lnTo>
                    <a:pt x="259714" y="427354"/>
                  </a:lnTo>
                  <a:lnTo>
                    <a:pt x="258444" y="379094"/>
                  </a:lnTo>
                  <a:lnTo>
                    <a:pt x="254634" y="332104"/>
                  </a:lnTo>
                  <a:lnTo>
                    <a:pt x="248284" y="284479"/>
                  </a:lnTo>
                  <a:lnTo>
                    <a:pt x="240029" y="238125"/>
                  </a:lnTo>
                  <a:lnTo>
                    <a:pt x="229234" y="191769"/>
                  </a:lnTo>
                  <a:lnTo>
                    <a:pt x="199389" y="145414"/>
                  </a:lnTo>
                  <a:lnTo>
                    <a:pt x="172719" y="98425"/>
                  </a:lnTo>
                  <a:lnTo>
                    <a:pt x="147954" y="49529"/>
                  </a:lnTo>
                  <a:lnTo>
                    <a:pt x="126364" y="0"/>
                  </a:lnTo>
                  <a:close/>
                </a:path>
                <a:path w="259714" h="918210">
                  <a:moveTo>
                    <a:pt x="177817" y="808354"/>
                  </a:moveTo>
                  <a:lnTo>
                    <a:pt x="76200" y="808354"/>
                  </a:lnTo>
                  <a:lnTo>
                    <a:pt x="100329" y="857250"/>
                  </a:lnTo>
                  <a:lnTo>
                    <a:pt x="127634" y="904239"/>
                  </a:lnTo>
                  <a:lnTo>
                    <a:pt x="156844" y="850900"/>
                  </a:lnTo>
                  <a:lnTo>
                    <a:pt x="177817" y="808354"/>
                  </a:lnTo>
                  <a:close/>
                </a:path>
              </a:pathLst>
            </a:custGeom>
            <a:solidFill>
              <a:srgbClr val="C1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21934" y="4424044"/>
              <a:ext cx="116204" cy="242569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5306059" y="5374004"/>
              <a:ext cx="26034" cy="44450"/>
            </a:xfrm>
            <a:custGeom>
              <a:avLst/>
              <a:gdLst/>
              <a:ahLst/>
              <a:cxnLst/>
              <a:rect l="l" t="t" r="r" b="b"/>
              <a:pathLst>
                <a:path w="26035" h="44450">
                  <a:moveTo>
                    <a:pt x="8254" y="0"/>
                  </a:moveTo>
                  <a:lnTo>
                    <a:pt x="5714" y="4444"/>
                  </a:lnTo>
                  <a:lnTo>
                    <a:pt x="0" y="12699"/>
                  </a:lnTo>
                  <a:lnTo>
                    <a:pt x="8889" y="28574"/>
                  </a:lnTo>
                  <a:lnTo>
                    <a:pt x="18414" y="44449"/>
                  </a:lnTo>
                  <a:lnTo>
                    <a:pt x="26035" y="31114"/>
                  </a:lnTo>
                  <a:lnTo>
                    <a:pt x="17144" y="1587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B8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182234" y="4531360"/>
              <a:ext cx="132080" cy="854710"/>
            </a:xfrm>
            <a:custGeom>
              <a:avLst/>
              <a:gdLst/>
              <a:ahLst/>
              <a:cxnLst/>
              <a:rect l="l" t="t" r="r" b="b"/>
              <a:pathLst>
                <a:path w="132079" h="854710">
                  <a:moveTo>
                    <a:pt x="6350" y="262889"/>
                  </a:moveTo>
                  <a:lnTo>
                    <a:pt x="5714" y="266064"/>
                  </a:lnTo>
                  <a:lnTo>
                    <a:pt x="1269" y="320039"/>
                  </a:lnTo>
                  <a:lnTo>
                    <a:pt x="0" y="374014"/>
                  </a:lnTo>
                  <a:lnTo>
                    <a:pt x="1269" y="424179"/>
                  </a:lnTo>
                  <a:lnTo>
                    <a:pt x="5079" y="474344"/>
                  </a:lnTo>
                  <a:lnTo>
                    <a:pt x="11429" y="523875"/>
                  </a:lnTo>
                  <a:lnTo>
                    <a:pt x="20319" y="573404"/>
                  </a:lnTo>
                  <a:lnTo>
                    <a:pt x="31750" y="622300"/>
                  </a:lnTo>
                  <a:lnTo>
                    <a:pt x="45085" y="670559"/>
                  </a:lnTo>
                  <a:lnTo>
                    <a:pt x="61594" y="717550"/>
                  </a:lnTo>
                  <a:lnTo>
                    <a:pt x="80010" y="764539"/>
                  </a:lnTo>
                  <a:lnTo>
                    <a:pt x="100964" y="810259"/>
                  </a:lnTo>
                  <a:lnTo>
                    <a:pt x="123825" y="854709"/>
                  </a:lnTo>
                  <a:lnTo>
                    <a:pt x="132079" y="842009"/>
                  </a:lnTo>
                  <a:lnTo>
                    <a:pt x="111125" y="800100"/>
                  </a:lnTo>
                  <a:lnTo>
                    <a:pt x="91439" y="757554"/>
                  </a:lnTo>
                  <a:lnTo>
                    <a:pt x="74294" y="714375"/>
                  </a:lnTo>
                  <a:lnTo>
                    <a:pt x="59054" y="669925"/>
                  </a:lnTo>
                  <a:lnTo>
                    <a:pt x="46354" y="624839"/>
                  </a:lnTo>
                  <a:lnTo>
                    <a:pt x="35560" y="579754"/>
                  </a:lnTo>
                  <a:lnTo>
                    <a:pt x="24764" y="533400"/>
                  </a:lnTo>
                  <a:lnTo>
                    <a:pt x="26868" y="533400"/>
                  </a:lnTo>
                  <a:lnTo>
                    <a:pt x="26035" y="528954"/>
                  </a:lnTo>
                  <a:lnTo>
                    <a:pt x="20257" y="486409"/>
                  </a:lnTo>
                  <a:lnTo>
                    <a:pt x="15875" y="486409"/>
                  </a:lnTo>
                  <a:lnTo>
                    <a:pt x="10160" y="439419"/>
                  </a:lnTo>
                  <a:lnTo>
                    <a:pt x="15722" y="439419"/>
                  </a:lnTo>
                  <a:lnTo>
                    <a:pt x="14604" y="425450"/>
                  </a:lnTo>
                  <a:lnTo>
                    <a:pt x="13774" y="391794"/>
                  </a:lnTo>
                  <a:lnTo>
                    <a:pt x="6350" y="391794"/>
                  </a:lnTo>
                  <a:lnTo>
                    <a:pt x="5079" y="344169"/>
                  </a:lnTo>
                  <a:lnTo>
                    <a:pt x="6350" y="344169"/>
                  </a:lnTo>
                  <a:lnTo>
                    <a:pt x="6350" y="262889"/>
                  </a:lnTo>
                  <a:close/>
                </a:path>
                <a:path w="132079" h="854710">
                  <a:moveTo>
                    <a:pt x="26868" y="533400"/>
                  </a:moveTo>
                  <a:lnTo>
                    <a:pt x="24764" y="533400"/>
                  </a:lnTo>
                  <a:lnTo>
                    <a:pt x="35560" y="579754"/>
                  </a:lnTo>
                  <a:lnTo>
                    <a:pt x="26868" y="533400"/>
                  </a:lnTo>
                  <a:close/>
                </a:path>
                <a:path w="132079" h="854710">
                  <a:moveTo>
                    <a:pt x="15722" y="439419"/>
                  </a:moveTo>
                  <a:lnTo>
                    <a:pt x="10160" y="439419"/>
                  </a:lnTo>
                  <a:lnTo>
                    <a:pt x="15875" y="486409"/>
                  </a:lnTo>
                  <a:lnTo>
                    <a:pt x="15875" y="441325"/>
                  </a:lnTo>
                  <a:lnTo>
                    <a:pt x="15722" y="439419"/>
                  </a:lnTo>
                  <a:close/>
                </a:path>
                <a:path w="132079" h="854710">
                  <a:moveTo>
                    <a:pt x="15875" y="441325"/>
                  </a:moveTo>
                  <a:lnTo>
                    <a:pt x="15875" y="486409"/>
                  </a:lnTo>
                  <a:lnTo>
                    <a:pt x="20257" y="486409"/>
                  </a:lnTo>
                  <a:lnTo>
                    <a:pt x="19050" y="477519"/>
                  </a:lnTo>
                  <a:lnTo>
                    <a:pt x="15875" y="441325"/>
                  </a:lnTo>
                  <a:close/>
                </a:path>
                <a:path w="132079" h="854710">
                  <a:moveTo>
                    <a:pt x="6350" y="344169"/>
                  </a:moveTo>
                  <a:lnTo>
                    <a:pt x="5079" y="344169"/>
                  </a:lnTo>
                  <a:lnTo>
                    <a:pt x="6350" y="391794"/>
                  </a:lnTo>
                  <a:lnTo>
                    <a:pt x="6350" y="344169"/>
                  </a:lnTo>
                  <a:close/>
                </a:path>
                <a:path w="132079" h="854710">
                  <a:moveTo>
                    <a:pt x="37464" y="105409"/>
                  </a:moveTo>
                  <a:lnTo>
                    <a:pt x="23494" y="158750"/>
                  </a:lnTo>
                  <a:lnTo>
                    <a:pt x="13335" y="212089"/>
                  </a:lnTo>
                  <a:lnTo>
                    <a:pt x="6350" y="262889"/>
                  </a:lnTo>
                  <a:lnTo>
                    <a:pt x="6350" y="391794"/>
                  </a:lnTo>
                  <a:lnTo>
                    <a:pt x="13774" y="391794"/>
                  </a:lnTo>
                  <a:lnTo>
                    <a:pt x="13335" y="374014"/>
                  </a:lnTo>
                  <a:lnTo>
                    <a:pt x="14604" y="326389"/>
                  </a:lnTo>
                  <a:lnTo>
                    <a:pt x="17779" y="279400"/>
                  </a:lnTo>
                  <a:lnTo>
                    <a:pt x="23494" y="232409"/>
                  </a:lnTo>
                  <a:lnTo>
                    <a:pt x="28998" y="200659"/>
                  </a:lnTo>
                  <a:lnTo>
                    <a:pt x="16510" y="200659"/>
                  </a:lnTo>
                  <a:lnTo>
                    <a:pt x="25400" y="153034"/>
                  </a:lnTo>
                  <a:lnTo>
                    <a:pt x="37464" y="105409"/>
                  </a:lnTo>
                  <a:close/>
                </a:path>
                <a:path w="132079" h="854710">
                  <a:moveTo>
                    <a:pt x="88264" y="0"/>
                  </a:moveTo>
                  <a:lnTo>
                    <a:pt x="53975" y="52704"/>
                  </a:lnTo>
                  <a:lnTo>
                    <a:pt x="37464" y="105409"/>
                  </a:lnTo>
                  <a:lnTo>
                    <a:pt x="25400" y="153034"/>
                  </a:lnTo>
                  <a:lnTo>
                    <a:pt x="16510" y="200659"/>
                  </a:lnTo>
                  <a:lnTo>
                    <a:pt x="28998" y="200659"/>
                  </a:lnTo>
                  <a:lnTo>
                    <a:pt x="31750" y="184784"/>
                  </a:lnTo>
                  <a:lnTo>
                    <a:pt x="42544" y="138429"/>
                  </a:lnTo>
                  <a:lnTo>
                    <a:pt x="55244" y="91439"/>
                  </a:lnTo>
                  <a:lnTo>
                    <a:pt x="70485" y="45719"/>
                  </a:lnTo>
                  <a:lnTo>
                    <a:pt x="88264" y="0"/>
                  </a:lnTo>
                  <a:close/>
                </a:path>
              </a:pathLst>
            </a:custGeom>
            <a:solidFill>
              <a:srgbClr val="B7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65624" y="5792469"/>
              <a:ext cx="160654" cy="226060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274184" y="4883785"/>
              <a:ext cx="146050" cy="911860"/>
            </a:xfrm>
            <a:custGeom>
              <a:avLst/>
              <a:gdLst/>
              <a:ahLst/>
              <a:cxnLst/>
              <a:rect l="l" t="t" r="r" b="b"/>
              <a:pathLst>
                <a:path w="146050" h="911860">
                  <a:moveTo>
                    <a:pt x="131444" y="0"/>
                  </a:moveTo>
                  <a:lnTo>
                    <a:pt x="106044" y="46989"/>
                  </a:lnTo>
                  <a:lnTo>
                    <a:pt x="83819" y="94614"/>
                  </a:lnTo>
                  <a:lnTo>
                    <a:pt x="63500" y="143509"/>
                  </a:lnTo>
                  <a:lnTo>
                    <a:pt x="46989" y="192404"/>
                  </a:lnTo>
                  <a:lnTo>
                    <a:pt x="32385" y="241934"/>
                  </a:lnTo>
                  <a:lnTo>
                    <a:pt x="20954" y="291464"/>
                  </a:lnTo>
                  <a:lnTo>
                    <a:pt x="11429" y="341629"/>
                  </a:lnTo>
                  <a:lnTo>
                    <a:pt x="5079" y="391794"/>
                  </a:lnTo>
                  <a:lnTo>
                    <a:pt x="1269" y="441959"/>
                  </a:lnTo>
                  <a:lnTo>
                    <a:pt x="0" y="492125"/>
                  </a:lnTo>
                  <a:lnTo>
                    <a:pt x="1269" y="540384"/>
                  </a:lnTo>
                  <a:lnTo>
                    <a:pt x="4444" y="588009"/>
                  </a:lnTo>
                  <a:lnTo>
                    <a:pt x="10160" y="635634"/>
                  </a:lnTo>
                  <a:lnTo>
                    <a:pt x="18414" y="682625"/>
                  </a:lnTo>
                  <a:lnTo>
                    <a:pt x="28575" y="728979"/>
                  </a:lnTo>
                  <a:lnTo>
                    <a:pt x="41275" y="775334"/>
                  </a:lnTo>
                  <a:lnTo>
                    <a:pt x="55879" y="820419"/>
                  </a:lnTo>
                  <a:lnTo>
                    <a:pt x="72389" y="865504"/>
                  </a:lnTo>
                  <a:lnTo>
                    <a:pt x="91439" y="909319"/>
                  </a:lnTo>
                  <a:lnTo>
                    <a:pt x="107314" y="911859"/>
                  </a:lnTo>
                  <a:lnTo>
                    <a:pt x="88264" y="868044"/>
                  </a:lnTo>
                  <a:lnTo>
                    <a:pt x="70485" y="822959"/>
                  </a:lnTo>
                  <a:lnTo>
                    <a:pt x="55879" y="777239"/>
                  </a:lnTo>
                  <a:lnTo>
                    <a:pt x="42544" y="730884"/>
                  </a:lnTo>
                  <a:lnTo>
                    <a:pt x="32385" y="683894"/>
                  </a:lnTo>
                  <a:lnTo>
                    <a:pt x="24129" y="636904"/>
                  </a:lnTo>
                  <a:lnTo>
                    <a:pt x="18414" y="588644"/>
                  </a:lnTo>
                  <a:lnTo>
                    <a:pt x="14604" y="540384"/>
                  </a:lnTo>
                  <a:lnTo>
                    <a:pt x="13335" y="492125"/>
                  </a:lnTo>
                  <a:lnTo>
                    <a:pt x="14604" y="441959"/>
                  </a:lnTo>
                  <a:lnTo>
                    <a:pt x="18414" y="391794"/>
                  </a:lnTo>
                  <a:lnTo>
                    <a:pt x="24764" y="341629"/>
                  </a:lnTo>
                  <a:lnTo>
                    <a:pt x="34289" y="291464"/>
                  </a:lnTo>
                  <a:lnTo>
                    <a:pt x="46354" y="241934"/>
                  </a:lnTo>
                  <a:lnTo>
                    <a:pt x="60325" y="192404"/>
                  </a:lnTo>
                  <a:lnTo>
                    <a:pt x="78104" y="143509"/>
                  </a:lnTo>
                  <a:lnTo>
                    <a:pt x="97789" y="95250"/>
                  </a:lnTo>
                  <a:lnTo>
                    <a:pt x="120650" y="47625"/>
                  </a:lnTo>
                  <a:lnTo>
                    <a:pt x="146050" y="1269"/>
                  </a:lnTo>
                  <a:lnTo>
                    <a:pt x="131444" y="0"/>
                  </a:lnTo>
                  <a:close/>
                </a:path>
              </a:pathLst>
            </a:custGeom>
            <a:solidFill>
              <a:srgbClr val="92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473449" y="4515485"/>
              <a:ext cx="1046480" cy="1516380"/>
            </a:xfrm>
            <a:custGeom>
              <a:avLst/>
              <a:gdLst/>
              <a:ahLst/>
              <a:cxnLst/>
              <a:rect l="l" t="t" r="r" b="b"/>
              <a:pathLst>
                <a:path w="1046479" h="1516379">
                  <a:moveTo>
                    <a:pt x="102235" y="0"/>
                  </a:moveTo>
                  <a:lnTo>
                    <a:pt x="82550" y="46354"/>
                  </a:lnTo>
                  <a:lnTo>
                    <a:pt x="65404" y="93979"/>
                  </a:lnTo>
                  <a:lnTo>
                    <a:pt x="50164" y="141604"/>
                  </a:lnTo>
                  <a:lnTo>
                    <a:pt x="36829" y="190500"/>
                  </a:lnTo>
                  <a:lnTo>
                    <a:pt x="25400" y="240029"/>
                  </a:lnTo>
                  <a:lnTo>
                    <a:pt x="15875" y="289559"/>
                  </a:lnTo>
                  <a:lnTo>
                    <a:pt x="8889" y="339725"/>
                  </a:lnTo>
                  <a:lnTo>
                    <a:pt x="3810" y="389889"/>
                  </a:lnTo>
                  <a:lnTo>
                    <a:pt x="635" y="440054"/>
                  </a:lnTo>
                  <a:lnTo>
                    <a:pt x="0" y="490854"/>
                  </a:lnTo>
                  <a:lnTo>
                    <a:pt x="635" y="541654"/>
                  </a:lnTo>
                  <a:lnTo>
                    <a:pt x="3810" y="592454"/>
                  </a:lnTo>
                  <a:lnTo>
                    <a:pt x="9525" y="643254"/>
                  </a:lnTo>
                  <a:lnTo>
                    <a:pt x="17145" y="693419"/>
                  </a:lnTo>
                  <a:lnTo>
                    <a:pt x="26670" y="742950"/>
                  </a:lnTo>
                  <a:lnTo>
                    <a:pt x="38100" y="791844"/>
                  </a:lnTo>
                  <a:lnTo>
                    <a:pt x="52070" y="839469"/>
                  </a:lnTo>
                  <a:lnTo>
                    <a:pt x="68579" y="886459"/>
                  </a:lnTo>
                  <a:lnTo>
                    <a:pt x="86995" y="932814"/>
                  </a:lnTo>
                  <a:lnTo>
                    <a:pt x="107314" y="977900"/>
                  </a:lnTo>
                  <a:lnTo>
                    <a:pt x="130175" y="1021079"/>
                  </a:lnTo>
                  <a:lnTo>
                    <a:pt x="155575" y="1063625"/>
                  </a:lnTo>
                  <a:lnTo>
                    <a:pt x="182245" y="1104264"/>
                  </a:lnTo>
                  <a:lnTo>
                    <a:pt x="212089" y="1143634"/>
                  </a:lnTo>
                  <a:lnTo>
                    <a:pt x="243839" y="1181100"/>
                  </a:lnTo>
                  <a:lnTo>
                    <a:pt x="277495" y="1216659"/>
                  </a:lnTo>
                  <a:lnTo>
                    <a:pt x="313689" y="1250314"/>
                  </a:lnTo>
                  <a:lnTo>
                    <a:pt x="351789" y="1281429"/>
                  </a:lnTo>
                  <a:lnTo>
                    <a:pt x="392429" y="1310639"/>
                  </a:lnTo>
                  <a:lnTo>
                    <a:pt x="435610" y="1337945"/>
                  </a:lnTo>
                  <a:lnTo>
                    <a:pt x="488314" y="1367789"/>
                  </a:lnTo>
                  <a:lnTo>
                    <a:pt x="540385" y="1394459"/>
                  </a:lnTo>
                  <a:lnTo>
                    <a:pt x="591185" y="1418589"/>
                  </a:lnTo>
                  <a:lnTo>
                    <a:pt x="641350" y="1440180"/>
                  </a:lnTo>
                  <a:lnTo>
                    <a:pt x="690245" y="1458595"/>
                  </a:lnTo>
                  <a:lnTo>
                    <a:pt x="738504" y="1474470"/>
                  </a:lnTo>
                  <a:lnTo>
                    <a:pt x="785495" y="1487170"/>
                  </a:lnTo>
                  <a:lnTo>
                    <a:pt x="831850" y="1497964"/>
                  </a:lnTo>
                  <a:lnTo>
                    <a:pt x="876935" y="1506220"/>
                  </a:lnTo>
                  <a:lnTo>
                    <a:pt x="921385" y="1511935"/>
                  </a:lnTo>
                  <a:lnTo>
                    <a:pt x="964564" y="1515110"/>
                  </a:lnTo>
                  <a:lnTo>
                    <a:pt x="1007110" y="1516380"/>
                  </a:lnTo>
                  <a:lnTo>
                    <a:pt x="1017270" y="1516380"/>
                  </a:lnTo>
                  <a:lnTo>
                    <a:pt x="1046479" y="1515745"/>
                  </a:lnTo>
                  <a:lnTo>
                    <a:pt x="1035050" y="1502410"/>
                  </a:lnTo>
                  <a:lnTo>
                    <a:pt x="1007110" y="1503045"/>
                  </a:lnTo>
                  <a:lnTo>
                    <a:pt x="965200" y="1501774"/>
                  </a:lnTo>
                  <a:lnTo>
                    <a:pt x="922654" y="1498599"/>
                  </a:lnTo>
                  <a:lnTo>
                    <a:pt x="878839" y="1492885"/>
                  </a:lnTo>
                  <a:lnTo>
                    <a:pt x="834389" y="1484630"/>
                  </a:lnTo>
                  <a:lnTo>
                    <a:pt x="788670" y="1474470"/>
                  </a:lnTo>
                  <a:lnTo>
                    <a:pt x="742314" y="1461135"/>
                  </a:lnTo>
                  <a:lnTo>
                    <a:pt x="694689" y="1445895"/>
                  </a:lnTo>
                  <a:lnTo>
                    <a:pt x="646429" y="1427480"/>
                  </a:lnTo>
                  <a:lnTo>
                    <a:pt x="596900" y="1406525"/>
                  </a:lnTo>
                  <a:lnTo>
                    <a:pt x="546100" y="1383029"/>
                  </a:lnTo>
                  <a:lnTo>
                    <a:pt x="494664" y="1356359"/>
                  </a:lnTo>
                  <a:lnTo>
                    <a:pt x="442595" y="1326514"/>
                  </a:lnTo>
                  <a:lnTo>
                    <a:pt x="400050" y="1299845"/>
                  </a:lnTo>
                  <a:lnTo>
                    <a:pt x="360045" y="1271270"/>
                  </a:lnTo>
                  <a:lnTo>
                    <a:pt x="322579" y="1240154"/>
                  </a:lnTo>
                  <a:lnTo>
                    <a:pt x="287020" y="1207134"/>
                  </a:lnTo>
                  <a:lnTo>
                    <a:pt x="253364" y="1172209"/>
                  </a:lnTo>
                  <a:lnTo>
                    <a:pt x="222250" y="1135379"/>
                  </a:lnTo>
                  <a:lnTo>
                    <a:pt x="193675" y="1096645"/>
                  </a:lnTo>
                  <a:lnTo>
                    <a:pt x="166370" y="1056639"/>
                  </a:lnTo>
                  <a:lnTo>
                    <a:pt x="142239" y="1014729"/>
                  </a:lnTo>
                  <a:lnTo>
                    <a:pt x="119379" y="971550"/>
                  </a:lnTo>
                  <a:lnTo>
                    <a:pt x="99060" y="927734"/>
                  </a:lnTo>
                  <a:lnTo>
                    <a:pt x="81279" y="882014"/>
                  </a:lnTo>
                  <a:lnTo>
                    <a:pt x="64770" y="835659"/>
                  </a:lnTo>
                  <a:lnTo>
                    <a:pt x="51435" y="788034"/>
                  </a:lnTo>
                  <a:lnTo>
                    <a:pt x="39370" y="739775"/>
                  </a:lnTo>
                  <a:lnTo>
                    <a:pt x="29845" y="690879"/>
                  </a:lnTo>
                  <a:lnTo>
                    <a:pt x="22860" y="641350"/>
                  </a:lnTo>
                  <a:lnTo>
                    <a:pt x="17145" y="591819"/>
                  </a:lnTo>
                  <a:lnTo>
                    <a:pt x="13970" y="541019"/>
                  </a:lnTo>
                  <a:lnTo>
                    <a:pt x="13335" y="490854"/>
                  </a:lnTo>
                  <a:lnTo>
                    <a:pt x="13970" y="441325"/>
                  </a:lnTo>
                  <a:lnTo>
                    <a:pt x="17145" y="392429"/>
                  </a:lnTo>
                  <a:lnTo>
                    <a:pt x="22225" y="343534"/>
                  </a:lnTo>
                  <a:lnTo>
                    <a:pt x="28575" y="294639"/>
                  </a:lnTo>
                  <a:lnTo>
                    <a:pt x="37464" y="246379"/>
                  </a:lnTo>
                  <a:lnTo>
                    <a:pt x="48260" y="198119"/>
                  </a:lnTo>
                  <a:lnTo>
                    <a:pt x="61595" y="150494"/>
                  </a:lnTo>
                  <a:lnTo>
                    <a:pt x="76200" y="103504"/>
                  </a:lnTo>
                  <a:lnTo>
                    <a:pt x="92710" y="57150"/>
                  </a:lnTo>
                  <a:lnTo>
                    <a:pt x="111125" y="12064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525644" y="6000749"/>
              <a:ext cx="130810" cy="29209"/>
            </a:xfrm>
            <a:custGeom>
              <a:avLst/>
              <a:gdLst/>
              <a:ahLst/>
              <a:cxnLst/>
              <a:rect l="l" t="t" r="r" b="b"/>
              <a:pathLst>
                <a:path w="130810" h="29210">
                  <a:moveTo>
                    <a:pt x="118744" y="0"/>
                  </a:moveTo>
                  <a:lnTo>
                    <a:pt x="89534" y="5715"/>
                  </a:lnTo>
                  <a:lnTo>
                    <a:pt x="60325" y="10795"/>
                  </a:lnTo>
                  <a:lnTo>
                    <a:pt x="30479" y="13970"/>
                  </a:lnTo>
                  <a:lnTo>
                    <a:pt x="0" y="16509"/>
                  </a:lnTo>
                  <a:lnTo>
                    <a:pt x="10794" y="29209"/>
                  </a:lnTo>
                  <a:lnTo>
                    <a:pt x="41909" y="26034"/>
                  </a:lnTo>
                  <a:lnTo>
                    <a:pt x="71754" y="22225"/>
                  </a:lnTo>
                  <a:lnTo>
                    <a:pt x="101600" y="17145"/>
                  </a:lnTo>
                  <a:lnTo>
                    <a:pt x="130809" y="10795"/>
                  </a:lnTo>
                  <a:lnTo>
                    <a:pt x="118744" y="0"/>
                  </a:lnTo>
                  <a:close/>
                </a:path>
              </a:pathLst>
            </a:custGeom>
            <a:solidFill>
              <a:srgbClr val="5B5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644389" y="5417819"/>
              <a:ext cx="687070" cy="593725"/>
            </a:xfrm>
            <a:custGeom>
              <a:avLst/>
              <a:gdLst/>
              <a:ahLst/>
              <a:cxnLst/>
              <a:rect l="l" t="t" r="r" b="b"/>
              <a:pathLst>
                <a:path w="687070" h="593725">
                  <a:moveTo>
                    <a:pt x="679450" y="0"/>
                  </a:moveTo>
                  <a:lnTo>
                    <a:pt x="626110" y="85090"/>
                  </a:lnTo>
                  <a:lnTo>
                    <a:pt x="597535" y="127000"/>
                  </a:lnTo>
                  <a:lnTo>
                    <a:pt x="568325" y="167640"/>
                  </a:lnTo>
                  <a:lnTo>
                    <a:pt x="538480" y="207010"/>
                  </a:lnTo>
                  <a:lnTo>
                    <a:pt x="507364" y="245745"/>
                  </a:lnTo>
                  <a:lnTo>
                    <a:pt x="474980" y="282575"/>
                  </a:lnTo>
                  <a:lnTo>
                    <a:pt x="441960" y="318770"/>
                  </a:lnTo>
                  <a:lnTo>
                    <a:pt x="407035" y="352425"/>
                  </a:lnTo>
                  <a:lnTo>
                    <a:pt x="372110" y="385445"/>
                  </a:lnTo>
                  <a:lnTo>
                    <a:pt x="335280" y="415925"/>
                  </a:lnTo>
                  <a:lnTo>
                    <a:pt x="297814" y="445135"/>
                  </a:lnTo>
                  <a:lnTo>
                    <a:pt x="258445" y="471805"/>
                  </a:lnTo>
                  <a:lnTo>
                    <a:pt x="218439" y="496570"/>
                  </a:lnTo>
                  <a:lnTo>
                    <a:pt x="177164" y="518795"/>
                  </a:lnTo>
                  <a:lnTo>
                    <a:pt x="134620" y="539115"/>
                  </a:lnTo>
                  <a:lnTo>
                    <a:pt x="91439" y="556260"/>
                  </a:lnTo>
                  <a:lnTo>
                    <a:pt x="46355" y="570865"/>
                  </a:lnTo>
                  <a:lnTo>
                    <a:pt x="0" y="582930"/>
                  </a:lnTo>
                  <a:lnTo>
                    <a:pt x="12064" y="593725"/>
                  </a:lnTo>
                  <a:lnTo>
                    <a:pt x="64135" y="579755"/>
                  </a:lnTo>
                  <a:lnTo>
                    <a:pt x="114935" y="561340"/>
                  </a:lnTo>
                  <a:lnTo>
                    <a:pt x="163830" y="540385"/>
                  </a:lnTo>
                  <a:lnTo>
                    <a:pt x="210820" y="516255"/>
                  </a:lnTo>
                  <a:lnTo>
                    <a:pt x="256539" y="488950"/>
                  </a:lnTo>
                  <a:lnTo>
                    <a:pt x="300989" y="459105"/>
                  </a:lnTo>
                  <a:lnTo>
                    <a:pt x="343535" y="426720"/>
                  </a:lnTo>
                  <a:lnTo>
                    <a:pt x="380364" y="395605"/>
                  </a:lnTo>
                  <a:lnTo>
                    <a:pt x="415925" y="363220"/>
                  </a:lnTo>
                  <a:lnTo>
                    <a:pt x="450214" y="328930"/>
                  </a:lnTo>
                  <a:lnTo>
                    <a:pt x="483235" y="293370"/>
                  </a:lnTo>
                  <a:lnTo>
                    <a:pt x="515620" y="256540"/>
                  </a:lnTo>
                  <a:lnTo>
                    <a:pt x="546735" y="218440"/>
                  </a:lnTo>
                  <a:lnTo>
                    <a:pt x="576580" y="179070"/>
                  </a:lnTo>
                  <a:lnTo>
                    <a:pt x="605789" y="138430"/>
                  </a:lnTo>
                  <a:lnTo>
                    <a:pt x="633730" y="97155"/>
                  </a:lnTo>
                  <a:lnTo>
                    <a:pt x="661035" y="55245"/>
                  </a:lnTo>
                  <a:lnTo>
                    <a:pt x="687070" y="12700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5B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332094" y="5389244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9525" y="0"/>
                  </a:moveTo>
                  <a:lnTo>
                    <a:pt x="6350" y="4445"/>
                  </a:lnTo>
                  <a:lnTo>
                    <a:pt x="0" y="15875"/>
                  </a:lnTo>
                  <a:lnTo>
                    <a:pt x="7619" y="29210"/>
                  </a:lnTo>
                  <a:lnTo>
                    <a:pt x="17779" y="12065"/>
                  </a:lnTo>
                  <a:lnTo>
                    <a:pt x="14604" y="825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5A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340984" y="4666614"/>
              <a:ext cx="139700" cy="734695"/>
            </a:xfrm>
            <a:custGeom>
              <a:avLst/>
              <a:gdLst/>
              <a:ahLst/>
              <a:cxnLst/>
              <a:rect l="l" t="t" r="r" b="b"/>
              <a:pathLst>
                <a:path w="139700" h="734695">
                  <a:moveTo>
                    <a:pt x="96519" y="0"/>
                  </a:moveTo>
                  <a:lnTo>
                    <a:pt x="107314" y="47625"/>
                  </a:lnTo>
                  <a:lnTo>
                    <a:pt x="115569" y="95885"/>
                  </a:lnTo>
                  <a:lnTo>
                    <a:pt x="121919" y="144145"/>
                  </a:lnTo>
                  <a:lnTo>
                    <a:pt x="125094" y="193040"/>
                  </a:lnTo>
                  <a:lnTo>
                    <a:pt x="126364" y="241935"/>
                  </a:lnTo>
                  <a:lnTo>
                    <a:pt x="125094" y="290830"/>
                  </a:lnTo>
                  <a:lnTo>
                    <a:pt x="121285" y="340360"/>
                  </a:lnTo>
                  <a:lnTo>
                    <a:pt x="115569" y="389255"/>
                  </a:lnTo>
                  <a:lnTo>
                    <a:pt x="106679" y="438150"/>
                  </a:lnTo>
                  <a:lnTo>
                    <a:pt x="95250" y="486410"/>
                  </a:lnTo>
                  <a:lnTo>
                    <a:pt x="81279" y="534670"/>
                  </a:lnTo>
                  <a:lnTo>
                    <a:pt x="64769" y="582930"/>
                  </a:lnTo>
                  <a:lnTo>
                    <a:pt x="45719" y="629920"/>
                  </a:lnTo>
                  <a:lnTo>
                    <a:pt x="24129" y="676910"/>
                  </a:lnTo>
                  <a:lnTo>
                    <a:pt x="0" y="722630"/>
                  </a:lnTo>
                  <a:lnTo>
                    <a:pt x="8254" y="734695"/>
                  </a:lnTo>
                  <a:lnTo>
                    <a:pt x="33654" y="687705"/>
                  </a:lnTo>
                  <a:lnTo>
                    <a:pt x="55879" y="640080"/>
                  </a:lnTo>
                  <a:lnTo>
                    <a:pt x="76200" y="591820"/>
                  </a:lnTo>
                  <a:lnTo>
                    <a:pt x="92710" y="542290"/>
                  </a:lnTo>
                  <a:lnTo>
                    <a:pt x="107314" y="492760"/>
                  </a:lnTo>
                  <a:lnTo>
                    <a:pt x="119379" y="443230"/>
                  </a:lnTo>
                  <a:lnTo>
                    <a:pt x="128269" y="393065"/>
                  </a:lnTo>
                  <a:lnTo>
                    <a:pt x="134619" y="342900"/>
                  </a:lnTo>
                  <a:lnTo>
                    <a:pt x="138429" y="292100"/>
                  </a:lnTo>
                  <a:lnTo>
                    <a:pt x="139700" y="241935"/>
                  </a:lnTo>
                  <a:lnTo>
                    <a:pt x="138429" y="187960"/>
                  </a:lnTo>
                  <a:lnTo>
                    <a:pt x="133985" y="133985"/>
                  </a:lnTo>
                  <a:lnTo>
                    <a:pt x="126364" y="80645"/>
                  </a:lnTo>
                  <a:lnTo>
                    <a:pt x="116204" y="27940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58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40350" y="4410710"/>
              <a:ext cx="118110" cy="283844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5323839" y="5405119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7620" y="0"/>
                  </a:moveTo>
                  <a:lnTo>
                    <a:pt x="0" y="13335"/>
                  </a:lnTo>
                  <a:lnTo>
                    <a:pt x="2539" y="17780"/>
                  </a:lnTo>
                  <a:lnTo>
                    <a:pt x="7620" y="26035"/>
                  </a:lnTo>
                  <a:lnTo>
                    <a:pt x="15239" y="13335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04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509134" y="6017260"/>
              <a:ext cx="27940" cy="13970"/>
            </a:xfrm>
            <a:custGeom>
              <a:avLst/>
              <a:gdLst/>
              <a:ahLst/>
              <a:cxnLst/>
              <a:rect l="l" t="t" r="r" b="b"/>
              <a:pathLst>
                <a:path w="27939" h="13970">
                  <a:moveTo>
                    <a:pt x="17144" y="0"/>
                  </a:moveTo>
                  <a:lnTo>
                    <a:pt x="11429" y="0"/>
                  </a:lnTo>
                  <a:lnTo>
                    <a:pt x="5714" y="634"/>
                  </a:lnTo>
                  <a:lnTo>
                    <a:pt x="0" y="634"/>
                  </a:lnTo>
                  <a:lnTo>
                    <a:pt x="11429" y="13969"/>
                  </a:lnTo>
                  <a:lnTo>
                    <a:pt x="17144" y="13334"/>
                  </a:lnTo>
                  <a:lnTo>
                    <a:pt x="27939" y="12699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425189" y="2929889"/>
              <a:ext cx="981075" cy="1571625"/>
            </a:xfrm>
            <a:custGeom>
              <a:avLst/>
              <a:gdLst/>
              <a:ahLst/>
              <a:cxnLst/>
              <a:rect l="l" t="t" r="r" b="b"/>
              <a:pathLst>
                <a:path w="981075" h="1571625">
                  <a:moveTo>
                    <a:pt x="908050" y="0"/>
                  </a:moveTo>
                  <a:lnTo>
                    <a:pt x="856614" y="635"/>
                  </a:lnTo>
                  <a:lnTo>
                    <a:pt x="805180" y="3810"/>
                  </a:lnTo>
                  <a:lnTo>
                    <a:pt x="754380" y="8889"/>
                  </a:lnTo>
                  <a:lnTo>
                    <a:pt x="704850" y="15875"/>
                  </a:lnTo>
                  <a:lnTo>
                    <a:pt x="655320" y="24764"/>
                  </a:lnTo>
                  <a:lnTo>
                    <a:pt x="607695" y="35560"/>
                  </a:lnTo>
                  <a:lnTo>
                    <a:pt x="560705" y="48260"/>
                  </a:lnTo>
                  <a:lnTo>
                    <a:pt x="514985" y="63500"/>
                  </a:lnTo>
                  <a:lnTo>
                    <a:pt x="471170" y="80645"/>
                  </a:lnTo>
                  <a:lnTo>
                    <a:pt x="429260" y="99695"/>
                  </a:lnTo>
                  <a:lnTo>
                    <a:pt x="384175" y="122555"/>
                  </a:lnTo>
                  <a:lnTo>
                    <a:pt x="341630" y="148589"/>
                  </a:lnTo>
                  <a:lnTo>
                    <a:pt x="302260" y="177164"/>
                  </a:lnTo>
                  <a:lnTo>
                    <a:pt x="264795" y="208280"/>
                  </a:lnTo>
                  <a:lnTo>
                    <a:pt x="231139" y="241935"/>
                  </a:lnTo>
                  <a:lnTo>
                    <a:pt x="200660" y="277495"/>
                  </a:lnTo>
                  <a:lnTo>
                    <a:pt x="173355" y="316230"/>
                  </a:lnTo>
                  <a:lnTo>
                    <a:pt x="149860" y="356870"/>
                  </a:lnTo>
                  <a:lnTo>
                    <a:pt x="130175" y="400685"/>
                  </a:lnTo>
                  <a:lnTo>
                    <a:pt x="113030" y="445770"/>
                  </a:lnTo>
                  <a:lnTo>
                    <a:pt x="96520" y="492125"/>
                  </a:lnTo>
                  <a:lnTo>
                    <a:pt x="81280" y="539114"/>
                  </a:lnTo>
                  <a:lnTo>
                    <a:pt x="67310" y="586739"/>
                  </a:lnTo>
                  <a:lnTo>
                    <a:pt x="53975" y="635635"/>
                  </a:lnTo>
                  <a:lnTo>
                    <a:pt x="41910" y="684530"/>
                  </a:lnTo>
                  <a:lnTo>
                    <a:pt x="31114" y="734060"/>
                  </a:lnTo>
                  <a:lnTo>
                    <a:pt x="22225" y="783589"/>
                  </a:lnTo>
                  <a:lnTo>
                    <a:pt x="13970" y="833755"/>
                  </a:lnTo>
                  <a:lnTo>
                    <a:pt x="8255" y="883920"/>
                  </a:lnTo>
                  <a:lnTo>
                    <a:pt x="3810" y="934720"/>
                  </a:lnTo>
                  <a:lnTo>
                    <a:pt x="635" y="984885"/>
                  </a:lnTo>
                  <a:lnTo>
                    <a:pt x="0" y="1034414"/>
                  </a:lnTo>
                  <a:lnTo>
                    <a:pt x="635" y="1086485"/>
                  </a:lnTo>
                  <a:lnTo>
                    <a:pt x="4445" y="1137920"/>
                  </a:lnTo>
                  <a:lnTo>
                    <a:pt x="9525" y="1188720"/>
                  </a:lnTo>
                  <a:lnTo>
                    <a:pt x="17780" y="1238885"/>
                  </a:lnTo>
                  <a:lnTo>
                    <a:pt x="27939" y="1288414"/>
                  </a:lnTo>
                  <a:lnTo>
                    <a:pt x="41275" y="1337310"/>
                  </a:lnTo>
                  <a:lnTo>
                    <a:pt x="57150" y="1384300"/>
                  </a:lnTo>
                  <a:lnTo>
                    <a:pt x="75564" y="1430655"/>
                  </a:lnTo>
                  <a:lnTo>
                    <a:pt x="97155" y="1475740"/>
                  </a:lnTo>
                  <a:lnTo>
                    <a:pt x="121285" y="1518920"/>
                  </a:lnTo>
                  <a:lnTo>
                    <a:pt x="147320" y="1558925"/>
                  </a:lnTo>
                  <a:lnTo>
                    <a:pt x="156845" y="1571625"/>
                  </a:lnTo>
                  <a:lnTo>
                    <a:pt x="168275" y="1546860"/>
                  </a:lnTo>
                  <a:lnTo>
                    <a:pt x="180339" y="1522730"/>
                  </a:lnTo>
                  <a:lnTo>
                    <a:pt x="207010" y="1474470"/>
                  </a:lnTo>
                  <a:lnTo>
                    <a:pt x="233680" y="1431925"/>
                  </a:lnTo>
                  <a:lnTo>
                    <a:pt x="262255" y="1390650"/>
                  </a:lnTo>
                  <a:lnTo>
                    <a:pt x="244475" y="1346835"/>
                  </a:lnTo>
                  <a:lnTo>
                    <a:pt x="229235" y="1301750"/>
                  </a:lnTo>
                  <a:lnTo>
                    <a:pt x="215900" y="1256664"/>
                  </a:lnTo>
                  <a:lnTo>
                    <a:pt x="205105" y="1210310"/>
                  </a:lnTo>
                  <a:lnTo>
                    <a:pt x="196850" y="1163955"/>
                  </a:lnTo>
                  <a:lnTo>
                    <a:pt x="190500" y="1116964"/>
                  </a:lnTo>
                  <a:lnTo>
                    <a:pt x="186689" y="1069339"/>
                  </a:lnTo>
                  <a:lnTo>
                    <a:pt x="186055" y="1021714"/>
                  </a:lnTo>
                  <a:lnTo>
                    <a:pt x="186689" y="974089"/>
                  </a:lnTo>
                  <a:lnTo>
                    <a:pt x="190500" y="926464"/>
                  </a:lnTo>
                  <a:lnTo>
                    <a:pt x="196850" y="878839"/>
                  </a:lnTo>
                  <a:lnTo>
                    <a:pt x="205739" y="831214"/>
                  </a:lnTo>
                  <a:lnTo>
                    <a:pt x="217170" y="784225"/>
                  </a:lnTo>
                  <a:lnTo>
                    <a:pt x="231139" y="737235"/>
                  </a:lnTo>
                  <a:lnTo>
                    <a:pt x="247650" y="690880"/>
                  </a:lnTo>
                  <a:lnTo>
                    <a:pt x="266700" y="645160"/>
                  </a:lnTo>
                  <a:lnTo>
                    <a:pt x="288289" y="600075"/>
                  </a:lnTo>
                  <a:lnTo>
                    <a:pt x="313055" y="555625"/>
                  </a:lnTo>
                  <a:lnTo>
                    <a:pt x="339725" y="512445"/>
                  </a:lnTo>
                  <a:lnTo>
                    <a:pt x="368300" y="471170"/>
                  </a:lnTo>
                  <a:lnTo>
                    <a:pt x="399414" y="432435"/>
                  </a:lnTo>
                  <a:lnTo>
                    <a:pt x="431800" y="395605"/>
                  </a:lnTo>
                  <a:lnTo>
                    <a:pt x="465455" y="360680"/>
                  </a:lnTo>
                  <a:lnTo>
                    <a:pt x="501014" y="327660"/>
                  </a:lnTo>
                  <a:lnTo>
                    <a:pt x="538480" y="296545"/>
                  </a:lnTo>
                  <a:lnTo>
                    <a:pt x="576580" y="267970"/>
                  </a:lnTo>
                  <a:lnTo>
                    <a:pt x="616585" y="241300"/>
                  </a:lnTo>
                  <a:lnTo>
                    <a:pt x="657225" y="217170"/>
                  </a:lnTo>
                  <a:lnTo>
                    <a:pt x="699135" y="194945"/>
                  </a:lnTo>
                  <a:lnTo>
                    <a:pt x="742314" y="175260"/>
                  </a:lnTo>
                  <a:lnTo>
                    <a:pt x="786130" y="157480"/>
                  </a:lnTo>
                  <a:lnTo>
                    <a:pt x="831214" y="142239"/>
                  </a:lnTo>
                  <a:lnTo>
                    <a:pt x="876300" y="128905"/>
                  </a:lnTo>
                  <a:lnTo>
                    <a:pt x="922655" y="118110"/>
                  </a:lnTo>
                  <a:lnTo>
                    <a:pt x="931545" y="97155"/>
                  </a:lnTo>
                  <a:lnTo>
                    <a:pt x="941705" y="76200"/>
                  </a:lnTo>
                  <a:lnTo>
                    <a:pt x="951864" y="55880"/>
                  </a:lnTo>
                  <a:lnTo>
                    <a:pt x="981075" y="1905"/>
                  </a:lnTo>
                  <a:lnTo>
                    <a:pt x="944880" y="635"/>
                  </a:lnTo>
                  <a:lnTo>
                    <a:pt x="908050" y="0"/>
                  </a:lnTo>
                  <a:close/>
                </a:path>
              </a:pathLst>
            </a:custGeom>
            <a:solidFill>
              <a:srgbClr val="409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611244" y="3048634"/>
              <a:ext cx="801370" cy="1272540"/>
            </a:xfrm>
            <a:custGeom>
              <a:avLst/>
              <a:gdLst/>
              <a:ahLst/>
              <a:cxnLst/>
              <a:rect l="l" t="t" r="r" b="b"/>
              <a:pathLst>
                <a:path w="801370" h="1272539">
                  <a:moveTo>
                    <a:pt x="736600" y="0"/>
                  </a:moveTo>
                  <a:lnTo>
                    <a:pt x="690244" y="10794"/>
                  </a:lnTo>
                  <a:lnTo>
                    <a:pt x="645159" y="24129"/>
                  </a:lnTo>
                  <a:lnTo>
                    <a:pt x="600075" y="39369"/>
                  </a:lnTo>
                  <a:lnTo>
                    <a:pt x="556259" y="57150"/>
                  </a:lnTo>
                  <a:lnTo>
                    <a:pt x="513079" y="76835"/>
                  </a:lnTo>
                  <a:lnTo>
                    <a:pt x="471169" y="99060"/>
                  </a:lnTo>
                  <a:lnTo>
                    <a:pt x="430529" y="123189"/>
                  </a:lnTo>
                  <a:lnTo>
                    <a:pt x="390525" y="149860"/>
                  </a:lnTo>
                  <a:lnTo>
                    <a:pt x="352425" y="178435"/>
                  </a:lnTo>
                  <a:lnTo>
                    <a:pt x="314959" y="209550"/>
                  </a:lnTo>
                  <a:lnTo>
                    <a:pt x="279400" y="242569"/>
                  </a:lnTo>
                  <a:lnTo>
                    <a:pt x="245744" y="277494"/>
                  </a:lnTo>
                  <a:lnTo>
                    <a:pt x="213359" y="314325"/>
                  </a:lnTo>
                  <a:lnTo>
                    <a:pt x="182244" y="353060"/>
                  </a:lnTo>
                  <a:lnTo>
                    <a:pt x="153669" y="394335"/>
                  </a:lnTo>
                  <a:lnTo>
                    <a:pt x="127000" y="437514"/>
                  </a:lnTo>
                  <a:lnTo>
                    <a:pt x="102234" y="481964"/>
                  </a:lnTo>
                  <a:lnTo>
                    <a:pt x="80644" y="527050"/>
                  </a:lnTo>
                  <a:lnTo>
                    <a:pt x="61594" y="572769"/>
                  </a:lnTo>
                  <a:lnTo>
                    <a:pt x="45084" y="619125"/>
                  </a:lnTo>
                  <a:lnTo>
                    <a:pt x="31114" y="666114"/>
                  </a:lnTo>
                  <a:lnTo>
                    <a:pt x="19684" y="713104"/>
                  </a:lnTo>
                  <a:lnTo>
                    <a:pt x="10794" y="760729"/>
                  </a:lnTo>
                  <a:lnTo>
                    <a:pt x="4444" y="808354"/>
                  </a:lnTo>
                  <a:lnTo>
                    <a:pt x="634" y="855979"/>
                  </a:lnTo>
                  <a:lnTo>
                    <a:pt x="0" y="903604"/>
                  </a:lnTo>
                  <a:lnTo>
                    <a:pt x="634" y="951229"/>
                  </a:lnTo>
                  <a:lnTo>
                    <a:pt x="4444" y="998854"/>
                  </a:lnTo>
                  <a:lnTo>
                    <a:pt x="10794" y="1045844"/>
                  </a:lnTo>
                  <a:lnTo>
                    <a:pt x="19050" y="1092200"/>
                  </a:lnTo>
                  <a:lnTo>
                    <a:pt x="29844" y="1138554"/>
                  </a:lnTo>
                  <a:lnTo>
                    <a:pt x="43179" y="1183639"/>
                  </a:lnTo>
                  <a:lnTo>
                    <a:pt x="58419" y="1228725"/>
                  </a:lnTo>
                  <a:lnTo>
                    <a:pt x="76200" y="1272539"/>
                  </a:lnTo>
                  <a:lnTo>
                    <a:pt x="107950" y="1231264"/>
                  </a:lnTo>
                  <a:lnTo>
                    <a:pt x="141604" y="1191894"/>
                  </a:lnTo>
                  <a:lnTo>
                    <a:pt x="177164" y="1155064"/>
                  </a:lnTo>
                  <a:lnTo>
                    <a:pt x="214629" y="1119504"/>
                  </a:lnTo>
                  <a:lnTo>
                    <a:pt x="252729" y="1087119"/>
                  </a:lnTo>
                  <a:lnTo>
                    <a:pt x="293369" y="1056004"/>
                  </a:lnTo>
                  <a:lnTo>
                    <a:pt x="334644" y="1027429"/>
                  </a:lnTo>
                  <a:lnTo>
                    <a:pt x="377189" y="1001394"/>
                  </a:lnTo>
                  <a:lnTo>
                    <a:pt x="421004" y="977264"/>
                  </a:lnTo>
                  <a:lnTo>
                    <a:pt x="466089" y="955675"/>
                  </a:lnTo>
                  <a:lnTo>
                    <a:pt x="511809" y="935989"/>
                  </a:lnTo>
                  <a:lnTo>
                    <a:pt x="558800" y="918844"/>
                  </a:lnTo>
                  <a:lnTo>
                    <a:pt x="605789" y="904239"/>
                  </a:lnTo>
                  <a:lnTo>
                    <a:pt x="654050" y="892175"/>
                  </a:lnTo>
                  <a:lnTo>
                    <a:pt x="702944" y="882014"/>
                  </a:lnTo>
                  <a:lnTo>
                    <a:pt x="751839" y="874394"/>
                  </a:lnTo>
                  <a:lnTo>
                    <a:pt x="801369" y="869314"/>
                  </a:lnTo>
                  <a:lnTo>
                    <a:pt x="776604" y="822960"/>
                  </a:lnTo>
                  <a:lnTo>
                    <a:pt x="753744" y="775969"/>
                  </a:lnTo>
                  <a:lnTo>
                    <a:pt x="734059" y="727710"/>
                  </a:lnTo>
                  <a:lnTo>
                    <a:pt x="716279" y="678179"/>
                  </a:lnTo>
                  <a:lnTo>
                    <a:pt x="701675" y="628014"/>
                  </a:lnTo>
                  <a:lnTo>
                    <a:pt x="688975" y="577214"/>
                  </a:lnTo>
                  <a:lnTo>
                    <a:pt x="679450" y="526414"/>
                  </a:lnTo>
                  <a:lnTo>
                    <a:pt x="672464" y="474344"/>
                  </a:lnTo>
                  <a:lnTo>
                    <a:pt x="668654" y="422275"/>
                  </a:lnTo>
                  <a:lnTo>
                    <a:pt x="667384" y="369569"/>
                  </a:lnTo>
                  <a:lnTo>
                    <a:pt x="667384" y="351154"/>
                  </a:lnTo>
                  <a:lnTo>
                    <a:pt x="669289" y="284479"/>
                  </a:lnTo>
                  <a:lnTo>
                    <a:pt x="673734" y="236219"/>
                  </a:lnTo>
                  <a:lnTo>
                    <a:pt x="680719" y="187960"/>
                  </a:lnTo>
                  <a:lnTo>
                    <a:pt x="690244" y="140969"/>
                  </a:lnTo>
                  <a:lnTo>
                    <a:pt x="702944" y="93344"/>
                  </a:lnTo>
                  <a:lnTo>
                    <a:pt x="718184" y="46989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13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410074" y="293306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11429" y="0"/>
                  </a:moveTo>
                  <a:lnTo>
                    <a:pt x="10795" y="0"/>
                  </a:lnTo>
                  <a:lnTo>
                    <a:pt x="6985" y="6985"/>
                  </a:lnTo>
                  <a:lnTo>
                    <a:pt x="3175" y="13335"/>
                  </a:lnTo>
                  <a:lnTo>
                    <a:pt x="0" y="203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37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388802" y="293179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5397" y="22406"/>
                  </a:moveTo>
                  <a:lnTo>
                    <a:pt x="3492" y="25400"/>
                  </a:lnTo>
                  <a:lnTo>
                    <a:pt x="0" y="32384"/>
                  </a:lnTo>
                  <a:lnTo>
                    <a:pt x="5397" y="22406"/>
                  </a:lnTo>
                  <a:close/>
                </a:path>
                <a:path w="32385" h="32385">
                  <a:moveTo>
                    <a:pt x="22965" y="17229"/>
                  </a:moveTo>
                  <a:lnTo>
                    <a:pt x="20637" y="20954"/>
                  </a:lnTo>
                  <a:lnTo>
                    <a:pt x="14287" y="32384"/>
                  </a:lnTo>
                  <a:lnTo>
                    <a:pt x="21272" y="20954"/>
                  </a:lnTo>
                  <a:lnTo>
                    <a:pt x="22965" y="17229"/>
                  </a:lnTo>
                  <a:close/>
                </a:path>
                <a:path w="32385" h="32385">
                  <a:moveTo>
                    <a:pt x="11767" y="10754"/>
                  </a:moveTo>
                  <a:lnTo>
                    <a:pt x="9940" y="13969"/>
                  </a:lnTo>
                  <a:lnTo>
                    <a:pt x="5397" y="22406"/>
                  </a:lnTo>
                  <a:lnTo>
                    <a:pt x="7937" y="18414"/>
                  </a:lnTo>
                  <a:lnTo>
                    <a:pt x="11767" y="10754"/>
                  </a:lnTo>
                  <a:close/>
                </a:path>
                <a:path w="32385" h="32385">
                  <a:moveTo>
                    <a:pt x="26657" y="10754"/>
                  </a:moveTo>
                  <a:lnTo>
                    <a:pt x="24447" y="13969"/>
                  </a:lnTo>
                  <a:lnTo>
                    <a:pt x="22965" y="17229"/>
                  </a:lnTo>
                  <a:lnTo>
                    <a:pt x="23812" y="15875"/>
                  </a:lnTo>
                  <a:lnTo>
                    <a:pt x="26657" y="10754"/>
                  </a:lnTo>
                  <a:close/>
                </a:path>
                <a:path w="32385" h="32385">
                  <a:moveTo>
                    <a:pt x="17462" y="0"/>
                  </a:moveTo>
                  <a:lnTo>
                    <a:pt x="13017" y="8255"/>
                  </a:lnTo>
                  <a:lnTo>
                    <a:pt x="11767" y="10754"/>
                  </a:lnTo>
                  <a:lnTo>
                    <a:pt x="26987" y="10159"/>
                  </a:lnTo>
                  <a:lnTo>
                    <a:pt x="28257" y="7619"/>
                  </a:lnTo>
                  <a:lnTo>
                    <a:pt x="32067" y="634"/>
                  </a:lnTo>
                  <a:lnTo>
                    <a:pt x="17462" y="0"/>
                  </a:lnTo>
                  <a:close/>
                </a:path>
              </a:pathLst>
            </a:custGeom>
            <a:solidFill>
              <a:srgbClr val="156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278629" y="3381375"/>
              <a:ext cx="140335" cy="536575"/>
            </a:xfrm>
            <a:custGeom>
              <a:avLst/>
              <a:gdLst/>
              <a:ahLst/>
              <a:cxnLst/>
              <a:rect l="l" t="t" r="r" b="b"/>
              <a:pathLst>
                <a:path w="140335" h="536575">
                  <a:moveTo>
                    <a:pt x="635" y="0"/>
                  </a:moveTo>
                  <a:lnTo>
                    <a:pt x="0" y="9525"/>
                  </a:lnTo>
                  <a:lnTo>
                    <a:pt x="0" y="36829"/>
                  </a:lnTo>
                  <a:lnTo>
                    <a:pt x="1270" y="89535"/>
                  </a:lnTo>
                  <a:lnTo>
                    <a:pt x="5080" y="141604"/>
                  </a:lnTo>
                  <a:lnTo>
                    <a:pt x="12065" y="193675"/>
                  </a:lnTo>
                  <a:lnTo>
                    <a:pt x="21590" y="244475"/>
                  </a:lnTo>
                  <a:lnTo>
                    <a:pt x="34290" y="295275"/>
                  </a:lnTo>
                  <a:lnTo>
                    <a:pt x="48895" y="345439"/>
                  </a:lnTo>
                  <a:lnTo>
                    <a:pt x="66675" y="394970"/>
                  </a:lnTo>
                  <a:lnTo>
                    <a:pt x="86360" y="443229"/>
                  </a:lnTo>
                  <a:lnTo>
                    <a:pt x="109220" y="490220"/>
                  </a:lnTo>
                  <a:lnTo>
                    <a:pt x="133985" y="536575"/>
                  </a:lnTo>
                  <a:lnTo>
                    <a:pt x="140335" y="535939"/>
                  </a:lnTo>
                  <a:lnTo>
                    <a:pt x="114935" y="488950"/>
                  </a:lnTo>
                  <a:lnTo>
                    <a:pt x="91440" y="440054"/>
                  </a:lnTo>
                  <a:lnTo>
                    <a:pt x="71120" y="389889"/>
                  </a:lnTo>
                  <a:lnTo>
                    <a:pt x="53340" y="338454"/>
                  </a:lnTo>
                  <a:lnTo>
                    <a:pt x="38100" y="285114"/>
                  </a:lnTo>
                  <a:lnTo>
                    <a:pt x="26670" y="236854"/>
                  </a:lnTo>
                  <a:lnTo>
                    <a:pt x="17145" y="188595"/>
                  </a:lnTo>
                  <a:lnTo>
                    <a:pt x="9525" y="140970"/>
                  </a:lnTo>
                  <a:lnTo>
                    <a:pt x="4445" y="93979"/>
                  </a:lnTo>
                  <a:lnTo>
                    <a:pt x="1270" y="4698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90924" y="4335144"/>
              <a:ext cx="143510" cy="252094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3655694" y="4414519"/>
              <a:ext cx="758190" cy="455930"/>
            </a:xfrm>
            <a:custGeom>
              <a:avLst/>
              <a:gdLst/>
              <a:ahLst/>
              <a:cxnLst/>
              <a:rect l="l" t="t" r="r" b="b"/>
              <a:pathLst>
                <a:path w="758189" h="455929">
                  <a:moveTo>
                    <a:pt x="79375" y="0"/>
                  </a:moveTo>
                  <a:lnTo>
                    <a:pt x="55244" y="42545"/>
                  </a:lnTo>
                  <a:lnTo>
                    <a:pt x="34925" y="85090"/>
                  </a:lnTo>
                  <a:lnTo>
                    <a:pt x="16509" y="128270"/>
                  </a:lnTo>
                  <a:lnTo>
                    <a:pt x="0" y="172085"/>
                  </a:lnTo>
                  <a:lnTo>
                    <a:pt x="31750" y="201295"/>
                  </a:lnTo>
                  <a:lnTo>
                    <a:pt x="66039" y="229870"/>
                  </a:lnTo>
                  <a:lnTo>
                    <a:pt x="102234" y="256540"/>
                  </a:lnTo>
                  <a:lnTo>
                    <a:pt x="141604" y="281305"/>
                  </a:lnTo>
                  <a:lnTo>
                    <a:pt x="182879" y="305435"/>
                  </a:lnTo>
                  <a:lnTo>
                    <a:pt x="226694" y="327025"/>
                  </a:lnTo>
                  <a:lnTo>
                    <a:pt x="273684" y="347345"/>
                  </a:lnTo>
                  <a:lnTo>
                    <a:pt x="323214" y="366395"/>
                  </a:lnTo>
                  <a:lnTo>
                    <a:pt x="371475" y="382270"/>
                  </a:lnTo>
                  <a:lnTo>
                    <a:pt x="419734" y="396240"/>
                  </a:lnTo>
                  <a:lnTo>
                    <a:pt x="467994" y="409575"/>
                  </a:lnTo>
                  <a:lnTo>
                    <a:pt x="516254" y="421005"/>
                  </a:lnTo>
                  <a:lnTo>
                    <a:pt x="564514" y="431165"/>
                  </a:lnTo>
                  <a:lnTo>
                    <a:pt x="612775" y="440055"/>
                  </a:lnTo>
                  <a:lnTo>
                    <a:pt x="661669" y="447040"/>
                  </a:lnTo>
                  <a:lnTo>
                    <a:pt x="709294" y="452120"/>
                  </a:lnTo>
                  <a:lnTo>
                    <a:pt x="757554" y="455930"/>
                  </a:lnTo>
                  <a:lnTo>
                    <a:pt x="758189" y="454660"/>
                  </a:lnTo>
                  <a:lnTo>
                    <a:pt x="707389" y="446405"/>
                  </a:lnTo>
                  <a:lnTo>
                    <a:pt x="656589" y="435610"/>
                  </a:lnTo>
                  <a:lnTo>
                    <a:pt x="607059" y="421005"/>
                  </a:lnTo>
                  <a:lnTo>
                    <a:pt x="556894" y="404495"/>
                  </a:lnTo>
                  <a:lnTo>
                    <a:pt x="508000" y="384175"/>
                  </a:lnTo>
                  <a:lnTo>
                    <a:pt x="459739" y="361315"/>
                  </a:lnTo>
                  <a:lnTo>
                    <a:pt x="412114" y="335280"/>
                  </a:lnTo>
                  <a:lnTo>
                    <a:pt x="370204" y="309245"/>
                  </a:lnTo>
                  <a:lnTo>
                    <a:pt x="330200" y="281305"/>
                  </a:lnTo>
                  <a:lnTo>
                    <a:pt x="291464" y="251460"/>
                  </a:lnTo>
                  <a:lnTo>
                    <a:pt x="255269" y="219710"/>
                  </a:lnTo>
                  <a:lnTo>
                    <a:pt x="220979" y="186690"/>
                  </a:lnTo>
                  <a:lnTo>
                    <a:pt x="188594" y="151765"/>
                  </a:lnTo>
                  <a:lnTo>
                    <a:pt x="158114" y="115570"/>
                  </a:lnTo>
                  <a:lnTo>
                    <a:pt x="129539" y="78105"/>
                  </a:lnTo>
                  <a:lnTo>
                    <a:pt x="103504" y="39370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2A8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693794" y="3930650"/>
              <a:ext cx="747395" cy="484505"/>
            </a:xfrm>
            <a:custGeom>
              <a:avLst/>
              <a:gdLst/>
              <a:ahLst/>
              <a:cxnLst/>
              <a:rect l="l" t="t" r="r" b="b"/>
              <a:pathLst>
                <a:path w="747395" h="484504">
                  <a:moveTo>
                    <a:pt x="726439" y="0"/>
                  </a:moveTo>
                  <a:lnTo>
                    <a:pt x="676909" y="5079"/>
                  </a:lnTo>
                  <a:lnTo>
                    <a:pt x="627379" y="12064"/>
                  </a:lnTo>
                  <a:lnTo>
                    <a:pt x="578484" y="22225"/>
                  </a:lnTo>
                  <a:lnTo>
                    <a:pt x="530225" y="34289"/>
                  </a:lnTo>
                  <a:lnTo>
                    <a:pt x="482600" y="48895"/>
                  </a:lnTo>
                  <a:lnTo>
                    <a:pt x="435609" y="66039"/>
                  </a:lnTo>
                  <a:lnTo>
                    <a:pt x="389889" y="85089"/>
                  </a:lnTo>
                  <a:lnTo>
                    <a:pt x="344804" y="107314"/>
                  </a:lnTo>
                  <a:lnTo>
                    <a:pt x="300989" y="131445"/>
                  </a:lnTo>
                  <a:lnTo>
                    <a:pt x="257809" y="157479"/>
                  </a:lnTo>
                  <a:lnTo>
                    <a:pt x="216534" y="186054"/>
                  </a:lnTo>
                  <a:lnTo>
                    <a:pt x="176529" y="217170"/>
                  </a:lnTo>
                  <a:lnTo>
                    <a:pt x="137794" y="250189"/>
                  </a:lnTo>
                  <a:lnTo>
                    <a:pt x="100329" y="285750"/>
                  </a:lnTo>
                  <a:lnTo>
                    <a:pt x="65404" y="323214"/>
                  </a:lnTo>
                  <a:lnTo>
                    <a:pt x="31750" y="363220"/>
                  </a:lnTo>
                  <a:lnTo>
                    <a:pt x="0" y="404494"/>
                  </a:lnTo>
                  <a:lnTo>
                    <a:pt x="19050" y="445135"/>
                  </a:lnTo>
                  <a:lnTo>
                    <a:pt x="40639" y="484505"/>
                  </a:lnTo>
                  <a:lnTo>
                    <a:pt x="67309" y="441325"/>
                  </a:lnTo>
                  <a:lnTo>
                    <a:pt x="96519" y="400050"/>
                  </a:lnTo>
                  <a:lnTo>
                    <a:pt x="127000" y="360679"/>
                  </a:lnTo>
                  <a:lnTo>
                    <a:pt x="160019" y="323850"/>
                  </a:lnTo>
                  <a:lnTo>
                    <a:pt x="194309" y="288925"/>
                  </a:lnTo>
                  <a:lnTo>
                    <a:pt x="229869" y="255904"/>
                  </a:lnTo>
                  <a:lnTo>
                    <a:pt x="267334" y="225425"/>
                  </a:lnTo>
                  <a:lnTo>
                    <a:pt x="306069" y="196850"/>
                  </a:lnTo>
                  <a:lnTo>
                    <a:pt x="346075" y="170179"/>
                  </a:lnTo>
                  <a:lnTo>
                    <a:pt x="387350" y="146050"/>
                  </a:lnTo>
                  <a:lnTo>
                    <a:pt x="429259" y="123825"/>
                  </a:lnTo>
                  <a:lnTo>
                    <a:pt x="472439" y="104139"/>
                  </a:lnTo>
                  <a:lnTo>
                    <a:pt x="516889" y="86360"/>
                  </a:lnTo>
                  <a:lnTo>
                    <a:pt x="561975" y="71120"/>
                  </a:lnTo>
                  <a:lnTo>
                    <a:pt x="607059" y="57785"/>
                  </a:lnTo>
                  <a:lnTo>
                    <a:pt x="653414" y="47625"/>
                  </a:lnTo>
                  <a:lnTo>
                    <a:pt x="700404" y="39370"/>
                  </a:lnTo>
                  <a:lnTo>
                    <a:pt x="747394" y="33654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23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734434" y="3963669"/>
              <a:ext cx="1346835" cy="905510"/>
            </a:xfrm>
            <a:custGeom>
              <a:avLst/>
              <a:gdLst/>
              <a:ahLst/>
              <a:cxnLst/>
              <a:rect l="l" t="t" r="r" b="b"/>
              <a:pathLst>
                <a:path w="1346835" h="905510">
                  <a:moveTo>
                    <a:pt x="706754" y="0"/>
                  </a:moveTo>
                  <a:lnTo>
                    <a:pt x="659764" y="5714"/>
                  </a:lnTo>
                  <a:lnTo>
                    <a:pt x="612775" y="13969"/>
                  </a:lnTo>
                  <a:lnTo>
                    <a:pt x="566419" y="24129"/>
                  </a:lnTo>
                  <a:lnTo>
                    <a:pt x="521335" y="37464"/>
                  </a:lnTo>
                  <a:lnTo>
                    <a:pt x="476250" y="52704"/>
                  </a:lnTo>
                  <a:lnTo>
                    <a:pt x="431800" y="70484"/>
                  </a:lnTo>
                  <a:lnTo>
                    <a:pt x="388619" y="90169"/>
                  </a:lnTo>
                  <a:lnTo>
                    <a:pt x="346710" y="112394"/>
                  </a:lnTo>
                  <a:lnTo>
                    <a:pt x="305435" y="136525"/>
                  </a:lnTo>
                  <a:lnTo>
                    <a:pt x="265429" y="163194"/>
                  </a:lnTo>
                  <a:lnTo>
                    <a:pt x="226694" y="191769"/>
                  </a:lnTo>
                  <a:lnTo>
                    <a:pt x="189229" y="222250"/>
                  </a:lnTo>
                  <a:lnTo>
                    <a:pt x="153669" y="255269"/>
                  </a:lnTo>
                  <a:lnTo>
                    <a:pt x="119379" y="290194"/>
                  </a:lnTo>
                  <a:lnTo>
                    <a:pt x="86360" y="327025"/>
                  </a:lnTo>
                  <a:lnTo>
                    <a:pt x="55879" y="366394"/>
                  </a:lnTo>
                  <a:lnTo>
                    <a:pt x="26669" y="407669"/>
                  </a:lnTo>
                  <a:lnTo>
                    <a:pt x="0" y="450849"/>
                  </a:lnTo>
                  <a:lnTo>
                    <a:pt x="24129" y="490219"/>
                  </a:lnTo>
                  <a:lnTo>
                    <a:pt x="50164" y="528954"/>
                  </a:lnTo>
                  <a:lnTo>
                    <a:pt x="78739" y="566419"/>
                  </a:lnTo>
                  <a:lnTo>
                    <a:pt x="109219" y="602614"/>
                  </a:lnTo>
                  <a:lnTo>
                    <a:pt x="141604" y="637539"/>
                  </a:lnTo>
                  <a:lnTo>
                    <a:pt x="175894" y="670559"/>
                  </a:lnTo>
                  <a:lnTo>
                    <a:pt x="212089" y="702309"/>
                  </a:lnTo>
                  <a:lnTo>
                    <a:pt x="250825" y="732154"/>
                  </a:lnTo>
                  <a:lnTo>
                    <a:pt x="290829" y="760094"/>
                  </a:lnTo>
                  <a:lnTo>
                    <a:pt x="332739" y="786129"/>
                  </a:lnTo>
                  <a:lnTo>
                    <a:pt x="380364" y="812164"/>
                  </a:lnTo>
                  <a:lnTo>
                    <a:pt x="428625" y="835024"/>
                  </a:lnTo>
                  <a:lnTo>
                    <a:pt x="477519" y="855344"/>
                  </a:lnTo>
                  <a:lnTo>
                    <a:pt x="527685" y="871854"/>
                  </a:lnTo>
                  <a:lnTo>
                    <a:pt x="577214" y="886459"/>
                  </a:lnTo>
                  <a:lnTo>
                    <a:pt x="628014" y="897254"/>
                  </a:lnTo>
                  <a:lnTo>
                    <a:pt x="678814" y="905509"/>
                  </a:lnTo>
                  <a:lnTo>
                    <a:pt x="706754" y="861694"/>
                  </a:lnTo>
                  <a:lnTo>
                    <a:pt x="735964" y="819149"/>
                  </a:lnTo>
                  <a:lnTo>
                    <a:pt x="767714" y="779779"/>
                  </a:lnTo>
                  <a:lnTo>
                    <a:pt x="800735" y="741679"/>
                  </a:lnTo>
                  <a:lnTo>
                    <a:pt x="835025" y="705484"/>
                  </a:lnTo>
                  <a:lnTo>
                    <a:pt x="871854" y="671829"/>
                  </a:lnTo>
                  <a:lnTo>
                    <a:pt x="909319" y="640079"/>
                  </a:lnTo>
                  <a:lnTo>
                    <a:pt x="948689" y="610234"/>
                  </a:lnTo>
                  <a:lnTo>
                    <a:pt x="988694" y="582929"/>
                  </a:lnTo>
                  <a:lnTo>
                    <a:pt x="1030604" y="557529"/>
                  </a:lnTo>
                  <a:lnTo>
                    <a:pt x="1073150" y="534034"/>
                  </a:lnTo>
                  <a:lnTo>
                    <a:pt x="1116329" y="513079"/>
                  </a:lnTo>
                  <a:lnTo>
                    <a:pt x="1161414" y="494029"/>
                  </a:lnTo>
                  <a:lnTo>
                    <a:pt x="1206500" y="477519"/>
                  </a:lnTo>
                  <a:lnTo>
                    <a:pt x="1252854" y="462914"/>
                  </a:lnTo>
                  <a:lnTo>
                    <a:pt x="1299844" y="450849"/>
                  </a:lnTo>
                  <a:lnTo>
                    <a:pt x="1346835" y="440689"/>
                  </a:lnTo>
                  <a:lnTo>
                    <a:pt x="1299844" y="429894"/>
                  </a:lnTo>
                  <a:lnTo>
                    <a:pt x="1252854" y="415924"/>
                  </a:lnTo>
                  <a:lnTo>
                    <a:pt x="1206500" y="399414"/>
                  </a:lnTo>
                  <a:lnTo>
                    <a:pt x="1160144" y="379729"/>
                  </a:lnTo>
                  <a:lnTo>
                    <a:pt x="1115060" y="358139"/>
                  </a:lnTo>
                  <a:lnTo>
                    <a:pt x="1070610" y="333375"/>
                  </a:lnTo>
                  <a:lnTo>
                    <a:pt x="984250" y="279400"/>
                  </a:lnTo>
                  <a:lnTo>
                    <a:pt x="942975" y="250189"/>
                  </a:lnTo>
                  <a:lnTo>
                    <a:pt x="902969" y="219075"/>
                  </a:lnTo>
                  <a:lnTo>
                    <a:pt x="865504" y="186054"/>
                  </a:lnTo>
                  <a:lnTo>
                    <a:pt x="829944" y="151764"/>
                  </a:lnTo>
                  <a:lnTo>
                    <a:pt x="795654" y="115569"/>
                  </a:lnTo>
                  <a:lnTo>
                    <a:pt x="763904" y="78104"/>
                  </a:lnTo>
                  <a:lnTo>
                    <a:pt x="734694" y="40004"/>
                  </a:lnTo>
                  <a:lnTo>
                    <a:pt x="706754" y="0"/>
                  </a:lnTo>
                  <a:close/>
                </a:path>
              </a:pathLst>
            </a:custGeom>
            <a:solidFill>
              <a:srgbClr val="22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762499" y="4271010"/>
              <a:ext cx="353060" cy="133985"/>
            </a:xfrm>
            <a:custGeom>
              <a:avLst/>
              <a:gdLst/>
              <a:ahLst/>
              <a:cxnLst/>
              <a:rect l="l" t="t" r="r" b="b"/>
              <a:pathLst>
                <a:path w="353060" h="133985">
                  <a:moveTo>
                    <a:pt x="0" y="0"/>
                  </a:moveTo>
                  <a:lnTo>
                    <a:pt x="42545" y="26669"/>
                  </a:lnTo>
                  <a:lnTo>
                    <a:pt x="86995" y="51434"/>
                  </a:lnTo>
                  <a:lnTo>
                    <a:pt x="132079" y="73025"/>
                  </a:lnTo>
                  <a:lnTo>
                    <a:pt x="178435" y="92709"/>
                  </a:lnTo>
                  <a:lnTo>
                    <a:pt x="224789" y="109219"/>
                  </a:lnTo>
                  <a:lnTo>
                    <a:pt x="271779" y="123189"/>
                  </a:lnTo>
                  <a:lnTo>
                    <a:pt x="318770" y="133984"/>
                  </a:lnTo>
                  <a:lnTo>
                    <a:pt x="353060" y="128904"/>
                  </a:lnTo>
                  <a:lnTo>
                    <a:pt x="302260" y="119379"/>
                  </a:lnTo>
                  <a:lnTo>
                    <a:pt x="251460" y="106679"/>
                  </a:lnTo>
                  <a:lnTo>
                    <a:pt x="201295" y="92075"/>
                  </a:lnTo>
                  <a:lnTo>
                    <a:pt x="151129" y="74294"/>
                  </a:lnTo>
                  <a:lnTo>
                    <a:pt x="102235" y="53975"/>
                  </a:lnTo>
                  <a:lnTo>
                    <a:pt x="53975" y="30479"/>
                  </a:lnTo>
                  <a:lnTo>
                    <a:pt x="635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420869" y="3930014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4">
                  <a:moveTo>
                    <a:pt x="6350" y="0"/>
                  </a:moveTo>
                  <a:lnTo>
                    <a:pt x="0" y="0"/>
                  </a:lnTo>
                  <a:lnTo>
                    <a:pt x="5079" y="8255"/>
                  </a:lnTo>
                  <a:lnTo>
                    <a:pt x="10159" y="17145"/>
                  </a:lnTo>
                  <a:lnTo>
                    <a:pt x="15875" y="25400"/>
                  </a:lnTo>
                  <a:lnTo>
                    <a:pt x="20954" y="33655"/>
                  </a:lnTo>
                  <a:lnTo>
                    <a:pt x="27304" y="33020"/>
                  </a:lnTo>
                  <a:lnTo>
                    <a:pt x="22225" y="24764"/>
                  </a:lnTo>
                  <a:lnTo>
                    <a:pt x="16509" y="165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441824" y="3963034"/>
              <a:ext cx="686435" cy="436245"/>
            </a:xfrm>
            <a:custGeom>
              <a:avLst/>
              <a:gdLst/>
              <a:ahLst/>
              <a:cxnLst/>
              <a:rect l="l" t="t" r="r" b="b"/>
              <a:pathLst>
                <a:path w="686435" h="436245">
                  <a:moveTo>
                    <a:pt x="6350" y="0"/>
                  </a:moveTo>
                  <a:lnTo>
                    <a:pt x="27939" y="40639"/>
                  </a:lnTo>
                  <a:lnTo>
                    <a:pt x="57150" y="79375"/>
                  </a:lnTo>
                  <a:lnTo>
                    <a:pt x="88900" y="116204"/>
                  </a:lnTo>
                  <a:lnTo>
                    <a:pt x="123189" y="152400"/>
                  </a:lnTo>
                  <a:lnTo>
                    <a:pt x="158750" y="186689"/>
                  </a:lnTo>
                  <a:lnTo>
                    <a:pt x="196214" y="219710"/>
                  </a:lnTo>
                  <a:lnTo>
                    <a:pt x="236220" y="250825"/>
                  </a:lnTo>
                  <a:lnTo>
                    <a:pt x="277495" y="280035"/>
                  </a:lnTo>
                  <a:lnTo>
                    <a:pt x="321310" y="307339"/>
                  </a:lnTo>
                  <a:lnTo>
                    <a:pt x="375285" y="337819"/>
                  </a:lnTo>
                  <a:lnTo>
                    <a:pt x="423545" y="361314"/>
                  </a:lnTo>
                  <a:lnTo>
                    <a:pt x="472439" y="381634"/>
                  </a:lnTo>
                  <a:lnTo>
                    <a:pt x="522604" y="399414"/>
                  </a:lnTo>
                  <a:lnTo>
                    <a:pt x="572770" y="414019"/>
                  </a:lnTo>
                  <a:lnTo>
                    <a:pt x="623570" y="426719"/>
                  </a:lnTo>
                  <a:lnTo>
                    <a:pt x="674370" y="436244"/>
                  </a:lnTo>
                  <a:lnTo>
                    <a:pt x="686435" y="434339"/>
                  </a:lnTo>
                  <a:lnTo>
                    <a:pt x="633729" y="424814"/>
                  </a:lnTo>
                  <a:lnTo>
                    <a:pt x="581025" y="412114"/>
                  </a:lnTo>
                  <a:lnTo>
                    <a:pt x="529589" y="397509"/>
                  </a:lnTo>
                  <a:lnTo>
                    <a:pt x="478789" y="379094"/>
                  </a:lnTo>
                  <a:lnTo>
                    <a:pt x="428625" y="358139"/>
                  </a:lnTo>
                  <a:lnTo>
                    <a:pt x="379729" y="334644"/>
                  </a:lnTo>
                  <a:lnTo>
                    <a:pt x="332104" y="308610"/>
                  </a:lnTo>
                  <a:lnTo>
                    <a:pt x="285114" y="279400"/>
                  </a:lnTo>
                  <a:lnTo>
                    <a:pt x="240664" y="247650"/>
                  </a:lnTo>
                  <a:lnTo>
                    <a:pt x="201929" y="217169"/>
                  </a:lnTo>
                  <a:lnTo>
                    <a:pt x="164464" y="185419"/>
                  </a:lnTo>
                  <a:lnTo>
                    <a:pt x="128904" y="151129"/>
                  </a:lnTo>
                  <a:lnTo>
                    <a:pt x="95250" y="115569"/>
                  </a:lnTo>
                  <a:lnTo>
                    <a:pt x="64135" y="78739"/>
                  </a:lnTo>
                  <a:lnTo>
                    <a:pt x="34289" y="400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27854" y="4411979"/>
              <a:ext cx="878205" cy="461009"/>
            </a:xfrm>
            <a:custGeom>
              <a:avLst/>
              <a:gdLst/>
              <a:ahLst/>
              <a:cxnLst/>
              <a:rect l="l" t="t" r="r" b="b"/>
              <a:pathLst>
                <a:path w="878204" h="461010">
                  <a:moveTo>
                    <a:pt x="292734" y="439419"/>
                  </a:moveTo>
                  <a:lnTo>
                    <a:pt x="43180" y="439419"/>
                  </a:lnTo>
                  <a:lnTo>
                    <a:pt x="31115" y="460374"/>
                  </a:lnTo>
                  <a:lnTo>
                    <a:pt x="66675" y="461009"/>
                  </a:lnTo>
                  <a:lnTo>
                    <a:pt x="116840" y="459739"/>
                  </a:lnTo>
                  <a:lnTo>
                    <a:pt x="166370" y="457199"/>
                  </a:lnTo>
                  <a:lnTo>
                    <a:pt x="215900" y="452119"/>
                  </a:lnTo>
                  <a:lnTo>
                    <a:pt x="264160" y="445134"/>
                  </a:lnTo>
                  <a:lnTo>
                    <a:pt x="292734" y="439419"/>
                  </a:lnTo>
                  <a:close/>
                </a:path>
                <a:path w="878204" h="461010">
                  <a:moveTo>
                    <a:pt x="496570" y="49529"/>
                  </a:moveTo>
                  <a:lnTo>
                    <a:pt x="450850" y="67309"/>
                  </a:lnTo>
                  <a:lnTo>
                    <a:pt x="405765" y="87629"/>
                  </a:lnTo>
                  <a:lnTo>
                    <a:pt x="361950" y="110489"/>
                  </a:lnTo>
                  <a:lnTo>
                    <a:pt x="318770" y="135254"/>
                  </a:lnTo>
                  <a:lnTo>
                    <a:pt x="277495" y="162559"/>
                  </a:lnTo>
                  <a:lnTo>
                    <a:pt x="237490" y="191769"/>
                  </a:lnTo>
                  <a:lnTo>
                    <a:pt x="198120" y="223519"/>
                  </a:lnTo>
                  <a:lnTo>
                    <a:pt x="160655" y="257174"/>
                  </a:lnTo>
                  <a:lnTo>
                    <a:pt x="125095" y="293369"/>
                  </a:lnTo>
                  <a:lnTo>
                    <a:pt x="90805" y="331469"/>
                  </a:lnTo>
                  <a:lnTo>
                    <a:pt x="59055" y="372109"/>
                  </a:lnTo>
                  <a:lnTo>
                    <a:pt x="28575" y="414654"/>
                  </a:lnTo>
                  <a:lnTo>
                    <a:pt x="0" y="459104"/>
                  </a:lnTo>
                  <a:lnTo>
                    <a:pt x="31115" y="460374"/>
                  </a:lnTo>
                  <a:lnTo>
                    <a:pt x="43180" y="439419"/>
                  </a:lnTo>
                  <a:lnTo>
                    <a:pt x="292734" y="439419"/>
                  </a:lnTo>
                  <a:lnTo>
                    <a:pt x="358775" y="424179"/>
                  </a:lnTo>
                  <a:lnTo>
                    <a:pt x="405130" y="410844"/>
                  </a:lnTo>
                  <a:lnTo>
                    <a:pt x="450215" y="394969"/>
                  </a:lnTo>
                  <a:lnTo>
                    <a:pt x="494030" y="377189"/>
                  </a:lnTo>
                  <a:lnTo>
                    <a:pt x="537210" y="356869"/>
                  </a:lnTo>
                  <a:lnTo>
                    <a:pt x="577850" y="334644"/>
                  </a:lnTo>
                  <a:lnTo>
                    <a:pt x="617855" y="310514"/>
                  </a:lnTo>
                  <a:lnTo>
                    <a:pt x="656590" y="283844"/>
                  </a:lnTo>
                  <a:lnTo>
                    <a:pt x="693420" y="254634"/>
                  </a:lnTo>
                  <a:lnTo>
                    <a:pt x="729615" y="223519"/>
                  </a:lnTo>
                  <a:lnTo>
                    <a:pt x="763905" y="189864"/>
                  </a:lnTo>
                  <a:lnTo>
                    <a:pt x="796925" y="153669"/>
                  </a:lnTo>
                  <a:lnTo>
                    <a:pt x="828040" y="114934"/>
                  </a:lnTo>
                  <a:lnTo>
                    <a:pt x="838633" y="90804"/>
                  </a:lnTo>
                  <a:lnTo>
                    <a:pt x="406400" y="90804"/>
                  </a:lnTo>
                  <a:lnTo>
                    <a:pt x="450850" y="68579"/>
                  </a:lnTo>
                  <a:lnTo>
                    <a:pt x="496570" y="49529"/>
                  </a:lnTo>
                  <a:close/>
                </a:path>
                <a:path w="878204" h="461010">
                  <a:moveTo>
                    <a:pt x="691515" y="0"/>
                  </a:moveTo>
                  <a:lnTo>
                    <a:pt x="641985" y="8254"/>
                  </a:lnTo>
                  <a:lnTo>
                    <a:pt x="592455" y="19684"/>
                  </a:lnTo>
                  <a:lnTo>
                    <a:pt x="544195" y="33019"/>
                  </a:lnTo>
                  <a:lnTo>
                    <a:pt x="496570" y="49529"/>
                  </a:lnTo>
                  <a:lnTo>
                    <a:pt x="450850" y="68579"/>
                  </a:lnTo>
                  <a:lnTo>
                    <a:pt x="406400" y="90804"/>
                  </a:lnTo>
                  <a:lnTo>
                    <a:pt x="838633" y="90804"/>
                  </a:lnTo>
                  <a:lnTo>
                    <a:pt x="839470" y="88899"/>
                  </a:lnTo>
                  <a:lnTo>
                    <a:pt x="851535" y="62864"/>
                  </a:lnTo>
                  <a:lnTo>
                    <a:pt x="878205" y="12064"/>
                  </a:lnTo>
                  <a:lnTo>
                    <a:pt x="805815" y="12064"/>
                  </a:lnTo>
                  <a:lnTo>
                    <a:pt x="767715" y="9524"/>
                  </a:lnTo>
                  <a:lnTo>
                    <a:pt x="729615" y="5714"/>
                  </a:lnTo>
                  <a:lnTo>
                    <a:pt x="691515" y="0"/>
                  </a:lnTo>
                  <a:close/>
                </a:path>
              </a:pathLst>
            </a:custGeom>
            <a:solidFill>
              <a:srgbClr val="2C8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20004" y="4404360"/>
              <a:ext cx="212725" cy="12318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4412614" y="4869179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39" h="1904">
                  <a:moveTo>
                    <a:pt x="635" y="0"/>
                  </a:moveTo>
                  <a:lnTo>
                    <a:pt x="0" y="1269"/>
                  </a:lnTo>
                  <a:lnTo>
                    <a:pt x="5080" y="1269"/>
                  </a:lnTo>
                  <a:lnTo>
                    <a:pt x="14605" y="1904"/>
                  </a:lnTo>
                  <a:lnTo>
                    <a:pt x="15239" y="1904"/>
                  </a:lnTo>
                  <a:lnTo>
                    <a:pt x="1016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47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413249" y="4404994"/>
              <a:ext cx="692150" cy="466725"/>
            </a:xfrm>
            <a:custGeom>
              <a:avLst/>
              <a:gdLst/>
              <a:ahLst/>
              <a:cxnLst/>
              <a:rect l="l" t="t" r="r" b="b"/>
              <a:pathLst>
                <a:path w="692150" h="466725">
                  <a:moveTo>
                    <a:pt x="668020" y="0"/>
                  </a:moveTo>
                  <a:lnTo>
                    <a:pt x="621029" y="10160"/>
                  </a:lnTo>
                  <a:lnTo>
                    <a:pt x="574039" y="22225"/>
                  </a:lnTo>
                  <a:lnTo>
                    <a:pt x="527685" y="36830"/>
                  </a:lnTo>
                  <a:lnTo>
                    <a:pt x="482600" y="53340"/>
                  </a:lnTo>
                  <a:lnTo>
                    <a:pt x="437514" y="72390"/>
                  </a:lnTo>
                  <a:lnTo>
                    <a:pt x="394335" y="93345"/>
                  </a:lnTo>
                  <a:lnTo>
                    <a:pt x="351789" y="116840"/>
                  </a:lnTo>
                  <a:lnTo>
                    <a:pt x="309879" y="142240"/>
                  </a:lnTo>
                  <a:lnTo>
                    <a:pt x="269875" y="169545"/>
                  </a:lnTo>
                  <a:lnTo>
                    <a:pt x="230504" y="199390"/>
                  </a:lnTo>
                  <a:lnTo>
                    <a:pt x="193039" y="231140"/>
                  </a:lnTo>
                  <a:lnTo>
                    <a:pt x="156210" y="264795"/>
                  </a:lnTo>
                  <a:lnTo>
                    <a:pt x="121920" y="300990"/>
                  </a:lnTo>
                  <a:lnTo>
                    <a:pt x="88900" y="339090"/>
                  </a:lnTo>
                  <a:lnTo>
                    <a:pt x="57150" y="378460"/>
                  </a:lnTo>
                  <a:lnTo>
                    <a:pt x="27939" y="421005"/>
                  </a:lnTo>
                  <a:lnTo>
                    <a:pt x="0" y="464820"/>
                  </a:lnTo>
                  <a:lnTo>
                    <a:pt x="14604" y="466725"/>
                  </a:lnTo>
                  <a:lnTo>
                    <a:pt x="43179" y="422275"/>
                  </a:lnTo>
                  <a:lnTo>
                    <a:pt x="73660" y="379730"/>
                  </a:lnTo>
                  <a:lnTo>
                    <a:pt x="105410" y="339090"/>
                  </a:lnTo>
                  <a:lnTo>
                    <a:pt x="139700" y="300990"/>
                  </a:lnTo>
                  <a:lnTo>
                    <a:pt x="175260" y="264795"/>
                  </a:lnTo>
                  <a:lnTo>
                    <a:pt x="212725" y="231140"/>
                  </a:lnTo>
                  <a:lnTo>
                    <a:pt x="252095" y="199390"/>
                  </a:lnTo>
                  <a:lnTo>
                    <a:pt x="292100" y="170180"/>
                  </a:lnTo>
                  <a:lnTo>
                    <a:pt x="333375" y="142875"/>
                  </a:lnTo>
                  <a:lnTo>
                    <a:pt x="376554" y="118110"/>
                  </a:lnTo>
                  <a:lnTo>
                    <a:pt x="420370" y="95250"/>
                  </a:lnTo>
                  <a:lnTo>
                    <a:pt x="465454" y="74930"/>
                  </a:lnTo>
                  <a:lnTo>
                    <a:pt x="511175" y="56515"/>
                  </a:lnTo>
                  <a:lnTo>
                    <a:pt x="555625" y="40640"/>
                  </a:lnTo>
                  <a:lnTo>
                    <a:pt x="600075" y="26035"/>
                  </a:lnTo>
                  <a:lnTo>
                    <a:pt x="645795" y="14605"/>
                  </a:lnTo>
                  <a:lnTo>
                    <a:pt x="692150" y="5080"/>
                  </a:lnTo>
                  <a:lnTo>
                    <a:pt x="66802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4424" y="4397375"/>
              <a:ext cx="262889" cy="64135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82034" y="4321175"/>
              <a:ext cx="112395" cy="193039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3687444" y="3917950"/>
              <a:ext cx="732790" cy="417195"/>
            </a:xfrm>
            <a:custGeom>
              <a:avLst/>
              <a:gdLst/>
              <a:ahLst/>
              <a:cxnLst/>
              <a:rect l="l" t="t" r="r" b="b"/>
              <a:pathLst>
                <a:path w="732789" h="417195">
                  <a:moveTo>
                    <a:pt x="725169" y="0"/>
                  </a:moveTo>
                  <a:lnTo>
                    <a:pt x="675639" y="5079"/>
                  </a:lnTo>
                  <a:lnTo>
                    <a:pt x="626744" y="12700"/>
                  </a:lnTo>
                  <a:lnTo>
                    <a:pt x="577850" y="22860"/>
                  </a:lnTo>
                  <a:lnTo>
                    <a:pt x="529589" y="34925"/>
                  </a:lnTo>
                  <a:lnTo>
                    <a:pt x="482600" y="49529"/>
                  </a:lnTo>
                  <a:lnTo>
                    <a:pt x="435609" y="66675"/>
                  </a:lnTo>
                  <a:lnTo>
                    <a:pt x="389889" y="86360"/>
                  </a:lnTo>
                  <a:lnTo>
                    <a:pt x="344804" y="107950"/>
                  </a:lnTo>
                  <a:lnTo>
                    <a:pt x="300989" y="132079"/>
                  </a:lnTo>
                  <a:lnTo>
                    <a:pt x="258444" y="158114"/>
                  </a:lnTo>
                  <a:lnTo>
                    <a:pt x="217169" y="186689"/>
                  </a:lnTo>
                  <a:lnTo>
                    <a:pt x="176529" y="217804"/>
                  </a:lnTo>
                  <a:lnTo>
                    <a:pt x="138429" y="250189"/>
                  </a:lnTo>
                  <a:lnTo>
                    <a:pt x="100964" y="285750"/>
                  </a:lnTo>
                  <a:lnTo>
                    <a:pt x="65404" y="322579"/>
                  </a:lnTo>
                  <a:lnTo>
                    <a:pt x="31750" y="361950"/>
                  </a:lnTo>
                  <a:lnTo>
                    <a:pt x="0" y="403225"/>
                  </a:lnTo>
                  <a:lnTo>
                    <a:pt x="6350" y="417194"/>
                  </a:lnTo>
                  <a:lnTo>
                    <a:pt x="38100" y="375920"/>
                  </a:lnTo>
                  <a:lnTo>
                    <a:pt x="71754" y="335914"/>
                  </a:lnTo>
                  <a:lnTo>
                    <a:pt x="106679" y="298450"/>
                  </a:lnTo>
                  <a:lnTo>
                    <a:pt x="144144" y="262889"/>
                  </a:lnTo>
                  <a:lnTo>
                    <a:pt x="182879" y="229870"/>
                  </a:lnTo>
                  <a:lnTo>
                    <a:pt x="222884" y="198754"/>
                  </a:lnTo>
                  <a:lnTo>
                    <a:pt x="264159" y="170179"/>
                  </a:lnTo>
                  <a:lnTo>
                    <a:pt x="307339" y="144145"/>
                  </a:lnTo>
                  <a:lnTo>
                    <a:pt x="351154" y="120014"/>
                  </a:lnTo>
                  <a:lnTo>
                    <a:pt x="396239" y="97789"/>
                  </a:lnTo>
                  <a:lnTo>
                    <a:pt x="441959" y="78739"/>
                  </a:lnTo>
                  <a:lnTo>
                    <a:pt x="488950" y="61595"/>
                  </a:lnTo>
                  <a:lnTo>
                    <a:pt x="536575" y="46989"/>
                  </a:lnTo>
                  <a:lnTo>
                    <a:pt x="584834" y="34925"/>
                  </a:lnTo>
                  <a:lnTo>
                    <a:pt x="633729" y="24764"/>
                  </a:lnTo>
                  <a:lnTo>
                    <a:pt x="683259" y="17779"/>
                  </a:lnTo>
                  <a:lnTo>
                    <a:pt x="732789" y="12700"/>
                  </a:lnTo>
                  <a:lnTo>
                    <a:pt x="725169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413249" y="391731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635"/>
                  </a:lnTo>
                  <a:lnTo>
                    <a:pt x="5079" y="9525"/>
                  </a:lnTo>
                  <a:lnTo>
                    <a:pt x="7620" y="13335"/>
                  </a:lnTo>
                  <a:lnTo>
                    <a:pt x="13970" y="133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85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947284" y="4338319"/>
              <a:ext cx="244475" cy="52705"/>
            </a:xfrm>
            <a:custGeom>
              <a:avLst/>
              <a:gdLst/>
              <a:ahLst/>
              <a:cxnLst/>
              <a:rect l="l" t="t" r="r" b="b"/>
              <a:pathLst>
                <a:path w="244475" h="52704">
                  <a:moveTo>
                    <a:pt x="0" y="0"/>
                  </a:moveTo>
                  <a:lnTo>
                    <a:pt x="46354" y="15240"/>
                  </a:lnTo>
                  <a:lnTo>
                    <a:pt x="93979" y="27940"/>
                  </a:lnTo>
                  <a:lnTo>
                    <a:pt x="142239" y="38735"/>
                  </a:lnTo>
                  <a:lnTo>
                    <a:pt x="190500" y="46990"/>
                  </a:lnTo>
                  <a:lnTo>
                    <a:pt x="240029" y="52705"/>
                  </a:lnTo>
                  <a:lnTo>
                    <a:pt x="244475" y="52070"/>
                  </a:lnTo>
                  <a:lnTo>
                    <a:pt x="195579" y="46990"/>
                  </a:lnTo>
                  <a:lnTo>
                    <a:pt x="146685" y="38735"/>
                  </a:lnTo>
                  <a:lnTo>
                    <a:pt x="97154" y="28575"/>
                  </a:lnTo>
                  <a:lnTo>
                    <a:pt x="48260" y="1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191759" y="4391025"/>
              <a:ext cx="107314" cy="4445"/>
            </a:xfrm>
            <a:custGeom>
              <a:avLst/>
              <a:gdLst/>
              <a:ahLst/>
              <a:cxnLst/>
              <a:rect l="l" t="t" r="r" b="b"/>
              <a:pathLst>
                <a:path w="107314" h="4445">
                  <a:moveTo>
                    <a:pt x="43641" y="3117"/>
                  </a:moveTo>
                  <a:lnTo>
                    <a:pt x="53339" y="3810"/>
                  </a:lnTo>
                  <a:lnTo>
                    <a:pt x="91439" y="4444"/>
                  </a:lnTo>
                  <a:lnTo>
                    <a:pt x="107314" y="4444"/>
                  </a:lnTo>
                  <a:lnTo>
                    <a:pt x="107314" y="3810"/>
                  </a:lnTo>
                  <a:lnTo>
                    <a:pt x="68579" y="3810"/>
                  </a:lnTo>
                  <a:lnTo>
                    <a:pt x="43641" y="3117"/>
                  </a:lnTo>
                  <a:close/>
                </a:path>
                <a:path w="107314" h="4445">
                  <a:moveTo>
                    <a:pt x="0" y="0"/>
                  </a:moveTo>
                  <a:lnTo>
                    <a:pt x="22860" y="1905"/>
                  </a:lnTo>
                  <a:lnTo>
                    <a:pt x="45713" y="3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299709" y="4394200"/>
              <a:ext cx="13970" cy="1270"/>
            </a:xfrm>
            <a:custGeom>
              <a:avLst/>
              <a:gdLst/>
              <a:ahLst/>
              <a:cxnLst/>
              <a:rect l="l" t="t" r="r" b="b"/>
              <a:pathLst>
                <a:path w="13970" h="1270">
                  <a:moveTo>
                    <a:pt x="139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9525" y="126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7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322569" y="43942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269" y="1269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A5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336414" y="3686175"/>
              <a:ext cx="100330" cy="229870"/>
            </a:xfrm>
            <a:custGeom>
              <a:avLst/>
              <a:gdLst/>
              <a:ahLst/>
              <a:cxnLst/>
              <a:rect l="l" t="t" r="r" b="b"/>
              <a:pathLst>
                <a:path w="100329" h="229870">
                  <a:moveTo>
                    <a:pt x="0" y="0"/>
                  </a:moveTo>
                  <a:lnTo>
                    <a:pt x="15239" y="48260"/>
                  </a:lnTo>
                  <a:lnTo>
                    <a:pt x="32385" y="95250"/>
                  </a:lnTo>
                  <a:lnTo>
                    <a:pt x="52070" y="141604"/>
                  </a:lnTo>
                  <a:lnTo>
                    <a:pt x="74295" y="186054"/>
                  </a:lnTo>
                  <a:lnTo>
                    <a:pt x="98425" y="229870"/>
                  </a:lnTo>
                  <a:lnTo>
                    <a:pt x="100330" y="229870"/>
                  </a:lnTo>
                  <a:lnTo>
                    <a:pt x="75564" y="185420"/>
                  </a:lnTo>
                  <a:lnTo>
                    <a:pt x="53339" y="139700"/>
                  </a:lnTo>
                  <a:lnTo>
                    <a:pt x="33020" y="93979"/>
                  </a:lnTo>
                  <a:lnTo>
                    <a:pt x="15875" y="46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7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444999" y="3929379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0" y="0"/>
                  </a:moveTo>
                  <a:lnTo>
                    <a:pt x="18414" y="33020"/>
                  </a:lnTo>
                  <a:lnTo>
                    <a:pt x="20320" y="32385"/>
                  </a:lnTo>
                  <a:lnTo>
                    <a:pt x="15239" y="24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464684" y="3961764"/>
              <a:ext cx="66675" cy="90805"/>
            </a:xfrm>
            <a:custGeom>
              <a:avLst/>
              <a:gdLst/>
              <a:ahLst/>
              <a:cxnLst/>
              <a:rect l="l" t="t" r="r" b="b"/>
              <a:pathLst>
                <a:path w="66675" h="90804">
                  <a:moveTo>
                    <a:pt x="0" y="0"/>
                  </a:moveTo>
                  <a:lnTo>
                    <a:pt x="31114" y="46355"/>
                  </a:lnTo>
                  <a:lnTo>
                    <a:pt x="66675" y="90805"/>
                  </a:lnTo>
                  <a:lnTo>
                    <a:pt x="52069" y="70485"/>
                  </a:lnTo>
                  <a:lnTo>
                    <a:pt x="38100" y="53339"/>
                  </a:lnTo>
                  <a:lnTo>
                    <a:pt x="25400" y="35560"/>
                  </a:lnTo>
                  <a:lnTo>
                    <a:pt x="12700" y="18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82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516754" y="4032250"/>
              <a:ext cx="205740" cy="191770"/>
            </a:xfrm>
            <a:custGeom>
              <a:avLst/>
              <a:gdLst/>
              <a:ahLst/>
              <a:cxnLst/>
              <a:rect l="l" t="t" r="r" b="b"/>
              <a:pathLst>
                <a:path w="205739" h="191770">
                  <a:moveTo>
                    <a:pt x="164329" y="161653"/>
                  </a:moveTo>
                  <a:lnTo>
                    <a:pt x="167005" y="163829"/>
                  </a:lnTo>
                  <a:lnTo>
                    <a:pt x="205740" y="191770"/>
                  </a:lnTo>
                  <a:lnTo>
                    <a:pt x="164329" y="161653"/>
                  </a:lnTo>
                  <a:close/>
                </a:path>
                <a:path w="205739" h="191770">
                  <a:moveTo>
                    <a:pt x="34104" y="40747"/>
                  </a:moveTo>
                  <a:lnTo>
                    <a:pt x="48895" y="58420"/>
                  </a:lnTo>
                  <a:lnTo>
                    <a:pt x="85090" y="94614"/>
                  </a:lnTo>
                  <a:lnTo>
                    <a:pt x="123190" y="128904"/>
                  </a:lnTo>
                  <a:lnTo>
                    <a:pt x="163228" y="160810"/>
                  </a:lnTo>
                  <a:lnTo>
                    <a:pt x="129540" y="133350"/>
                  </a:lnTo>
                  <a:lnTo>
                    <a:pt x="94615" y="102235"/>
                  </a:lnTo>
                  <a:lnTo>
                    <a:pt x="60960" y="69214"/>
                  </a:lnTo>
                  <a:lnTo>
                    <a:pt x="34104" y="40747"/>
                  </a:lnTo>
                  <a:close/>
                </a:path>
                <a:path w="205739" h="191770">
                  <a:moveTo>
                    <a:pt x="0" y="0"/>
                  </a:moveTo>
                  <a:lnTo>
                    <a:pt x="29210" y="35560"/>
                  </a:lnTo>
                  <a:lnTo>
                    <a:pt x="34104" y="40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434204" y="3916044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1905" y="0"/>
                  </a:moveTo>
                  <a:lnTo>
                    <a:pt x="0" y="0"/>
                  </a:lnTo>
                  <a:lnTo>
                    <a:pt x="2540" y="4444"/>
                  </a:lnTo>
                  <a:lnTo>
                    <a:pt x="5080" y="8254"/>
                  </a:lnTo>
                  <a:lnTo>
                    <a:pt x="7620" y="12700"/>
                  </a:lnTo>
                  <a:lnTo>
                    <a:pt x="10160" y="12700"/>
                  </a:lnTo>
                  <a:lnTo>
                    <a:pt x="7620" y="8254"/>
                  </a:lnTo>
                  <a:lnTo>
                    <a:pt x="4445" y="380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F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278754" y="3968750"/>
              <a:ext cx="5715" cy="203200"/>
            </a:xfrm>
            <a:custGeom>
              <a:avLst/>
              <a:gdLst/>
              <a:ahLst/>
              <a:cxnLst/>
              <a:rect l="l" t="t" r="r" b="b"/>
              <a:pathLst>
                <a:path w="5714" h="203200">
                  <a:moveTo>
                    <a:pt x="5715" y="0"/>
                  </a:moveTo>
                  <a:lnTo>
                    <a:pt x="1270" y="51435"/>
                  </a:lnTo>
                  <a:lnTo>
                    <a:pt x="0" y="102870"/>
                  </a:lnTo>
                  <a:lnTo>
                    <a:pt x="1270" y="153670"/>
                  </a:lnTo>
                  <a:lnTo>
                    <a:pt x="4445" y="203200"/>
                  </a:lnTo>
                  <a:lnTo>
                    <a:pt x="1905" y="150495"/>
                  </a:lnTo>
                  <a:lnTo>
                    <a:pt x="1270" y="99060"/>
                  </a:lnTo>
                  <a:lnTo>
                    <a:pt x="2540" y="48260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30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411854" y="2916554"/>
              <a:ext cx="1002030" cy="1598930"/>
            </a:xfrm>
            <a:custGeom>
              <a:avLst/>
              <a:gdLst/>
              <a:ahLst/>
              <a:cxnLst/>
              <a:rect l="l" t="t" r="r" b="b"/>
              <a:pathLst>
                <a:path w="1002029" h="1598929">
                  <a:moveTo>
                    <a:pt x="941705" y="0"/>
                  </a:moveTo>
                  <a:lnTo>
                    <a:pt x="921385" y="0"/>
                  </a:lnTo>
                  <a:lnTo>
                    <a:pt x="869315" y="635"/>
                  </a:lnTo>
                  <a:lnTo>
                    <a:pt x="817245" y="3810"/>
                  </a:lnTo>
                  <a:lnTo>
                    <a:pt x="766445" y="8890"/>
                  </a:lnTo>
                  <a:lnTo>
                    <a:pt x="715645" y="15875"/>
                  </a:lnTo>
                  <a:lnTo>
                    <a:pt x="666115" y="24765"/>
                  </a:lnTo>
                  <a:lnTo>
                    <a:pt x="617855" y="36195"/>
                  </a:lnTo>
                  <a:lnTo>
                    <a:pt x="570230" y="48895"/>
                  </a:lnTo>
                  <a:lnTo>
                    <a:pt x="523875" y="64135"/>
                  </a:lnTo>
                  <a:lnTo>
                    <a:pt x="479425" y="81280"/>
                  </a:lnTo>
                  <a:lnTo>
                    <a:pt x="436880" y="100965"/>
                  </a:lnTo>
                  <a:lnTo>
                    <a:pt x="391160" y="124460"/>
                  </a:lnTo>
                  <a:lnTo>
                    <a:pt x="347980" y="151130"/>
                  </a:lnTo>
                  <a:lnTo>
                    <a:pt x="307340" y="180340"/>
                  </a:lnTo>
                  <a:lnTo>
                    <a:pt x="269240" y="211455"/>
                  </a:lnTo>
                  <a:lnTo>
                    <a:pt x="234950" y="245745"/>
                  </a:lnTo>
                  <a:lnTo>
                    <a:pt x="203200" y="282575"/>
                  </a:lnTo>
                  <a:lnTo>
                    <a:pt x="175260" y="322580"/>
                  </a:lnTo>
                  <a:lnTo>
                    <a:pt x="151130" y="364490"/>
                  </a:lnTo>
                  <a:lnTo>
                    <a:pt x="131445" y="408940"/>
                  </a:lnTo>
                  <a:lnTo>
                    <a:pt x="113665" y="454660"/>
                  </a:lnTo>
                  <a:lnTo>
                    <a:pt x="97155" y="501015"/>
                  </a:lnTo>
                  <a:lnTo>
                    <a:pt x="81915" y="548640"/>
                  </a:lnTo>
                  <a:lnTo>
                    <a:pt x="67310" y="596900"/>
                  </a:lnTo>
                  <a:lnTo>
                    <a:pt x="53975" y="645795"/>
                  </a:lnTo>
                  <a:lnTo>
                    <a:pt x="42545" y="694690"/>
                  </a:lnTo>
                  <a:lnTo>
                    <a:pt x="31750" y="744855"/>
                  </a:lnTo>
                  <a:lnTo>
                    <a:pt x="22225" y="795020"/>
                  </a:lnTo>
                  <a:lnTo>
                    <a:pt x="14605" y="845185"/>
                  </a:lnTo>
                  <a:lnTo>
                    <a:pt x="8255" y="895985"/>
                  </a:lnTo>
                  <a:lnTo>
                    <a:pt x="3810" y="946785"/>
                  </a:lnTo>
                  <a:lnTo>
                    <a:pt x="635" y="997585"/>
                  </a:lnTo>
                  <a:lnTo>
                    <a:pt x="0" y="1047750"/>
                  </a:lnTo>
                  <a:lnTo>
                    <a:pt x="635" y="1100455"/>
                  </a:lnTo>
                  <a:lnTo>
                    <a:pt x="4445" y="1152525"/>
                  </a:lnTo>
                  <a:lnTo>
                    <a:pt x="9525" y="1203960"/>
                  </a:lnTo>
                  <a:lnTo>
                    <a:pt x="17780" y="1254760"/>
                  </a:lnTo>
                  <a:lnTo>
                    <a:pt x="28575" y="1304925"/>
                  </a:lnTo>
                  <a:lnTo>
                    <a:pt x="41910" y="1354455"/>
                  </a:lnTo>
                  <a:lnTo>
                    <a:pt x="57785" y="1402080"/>
                  </a:lnTo>
                  <a:lnTo>
                    <a:pt x="76835" y="1449070"/>
                  </a:lnTo>
                  <a:lnTo>
                    <a:pt x="98425" y="1494790"/>
                  </a:lnTo>
                  <a:lnTo>
                    <a:pt x="123190" y="1539240"/>
                  </a:lnTo>
                  <a:lnTo>
                    <a:pt x="153035" y="1584325"/>
                  </a:lnTo>
                  <a:lnTo>
                    <a:pt x="163830" y="1598930"/>
                  </a:lnTo>
                  <a:lnTo>
                    <a:pt x="170180" y="1584960"/>
                  </a:lnTo>
                  <a:lnTo>
                    <a:pt x="160655" y="1572260"/>
                  </a:lnTo>
                  <a:lnTo>
                    <a:pt x="151765" y="1558925"/>
                  </a:lnTo>
                  <a:lnTo>
                    <a:pt x="110490" y="1489075"/>
                  </a:lnTo>
                  <a:lnTo>
                    <a:pt x="88900" y="1443990"/>
                  </a:lnTo>
                  <a:lnTo>
                    <a:pt x="70485" y="1397635"/>
                  </a:lnTo>
                  <a:lnTo>
                    <a:pt x="54610" y="1350645"/>
                  </a:lnTo>
                  <a:lnTo>
                    <a:pt x="41275" y="1301750"/>
                  </a:lnTo>
                  <a:lnTo>
                    <a:pt x="31115" y="1252220"/>
                  </a:lnTo>
                  <a:lnTo>
                    <a:pt x="22860" y="1202055"/>
                  </a:lnTo>
                  <a:lnTo>
                    <a:pt x="17780" y="1151255"/>
                  </a:lnTo>
                  <a:lnTo>
                    <a:pt x="13970" y="1099820"/>
                  </a:lnTo>
                  <a:lnTo>
                    <a:pt x="13335" y="1047750"/>
                  </a:lnTo>
                  <a:lnTo>
                    <a:pt x="13970" y="998220"/>
                  </a:lnTo>
                  <a:lnTo>
                    <a:pt x="17145" y="948055"/>
                  </a:lnTo>
                  <a:lnTo>
                    <a:pt x="21590" y="897255"/>
                  </a:lnTo>
                  <a:lnTo>
                    <a:pt x="27305" y="847090"/>
                  </a:lnTo>
                  <a:lnTo>
                    <a:pt x="35560" y="796925"/>
                  </a:lnTo>
                  <a:lnTo>
                    <a:pt x="44450" y="747395"/>
                  </a:lnTo>
                  <a:lnTo>
                    <a:pt x="55245" y="697865"/>
                  </a:lnTo>
                  <a:lnTo>
                    <a:pt x="67310" y="648970"/>
                  </a:lnTo>
                  <a:lnTo>
                    <a:pt x="80645" y="600075"/>
                  </a:lnTo>
                  <a:lnTo>
                    <a:pt x="94615" y="552450"/>
                  </a:lnTo>
                  <a:lnTo>
                    <a:pt x="109855" y="505460"/>
                  </a:lnTo>
                  <a:lnTo>
                    <a:pt x="126365" y="459105"/>
                  </a:lnTo>
                  <a:lnTo>
                    <a:pt x="143510" y="414020"/>
                  </a:lnTo>
                  <a:lnTo>
                    <a:pt x="163195" y="370205"/>
                  </a:lnTo>
                  <a:lnTo>
                    <a:pt x="186690" y="329565"/>
                  </a:lnTo>
                  <a:lnTo>
                    <a:pt x="213995" y="290830"/>
                  </a:lnTo>
                  <a:lnTo>
                    <a:pt x="244475" y="255270"/>
                  </a:lnTo>
                  <a:lnTo>
                    <a:pt x="278130" y="221615"/>
                  </a:lnTo>
                  <a:lnTo>
                    <a:pt x="315595" y="190500"/>
                  </a:lnTo>
                  <a:lnTo>
                    <a:pt x="354965" y="161925"/>
                  </a:lnTo>
                  <a:lnTo>
                    <a:pt x="397510" y="135890"/>
                  </a:lnTo>
                  <a:lnTo>
                    <a:pt x="442595" y="113030"/>
                  </a:lnTo>
                  <a:lnTo>
                    <a:pt x="484505" y="93980"/>
                  </a:lnTo>
                  <a:lnTo>
                    <a:pt x="528320" y="76835"/>
                  </a:lnTo>
                  <a:lnTo>
                    <a:pt x="574040" y="61595"/>
                  </a:lnTo>
                  <a:lnTo>
                    <a:pt x="621030" y="48895"/>
                  </a:lnTo>
                  <a:lnTo>
                    <a:pt x="668655" y="38100"/>
                  </a:lnTo>
                  <a:lnTo>
                    <a:pt x="718185" y="29210"/>
                  </a:lnTo>
                  <a:lnTo>
                    <a:pt x="767715" y="22225"/>
                  </a:lnTo>
                  <a:lnTo>
                    <a:pt x="818515" y="17145"/>
                  </a:lnTo>
                  <a:lnTo>
                    <a:pt x="869950" y="13970"/>
                  </a:lnTo>
                  <a:lnTo>
                    <a:pt x="921385" y="13335"/>
                  </a:lnTo>
                  <a:lnTo>
                    <a:pt x="958215" y="13970"/>
                  </a:lnTo>
                  <a:lnTo>
                    <a:pt x="994410" y="15240"/>
                  </a:lnTo>
                  <a:lnTo>
                    <a:pt x="1002030" y="1905"/>
                  </a:lnTo>
                  <a:lnTo>
                    <a:pt x="94170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421504" y="2919729"/>
              <a:ext cx="80010" cy="12700"/>
            </a:xfrm>
            <a:custGeom>
              <a:avLst/>
              <a:gdLst/>
              <a:ahLst/>
              <a:cxnLst/>
              <a:rect l="l" t="t" r="r" b="b"/>
              <a:pathLst>
                <a:path w="80010" h="12700">
                  <a:moveTo>
                    <a:pt x="7620" y="0"/>
                  </a:moveTo>
                  <a:lnTo>
                    <a:pt x="0" y="12700"/>
                  </a:lnTo>
                  <a:lnTo>
                    <a:pt x="635" y="12700"/>
                  </a:lnTo>
                  <a:lnTo>
                    <a:pt x="3810" y="7620"/>
                  </a:lnTo>
                  <a:lnTo>
                    <a:pt x="17780" y="7620"/>
                  </a:lnTo>
                  <a:lnTo>
                    <a:pt x="45720" y="6350"/>
                  </a:lnTo>
                  <a:lnTo>
                    <a:pt x="59690" y="6350"/>
                  </a:lnTo>
                  <a:lnTo>
                    <a:pt x="80010" y="6985"/>
                  </a:lnTo>
                  <a:lnTo>
                    <a:pt x="61595" y="4445"/>
                  </a:lnTo>
                  <a:lnTo>
                    <a:pt x="43815" y="3175"/>
                  </a:lnTo>
                  <a:lnTo>
                    <a:pt x="25400" y="12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21300" y="4276089"/>
              <a:ext cx="87630" cy="134620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4406264" y="2919094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69">
                  <a:moveTo>
                    <a:pt x="7620" y="0"/>
                  </a:moveTo>
                  <a:lnTo>
                    <a:pt x="0" y="13334"/>
                  </a:lnTo>
                  <a:lnTo>
                    <a:pt x="5080" y="13334"/>
                  </a:lnTo>
                  <a:lnTo>
                    <a:pt x="14605" y="13969"/>
                  </a:lnTo>
                  <a:lnTo>
                    <a:pt x="22225" y="126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85209" y="4514214"/>
              <a:ext cx="71118" cy="87630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3655694" y="4587239"/>
              <a:ext cx="757555" cy="296545"/>
            </a:xfrm>
            <a:custGeom>
              <a:avLst/>
              <a:gdLst/>
              <a:ahLst/>
              <a:cxnLst/>
              <a:rect l="l" t="t" r="r" b="b"/>
              <a:pathLst>
                <a:path w="757554" h="296545">
                  <a:moveTo>
                    <a:pt x="0" y="0"/>
                  </a:moveTo>
                  <a:lnTo>
                    <a:pt x="27304" y="43180"/>
                  </a:lnTo>
                  <a:lnTo>
                    <a:pt x="61594" y="71120"/>
                  </a:lnTo>
                  <a:lnTo>
                    <a:pt x="98425" y="97790"/>
                  </a:lnTo>
                  <a:lnTo>
                    <a:pt x="137794" y="122555"/>
                  </a:lnTo>
                  <a:lnTo>
                    <a:pt x="179069" y="146050"/>
                  </a:lnTo>
                  <a:lnTo>
                    <a:pt x="222884" y="168275"/>
                  </a:lnTo>
                  <a:lnTo>
                    <a:pt x="269875" y="187960"/>
                  </a:lnTo>
                  <a:lnTo>
                    <a:pt x="318769" y="206375"/>
                  </a:lnTo>
                  <a:lnTo>
                    <a:pt x="366394" y="222250"/>
                  </a:lnTo>
                  <a:lnTo>
                    <a:pt x="414019" y="236855"/>
                  </a:lnTo>
                  <a:lnTo>
                    <a:pt x="462279" y="249555"/>
                  </a:lnTo>
                  <a:lnTo>
                    <a:pt x="510539" y="261620"/>
                  </a:lnTo>
                  <a:lnTo>
                    <a:pt x="558164" y="271780"/>
                  </a:lnTo>
                  <a:lnTo>
                    <a:pt x="606425" y="280035"/>
                  </a:lnTo>
                  <a:lnTo>
                    <a:pt x="654684" y="287020"/>
                  </a:lnTo>
                  <a:lnTo>
                    <a:pt x="702309" y="292735"/>
                  </a:lnTo>
                  <a:lnTo>
                    <a:pt x="749934" y="296545"/>
                  </a:lnTo>
                  <a:lnTo>
                    <a:pt x="757554" y="283845"/>
                  </a:lnTo>
                  <a:lnTo>
                    <a:pt x="709294" y="280035"/>
                  </a:lnTo>
                  <a:lnTo>
                    <a:pt x="661669" y="274320"/>
                  </a:lnTo>
                  <a:lnTo>
                    <a:pt x="612775" y="267970"/>
                  </a:lnTo>
                  <a:lnTo>
                    <a:pt x="564514" y="259080"/>
                  </a:lnTo>
                  <a:lnTo>
                    <a:pt x="516254" y="248920"/>
                  </a:lnTo>
                  <a:lnTo>
                    <a:pt x="467994" y="237490"/>
                  </a:lnTo>
                  <a:lnTo>
                    <a:pt x="419734" y="224155"/>
                  </a:lnTo>
                  <a:lnTo>
                    <a:pt x="371475" y="210185"/>
                  </a:lnTo>
                  <a:lnTo>
                    <a:pt x="323214" y="194310"/>
                  </a:lnTo>
                  <a:lnTo>
                    <a:pt x="273684" y="175260"/>
                  </a:lnTo>
                  <a:lnTo>
                    <a:pt x="226694" y="154940"/>
                  </a:lnTo>
                  <a:lnTo>
                    <a:pt x="182879" y="133350"/>
                  </a:lnTo>
                  <a:lnTo>
                    <a:pt x="141604" y="109220"/>
                  </a:lnTo>
                  <a:lnTo>
                    <a:pt x="102234" y="84455"/>
                  </a:lnTo>
                  <a:lnTo>
                    <a:pt x="66039" y="57785"/>
                  </a:lnTo>
                  <a:lnTo>
                    <a:pt x="31750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420234" y="4871719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5" h="14604">
                  <a:moveTo>
                    <a:pt x="12064" y="0"/>
                  </a:moveTo>
                  <a:lnTo>
                    <a:pt x="7619" y="0"/>
                  </a:lnTo>
                  <a:lnTo>
                    <a:pt x="0" y="13335"/>
                  </a:lnTo>
                  <a:lnTo>
                    <a:pt x="32385" y="14605"/>
                  </a:lnTo>
                  <a:lnTo>
                    <a:pt x="38735" y="3175"/>
                  </a:lnTo>
                  <a:lnTo>
                    <a:pt x="25400" y="1905"/>
                  </a:lnTo>
                  <a:lnTo>
                    <a:pt x="12064" y="0"/>
                  </a:lnTo>
                  <a:close/>
                </a:path>
              </a:pathLst>
            </a:custGeom>
            <a:solidFill>
              <a:srgbClr val="494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452619" y="4533264"/>
              <a:ext cx="802640" cy="353060"/>
            </a:xfrm>
            <a:custGeom>
              <a:avLst/>
              <a:gdLst/>
              <a:ahLst/>
              <a:cxnLst/>
              <a:rect l="l" t="t" r="r" b="b"/>
              <a:pathLst>
                <a:path w="802639" h="353060">
                  <a:moveTo>
                    <a:pt x="6350" y="340995"/>
                  </a:moveTo>
                  <a:lnTo>
                    <a:pt x="0" y="352425"/>
                  </a:lnTo>
                  <a:lnTo>
                    <a:pt x="42544" y="353060"/>
                  </a:lnTo>
                  <a:lnTo>
                    <a:pt x="93344" y="351790"/>
                  </a:lnTo>
                  <a:lnTo>
                    <a:pt x="143509" y="349250"/>
                  </a:lnTo>
                  <a:lnTo>
                    <a:pt x="193039" y="344170"/>
                  </a:lnTo>
                  <a:lnTo>
                    <a:pt x="197114" y="343535"/>
                  </a:lnTo>
                  <a:lnTo>
                    <a:pt x="63500" y="343535"/>
                  </a:lnTo>
                  <a:lnTo>
                    <a:pt x="25400" y="342265"/>
                  </a:lnTo>
                  <a:lnTo>
                    <a:pt x="6350" y="340995"/>
                  </a:lnTo>
                  <a:close/>
                </a:path>
                <a:path w="802639" h="353060">
                  <a:moveTo>
                    <a:pt x="802639" y="0"/>
                  </a:moveTo>
                  <a:lnTo>
                    <a:pt x="768350" y="39370"/>
                  </a:lnTo>
                  <a:lnTo>
                    <a:pt x="734059" y="75565"/>
                  </a:lnTo>
                  <a:lnTo>
                    <a:pt x="698500" y="109220"/>
                  </a:lnTo>
                  <a:lnTo>
                    <a:pt x="661034" y="140970"/>
                  </a:lnTo>
                  <a:lnTo>
                    <a:pt x="622300" y="170180"/>
                  </a:lnTo>
                  <a:lnTo>
                    <a:pt x="582294" y="197485"/>
                  </a:lnTo>
                  <a:lnTo>
                    <a:pt x="541019" y="222250"/>
                  </a:lnTo>
                  <a:lnTo>
                    <a:pt x="498475" y="245110"/>
                  </a:lnTo>
                  <a:lnTo>
                    <a:pt x="455294" y="265430"/>
                  </a:lnTo>
                  <a:lnTo>
                    <a:pt x="410844" y="283845"/>
                  </a:lnTo>
                  <a:lnTo>
                    <a:pt x="365759" y="299720"/>
                  </a:lnTo>
                  <a:lnTo>
                    <a:pt x="319404" y="313055"/>
                  </a:lnTo>
                  <a:lnTo>
                    <a:pt x="273050" y="323850"/>
                  </a:lnTo>
                  <a:lnTo>
                    <a:pt x="226059" y="332740"/>
                  </a:lnTo>
                  <a:lnTo>
                    <a:pt x="178434" y="339090"/>
                  </a:lnTo>
                  <a:lnTo>
                    <a:pt x="130175" y="342900"/>
                  </a:lnTo>
                  <a:lnTo>
                    <a:pt x="81914" y="343535"/>
                  </a:lnTo>
                  <a:lnTo>
                    <a:pt x="197114" y="343535"/>
                  </a:lnTo>
                  <a:lnTo>
                    <a:pt x="241934" y="336550"/>
                  </a:lnTo>
                  <a:lnTo>
                    <a:pt x="290829" y="327660"/>
                  </a:lnTo>
                  <a:lnTo>
                    <a:pt x="337819" y="316230"/>
                  </a:lnTo>
                  <a:lnTo>
                    <a:pt x="384809" y="302260"/>
                  </a:lnTo>
                  <a:lnTo>
                    <a:pt x="430529" y="286385"/>
                  </a:lnTo>
                  <a:lnTo>
                    <a:pt x="474979" y="267970"/>
                  </a:lnTo>
                  <a:lnTo>
                    <a:pt x="518794" y="247650"/>
                  </a:lnTo>
                  <a:lnTo>
                    <a:pt x="561339" y="224790"/>
                  </a:lnTo>
                  <a:lnTo>
                    <a:pt x="602614" y="199390"/>
                  </a:lnTo>
                  <a:lnTo>
                    <a:pt x="643254" y="171450"/>
                  </a:lnTo>
                  <a:lnTo>
                    <a:pt x="681354" y="140970"/>
                  </a:lnTo>
                  <a:lnTo>
                    <a:pt x="718819" y="107950"/>
                  </a:lnTo>
                  <a:lnTo>
                    <a:pt x="754379" y="72390"/>
                  </a:lnTo>
                  <a:lnTo>
                    <a:pt x="788669" y="34290"/>
                  </a:lnTo>
                  <a:lnTo>
                    <a:pt x="791209" y="26035"/>
                  </a:lnTo>
                  <a:lnTo>
                    <a:pt x="791844" y="25400"/>
                  </a:lnTo>
                  <a:lnTo>
                    <a:pt x="792235" y="25400"/>
                  </a:lnTo>
                  <a:lnTo>
                    <a:pt x="795654" y="16510"/>
                  </a:lnTo>
                  <a:lnTo>
                    <a:pt x="799464" y="8255"/>
                  </a:lnTo>
                  <a:lnTo>
                    <a:pt x="802639" y="0"/>
                  </a:lnTo>
                  <a:close/>
                </a:path>
                <a:path w="802639" h="353060">
                  <a:moveTo>
                    <a:pt x="792235" y="25400"/>
                  </a:moveTo>
                  <a:lnTo>
                    <a:pt x="791844" y="25400"/>
                  </a:lnTo>
                  <a:lnTo>
                    <a:pt x="791209" y="26035"/>
                  </a:lnTo>
                  <a:lnTo>
                    <a:pt x="788669" y="34290"/>
                  </a:lnTo>
                  <a:lnTo>
                    <a:pt x="789304" y="33020"/>
                  </a:lnTo>
                  <a:lnTo>
                    <a:pt x="792235" y="25400"/>
                  </a:lnTo>
                  <a:close/>
                </a:path>
              </a:pathLst>
            </a:custGeom>
            <a:solidFill>
              <a:srgbClr val="484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432299" y="4525010"/>
              <a:ext cx="826135" cy="352425"/>
            </a:xfrm>
            <a:custGeom>
              <a:avLst/>
              <a:gdLst/>
              <a:ahLst/>
              <a:cxnLst/>
              <a:rect l="l" t="t" r="r" b="b"/>
              <a:pathLst>
                <a:path w="826135" h="352425">
                  <a:moveTo>
                    <a:pt x="0" y="346709"/>
                  </a:moveTo>
                  <a:lnTo>
                    <a:pt x="13335" y="348614"/>
                  </a:lnTo>
                  <a:lnTo>
                    <a:pt x="64770" y="351789"/>
                  </a:lnTo>
                  <a:lnTo>
                    <a:pt x="102235" y="352425"/>
                  </a:lnTo>
                  <a:lnTo>
                    <a:pt x="150495" y="351154"/>
                  </a:lnTo>
                  <a:lnTo>
                    <a:pt x="189102" y="348614"/>
                  </a:lnTo>
                  <a:lnTo>
                    <a:pt x="62864" y="348614"/>
                  </a:lnTo>
                  <a:lnTo>
                    <a:pt x="27304" y="347979"/>
                  </a:lnTo>
                  <a:lnTo>
                    <a:pt x="0" y="346709"/>
                  </a:lnTo>
                  <a:close/>
                </a:path>
                <a:path w="826135" h="352425">
                  <a:moveTo>
                    <a:pt x="652145" y="171887"/>
                  </a:moveTo>
                  <a:lnTo>
                    <a:pt x="614045" y="198119"/>
                  </a:lnTo>
                  <a:lnTo>
                    <a:pt x="574039" y="222250"/>
                  </a:lnTo>
                  <a:lnTo>
                    <a:pt x="533400" y="244475"/>
                  </a:lnTo>
                  <a:lnTo>
                    <a:pt x="490220" y="264794"/>
                  </a:lnTo>
                  <a:lnTo>
                    <a:pt x="446404" y="282575"/>
                  </a:lnTo>
                  <a:lnTo>
                    <a:pt x="400685" y="298450"/>
                  </a:lnTo>
                  <a:lnTo>
                    <a:pt x="354964" y="311784"/>
                  </a:lnTo>
                  <a:lnTo>
                    <a:pt x="307975" y="323214"/>
                  </a:lnTo>
                  <a:lnTo>
                    <a:pt x="260350" y="332739"/>
                  </a:lnTo>
                  <a:lnTo>
                    <a:pt x="212089" y="339725"/>
                  </a:lnTo>
                  <a:lnTo>
                    <a:pt x="162560" y="344804"/>
                  </a:lnTo>
                  <a:lnTo>
                    <a:pt x="113029" y="347344"/>
                  </a:lnTo>
                  <a:lnTo>
                    <a:pt x="62864" y="348614"/>
                  </a:lnTo>
                  <a:lnTo>
                    <a:pt x="189102" y="348614"/>
                  </a:lnTo>
                  <a:lnTo>
                    <a:pt x="246379" y="341629"/>
                  </a:lnTo>
                  <a:lnTo>
                    <a:pt x="293370" y="332739"/>
                  </a:lnTo>
                  <a:lnTo>
                    <a:pt x="339725" y="321944"/>
                  </a:lnTo>
                  <a:lnTo>
                    <a:pt x="386079" y="308609"/>
                  </a:lnTo>
                  <a:lnTo>
                    <a:pt x="431164" y="292734"/>
                  </a:lnTo>
                  <a:lnTo>
                    <a:pt x="475614" y="274319"/>
                  </a:lnTo>
                  <a:lnTo>
                    <a:pt x="518795" y="254000"/>
                  </a:lnTo>
                  <a:lnTo>
                    <a:pt x="561339" y="231139"/>
                  </a:lnTo>
                  <a:lnTo>
                    <a:pt x="602614" y="206375"/>
                  </a:lnTo>
                  <a:lnTo>
                    <a:pt x="642620" y="179069"/>
                  </a:lnTo>
                  <a:lnTo>
                    <a:pt x="652145" y="171887"/>
                  </a:lnTo>
                  <a:close/>
                </a:path>
                <a:path w="826135" h="352425">
                  <a:moveTo>
                    <a:pt x="824229" y="2539"/>
                  </a:moveTo>
                  <a:lnTo>
                    <a:pt x="793114" y="41275"/>
                  </a:lnTo>
                  <a:lnTo>
                    <a:pt x="760095" y="77469"/>
                  </a:lnTo>
                  <a:lnTo>
                    <a:pt x="725804" y="111125"/>
                  </a:lnTo>
                  <a:lnTo>
                    <a:pt x="689610" y="142239"/>
                  </a:lnTo>
                  <a:lnTo>
                    <a:pt x="653847" y="170603"/>
                  </a:lnTo>
                  <a:lnTo>
                    <a:pt x="681354" y="149859"/>
                  </a:lnTo>
                  <a:lnTo>
                    <a:pt x="718820" y="118109"/>
                  </a:lnTo>
                  <a:lnTo>
                    <a:pt x="754379" y="84454"/>
                  </a:lnTo>
                  <a:lnTo>
                    <a:pt x="788670" y="48259"/>
                  </a:lnTo>
                  <a:lnTo>
                    <a:pt x="821054" y="10794"/>
                  </a:lnTo>
                  <a:lnTo>
                    <a:pt x="824864" y="3809"/>
                  </a:lnTo>
                  <a:lnTo>
                    <a:pt x="824229" y="3809"/>
                  </a:lnTo>
                  <a:lnTo>
                    <a:pt x="824229" y="2539"/>
                  </a:lnTo>
                  <a:close/>
                </a:path>
                <a:path w="826135" h="352425">
                  <a:moveTo>
                    <a:pt x="826135" y="0"/>
                  </a:moveTo>
                  <a:lnTo>
                    <a:pt x="824229" y="2539"/>
                  </a:lnTo>
                  <a:lnTo>
                    <a:pt x="824229" y="3809"/>
                  </a:lnTo>
                  <a:lnTo>
                    <a:pt x="824864" y="3809"/>
                  </a:lnTo>
                  <a:lnTo>
                    <a:pt x="826135" y="0"/>
                  </a:lnTo>
                  <a:close/>
                </a:path>
              </a:pathLst>
            </a:custGeom>
            <a:solidFill>
              <a:srgbClr val="474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269864" y="4445000"/>
              <a:ext cx="51435" cy="86995"/>
            </a:xfrm>
            <a:custGeom>
              <a:avLst/>
              <a:gdLst/>
              <a:ahLst/>
              <a:cxnLst/>
              <a:rect l="l" t="t" r="r" b="b"/>
              <a:pathLst>
                <a:path w="51435" h="86995">
                  <a:moveTo>
                    <a:pt x="47625" y="0"/>
                  </a:moveTo>
                  <a:lnTo>
                    <a:pt x="33655" y="21589"/>
                  </a:lnTo>
                  <a:lnTo>
                    <a:pt x="19685" y="41910"/>
                  </a:lnTo>
                  <a:lnTo>
                    <a:pt x="9525" y="64135"/>
                  </a:lnTo>
                  <a:lnTo>
                    <a:pt x="0" y="86994"/>
                  </a:lnTo>
                  <a:lnTo>
                    <a:pt x="13335" y="68580"/>
                  </a:lnTo>
                  <a:lnTo>
                    <a:pt x="26670" y="49530"/>
                  </a:lnTo>
                  <a:lnTo>
                    <a:pt x="39370" y="30480"/>
                  </a:lnTo>
                  <a:lnTo>
                    <a:pt x="51435" y="10794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4A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290184" y="4439919"/>
              <a:ext cx="27940" cy="46990"/>
            </a:xfrm>
            <a:custGeom>
              <a:avLst/>
              <a:gdLst/>
              <a:ahLst/>
              <a:cxnLst/>
              <a:rect l="l" t="t" r="r" b="b"/>
              <a:pathLst>
                <a:path w="27939" h="46989">
                  <a:moveTo>
                    <a:pt x="26035" y="0"/>
                  </a:moveTo>
                  <a:lnTo>
                    <a:pt x="21589" y="7620"/>
                  </a:lnTo>
                  <a:lnTo>
                    <a:pt x="12700" y="21590"/>
                  </a:lnTo>
                  <a:lnTo>
                    <a:pt x="0" y="46990"/>
                  </a:lnTo>
                  <a:lnTo>
                    <a:pt x="13969" y="26670"/>
                  </a:lnTo>
                  <a:lnTo>
                    <a:pt x="27939" y="5080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49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324475" y="4411344"/>
              <a:ext cx="15875" cy="29845"/>
            </a:xfrm>
            <a:custGeom>
              <a:avLst/>
              <a:gdLst/>
              <a:ahLst/>
              <a:cxnLst/>
              <a:rect l="l" t="t" r="r" b="b"/>
              <a:pathLst>
                <a:path w="15875" h="29845">
                  <a:moveTo>
                    <a:pt x="8254" y="0"/>
                  </a:moveTo>
                  <a:lnTo>
                    <a:pt x="6350" y="3810"/>
                  </a:lnTo>
                  <a:lnTo>
                    <a:pt x="4445" y="6350"/>
                  </a:lnTo>
                  <a:lnTo>
                    <a:pt x="2539" y="10160"/>
                  </a:lnTo>
                  <a:lnTo>
                    <a:pt x="0" y="13970"/>
                  </a:lnTo>
                  <a:lnTo>
                    <a:pt x="2539" y="19685"/>
                  </a:lnTo>
                  <a:lnTo>
                    <a:pt x="3810" y="22860"/>
                  </a:lnTo>
                  <a:lnTo>
                    <a:pt x="6350" y="29845"/>
                  </a:lnTo>
                  <a:lnTo>
                    <a:pt x="12064" y="20320"/>
                  </a:lnTo>
                  <a:lnTo>
                    <a:pt x="12064" y="19685"/>
                  </a:lnTo>
                  <a:lnTo>
                    <a:pt x="10160" y="15875"/>
                  </a:lnTo>
                  <a:lnTo>
                    <a:pt x="14242" y="15875"/>
                  </a:lnTo>
                  <a:lnTo>
                    <a:pt x="14604" y="15240"/>
                  </a:lnTo>
                  <a:lnTo>
                    <a:pt x="15451" y="13970"/>
                  </a:lnTo>
                  <a:lnTo>
                    <a:pt x="9525" y="13970"/>
                  </a:lnTo>
                  <a:lnTo>
                    <a:pt x="9313" y="13335"/>
                  </a:lnTo>
                  <a:lnTo>
                    <a:pt x="6350" y="13335"/>
                  </a:lnTo>
                  <a:lnTo>
                    <a:pt x="6985" y="12065"/>
                  </a:lnTo>
                  <a:lnTo>
                    <a:pt x="9525" y="12065"/>
                  </a:lnTo>
                  <a:lnTo>
                    <a:pt x="9525" y="10160"/>
                  </a:lnTo>
                  <a:lnTo>
                    <a:pt x="8254" y="10160"/>
                  </a:lnTo>
                  <a:lnTo>
                    <a:pt x="8254" y="0"/>
                  </a:lnTo>
                  <a:close/>
                </a:path>
                <a:path w="15875" h="29845">
                  <a:moveTo>
                    <a:pt x="14242" y="15875"/>
                  </a:moveTo>
                  <a:lnTo>
                    <a:pt x="10160" y="15875"/>
                  </a:lnTo>
                  <a:lnTo>
                    <a:pt x="12064" y="19685"/>
                  </a:lnTo>
                  <a:lnTo>
                    <a:pt x="14242" y="15875"/>
                  </a:lnTo>
                  <a:close/>
                </a:path>
                <a:path w="15875" h="29845">
                  <a:moveTo>
                    <a:pt x="9525" y="12065"/>
                  </a:moveTo>
                  <a:lnTo>
                    <a:pt x="8889" y="12065"/>
                  </a:lnTo>
                  <a:lnTo>
                    <a:pt x="9525" y="13970"/>
                  </a:lnTo>
                  <a:lnTo>
                    <a:pt x="9525" y="12065"/>
                  </a:lnTo>
                  <a:close/>
                </a:path>
                <a:path w="15875" h="29845">
                  <a:moveTo>
                    <a:pt x="9525" y="1905"/>
                  </a:moveTo>
                  <a:lnTo>
                    <a:pt x="9525" y="13970"/>
                  </a:lnTo>
                  <a:lnTo>
                    <a:pt x="15451" y="13970"/>
                  </a:lnTo>
                  <a:lnTo>
                    <a:pt x="15875" y="13335"/>
                  </a:lnTo>
                  <a:lnTo>
                    <a:pt x="15875" y="12700"/>
                  </a:lnTo>
                  <a:lnTo>
                    <a:pt x="13970" y="8890"/>
                  </a:lnTo>
                  <a:lnTo>
                    <a:pt x="11429" y="4445"/>
                  </a:lnTo>
                  <a:lnTo>
                    <a:pt x="9525" y="1905"/>
                  </a:lnTo>
                  <a:close/>
                </a:path>
                <a:path w="15875" h="29845">
                  <a:moveTo>
                    <a:pt x="8889" y="12065"/>
                  </a:moveTo>
                  <a:lnTo>
                    <a:pt x="6985" y="12065"/>
                  </a:lnTo>
                  <a:lnTo>
                    <a:pt x="6350" y="13335"/>
                  </a:lnTo>
                  <a:lnTo>
                    <a:pt x="9313" y="13335"/>
                  </a:lnTo>
                  <a:lnTo>
                    <a:pt x="8889" y="12065"/>
                  </a:lnTo>
                  <a:close/>
                </a:path>
                <a:path w="15875" h="29845">
                  <a:moveTo>
                    <a:pt x="8889" y="635"/>
                  </a:moveTo>
                  <a:lnTo>
                    <a:pt x="8254" y="1270"/>
                  </a:lnTo>
                  <a:lnTo>
                    <a:pt x="8254" y="10160"/>
                  </a:lnTo>
                  <a:lnTo>
                    <a:pt x="9525" y="10160"/>
                  </a:lnTo>
                  <a:lnTo>
                    <a:pt x="9525" y="1905"/>
                  </a:lnTo>
                  <a:lnTo>
                    <a:pt x="8889" y="635"/>
                  </a:lnTo>
                  <a:close/>
                </a:path>
              </a:pathLst>
            </a:custGeom>
            <a:solidFill>
              <a:srgbClr val="4A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315584" y="4425314"/>
              <a:ext cx="14604" cy="30480"/>
            </a:xfrm>
            <a:custGeom>
              <a:avLst/>
              <a:gdLst/>
              <a:ahLst/>
              <a:cxnLst/>
              <a:rect l="l" t="t" r="r" b="b"/>
              <a:pathLst>
                <a:path w="14604" h="30479">
                  <a:moveTo>
                    <a:pt x="8254" y="0"/>
                  </a:moveTo>
                  <a:lnTo>
                    <a:pt x="5714" y="5080"/>
                  </a:lnTo>
                  <a:lnTo>
                    <a:pt x="0" y="14605"/>
                  </a:lnTo>
                  <a:lnTo>
                    <a:pt x="1904" y="19685"/>
                  </a:lnTo>
                  <a:lnTo>
                    <a:pt x="5714" y="30480"/>
                  </a:lnTo>
                  <a:lnTo>
                    <a:pt x="8889" y="25400"/>
                  </a:lnTo>
                  <a:lnTo>
                    <a:pt x="14604" y="15875"/>
                  </a:lnTo>
                  <a:lnTo>
                    <a:pt x="13335" y="12700"/>
                  </a:lnTo>
                  <a:lnTo>
                    <a:pt x="10794" y="5715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49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241925" y="4461510"/>
              <a:ext cx="60960" cy="105410"/>
            </a:xfrm>
            <a:custGeom>
              <a:avLst/>
              <a:gdLst/>
              <a:ahLst/>
              <a:cxnLst/>
              <a:rect l="l" t="t" r="r" b="b"/>
              <a:pathLst>
                <a:path w="60960" h="105410">
                  <a:moveTo>
                    <a:pt x="60960" y="0"/>
                  </a:moveTo>
                  <a:lnTo>
                    <a:pt x="50164" y="16509"/>
                  </a:lnTo>
                  <a:lnTo>
                    <a:pt x="39370" y="32384"/>
                  </a:lnTo>
                  <a:lnTo>
                    <a:pt x="27939" y="48259"/>
                  </a:lnTo>
                  <a:lnTo>
                    <a:pt x="16510" y="63500"/>
                  </a:lnTo>
                  <a:lnTo>
                    <a:pt x="13335" y="72389"/>
                  </a:lnTo>
                  <a:lnTo>
                    <a:pt x="6350" y="88900"/>
                  </a:lnTo>
                  <a:lnTo>
                    <a:pt x="0" y="105409"/>
                  </a:lnTo>
                  <a:lnTo>
                    <a:pt x="14604" y="88264"/>
                  </a:lnTo>
                  <a:lnTo>
                    <a:pt x="28575" y="70484"/>
                  </a:lnTo>
                  <a:lnTo>
                    <a:pt x="38100" y="47625"/>
                  </a:lnTo>
                  <a:lnTo>
                    <a:pt x="48260" y="254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474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404994" y="4870450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70">
                  <a:moveTo>
                    <a:pt x="7619" y="0"/>
                  </a:moveTo>
                  <a:lnTo>
                    <a:pt x="0" y="12700"/>
                  </a:lnTo>
                  <a:lnTo>
                    <a:pt x="5079" y="13335"/>
                  </a:lnTo>
                  <a:lnTo>
                    <a:pt x="14604" y="13969"/>
                  </a:lnTo>
                  <a:lnTo>
                    <a:pt x="22225" y="63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E4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575684" y="4502150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6350" y="0"/>
                  </a:moveTo>
                  <a:lnTo>
                    <a:pt x="3810" y="4444"/>
                  </a:lnTo>
                  <a:lnTo>
                    <a:pt x="0" y="13969"/>
                  </a:lnTo>
                  <a:lnTo>
                    <a:pt x="2539" y="17780"/>
                  </a:lnTo>
                  <a:lnTo>
                    <a:pt x="5714" y="22225"/>
                  </a:lnTo>
                  <a:lnTo>
                    <a:pt x="8889" y="26035"/>
                  </a:lnTo>
                  <a:lnTo>
                    <a:pt x="10794" y="21589"/>
                  </a:lnTo>
                  <a:lnTo>
                    <a:pt x="15239" y="12064"/>
                  </a:lnTo>
                  <a:lnTo>
                    <a:pt x="12064" y="8255"/>
                  </a:lnTo>
                  <a:lnTo>
                    <a:pt x="8889" y="38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335269" y="4408804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4" h="15875">
                  <a:moveTo>
                    <a:pt x="11429" y="0"/>
                  </a:moveTo>
                  <a:lnTo>
                    <a:pt x="3809" y="634"/>
                  </a:lnTo>
                  <a:lnTo>
                    <a:pt x="2539" y="2539"/>
                  </a:lnTo>
                  <a:lnTo>
                    <a:pt x="0" y="6984"/>
                  </a:lnTo>
                  <a:lnTo>
                    <a:pt x="1269" y="9524"/>
                  </a:lnTo>
                  <a:lnTo>
                    <a:pt x="3809" y="13969"/>
                  </a:lnTo>
                  <a:lnTo>
                    <a:pt x="4444" y="15239"/>
                  </a:lnTo>
                  <a:lnTo>
                    <a:pt x="4444" y="15874"/>
                  </a:lnTo>
                  <a:lnTo>
                    <a:pt x="5079" y="15239"/>
                  </a:lnTo>
                  <a:lnTo>
                    <a:pt x="7619" y="10159"/>
                  </a:lnTo>
                  <a:lnTo>
                    <a:pt x="12064" y="19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0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333364" y="440880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350" y="0"/>
                  </a:moveTo>
                  <a:lnTo>
                    <a:pt x="1270" y="0"/>
                  </a:lnTo>
                  <a:lnTo>
                    <a:pt x="0" y="2539"/>
                  </a:lnTo>
                  <a:lnTo>
                    <a:pt x="635" y="3809"/>
                  </a:lnTo>
                  <a:lnTo>
                    <a:pt x="2539" y="6349"/>
                  </a:lnTo>
                  <a:lnTo>
                    <a:pt x="5080" y="19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F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334634" y="4404360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79">
                  <a:moveTo>
                    <a:pt x="3175" y="0"/>
                  </a:moveTo>
                  <a:lnTo>
                    <a:pt x="0" y="5079"/>
                  </a:lnTo>
                  <a:lnTo>
                    <a:pt x="5079" y="5079"/>
                  </a:lnTo>
                  <a:lnTo>
                    <a:pt x="10160" y="4444"/>
                  </a:lnTo>
                  <a:lnTo>
                    <a:pt x="12700" y="4444"/>
                  </a:lnTo>
                  <a:lnTo>
                    <a:pt x="12064" y="3809"/>
                  </a:lnTo>
                  <a:lnTo>
                    <a:pt x="5714" y="3809"/>
                  </a:lnTo>
                  <a:lnTo>
                    <a:pt x="6350" y="1904"/>
                  </a:lnTo>
                  <a:lnTo>
                    <a:pt x="7619" y="634"/>
                  </a:lnTo>
                  <a:lnTo>
                    <a:pt x="3175" y="0"/>
                  </a:lnTo>
                  <a:close/>
                </a:path>
                <a:path w="12700" h="5079">
                  <a:moveTo>
                    <a:pt x="10160" y="634"/>
                  </a:moveTo>
                  <a:lnTo>
                    <a:pt x="7619" y="634"/>
                  </a:lnTo>
                  <a:lnTo>
                    <a:pt x="5714" y="3809"/>
                  </a:lnTo>
                  <a:lnTo>
                    <a:pt x="12064" y="3809"/>
                  </a:lnTo>
                  <a:lnTo>
                    <a:pt x="11429" y="3175"/>
                  </a:lnTo>
                  <a:lnTo>
                    <a:pt x="10160" y="634"/>
                  </a:lnTo>
                  <a:close/>
                </a:path>
              </a:pathLst>
            </a:custGeom>
            <a:solidFill>
              <a:srgbClr val="2F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337175" y="43986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175" y="0"/>
                  </a:moveTo>
                  <a:lnTo>
                    <a:pt x="3175" y="635"/>
                  </a:lnTo>
                  <a:lnTo>
                    <a:pt x="2539" y="1905"/>
                  </a:lnTo>
                  <a:lnTo>
                    <a:pt x="0" y="5715"/>
                  </a:lnTo>
                  <a:lnTo>
                    <a:pt x="4445" y="6350"/>
                  </a:lnTo>
                  <a:lnTo>
                    <a:pt x="6985" y="6350"/>
                  </a:lnTo>
                  <a:lnTo>
                    <a:pt x="6350" y="5715"/>
                  </a:lnTo>
                  <a:lnTo>
                    <a:pt x="5714" y="4445"/>
                  </a:lnTo>
                  <a:lnTo>
                    <a:pt x="5714" y="381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42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406389" y="3611879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6350" y="0"/>
                  </a:moveTo>
                  <a:lnTo>
                    <a:pt x="4445" y="3175"/>
                  </a:lnTo>
                  <a:lnTo>
                    <a:pt x="1905" y="6350"/>
                  </a:lnTo>
                  <a:lnTo>
                    <a:pt x="0" y="9525"/>
                  </a:lnTo>
                  <a:lnTo>
                    <a:pt x="1905" y="6985"/>
                  </a:lnTo>
                  <a:lnTo>
                    <a:pt x="6985" y="6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347844" y="2964814"/>
              <a:ext cx="40640" cy="83185"/>
            </a:xfrm>
            <a:custGeom>
              <a:avLst/>
              <a:gdLst/>
              <a:ahLst/>
              <a:cxnLst/>
              <a:rect l="l" t="t" r="r" b="b"/>
              <a:pathLst>
                <a:path w="40639" h="83185">
                  <a:moveTo>
                    <a:pt x="40639" y="0"/>
                  </a:moveTo>
                  <a:lnTo>
                    <a:pt x="29209" y="20955"/>
                  </a:lnTo>
                  <a:lnTo>
                    <a:pt x="19050" y="41275"/>
                  </a:lnTo>
                  <a:lnTo>
                    <a:pt x="8889" y="62230"/>
                  </a:lnTo>
                  <a:lnTo>
                    <a:pt x="0" y="83185"/>
                  </a:lnTo>
                  <a:lnTo>
                    <a:pt x="2539" y="82550"/>
                  </a:lnTo>
                  <a:lnTo>
                    <a:pt x="11429" y="61595"/>
                  </a:lnTo>
                  <a:lnTo>
                    <a:pt x="20319" y="41275"/>
                  </a:lnTo>
                  <a:lnTo>
                    <a:pt x="30479" y="20320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315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279264" y="3047999"/>
              <a:ext cx="71120" cy="333375"/>
            </a:xfrm>
            <a:custGeom>
              <a:avLst/>
              <a:gdLst/>
              <a:ahLst/>
              <a:cxnLst/>
              <a:rect l="l" t="t" r="r" b="b"/>
              <a:pathLst>
                <a:path w="71120" h="333375">
                  <a:moveTo>
                    <a:pt x="71120" y="0"/>
                  </a:moveTo>
                  <a:lnTo>
                    <a:pt x="50164" y="47625"/>
                  </a:lnTo>
                  <a:lnTo>
                    <a:pt x="34925" y="93979"/>
                  </a:lnTo>
                  <a:lnTo>
                    <a:pt x="22225" y="141604"/>
                  </a:lnTo>
                  <a:lnTo>
                    <a:pt x="12700" y="188595"/>
                  </a:lnTo>
                  <a:lnTo>
                    <a:pt x="5714" y="236854"/>
                  </a:lnTo>
                  <a:lnTo>
                    <a:pt x="1270" y="285114"/>
                  </a:lnTo>
                  <a:lnTo>
                    <a:pt x="0" y="333375"/>
                  </a:lnTo>
                  <a:lnTo>
                    <a:pt x="2539" y="285114"/>
                  </a:lnTo>
                  <a:lnTo>
                    <a:pt x="8255" y="237489"/>
                  </a:lnTo>
                  <a:lnTo>
                    <a:pt x="15875" y="189229"/>
                  </a:lnTo>
                  <a:lnTo>
                    <a:pt x="26035" y="141604"/>
                  </a:lnTo>
                  <a:lnTo>
                    <a:pt x="38735" y="93979"/>
                  </a:lnTo>
                  <a:lnTo>
                    <a:pt x="53339" y="46989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184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291964" y="3362959"/>
              <a:ext cx="142240" cy="553720"/>
            </a:xfrm>
            <a:custGeom>
              <a:avLst/>
              <a:gdLst/>
              <a:ahLst/>
              <a:cxnLst/>
              <a:rect l="l" t="t" r="r" b="b"/>
              <a:pathLst>
                <a:path w="142239" h="553720">
                  <a:moveTo>
                    <a:pt x="1270" y="0"/>
                  </a:moveTo>
                  <a:lnTo>
                    <a:pt x="0" y="27939"/>
                  </a:lnTo>
                  <a:lnTo>
                    <a:pt x="0" y="55244"/>
                  </a:lnTo>
                  <a:lnTo>
                    <a:pt x="1270" y="107950"/>
                  </a:lnTo>
                  <a:lnTo>
                    <a:pt x="5714" y="160019"/>
                  </a:lnTo>
                  <a:lnTo>
                    <a:pt x="12064" y="211454"/>
                  </a:lnTo>
                  <a:lnTo>
                    <a:pt x="22225" y="262889"/>
                  </a:lnTo>
                  <a:lnTo>
                    <a:pt x="34289" y="313689"/>
                  </a:lnTo>
                  <a:lnTo>
                    <a:pt x="49530" y="363854"/>
                  </a:lnTo>
                  <a:lnTo>
                    <a:pt x="67310" y="412750"/>
                  </a:lnTo>
                  <a:lnTo>
                    <a:pt x="87630" y="461010"/>
                  </a:lnTo>
                  <a:lnTo>
                    <a:pt x="110489" y="508000"/>
                  </a:lnTo>
                  <a:lnTo>
                    <a:pt x="135889" y="553719"/>
                  </a:lnTo>
                  <a:lnTo>
                    <a:pt x="142239" y="553719"/>
                  </a:lnTo>
                  <a:lnTo>
                    <a:pt x="118110" y="509904"/>
                  </a:lnTo>
                  <a:lnTo>
                    <a:pt x="95885" y="465454"/>
                  </a:lnTo>
                  <a:lnTo>
                    <a:pt x="76200" y="419100"/>
                  </a:lnTo>
                  <a:lnTo>
                    <a:pt x="59055" y="372110"/>
                  </a:lnTo>
                  <a:lnTo>
                    <a:pt x="43814" y="323850"/>
                  </a:lnTo>
                  <a:lnTo>
                    <a:pt x="29845" y="269875"/>
                  </a:lnTo>
                  <a:lnTo>
                    <a:pt x="17780" y="215900"/>
                  </a:lnTo>
                  <a:lnTo>
                    <a:pt x="9525" y="161925"/>
                  </a:lnTo>
                  <a:lnTo>
                    <a:pt x="3810" y="107314"/>
                  </a:lnTo>
                  <a:lnTo>
                    <a:pt x="1270" y="5397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50384" y="2941954"/>
              <a:ext cx="65404" cy="106045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4279264" y="3045459"/>
              <a:ext cx="148590" cy="871219"/>
            </a:xfrm>
            <a:custGeom>
              <a:avLst/>
              <a:gdLst/>
              <a:ahLst/>
              <a:cxnLst/>
              <a:rect l="l" t="t" r="r" b="b"/>
              <a:pathLst>
                <a:path w="148589" h="871220">
                  <a:moveTo>
                    <a:pt x="82550" y="0"/>
                  </a:moveTo>
                  <a:lnTo>
                    <a:pt x="53339" y="48894"/>
                  </a:lnTo>
                  <a:lnTo>
                    <a:pt x="38735" y="95885"/>
                  </a:lnTo>
                  <a:lnTo>
                    <a:pt x="26035" y="143510"/>
                  </a:lnTo>
                  <a:lnTo>
                    <a:pt x="15875" y="191135"/>
                  </a:lnTo>
                  <a:lnTo>
                    <a:pt x="8255" y="239394"/>
                  </a:lnTo>
                  <a:lnTo>
                    <a:pt x="2539" y="287019"/>
                  </a:lnTo>
                  <a:lnTo>
                    <a:pt x="0" y="335279"/>
                  </a:lnTo>
                  <a:lnTo>
                    <a:pt x="635" y="382269"/>
                  </a:lnTo>
                  <a:lnTo>
                    <a:pt x="3810" y="429260"/>
                  </a:lnTo>
                  <a:lnTo>
                    <a:pt x="8889" y="476250"/>
                  </a:lnTo>
                  <a:lnTo>
                    <a:pt x="16510" y="523875"/>
                  </a:lnTo>
                  <a:lnTo>
                    <a:pt x="26035" y="572135"/>
                  </a:lnTo>
                  <a:lnTo>
                    <a:pt x="37464" y="620394"/>
                  </a:lnTo>
                  <a:lnTo>
                    <a:pt x="52705" y="673735"/>
                  </a:lnTo>
                  <a:lnTo>
                    <a:pt x="70485" y="725169"/>
                  </a:lnTo>
                  <a:lnTo>
                    <a:pt x="90805" y="775335"/>
                  </a:lnTo>
                  <a:lnTo>
                    <a:pt x="114300" y="824229"/>
                  </a:lnTo>
                  <a:lnTo>
                    <a:pt x="139700" y="871219"/>
                  </a:lnTo>
                  <a:lnTo>
                    <a:pt x="148589" y="870585"/>
                  </a:lnTo>
                  <a:lnTo>
                    <a:pt x="123189" y="824864"/>
                  </a:lnTo>
                  <a:lnTo>
                    <a:pt x="100330" y="777875"/>
                  </a:lnTo>
                  <a:lnTo>
                    <a:pt x="80010" y="729614"/>
                  </a:lnTo>
                  <a:lnTo>
                    <a:pt x="62230" y="680719"/>
                  </a:lnTo>
                  <a:lnTo>
                    <a:pt x="46989" y="630554"/>
                  </a:lnTo>
                  <a:lnTo>
                    <a:pt x="34925" y="579754"/>
                  </a:lnTo>
                  <a:lnTo>
                    <a:pt x="24764" y="528319"/>
                  </a:lnTo>
                  <a:lnTo>
                    <a:pt x="18414" y="476885"/>
                  </a:lnTo>
                  <a:lnTo>
                    <a:pt x="13970" y="424814"/>
                  </a:lnTo>
                  <a:lnTo>
                    <a:pt x="12700" y="372110"/>
                  </a:lnTo>
                  <a:lnTo>
                    <a:pt x="12700" y="344804"/>
                  </a:lnTo>
                  <a:lnTo>
                    <a:pt x="17145" y="261619"/>
                  </a:lnTo>
                  <a:lnTo>
                    <a:pt x="24130" y="206375"/>
                  </a:lnTo>
                  <a:lnTo>
                    <a:pt x="33655" y="153035"/>
                  </a:lnTo>
                  <a:lnTo>
                    <a:pt x="46989" y="100329"/>
                  </a:lnTo>
                  <a:lnTo>
                    <a:pt x="62864" y="49529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154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35474" y="3929379"/>
              <a:ext cx="146685" cy="185420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4531359" y="4052569"/>
              <a:ext cx="655955" cy="340360"/>
            </a:xfrm>
            <a:custGeom>
              <a:avLst/>
              <a:gdLst/>
              <a:ahLst/>
              <a:cxnLst/>
              <a:rect l="l" t="t" r="r" b="b"/>
              <a:pathLst>
                <a:path w="655954" h="340360">
                  <a:moveTo>
                    <a:pt x="0" y="0"/>
                  </a:moveTo>
                  <a:lnTo>
                    <a:pt x="24129" y="31750"/>
                  </a:lnTo>
                  <a:lnTo>
                    <a:pt x="50164" y="62229"/>
                  </a:lnTo>
                  <a:lnTo>
                    <a:pt x="85089" y="95250"/>
                  </a:lnTo>
                  <a:lnTo>
                    <a:pt x="122554" y="126364"/>
                  </a:lnTo>
                  <a:lnTo>
                    <a:pt x="161289" y="156209"/>
                  </a:lnTo>
                  <a:lnTo>
                    <a:pt x="201929" y="184784"/>
                  </a:lnTo>
                  <a:lnTo>
                    <a:pt x="243839" y="210819"/>
                  </a:lnTo>
                  <a:lnTo>
                    <a:pt x="291464" y="236854"/>
                  </a:lnTo>
                  <a:lnTo>
                    <a:pt x="339089" y="260349"/>
                  </a:lnTo>
                  <a:lnTo>
                    <a:pt x="387350" y="280669"/>
                  </a:lnTo>
                  <a:lnTo>
                    <a:pt x="436879" y="297814"/>
                  </a:lnTo>
                  <a:lnTo>
                    <a:pt x="486410" y="312419"/>
                  </a:lnTo>
                  <a:lnTo>
                    <a:pt x="536575" y="324484"/>
                  </a:lnTo>
                  <a:lnTo>
                    <a:pt x="586739" y="334009"/>
                  </a:lnTo>
                  <a:lnTo>
                    <a:pt x="636904" y="340359"/>
                  </a:lnTo>
                  <a:lnTo>
                    <a:pt x="655954" y="339089"/>
                  </a:lnTo>
                  <a:lnTo>
                    <a:pt x="606425" y="333374"/>
                  </a:lnTo>
                  <a:lnTo>
                    <a:pt x="558164" y="325119"/>
                  </a:lnTo>
                  <a:lnTo>
                    <a:pt x="509904" y="314324"/>
                  </a:lnTo>
                  <a:lnTo>
                    <a:pt x="462279" y="301624"/>
                  </a:lnTo>
                  <a:lnTo>
                    <a:pt x="415925" y="286384"/>
                  </a:lnTo>
                  <a:lnTo>
                    <a:pt x="372744" y="269874"/>
                  </a:lnTo>
                  <a:lnTo>
                    <a:pt x="330200" y="251459"/>
                  </a:lnTo>
                  <a:lnTo>
                    <a:pt x="287654" y="230504"/>
                  </a:lnTo>
                  <a:lnTo>
                    <a:pt x="246379" y="207009"/>
                  </a:lnTo>
                  <a:lnTo>
                    <a:pt x="204469" y="180975"/>
                  </a:lnTo>
                  <a:lnTo>
                    <a:pt x="149225" y="140969"/>
                  </a:lnTo>
                  <a:lnTo>
                    <a:pt x="108585" y="108584"/>
                  </a:lnTo>
                  <a:lnTo>
                    <a:pt x="70485" y="74294"/>
                  </a:lnTo>
                  <a:lnTo>
                    <a:pt x="3428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27219" y="3929379"/>
              <a:ext cx="255270" cy="281939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4582159" y="4114164"/>
              <a:ext cx="586740" cy="283210"/>
            </a:xfrm>
            <a:custGeom>
              <a:avLst/>
              <a:gdLst/>
              <a:ahLst/>
              <a:cxnLst/>
              <a:rect l="l" t="t" r="r" b="b"/>
              <a:pathLst>
                <a:path w="586739" h="283210">
                  <a:moveTo>
                    <a:pt x="0" y="0"/>
                  </a:moveTo>
                  <a:lnTo>
                    <a:pt x="48260" y="50164"/>
                  </a:lnTo>
                  <a:lnTo>
                    <a:pt x="100329" y="96520"/>
                  </a:lnTo>
                  <a:lnTo>
                    <a:pt x="144779" y="128270"/>
                  </a:lnTo>
                  <a:lnTo>
                    <a:pt x="191769" y="157480"/>
                  </a:lnTo>
                  <a:lnTo>
                    <a:pt x="239394" y="183514"/>
                  </a:lnTo>
                  <a:lnTo>
                    <a:pt x="288289" y="207010"/>
                  </a:lnTo>
                  <a:lnTo>
                    <a:pt x="338454" y="227965"/>
                  </a:lnTo>
                  <a:lnTo>
                    <a:pt x="389254" y="246380"/>
                  </a:lnTo>
                  <a:lnTo>
                    <a:pt x="440689" y="260985"/>
                  </a:lnTo>
                  <a:lnTo>
                    <a:pt x="493394" y="273685"/>
                  </a:lnTo>
                  <a:lnTo>
                    <a:pt x="546100" y="283210"/>
                  </a:lnTo>
                  <a:lnTo>
                    <a:pt x="586739" y="278130"/>
                  </a:lnTo>
                  <a:lnTo>
                    <a:pt x="536575" y="271780"/>
                  </a:lnTo>
                  <a:lnTo>
                    <a:pt x="486410" y="262255"/>
                  </a:lnTo>
                  <a:lnTo>
                    <a:pt x="436244" y="250190"/>
                  </a:lnTo>
                  <a:lnTo>
                    <a:pt x="386714" y="235585"/>
                  </a:lnTo>
                  <a:lnTo>
                    <a:pt x="337185" y="218440"/>
                  </a:lnTo>
                  <a:lnTo>
                    <a:pt x="288925" y="198120"/>
                  </a:lnTo>
                  <a:lnTo>
                    <a:pt x="241300" y="174625"/>
                  </a:lnTo>
                  <a:lnTo>
                    <a:pt x="193675" y="148589"/>
                  </a:lnTo>
                  <a:lnTo>
                    <a:pt x="151764" y="122555"/>
                  </a:lnTo>
                  <a:lnTo>
                    <a:pt x="111125" y="93980"/>
                  </a:lnTo>
                  <a:lnTo>
                    <a:pt x="72389" y="64135"/>
                  </a:lnTo>
                  <a:lnTo>
                    <a:pt x="34925" y="33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187314" y="4401819"/>
              <a:ext cx="117475" cy="7620"/>
            </a:xfrm>
            <a:custGeom>
              <a:avLst/>
              <a:gdLst/>
              <a:ahLst/>
              <a:cxnLst/>
              <a:rect l="l" t="t" r="r" b="b"/>
              <a:pathLst>
                <a:path w="117475" h="7620">
                  <a:moveTo>
                    <a:pt x="87630" y="0"/>
                  </a:moveTo>
                  <a:lnTo>
                    <a:pt x="58420" y="0"/>
                  </a:lnTo>
                  <a:lnTo>
                    <a:pt x="39370" y="635"/>
                  </a:lnTo>
                  <a:lnTo>
                    <a:pt x="0" y="3175"/>
                  </a:lnTo>
                  <a:lnTo>
                    <a:pt x="22225" y="5080"/>
                  </a:lnTo>
                  <a:lnTo>
                    <a:pt x="43814" y="5715"/>
                  </a:lnTo>
                  <a:lnTo>
                    <a:pt x="66039" y="6985"/>
                  </a:lnTo>
                  <a:lnTo>
                    <a:pt x="117475" y="7620"/>
                  </a:lnTo>
                  <a:lnTo>
                    <a:pt x="114935" y="63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295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302250" y="4402454"/>
              <a:ext cx="29209" cy="6985"/>
            </a:xfrm>
            <a:custGeom>
              <a:avLst/>
              <a:gdLst/>
              <a:ahLst/>
              <a:cxnLst/>
              <a:rect l="l" t="t" r="r" b="b"/>
              <a:pathLst>
                <a:path w="29210" h="6985">
                  <a:moveTo>
                    <a:pt x="0" y="0"/>
                  </a:moveTo>
                  <a:lnTo>
                    <a:pt x="2539" y="6984"/>
                  </a:lnTo>
                  <a:lnTo>
                    <a:pt x="13335" y="6984"/>
                  </a:lnTo>
                  <a:lnTo>
                    <a:pt x="14604" y="4444"/>
                  </a:lnTo>
                  <a:lnTo>
                    <a:pt x="15239" y="3809"/>
                  </a:lnTo>
                  <a:lnTo>
                    <a:pt x="16510" y="1904"/>
                  </a:lnTo>
                  <a:lnTo>
                    <a:pt x="17145" y="634"/>
                  </a:lnTo>
                  <a:lnTo>
                    <a:pt x="9525" y="634"/>
                  </a:lnTo>
                  <a:lnTo>
                    <a:pt x="0" y="0"/>
                  </a:lnTo>
                  <a:close/>
                </a:path>
                <a:path w="29210" h="6985">
                  <a:moveTo>
                    <a:pt x="16510" y="2539"/>
                  </a:moveTo>
                  <a:lnTo>
                    <a:pt x="14604" y="4444"/>
                  </a:lnTo>
                  <a:lnTo>
                    <a:pt x="13335" y="6984"/>
                  </a:lnTo>
                  <a:lnTo>
                    <a:pt x="23495" y="6984"/>
                  </a:lnTo>
                  <a:lnTo>
                    <a:pt x="26670" y="6349"/>
                  </a:lnTo>
                  <a:lnTo>
                    <a:pt x="29210" y="6349"/>
                  </a:lnTo>
                  <a:lnTo>
                    <a:pt x="28654" y="5714"/>
                  </a:lnTo>
                  <a:lnTo>
                    <a:pt x="16510" y="5714"/>
                  </a:lnTo>
                  <a:lnTo>
                    <a:pt x="15875" y="5079"/>
                  </a:lnTo>
                  <a:lnTo>
                    <a:pt x="15875" y="4444"/>
                  </a:lnTo>
                  <a:lnTo>
                    <a:pt x="16510" y="4444"/>
                  </a:lnTo>
                  <a:lnTo>
                    <a:pt x="16510" y="2539"/>
                  </a:lnTo>
                  <a:close/>
                </a:path>
                <a:path w="29210" h="6985">
                  <a:moveTo>
                    <a:pt x="16510" y="4444"/>
                  </a:moveTo>
                  <a:lnTo>
                    <a:pt x="15875" y="4444"/>
                  </a:lnTo>
                  <a:lnTo>
                    <a:pt x="16510" y="5714"/>
                  </a:lnTo>
                  <a:lnTo>
                    <a:pt x="16510" y="4444"/>
                  </a:lnTo>
                  <a:close/>
                </a:path>
                <a:path w="29210" h="6985">
                  <a:moveTo>
                    <a:pt x="18414" y="634"/>
                  </a:moveTo>
                  <a:lnTo>
                    <a:pt x="17145" y="634"/>
                  </a:lnTo>
                  <a:lnTo>
                    <a:pt x="16510" y="1904"/>
                  </a:lnTo>
                  <a:lnTo>
                    <a:pt x="16510" y="5714"/>
                  </a:lnTo>
                  <a:lnTo>
                    <a:pt x="28654" y="5714"/>
                  </a:lnTo>
                  <a:lnTo>
                    <a:pt x="26987" y="3809"/>
                  </a:lnTo>
                  <a:lnTo>
                    <a:pt x="20320" y="3809"/>
                  </a:lnTo>
                  <a:lnTo>
                    <a:pt x="19050" y="2539"/>
                  </a:lnTo>
                  <a:lnTo>
                    <a:pt x="20320" y="2539"/>
                  </a:lnTo>
                  <a:lnTo>
                    <a:pt x="20320" y="1269"/>
                  </a:lnTo>
                  <a:lnTo>
                    <a:pt x="18414" y="1269"/>
                  </a:lnTo>
                  <a:lnTo>
                    <a:pt x="18414" y="634"/>
                  </a:lnTo>
                  <a:close/>
                </a:path>
                <a:path w="29210" h="6985">
                  <a:moveTo>
                    <a:pt x="20320" y="2539"/>
                  </a:moveTo>
                  <a:lnTo>
                    <a:pt x="19050" y="2539"/>
                  </a:lnTo>
                  <a:lnTo>
                    <a:pt x="20320" y="3809"/>
                  </a:lnTo>
                  <a:lnTo>
                    <a:pt x="20320" y="2539"/>
                  </a:lnTo>
                  <a:close/>
                </a:path>
                <a:path w="29210" h="6985">
                  <a:moveTo>
                    <a:pt x="24764" y="1269"/>
                  </a:moveTo>
                  <a:lnTo>
                    <a:pt x="20320" y="1269"/>
                  </a:lnTo>
                  <a:lnTo>
                    <a:pt x="20320" y="3809"/>
                  </a:lnTo>
                  <a:lnTo>
                    <a:pt x="26987" y="3809"/>
                  </a:lnTo>
                  <a:lnTo>
                    <a:pt x="24764" y="1269"/>
                  </a:lnTo>
                  <a:close/>
                </a:path>
              </a:pathLst>
            </a:custGeom>
            <a:solidFill>
              <a:srgbClr val="295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168900" y="4391025"/>
              <a:ext cx="131445" cy="5080"/>
            </a:xfrm>
            <a:custGeom>
              <a:avLst/>
              <a:gdLst/>
              <a:ahLst/>
              <a:cxnLst/>
              <a:rect l="l" t="t" r="r" b="b"/>
              <a:pathLst>
                <a:path w="131445" h="5079">
                  <a:moveTo>
                    <a:pt x="19050" y="0"/>
                  </a:moveTo>
                  <a:lnTo>
                    <a:pt x="12700" y="635"/>
                  </a:lnTo>
                  <a:lnTo>
                    <a:pt x="0" y="1269"/>
                  </a:lnTo>
                  <a:lnTo>
                    <a:pt x="23495" y="3810"/>
                  </a:lnTo>
                  <a:lnTo>
                    <a:pt x="47625" y="5080"/>
                  </a:lnTo>
                  <a:lnTo>
                    <a:pt x="59689" y="4444"/>
                  </a:lnTo>
                  <a:lnTo>
                    <a:pt x="71754" y="4444"/>
                  </a:lnTo>
                  <a:lnTo>
                    <a:pt x="84454" y="3810"/>
                  </a:lnTo>
                  <a:lnTo>
                    <a:pt x="96520" y="3810"/>
                  </a:lnTo>
                  <a:lnTo>
                    <a:pt x="57785" y="2539"/>
                  </a:lnTo>
                  <a:lnTo>
                    <a:pt x="19050" y="0"/>
                  </a:lnTo>
                  <a:close/>
                </a:path>
                <a:path w="131445" h="5079">
                  <a:moveTo>
                    <a:pt x="130810" y="3810"/>
                  </a:moveTo>
                  <a:lnTo>
                    <a:pt x="118110" y="3810"/>
                  </a:lnTo>
                  <a:lnTo>
                    <a:pt x="131445" y="4444"/>
                  </a:lnTo>
                  <a:lnTo>
                    <a:pt x="130810" y="3810"/>
                  </a:lnTo>
                  <a:close/>
                </a:path>
              </a:pathLst>
            </a:custGeom>
            <a:solidFill>
              <a:srgbClr val="234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215889" y="4394835"/>
              <a:ext cx="84455" cy="3175"/>
            </a:xfrm>
            <a:custGeom>
              <a:avLst/>
              <a:gdLst/>
              <a:ahLst/>
              <a:cxnLst/>
              <a:rect l="l" t="t" r="r" b="b"/>
              <a:pathLst>
                <a:path w="84454" h="3175">
                  <a:moveTo>
                    <a:pt x="70485" y="0"/>
                  </a:moveTo>
                  <a:lnTo>
                    <a:pt x="48895" y="0"/>
                  </a:lnTo>
                  <a:lnTo>
                    <a:pt x="0" y="1269"/>
                  </a:lnTo>
                  <a:lnTo>
                    <a:pt x="40639" y="3175"/>
                  </a:lnTo>
                  <a:lnTo>
                    <a:pt x="61595" y="3175"/>
                  </a:lnTo>
                  <a:lnTo>
                    <a:pt x="84455" y="2539"/>
                  </a:lnTo>
                  <a:lnTo>
                    <a:pt x="83820" y="634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23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128259" y="4392929"/>
              <a:ext cx="173990" cy="12065"/>
            </a:xfrm>
            <a:custGeom>
              <a:avLst/>
              <a:gdLst/>
              <a:ahLst/>
              <a:cxnLst/>
              <a:rect l="l" t="t" r="r" b="b"/>
              <a:pathLst>
                <a:path w="173989" h="12064">
                  <a:moveTo>
                    <a:pt x="88264" y="3809"/>
                  </a:moveTo>
                  <a:lnTo>
                    <a:pt x="87629" y="3809"/>
                  </a:lnTo>
                  <a:lnTo>
                    <a:pt x="31114" y="8889"/>
                  </a:lnTo>
                  <a:lnTo>
                    <a:pt x="59054" y="12064"/>
                  </a:lnTo>
                  <a:lnTo>
                    <a:pt x="98425" y="9524"/>
                  </a:lnTo>
                  <a:lnTo>
                    <a:pt x="117475" y="8889"/>
                  </a:lnTo>
                  <a:lnTo>
                    <a:pt x="173808" y="8889"/>
                  </a:lnTo>
                  <a:lnTo>
                    <a:pt x="172901" y="5714"/>
                  </a:lnTo>
                  <a:lnTo>
                    <a:pt x="149860" y="5714"/>
                  </a:lnTo>
                  <a:lnTo>
                    <a:pt x="115569" y="5079"/>
                  </a:lnTo>
                  <a:lnTo>
                    <a:pt x="88264" y="3809"/>
                  </a:lnTo>
                  <a:close/>
                </a:path>
                <a:path w="173989" h="12064">
                  <a:moveTo>
                    <a:pt x="173808" y="8889"/>
                  </a:moveTo>
                  <a:lnTo>
                    <a:pt x="146685" y="8889"/>
                  </a:lnTo>
                  <a:lnTo>
                    <a:pt x="173989" y="9524"/>
                  </a:lnTo>
                  <a:lnTo>
                    <a:pt x="173808" y="8889"/>
                  </a:lnTo>
                  <a:close/>
                </a:path>
                <a:path w="173989" h="12064">
                  <a:moveTo>
                    <a:pt x="40639" y="0"/>
                  </a:moveTo>
                  <a:lnTo>
                    <a:pt x="0" y="5079"/>
                  </a:lnTo>
                  <a:lnTo>
                    <a:pt x="7619" y="6349"/>
                  </a:lnTo>
                  <a:lnTo>
                    <a:pt x="31114" y="8889"/>
                  </a:lnTo>
                  <a:lnTo>
                    <a:pt x="87269" y="3809"/>
                  </a:lnTo>
                  <a:lnTo>
                    <a:pt x="88265" y="3809"/>
                  </a:lnTo>
                  <a:lnTo>
                    <a:pt x="64135" y="2539"/>
                  </a:lnTo>
                  <a:lnTo>
                    <a:pt x="40639" y="0"/>
                  </a:lnTo>
                  <a:close/>
                </a:path>
                <a:path w="173989" h="12064">
                  <a:moveTo>
                    <a:pt x="172719" y="5079"/>
                  </a:moveTo>
                  <a:lnTo>
                    <a:pt x="149860" y="5714"/>
                  </a:lnTo>
                  <a:lnTo>
                    <a:pt x="172901" y="5714"/>
                  </a:lnTo>
                  <a:lnTo>
                    <a:pt x="172719" y="507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313679" y="4394200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5080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1269"/>
                  </a:lnTo>
                  <a:lnTo>
                    <a:pt x="635" y="1905"/>
                  </a:lnTo>
                  <a:lnTo>
                    <a:pt x="1270" y="2539"/>
                  </a:lnTo>
                  <a:lnTo>
                    <a:pt x="3175" y="8255"/>
                  </a:lnTo>
                  <a:lnTo>
                    <a:pt x="6350" y="8255"/>
                  </a:lnTo>
                  <a:lnTo>
                    <a:pt x="6350" y="7619"/>
                  </a:lnTo>
                  <a:lnTo>
                    <a:pt x="7408" y="5714"/>
                  </a:lnTo>
                  <a:lnTo>
                    <a:pt x="5080" y="5714"/>
                  </a:lnTo>
                  <a:lnTo>
                    <a:pt x="3175" y="2539"/>
                  </a:lnTo>
                  <a:lnTo>
                    <a:pt x="5080" y="2539"/>
                  </a:lnTo>
                  <a:lnTo>
                    <a:pt x="5080" y="0"/>
                  </a:lnTo>
                  <a:close/>
                </a:path>
                <a:path w="10160" h="8254">
                  <a:moveTo>
                    <a:pt x="5080" y="2539"/>
                  </a:moveTo>
                  <a:lnTo>
                    <a:pt x="3175" y="2539"/>
                  </a:lnTo>
                  <a:lnTo>
                    <a:pt x="4445" y="3810"/>
                  </a:lnTo>
                  <a:lnTo>
                    <a:pt x="5080" y="5714"/>
                  </a:lnTo>
                  <a:lnTo>
                    <a:pt x="5080" y="2539"/>
                  </a:lnTo>
                  <a:close/>
                </a:path>
                <a:path w="10160" h="8254">
                  <a:moveTo>
                    <a:pt x="9525" y="1905"/>
                  </a:moveTo>
                  <a:lnTo>
                    <a:pt x="5080" y="2539"/>
                  </a:lnTo>
                  <a:lnTo>
                    <a:pt x="5080" y="5714"/>
                  </a:lnTo>
                  <a:lnTo>
                    <a:pt x="7408" y="5714"/>
                  </a:lnTo>
                  <a:lnTo>
                    <a:pt x="9525" y="1905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5080" y="0"/>
                  </a:lnTo>
                  <a:lnTo>
                    <a:pt x="5080" y="2539"/>
                  </a:lnTo>
                  <a:lnTo>
                    <a:pt x="9525" y="1905"/>
                  </a:lnTo>
                  <a:lnTo>
                    <a:pt x="9525" y="0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9525" y="1905"/>
                  </a:lnTo>
                  <a:lnTo>
                    <a:pt x="10160" y="1905"/>
                  </a:lnTo>
                  <a:lnTo>
                    <a:pt x="10160" y="126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34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299709" y="4394835"/>
              <a:ext cx="29209" cy="8890"/>
            </a:xfrm>
            <a:custGeom>
              <a:avLst/>
              <a:gdLst/>
              <a:ahLst/>
              <a:cxnLst/>
              <a:rect l="l" t="t" r="r" b="b"/>
              <a:pathLst>
                <a:path w="29210" h="8889">
                  <a:moveTo>
                    <a:pt x="13969" y="0"/>
                  </a:moveTo>
                  <a:lnTo>
                    <a:pt x="9525" y="634"/>
                  </a:lnTo>
                  <a:lnTo>
                    <a:pt x="0" y="634"/>
                  </a:lnTo>
                  <a:lnTo>
                    <a:pt x="635" y="1269"/>
                  </a:lnTo>
                  <a:lnTo>
                    <a:pt x="1269" y="3175"/>
                  </a:lnTo>
                  <a:lnTo>
                    <a:pt x="2539" y="7619"/>
                  </a:lnTo>
                  <a:lnTo>
                    <a:pt x="7619" y="7619"/>
                  </a:lnTo>
                  <a:lnTo>
                    <a:pt x="17144" y="8254"/>
                  </a:lnTo>
                  <a:lnTo>
                    <a:pt x="15451" y="3175"/>
                  </a:lnTo>
                  <a:lnTo>
                    <a:pt x="6350" y="3175"/>
                  </a:lnTo>
                  <a:lnTo>
                    <a:pt x="10160" y="2539"/>
                  </a:lnTo>
                  <a:lnTo>
                    <a:pt x="15239" y="2539"/>
                  </a:lnTo>
                  <a:lnTo>
                    <a:pt x="14604" y="1904"/>
                  </a:lnTo>
                  <a:lnTo>
                    <a:pt x="13969" y="0"/>
                  </a:lnTo>
                  <a:close/>
                </a:path>
                <a:path w="29210" h="8889">
                  <a:moveTo>
                    <a:pt x="15239" y="2539"/>
                  </a:moveTo>
                  <a:lnTo>
                    <a:pt x="6350" y="3175"/>
                  </a:lnTo>
                  <a:lnTo>
                    <a:pt x="15451" y="3175"/>
                  </a:lnTo>
                  <a:lnTo>
                    <a:pt x="15239" y="2539"/>
                  </a:lnTo>
                  <a:close/>
                </a:path>
                <a:path w="29210" h="8889">
                  <a:moveTo>
                    <a:pt x="24129" y="1269"/>
                  </a:moveTo>
                  <a:lnTo>
                    <a:pt x="24129" y="1904"/>
                  </a:lnTo>
                  <a:lnTo>
                    <a:pt x="23494" y="1904"/>
                  </a:lnTo>
                  <a:lnTo>
                    <a:pt x="20319" y="7619"/>
                  </a:lnTo>
                  <a:lnTo>
                    <a:pt x="19685" y="8254"/>
                  </a:lnTo>
                  <a:lnTo>
                    <a:pt x="20954" y="8254"/>
                  </a:lnTo>
                  <a:lnTo>
                    <a:pt x="22860" y="8889"/>
                  </a:lnTo>
                  <a:lnTo>
                    <a:pt x="29210" y="8889"/>
                  </a:lnTo>
                  <a:lnTo>
                    <a:pt x="26669" y="5714"/>
                  </a:lnTo>
                  <a:lnTo>
                    <a:pt x="25400" y="3809"/>
                  </a:lnTo>
                  <a:lnTo>
                    <a:pt x="25400" y="2539"/>
                  </a:lnTo>
                  <a:lnTo>
                    <a:pt x="24129" y="126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427854" y="391604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0"/>
                  </a:lnTo>
                  <a:lnTo>
                    <a:pt x="7620" y="13334"/>
                  </a:lnTo>
                  <a:lnTo>
                    <a:pt x="13970" y="12700"/>
                  </a:lnTo>
                  <a:lnTo>
                    <a:pt x="11430" y="8254"/>
                  </a:lnTo>
                  <a:lnTo>
                    <a:pt x="8890" y="444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183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419599" y="3916679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8889" y="0"/>
                  </a:moveTo>
                  <a:lnTo>
                    <a:pt x="0" y="635"/>
                  </a:lnTo>
                  <a:lnTo>
                    <a:pt x="7620" y="13970"/>
                  </a:lnTo>
                  <a:lnTo>
                    <a:pt x="10795" y="13335"/>
                  </a:lnTo>
                  <a:lnTo>
                    <a:pt x="16510" y="13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328284" y="4403725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79">
                  <a:moveTo>
                    <a:pt x="635" y="0"/>
                  </a:moveTo>
                  <a:lnTo>
                    <a:pt x="0" y="0"/>
                  </a:lnTo>
                  <a:lnTo>
                    <a:pt x="2539" y="5080"/>
                  </a:lnTo>
                  <a:lnTo>
                    <a:pt x="1904" y="317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B41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322569" y="439420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75" y="0"/>
                  </a:moveTo>
                  <a:lnTo>
                    <a:pt x="1904" y="0"/>
                  </a:lnTo>
                  <a:lnTo>
                    <a:pt x="1904" y="635"/>
                  </a:lnTo>
                  <a:lnTo>
                    <a:pt x="0" y="635"/>
                  </a:lnTo>
                  <a:lnTo>
                    <a:pt x="634" y="1269"/>
                  </a:lnTo>
                  <a:lnTo>
                    <a:pt x="634" y="1905"/>
                  </a:lnTo>
                  <a:lnTo>
                    <a:pt x="1269" y="2539"/>
                  </a:lnTo>
                  <a:lnTo>
                    <a:pt x="3809" y="2539"/>
                  </a:lnTo>
                  <a:lnTo>
                    <a:pt x="3809" y="126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6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323839" y="439673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2539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635" y="1905"/>
                  </a:lnTo>
                  <a:lnTo>
                    <a:pt x="1905" y="3810"/>
                  </a:lnTo>
                  <a:lnTo>
                    <a:pt x="4445" y="6985"/>
                  </a:lnTo>
                  <a:lnTo>
                    <a:pt x="5080" y="6985"/>
                  </a:lnTo>
                  <a:lnTo>
                    <a:pt x="3810" y="2540"/>
                  </a:lnTo>
                  <a:lnTo>
                    <a:pt x="3175" y="63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5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500879" y="2926714"/>
              <a:ext cx="46355" cy="5715"/>
            </a:xfrm>
            <a:custGeom>
              <a:avLst/>
              <a:gdLst/>
              <a:ahLst/>
              <a:cxnLst/>
              <a:rect l="l" t="t" r="r" b="b"/>
              <a:pathLst>
                <a:path w="46354" h="5714">
                  <a:moveTo>
                    <a:pt x="11430" y="0"/>
                  </a:moveTo>
                  <a:lnTo>
                    <a:pt x="0" y="0"/>
                  </a:lnTo>
                  <a:lnTo>
                    <a:pt x="21590" y="2539"/>
                  </a:lnTo>
                  <a:lnTo>
                    <a:pt x="43180" y="5714"/>
                  </a:lnTo>
                  <a:lnTo>
                    <a:pt x="46355" y="190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BD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544059" y="2928619"/>
              <a:ext cx="867410" cy="667385"/>
            </a:xfrm>
            <a:custGeom>
              <a:avLst/>
              <a:gdLst/>
              <a:ahLst/>
              <a:cxnLst/>
              <a:rect l="l" t="t" r="r" b="b"/>
              <a:pathLst>
                <a:path w="867410" h="667385">
                  <a:moveTo>
                    <a:pt x="3175" y="0"/>
                  </a:moveTo>
                  <a:lnTo>
                    <a:pt x="0" y="3809"/>
                  </a:lnTo>
                  <a:lnTo>
                    <a:pt x="51435" y="12700"/>
                  </a:lnTo>
                  <a:lnTo>
                    <a:pt x="102235" y="23494"/>
                  </a:lnTo>
                  <a:lnTo>
                    <a:pt x="153035" y="36194"/>
                  </a:lnTo>
                  <a:lnTo>
                    <a:pt x="202564" y="50800"/>
                  </a:lnTo>
                  <a:lnTo>
                    <a:pt x="250825" y="67309"/>
                  </a:lnTo>
                  <a:lnTo>
                    <a:pt x="298450" y="85725"/>
                  </a:lnTo>
                  <a:lnTo>
                    <a:pt x="344804" y="106044"/>
                  </a:lnTo>
                  <a:lnTo>
                    <a:pt x="389889" y="128269"/>
                  </a:lnTo>
                  <a:lnTo>
                    <a:pt x="433704" y="152400"/>
                  </a:lnTo>
                  <a:lnTo>
                    <a:pt x="476885" y="179069"/>
                  </a:lnTo>
                  <a:lnTo>
                    <a:pt x="518160" y="208279"/>
                  </a:lnTo>
                  <a:lnTo>
                    <a:pt x="558164" y="238759"/>
                  </a:lnTo>
                  <a:lnTo>
                    <a:pt x="595629" y="271144"/>
                  </a:lnTo>
                  <a:lnTo>
                    <a:pt x="631825" y="304800"/>
                  </a:lnTo>
                  <a:lnTo>
                    <a:pt x="665479" y="340359"/>
                  </a:lnTo>
                  <a:lnTo>
                    <a:pt x="697229" y="377189"/>
                  </a:lnTo>
                  <a:lnTo>
                    <a:pt x="727075" y="415289"/>
                  </a:lnTo>
                  <a:lnTo>
                    <a:pt x="755014" y="454659"/>
                  </a:lnTo>
                  <a:lnTo>
                    <a:pt x="781050" y="495300"/>
                  </a:lnTo>
                  <a:lnTo>
                    <a:pt x="804544" y="536575"/>
                  </a:lnTo>
                  <a:lnTo>
                    <a:pt x="826135" y="579754"/>
                  </a:lnTo>
                  <a:lnTo>
                    <a:pt x="845819" y="622934"/>
                  </a:lnTo>
                  <a:lnTo>
                    <a:pt x="863600" y="667384"/>
                  </a:lnTo>
                  <a:lnTo>
                    <a:pt x="867410" y="661669"/>
                  </a:lnTo>
                  <a:lnTo>
                    <a:pt x="850900" y="618489"/>
                  </a:lnTo>
                  <a:lnTo>
                    <a:pt x="833119" y="575309"/>
                  </a:lnTo>
                  <a:lnTo>
                    <a:pt x="812800" y="534034"/>
                  </a:lnTo>
                  <a:lnTo>
                    <a:pt x="791210" y="492759"/>
                  </a:lnTo>
                  <a:lnTo>
                    <a:pt x="767079" y="452754"/>
                  </a:lnTo>
                  <a:lnTo>
                    <a:pt x="741044" y="414019"/>
                  </a:lnTo>
                  <a:lnTo>
                    <a:pt x="713104" y="375919"/>
                  </a:lnTo>
                  <a:lnTo>
                    <a:pt x="682625" y="339089"/>
                  </a:lnTo>
                  <a:lnTo>
                    <a:pt x="649604" y="302894"/>
                  </a:lnTo>
                  <a:lnTo>
                    <a:pt x="614679" y="268604"/>
                  </a:lnTo>
                  <a:lnTo>
                    <a:pt x="576579" y="234950"/>
                  </a:lnTo>
                  <a:lnTo>
                    <a:pt x="535304" y="202564"/>
                  </a:lnTo>
                  <a:lnTo>
                    <a:pt x="492125" y="171450"/>
                  </a:lnTo>
                  <a:lnTo>
                    <a:pt x="445135" y="141604"/>
                  </a:lnTo>
                  <a:lnTo>
                    <a:pt x="391794" y="111759"/>
                  </a:lnTo>
                  <a:lnTo>
                    <a:pt x="339089" y="85089"/>
                  </a:lnTo>
                  <a:lnTo>
                    <a:pt x="287654" y="63500"/>
                  </a:lnTo>
                  <a:lnTo>
                    <a:pt x="237489" y="45084"/>
                  </a:lnTo>
                  <a:lnTo>
                    <a:pt x="188594" y="30479"/>
                  </a:lnTo>
                  <a:lnTo>
                    <a:pt x="140969" y="18414"/>
                  </a:lnTo>
                  <a:lnTo>
                    <a:pt x="93979" y="9525"/>
                  </a:lnTo>
                  <a:lnTo>
                    <a:pt x="47625" y="380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BD7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407659" y="359028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810" y="0"/>
                  </a:moveTo>
                  <a:lnTo>
                    <a:pt x="6985" y="8889"/>
                  </a:lnTo>
                  <a:lnTo>
                    <a:pt x="5079" y="2539"/>
                  </a:lnTo>
                  <a:lnTo>
                    <a:pt x="3810" y="0"/>
                  </a:lnTo>
                  <a:close/>
                </a:path>
                <a:path w="6985" h="8889">
                  <a:moveTo>
                    <a:pt x="3810" y="0"/>
                  </a:moveTo>
                  <a:lnTo>
                    <a:pt x="0" y="5714"/>
                  </a:lnTo>
                  <a:lnTo>
                    <a:pt x="0" y="6350"/>
                  </a:lnTo>
                  <a:lnTo>
                    <a:pt x="1269" y="44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66259" y="2933064"/>
              <a:ext cx="168910" cy="112395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4477384" y="2944494"/>
              <a:ext cx="921385" cy="669925"/>
            </a:xfrm>
            <a:custGeom>
              <a:avLst/>
              <a:gdLst/>
              <a:ahLst/>
              <a:cxnLst/>
              <a:rect l="l" t="t" r="r" b="b"/>
              <a:pathLst>
                <a:path w="921385" h="669925">
                  <a:moveTo>
                    <a:pt x="57785" y="0"/>
                  </a:moveTo>
                  <a:lnTo>
                    <a:pt x="42544" y="20954"/>
                  </a:lnTo>
                  <a:lnTo>
                    <a:pt x="27939" y="41909"/>
                  </a:lnTo>
                  <a:lnTo>
                    <a:pt x="0" y="86359"/>
                  </a:lnTo>
                  <a:lnTo>
                    <a:pt x="29844" y="85089"/>
                  </a:lnTo>
                  <a:lnTo>
                    <a:pt x="59054" y="84454"/>
                  </a:lnTo>
                  <a:lnTo>
                    <a:pt x="106679" y="85725"/>
                  </a:lnTo>
                  <a:lnTo>
                    <a:pt x="154939" y="89534"/>
                  </a:lnTo>
                  <a:lnTo>
                    <a:pt x="202564" y="95250"/>
                  </a:lnTo>
                  <a:lnTo>
                    <a:pt x="249554" y="104139"/>
                  </a:lnTo>
                  <a:lnTo>
                    <a:pt x="297179" y="115569"/>
                  </a:lnTo>
                  <a:lnTo>
                    <a:pt x="344169" y="129539"/>
                  </a:lnTo>
                  <a:lnTo>
                    <a:pt x="390525" y="146050"/>
                  </a:lnTo>
                  <a:lnTo>
                    <a:pt x="436244" y="165100"/>
                  </a:lnTo>
                  <a:lnTo>
                    <a:pt x="481329" y="187325"/>
                  </a:lnTo>
                  <a:lnTo>
                    <a:pt x="525779" y="211454"/>
                  </a:lnTo>
                  <a:lnTo>
                    <a:pt x="571500" y="240029"/>
                  </a:lnTo>
                  <a:lnTo>
                    <a:pt x="614679" y="270509"/>
                  </a:lnTo>
                  <a:lnTo>
                    <a:pt x="655319" y="302894"/>
                  </a:lnTo>
                  <a:lnTo>
                    <a:pt x="694054" y="337184"/>
                  </a:lnTo>
                  <a:lnTo>
                    <a:pt x="730250" y="374014"/>
                  </a:lnTo>
                  <a:lnTo>
                    <a:pt x="763904" y="412114"/>
                  </a:lnTo>
                  <a:lnTo>
                    <a:pt x="795654" y="451484"/>
                  </a:lnTo>
                  <a:lnTo>
                    <a:pt x="824864" y="492759"/>
                  </a:lnTo>
                  <a:lnTo>
                    <a:pt x="852169" y="535304"/>
                  </a:lnTo>
                  <a:lnTo>
                    <a:pt x="876300" y="578484"/>
                  </a:lnTo>
                  <a:lnTo>
                    <a:pt x="898525" y="623569"/>
                  </a:lnTo>
                  <a:lnTo>
                    <a:pt x="918210" y="669925"/>
                  </a:lnTo>
                  <a:lnTo>
                    <a:pt x="921385" y="664844"/>
                  </a:lnTo>
                  <a:lnTo>
                    <a:pt x="904239" y="620394"/>
                  </a:lnTo>
                  <a:lnTo>
                    <a:pt x="885189" y="576579"/>
                  </a:lnTo>
                  <a:lnTo>
                    <a:pt x="863600" y="534034"/>
                  </a:lnTo>
                  <a:lnTo>
                    <a:pt x="840104" y="492125"/>
                  </a:lnTo>
                  <a:lnTo>
                    <a:pt x="814704" y="450850"/>
                  </a:lnTo>
                  <a:lnTo>
                    <a:pt x="787400" y="411479"/>
                  </a:lnTo>
                  <a:lnTo>
                    <a:pt x="757554" y="373379"/>
                  </a:lnTo>
                  <a:lnTo>
                    <a:pt x="725804" y="336550"/>
                  </a:lnTo>
                  <a:lnTo>
                    <a:pt x="692150" y="300989"/>
                  </a:lnTo>
                  <a:lnTo>
                    <a:pt x="656589" y="266700"/>
                  </a:lnTo>
                  <a:lnTo>
                    <a:pt x="618489" y="234314"/>
                  </a:lnTo>
                  <a:lnTo>
                    <a:pt x="579119" y="203834"/>
                  </a:lnTo>
                  <a:lnTo>
                    <a:pt x="537210" y="174625"/>
                  </a:lnTo>
                  <a:lnTo>
                    <a:pt x="494029" y="147954"/>
                  </a:lnTo>
                  <a:lnTo>
                    <a:pt x="450214" y="123825"/>
                  </a:lnTo>
                  <a:lnTo>
                    <a:pt x="405129" y="101600"/>
                  </a:lnTo>
                  <a:lnTo>
                    <a:pt x="358775" y="81279"/>
                  </a:lnTo>
                  <a:lnTo>
                    <a:pt x="310514" y="62864"/>
                  </a:lnTo>
                  <a:lnTo>
                    <a:pt x="261619" y="46354"/>
                  </a:lnTo>
                  <a:lnTo>
                    <a:pt x="212089" y="31750"/>
                  </a:lnTo>
                  <a:lnTo>
                    <a:pt x="161289" y="19050"/>
                  </a:lnTo>
                  <a:lnTo>
                    <a:pt x="109854" y="8889"/>
                  </a:lnTo>
                  <a:lnTo>
                    <a:pt x="57785" y="0"/>
                  </a:lnTo>
                  <a:close/>
                </a:path>
              </a:pathLst>
            </a:custGeom>
            <a:solidFill>
              <a:srgbClr val="977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294504" y="3030854"/>
              <a:ext cx="182880" cy="885190"/>
            </a:xfrm>
            <a:custGeom>
              <a:avLst/>
              <a:gdLst/>
              <a:ahLst/>
              <a:cxnLst/>
              <a:rect l="l" t="t" r="r" b="b"/>
              <a:pathLst>
                <a:path w="182879" h="885189">
                  <a:moveTo>
                    <a:pt x="182880" y="0"/>
                  </a:moveTo>
                  <a:lnTo>
                    <a:pt x="127635" y="5080"/>
                  </a:lnTo>
                  <a:lnTo>
                    <a:pt x="72390" y="13970"/>
                  </a:lnTo>
                  <a:lnTo>
                    <a:pt x="55245" y="57785"/>
                  </a:lnTo>
                  <a:lnTo>
                    <a:pt x="40005" y="102870"/>
                  </a:lnTo>
                  <a:lnTo>
                    <a:pt x="27305" y="147955"/>
                  </a:lnTo>
                  <a:lnTo>
                    <a:pt x="17145" y="193040"/>
                  </a:lnTo>
                  <a:lnTo>
                    <a:pt x="8890" y="238760"/>
                  </a:lnTo>
                  <a:lnTo>
                    <a:pt x="3175" y="284480"/>
                  </a:lnTo>
                  <a:lnTo>
                    <a:pt x="635" y="333375"/>
                  </a:lnTo>
                  <a:lnTo>
                    <a:pt x="0" y="382270"/>
                  </a:lnTo>
                  <a:lnTo>
                    <a:pt x="2540" y="431800"/>
                  </a:lnTo>
                  <a:lnTo>
                    <a:pt x="7620" y="481330"/>
                  </a:lnTo>
                  <a:lnTo>
                    <a:pt x="14605" y="531495"/>
                  </a:lnTo>
                  <a:lnTo>
                    <a:pt x="24130" y="581660"/>
                  </a:lnTo>
                  <a:lnTo>
                    <a:pt x="36195" y="631825"/>
                  </a:lnTo>
                  <a:lnTo>
                    <a:pt x="57785" y="702310"/>
                  </a:lnTo>
                  <a:lnTo>
                    <a:pt x="74930" y="749300"/>
                  </a:lnTo>
                  <a:lnTo>
                    <a:pt x="95250" y="795020"/>
                  </a:lnTo>
                  <a:lnTo>
                    <a:pt x="117475" y="840740"/>
                  </a:lnTo>
                  <a:lnTo>
                    <a:pt x="142240" y="885190"/>
                  </a:lnTo>
                  <a:lnTo>
                    <a:pt x="153035" y="884555"/>
                  </a:lnTo>
                  <a:lnTo>
                    <a:pt x="132715" y="841375"/>
                  </a:lnTo>
                  <a:lnTo>
                    <a:pt x="114935" y="796925"/>
                  </a:lnTo>
                  <a:lnTo>
                    <a:pt x="99060" y="751840"/>
                  </a:lnTo>
                  <a:lnTo>
                    <a:pt x="85725" y="706755"/>
                  </a:lnTo>
                  <a:lnTo>
                    <a:pt x="74930" y="660400"/>
                  </a:lnTo>
                  <a:lnTo>
                    <a:pt x="66040" y="613410"/>
                  </a:lnTo>
                  <a:lnTo>
                    <a:pt x="59690" y="566420"/>
                  </a:lnTo>
                  <a:lnTo>
                    <a:pt x="55880" y="518795"/>
                  </a:lnTo>
                  <a:lnTo>
                    <a:pt x="54610" y="470535"/>
                  </a:lnTo>
                  <a:lnTo>
                    <a:pt x="55880" y="422910"/>
                  </a:lnTo>
                  <a:lnTo>
                    <a:pt x="59690" y="374650"/>
                  </a:lnTo>
                  <a:lnTo>
                    <a:pt x="65405" y="327025"/>
                  </a:lnTo>
                  <a:lnTo>
                    <a:pt x="74295" y="279400"/>
                  </a:lnTo>
                  <a:lnTo>
                    <a:pt x="85725" y="231775"/>
                  </a:lnTo>
                  <a:lnTo>
                    <a:pt x="99695" y="184785"/>
                  </a:lnTo>
                  <a:lnTo>
                    <a:pt x="116205" y="137795"/>
                  </a:lnTo>
                  <a:lnTo>
                    <a:pt x="135255" y="92075"/>
                  </a:lnTo>
                  <a:lnTo>
                    <a:pt x="157480" y="46355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957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349114" y="3028949"/>
              <a:ext cx="1046480" cy="1269365"/>
            </a:xfrm>
            <a:custGeom>
              <a:avLst/>
              <a:gdLst/>
              <a:ahLst/>
              <a:cxnLst/>
              <a:rect l="l" t="t" r="r" b="b"/>
              <a:pathLst>
                <a:path w="1046479" h="1269364">
                  <a:moveTo>
                    <a:pt x="187325" y="0"/>
                  </a:moveTo>
                  <a:lnTo>
                    <a:pt x="128270" y="1904"/>
                  </a:lnTo>
                  <a:lnTo>
                    <a:pt x="102870" y="48260"/>
                  </a:lnTo>
                  <a:lnTo>
                    <a:pt x="80645" y="93979"/>
                  </a:lnTo>
                  <a:lnTo>
                    <a:pt x="61595" y="139700"/>
                  </a:lnTo>
                  <a:lnTo>
                    <a:pt x="45085" y="186689"/>
                  </a:lnTo>
                  <a:lnTo>
                    <a:pt x="31114" y="233679"/>
                  </a:lnTo>
                  <a:lnTo>
                    <a:pt x="19685" y="281304"/>
                  </a:lnTo>
                  <a:lnTo>
                    <a:pt x="10795" y="328929"/>
                  </a:lnTo>
                  <a:lnTo>
                    <a:pt x="5080" y="376554"/>
                  </a:lnTo>
                  <a:lnTo>
                    <a:pt x="1270" y="424814"/>
                  </a:lnTo>
                  <a:lnTo>
                    <a:pt x="0" y="472439"/>
                  </a:lnTo>
                  <a:lnTo>
                    <a:pt x="1270" y="520700"/>
                  </a:lnTo>
                  <a:lnTo>
                    <a:pt x="5080" y="568325"/>
                  </a:lnTo>
                  <a:lnTo>
                    <a:pt x="11430" y="615314"/>
                  </a:lnTo>
                  <a:lnTo>
                    <a:pt x="20320" y="662304"/>
                  </a:lnTo>
                  <a:lnTo>
                    <a:pt x="31114" y="708660"/>
                  </a:lnTo>
                  <a:lnTo>
                    <a:pt x="44450" y="753745"/>
                  </a:lnTo>
                  <a:lnTo>
                    <a:pt x="60325" y="798829"/>
                  </a:lnTo>
                  <a:lnTo>
                    <a:pt x="78105" y="843279"/>
                  </a:lnTo>
                  <a:lnTo>
                    <a:pt x="98425" y="886460"/>
                  </a:lnTo>
                  <a:lnTo>
                    <a:pt x="109220" y="885825"/>
                  </a:lnTo>
                  <a:lnTo>
                    <a:pt x="140335" y="885189"/>
                  </a:lnTo>
                  <a:lnTo>
                    <a:pt x="191770" y="886460"/>
                  </a:lnTo>
                  <a:lnTo>
                    <a:pt x="243205" y="890904"/>
                  </a:lnTo>
                  <a:lnTo>
                    <a:pt x="294639" y="897254"/>
                  </a:lnTo>
                  <a:lnTo>
                    <a:pt x="345439" y="906779"/>
                  </a:lnTo>
                  <a:lnTo>
                    <a:pt x="396239" y="918845"/>
                  </a:lnTo>
                  <a:lnTo>
                    <a:pt x="446405" y="934085"/>
                  </a:lnTo>
                  <a:lnTo>
                    <a:pt x="496570" y="951864"/>
                  </a:lnTo>
                  <a:lnTo>
                    <a:pt x="545464" y="972185"/>
                  </a:lnTo>
                  <a:lnTo>
                    <a:pt x="594360" y="995679"/>
                  </a:lnTo>
                  <a:lnTo>
                    <a:pt x="641985" y="1022350"/>
                  </a:lnTo>
                  <a:lnTo>
                    <a:pt x="688975" y="1051560"/>
                  </a:lnTo>
                  <a:lnTo>
                    <a:pt x="734060" y="1083310"/>
                  </a:lnTo>
                  <a:lnTo>
                    <a:pt x="776605" y="1116329"/>
                  </a:lnTo>
                  <a:lnTo>
                    <a:pt x="816610" y="1151889"/>
                  </a:lnTo>
                  <a:lnTo>
                    <a:pt x="854710" y="1189354"/>
                  </a:lnTo>
                  <a:lnTo>
                    <a:pt x="890270" y="1228725"/>
                  </a:lnTo>
                  <a:lnTo>
                    <a:pt x="923925" y="1269364"/>
                  </a:lnTo>
                  <a:lnTo>
                    <a:pt x="913764" y="1217929"/>
                  </a:lnTo>
                  <a:lnTo>
                    <a:pt x="906780" y="1166495"/>
                  </a:lnTo>
                  <a:lnTo>
                    <a:pt x="902335" y="1115060"/>
                  </a:lnTo>
                  <a:lnTo>
                    <a:pt x="900430" y="1062989"/>
                  </a:lnTo>
                  <a:lnTo>
                    <a:pt x="902335" y="1013460"/>
                  </a:lnTo>
                  <a:lnTo>
                    <a:pt x="906145" y="963929"/>
                  </a:lnTo>
                  <a:lnTo>
                    <a:pt x="913130" y="914400"/>
                  </a:lnTo>
                  <a:lnTo>
                    <a:pt x="923289" y="865504"/>
                  </a:lnTo>
                  <a:lnTo>
                    <a:pt x="935989" y="816610"/>
                  </a:lnTo>
                  <a:lnTo>
                    <a:pt x="951864" y="768985"/>
                  </a:lnTo>
                  <a:lnTo>
                    <a:pt x="970914" y="721360"/>
                  </a:lnTo>
                  <a:lnTo>
                    <a:pt x="992505" y="675004"/>
                  </a:lnTo>
                  <a:lnTo>
                    <a:pt x="1017905" y="629920"/>
                  </a:lnTo>
                  <a:lnTo>
                    <a:pt x="1046480" y="585470"/>
                  </a:lnTo>
                  <a:lnTo>
                    <a:pt x="1026795" y="539114"/>
                  </a:lnTo>
                  <a:lnTo>
                    <a:pt x="1004570" y="494664"/>
                  </a:lnTo>
                  <a:lnTo>
                    <a:pt x="980439" y="450850"/>
                  </a:lnTo>
                  <a:lnTo>
                    <a:pt x="953135" y="408304"/>
                  </a:lnTo>
                  <a:lnTo>
                    <a:pt x="923925" y="367029"/>
                  </a:lnTo>
                  <a:lnTo>
                    <a:pt x="892175" y="327660"/>
                  </a:lnTo>
                  <a:lnTo>
                    <a:pt x="858520" y="289560"/>
                  </a:lnTo>
                  <a:lnTo>
                    <a:pt x="822325" y="252729"/>
                  </a:lnTo>
                  <a:lnTo>
                    <a:pt x="783589" y="218439"/>
                  </a:lnTo>
                  <a:lnTo>
                    <a:pt x="742950" y="186054"/>
                  </a:lnTo>
                  <a:lnTo>
                    <a:pt x="699770" y="155575"/>
                  </a:lnTo>
                  <a:lnTo>
                    <a:pt x="654050" y="127000"/>
                  </a:lnTo>
                  <a:lnTo>
                    <a:pt x="609600" y="102870"/>
                  </a:lnTo>
                  <a:lnTo>
                    <a:pt x="564514" y="80645"/>
                  </a:lnTo>
                  <a:lnTo>
                    <a:pt x="518795" y="61595"/>
                  </a:lnTo>
                  <a:lnTo>
                    <a:pt x="472439" y="45085"/>
                  </a:lnTo>
                  <a:lnTo>
                    <a:pt x="425450" y="31114"/>
                  </a:lnTo>
                  <a:lnTo>
                    <a:pt x="377825" y="19685"/>
                  </a:lnTo>
                  <a:lnTo>
                    <a:pt x="330835" y="10795"/>
                  </a:lnTo>
                  <a:lnTo>
                    <a:pt x="283210" y="5079"/>
                  </a:lnTo>
                  <a:lnTo>
                    <a:pt x="234950" y="1270"/>
                  </a:lnTo>
                  <a:lnTo>
                    <a:pt x="187325" y="0"/>
                  </a:lnTo>
                  <a:close/>
                </a:path>
              </a:pathLst>
            </a:custGeom>
            <a:solidFill>
              <a:srgbClr val="946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364354" y="2952749"/>
              <a:ext cx="45720" cy="92075"/>
            </a:xfrm>
            <a:custGeom>
              <a:avLst/>
              <a:gdLst/>
              <a:ahLst/>
              <a:cxnLst/>
              <a:rect l="l" t="t" r="r" b="b"/>
              <a:pathLst>
                <a:path w="45720" h="92075">
                  <a:moveTo>
                    <a:pt x="45720" y="0"/>
                  </a:moveTo>
                  <a:lnTo>
                    <a:pt x="17780" y="51435"/>
                  </a:lnTo>
                  <a:lnTo>
                    <a:pt x="0" y="92075"/>
                  </a:lnTo>
                  <a:lnTo>
                    <a:pt x="1905" y="92075"/>
                  </a:lnTo>
                  <a:lnTo>
                    <a:pt x="11430" y="68579"/>
                  </a:lnTo>
                  <a:lnTo>
                    <a:pt x="22225" y="45720"/>
                  </a:lnTo>
                  <a:lnTo>
                    <a:pt x="33655" y="2286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926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297679" y="3044824"/>
              <a:ext cx="69215" cy="270510"/>
            </a:xfrm>
            <a:custGeom>
              <a:avLst/>
              <a:gdLst/>
              <a:ahLst/>
              <a:cxnLst/>
              <a:rect l="l" t="t" r="r" b="b"/>
              <a:pathLst>
                <a:path w="69214" h="270510">
                  <a:moveTo>
                    <a:pt x="69215" y="0"/>
                  </a:moveTo>
                  <a:lnTo>
                    <a:pt x="49530" y="44450"/>
                  </a:lnTo>
                  <a:lnTo>
                    <a:pt x="34925" y="88900"/>
                  </a:lnTo>
                  <a:lnTo>
                    <a:pt x="22225" y="133985"/>
                  </a:lnTo>
                  <a:lnTo>
                    <a:pt x="12700" y="179070"/>
                  </a:lnTo>
                  <a:lnTo>
                    <a:pt x="5080" y="224789"/>
                  </a:lnTo>
                  <a:lnTo>
                    <a:pt x="0" y="270510"/>
                  </a:lnTo>
                  <a:lnTo>
                    <a:pt x="5715" y="224789"/>
                  </a:lnTo>
                  <a:lnTo>
                    <a:pt x="13970" y="179070"/>
                  </a:lnTo>
                  <a:lnTo>
                    <a:pt x="24130" y="133985"/>
                  </a:lnTo>
                  <a:lnTo>
                    <a:pt x="36830" y="88900"/>
                  </a:lnTo>
                  <a:lnTo>
                    <a:pt x="52070" y="43814"/>
                  </a:lnTo>
                  <a:lnTo>
                    <a:pt x="69215" y="0"/>
                  </a:lnTo>
                  <a:close/>
                </a:path>
              </a:pathLst>
            </a:custGeom>
            <a:solidFill>
              <a:srgbClr val="906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262879" y="3771900"/>
              <a:ext cx="62865" cy="585470"/>
            </a:xfrm>
            <a:custGeom>
              <a:avLst/>
              <a:gdLst/>
              <a:ahLst/>
              <a:cxnLst/>
              <a:rect l="l" t="t" r="r" b="b"/>
              <a:pathLst>
                <a:path w="62864" h="585470">
                  <a:moveTo>
                    <a:pt x="62865" y="0"/>
                  </a:moveTo>
                  <a:lnTo>
                    <a:pt x="45720" y="44450"/>
                  </a:lnTo>
                  <a:lnTo>
                    <a:pt x="31750" y="89535"/>
                  </a:lnTo>
                  <a:lnTo>
                    <a:pt x="20320" y="135254"/>
                  </a:lnTo>
                  <a:lnTo>
                    <a:pt x="11430" y="180975"/>
                  </a:lnTo>
                  <a:lnTo>
                    <a:pt x="5080" y="227329"/>
                  </a:lnTo>
                  <a:lnTo>
                    <a:pt x="1270" y="274320"/>
                  </a:lnTo>
                  <a:lnTo>
                    <a:pt x="0" y="320675"/>
                  </a:lnTo>
                  <a:lnTo>
                    <a:pt x="1270" y="367664"/>
                  </a:lnTo>
                  <a:lnTo>
                    <a:pt x="5080" y="414654"/>
                  </a:lnTo>
                  <a:lnTo>
                    <a:pt x="11430" y="461645"/>
                  </a:lnTo>
                  <a:lnTo>
                    <a:pt x="19685" y="508000"/>
                  </a:lnTo>
                  <a:lnTo>
                    <a:pt x="30480" y="553719"/>
                  </a:lnTo>
                  <a:lnTo>
                    <a:pt x="50165" y="582294"/>
                  </a:lnTo>
                  <a:lnTo>
                    <a:pt x="52070" y="585469"/>
                  </a:lnTo>
                  <a:lnTo>
                    <a:pt x="45720" y="560705"/>
                  </a:lnTo>
                  <a:lnTo>
                    <a:pt x="40005" y="535304"/>
                  </a:lnTo>
                  <a:lnTo>
                    <a:pt x="34925" y="509270"/>
                  </a:lnTo>
                  <a:lnTo>
                    <a:pt x="34708" y="508000"/>
                  </a:lnTo>
                  <a:lnTo>
                    <a:pt x="34290" y="508000"/>
                  </a:lnTo>
                  <a:lnTo>
                    <a:pt x="27305" y="462279"/>
                  </a:lnTo>
                  <a:lnTo>
                    <a:pt x="22860" y="421639"/>
                  </a:lnTo>
                  <a:lnTo>
                    <a:pt x="17780" y="351154"/>
                  </a:lnTo>
                  <a:lnTo>
                    <a:pt x="16510" y="300354"/>
                  </a:lnTo>
                  <a:lnTo>
                    <a:pt x="17780" y="248920"/>
                  </a:lnTo>
                  <a:lnTo>
                    <a:pt x="22225" y="197485"/>
                  </a:lnTo>
                  <a:lnTo>
                    <a:pt x="27940" y="147320"/>
                  </a:lnTo>
                  <a:lnTo>
                    <a:pt x="36195" y="97154"/>
                  </a:lnTo>
                  <a:lnTo>
                    <a:pt x="48260" y="48260"/>
                  </a:lnTo>
                  <a:lnTo>
                    <a:pt x="62865" y="0"/>
                  </a:lnTo>
                  <a:close/>
                </a:path>
                <a:path w="62864" h="585470">
                  <a:moveTo>
                    <a:pt x="30731" y="484708"/>
                  </a:moveTo>
                  <a:lnTo>
                    <a:pt x="34290" y="508000"/>
                  </a:lnTo>
                  <a:lnTo>
                    <a:pt x="34708" y="508000"/>
                  </a:lnTo>
                  <a:lnTo>
                    <a:pt x="30731" y="484708"/>
                  </a:lnTo>
                  <a:close/>
                </a:path>
              </a:pathLst>
            </a:custGeom>
            <a:solidFill>
              <a:srgbClr val="9A6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394959" y="360997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175" y="0"/>
                  </a:moveTo>
                  <a:lnTo>
                    <a:pt x="0" y="5079"/>
                  </a:lnTo>
                  <a:lnTo>
                    <a:pt x="635" y="6985"/>
                  </a:lnTo>
                  <a:lnTo>
                    <a:pt x="1269" y="5079"/>
                  </a:lnTo>
                  <a:lnTo>
                    <a:pt x="3810" y="190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91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249544" y="3614419"/>
              <a:ext cx="146685" cy="710565"/>
            </a:xfrm>
            <a:custGeom>
              <a:avLst/>
              <a:gdLst/>
              <a:ahLst/>
              <a:cxnLst/>
              <a:rect l="l" t="t" r="r" b="b"/>
              <a:pathLst>
                <a:path w="146685" h="710564">
                  <a:moveTo>
                    <a:pt x="146050" y="0"/>
                  </a:moveTo>
                  <a:lnTo>
                    <a:pt x="117475" y="44450"/>
                  </a:lnTo>
                  <a:lnTo>
                    <a:pt x="92075" y="89534"/>
                  </a:lnTo>
                  <a:lnTo>
                    <a:pt x="70484" y="135889"/>
                  </a:lnTo>
                  <a:lnTo>
                    <a:pt x="51434" y="183514"/>
                  </a:lnTo>
                  <a:lnTo>
                    <a:pt x="35559" y="231139"/>
                  </a:lnTo>
                  <a:lnTo>
                    <a:pt x="22859" y="280034"/>
                  </a:lnTo>
                  <a:lnTo>
                    <a:pt x="12700" y="328929"/>
                  </a:lnTo>
                  <a:lnTo>
                    <a:pt x="5714" y="378459"/>
                  </a:lnTo>
                  <a:lnTo>
                    <a:pt x="1904" y="427989"/>
                  </a:lnTo>
                  <a:lnTo>
                    <a:pt x="0" y="477519"/>
                  </a:lnTo>
                  <a:lnTo>
                    <a:pt x="1904" y="529589"/>
                  </a:lnTo>
                  <a:lnTo>
                    <a:pt x="6350" y="581025"/>
                  </a:lnTo>
                  <a:lnTo>
                    <a:pt x="13334" y="632459"/>
                  </a:lnTo>
                  <a:lnTo>
                    <a:pt x="23494" y="683894"/>
                  </a:lnTo>
                  <a:lnTo>
                    <a:pt x="43814" y="710564"/>
                  </a:lnTo>
                  <a:lnTo>
                    <a:pt x="33019" y="664844"/>
                  </a:lnTo>
                  <a:lnTo>
                    <a:pt x="24764" y="618489"/>
                  </a:lnTo>
                  <a:lnTo>
                    <a:pt x="18414" y="571500"/>
                  </a:lnTo>
                  <a:lnTo>
                    <a:pt x="14604" y="524509"/>
                  </a:lnTo>
                  <a:lnTo>
                    <a:pt x="13334" y="477519"/>
                  </a:lnTo>
                  <a:lnTo>
                    <a:pt x="14604" y="431164"/>
                  </a:lnTo>
                  <a:lnTo>
                    <a:pt x="18414" y="384175"/>
                  </a:lnTo>
                  <a:lnTo>
                    <a:pt x="24764" y="337819"/>
                  </a:lnTo>
                  <a:lnTo>
                    <a:pt x="33654" y="292100"/>
                  </a:lnTo>
                  <a:lnTo>
                    <a:pt x="45084" y="246379"/>
                  </a:lnTo>
                  <a:lnTo>
                    <a:pt x="59054" y="201294"/>
                  </a:lnTo>
                  <a:lnTo>
                    <a:pt x="76200" y="156844"/>
                  </a:lnTo>
                  <a:lnTo>
                    <a:pt x="90804" y="116204"/>
                  </a:lnTo>
                  <a:lnTo>
                    <a:pt x="107950" y="76200"/>
                  </a:lnTo>
                  <a:lnTo>
                    <a:pt x="126364" y="38100"/>
                  </a:lnTo>
                  <a:lnTo>
                    <a:pt x="146684" y="190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444364" y="3928109"/>
              <a:ext cx="852805" cy="462915"/>
            </a:xfrm>
            <a:custGeom>
              <a:avLst/>
              <a:gdLst/>
              <a:ahLst/>
              <a:cxnLst/>
              <a:rect l="l" t="t" r="r" b="b"/>
              <a:pathLst>
                <a:path w="852804" h="462914">
                  <a:moveTo>
                    <a:pt x="44450" y="0"/>
                  </a:moveTo>
                  <a:lnTo>
                    <a:pt x="9525" y="635"/>
                  </a:lnTo>
                  <a:lnTo>
                    <a:pt x="0" y="1269"/>
                  </a:lnTo>
                  <a:lnTo>
                    <a:pt x="5080" y="9525"/>
                  </a:lnTo>
                  <a:lnTo>
                    <a:pt x="33020" y="52069"/>
                  </a:lnTo>
                  <a:lnTo>
                    <a:pt x="58420" y="86994"/>
                  </a:lnTo>
                  <a:lnTo>
                    <a:pt x="101600" y="139700"/>
                  </a:lnTo>
                  <a:lnTo>
                    <a:pt x="133350" y="173354"/>
                  </a:lnTo>
                  <a:lnTo>
                    <a:pt x="167005" y="206375"/>
                  </a:lnTo>
                  <a:lnTo>
                    <a:pt x="201930" y="237489"/>
                  </a:lnTo>
                  <a:lnTo>
                    <a:pt x="239395" y="267969"/>
                  </a:lnTo>
                  <a:lnTo>
                    <a:pt x="278130" y="295910"/>
                  </a:lnTo>
                  <a:lnTo>
                    <a:pt x="320675" y="323850"/>
                  </a:lnTo>
                  <a:lnTo>
                    <a:pt x="375920" y="354964"/>
                  </a:lnTo>
                  <a:lnTo>
                    <a:pt x="417830" y="375919"/>
                  </a:lnTo>
                  <a:lnTo>
                    <a:pt x="459739" y="394334"/>
                  </a:lnTo>
                  <a:lnTo>
                    <a:pt x="502920" y="410844"/>
                  </a:lnTo>
                  <a:lnTo>
                    <a:pt x="551180" y="426084"/>
                  </a:lnTo>
                  <a:lnTo>
                    <a:pt x="600075" y="439419"/>
                  </a:lnTo>
                  <a:lnTo>
                    <a:pt x="649605" y="449579"/>
                  </a:lnTo>
                  <a:lnTo>
                    <a:pt x="698500" y="457834"/>
                  </a:lnTo>
                  <a:lnTo>
                    <a:pt x="747395" y="462914"/>
                  </a:lnTo>
                  <a:lnTo>
                    <a:pt x="765175" y="461644"/>
                  </a:lnTo>
                  <a:lnTo>
                    <a:pt x="802005" y="460375"/>
                  </a:lnTo>
                  <a:lnTo>
                    <a:pt x="852593" y="460375"/>
                  </a:lnTo>
                  <a:lnTo>
                    <a:pt x="849630" y="451484"/>
                  </a:lnTo>
                  <a:lnTo>
                    <a:pt x="840739" y="422275"/>
                  </a:lnTo>
                  <a:lnTo>
                    <a:pt x="835660" y="403859"/>
                  </a:lnTo>
                  <a:lnTo>
                    <a:pt x="805814" y="364489"/>
                  </a:lnTo>
                  <a:lnTo>
                    <a:pt x="790800" y="346710"/>
                  </a:lnTo>
                  <a:lnTo>
                    <a:pt x="781685" y="346710"/>
                  </a:lnTo>
                  <a:lnTo>
                    <a:pt x="748664" y="311150"/>
                  </a:lnTo>
                  <a:lnTo>
                    <a:pt x="759025" y="311150"/>
                  </a:lnTo>
                  <a:lnTo>
                    <a:pt x="739775" y="290829"/>
                  </a:lnTo>
                  <a:lnTo>
                    <a:pt x="704214" y="255904"/>
                  </a:lnTo>
                  <a:lnTo>
                    <a:pt x="691320" y="245110"/>
                  </a:lnTo>
                  <a:lnTo>
                    <a:pt x="676910" y="245110"/>
                  </a:lnTo>
                  <a:lnTo>
                    <a:pt x="638175" y="213994"/>
                  </a:lnTo>
                  <a:lnTo>
                    <a:pt x="653170" y="213994"/>
                  </a:lnTo>
                  <a:lnTo>
                    <a:pt x="625475" y="191769"/>
                  </a:lnTo>
                  <a:lnTo>
                    <a:pt x="583564" y="162560"/>
                  </a:lnTo>
                  <a:lnTo>
                    <a:pt x="539750" y="135254"/>
                  </a:lnTo>
                  <a:lnTo>
                    <a:pt x="492125" y="109219"/>
                  </a:lnTo>
                  <a:lnTo>
                    <a:pt x="447074" y="86994"/>
                  </a:lnTo>
                  <a:lnTo>
                    <a:pt x="60325" y="86994"/>
                  </a:lnTo>
                  <a:lnTo>
                    <a:pt x="37464" y="51435"/>
                  </a:lnTo>
                  <a:lnTo>
                    <a:pt x="27305" y="33654"/>
                  </a:lnTo>
                  <a:lnTo>
                    <a:pt x="13335" y="8889"/>
                  </a:lnTo>
                  <a:lnTo>
                    <a:pt x="60325" y="8889"/>
                  </a:lnTo>
                  <a:lnTo>
                    <a:pt x="60325" y="635"/>
                  </a:lnTo>
                  <a:lnTo>
                    <a:pt x="44450" y="0"/>
                  </a:lnTo>
                  <a:close/>
                </a:path>
                <a:path w="852804" h="462914">
                  <a:moveTo>
                    <a:pt x="852593" y="460375"/>
                  </a:moveTo>
                  <a:lnTo>
                    <a:pt x="820420" y="460375"/>
                  </a:lnTo>
                  <a:lnTo>
                    <a:pt x="852805" y="461009"/>
                  </a:lnTo>
                  <a:lnTo>
                    <a:pt x="852593" y="460375"/>
                  </a:lnTo>
                  <a:close/>
                </a:path>
                <a:path w="852804" h="462914">
                  <a:moveTo>
                    <a:pt x="759025" y="311150"/>
                  </a:moveTo>
                  <a:lnTo>
                    <a:pt x="748664" y="311150"/>
                  </a:lnTo>
                  <a:lnTo>
                    <a:pt x="781685" y="346710"/>
                  </a:lnTo>
                  <a:lnTo>
                    <a:pt x="781685" y="335914"/>
                  </a:lnTo>
                  <a:lnTo>
                    <a:pt x="774064" y="327025"/>
                  </a:lnTo>
                  <a:lnTo>
                    <a:pt x="759025" y="311150"/>
                  </a:lnTo>
                  <a:close/>
                </a:path>
                <a:path w="852804" h="462914">
                  <a:moveTo>
                    <a:pt x="781685" y="335914"/>
                  </a:moveTo>
                  <a:lnTo>
                    <a:pt x="781685" y="346710"/>
                  </a:lnTo>
                  <a:lnTo>
                    <a:pt x="790800" y="346710"/>
                  </a:lnTo>
                  <a:lnTo>
                    <a:pt x="781685" y="335914"/>
                  </a:lnTo>
                  <a:close/>
                </a:path>
                <a:path w="852804" h="462914">
                  <a:moveTo>
                    <a:pt x="653170" y="213994"/>
                  </a:moveTo>
                  <a:lnTo>
                    <a:pt x="638175" y="213994"/>
                  </a:lnTo>
                  <a:lnTo>
                    <a:pt x="676910" y="245110"/>
                  </a:lnTo>
                  <a:lnTo>
                    <a:pt x="676910" y="233044"/>
                  </a:lnTo>
                  <a:lnTo>
                    <a:pt x="653170" y="213994"/>
                  </a:lnTo>
                  <a:close/>
                </a:path>
                <a:path w="852804" h="462914">
                  <a:moveTo>
                    <a:pt x="676910" y="233044"/>
                  </a:moveTo>
                  <a:lnTo>
                    <a:pt x="676910" y="245110"/>
                  </a:lnTo>
                  <a:lnTo>
                    <a:pt x="691320" y="245110"/>
                  </a:lnTo>
                  <a:lnTo>
                    <a:pt x="676910" y="233044"/>
                  </a:lnTo>
                  <a:close/>
                </a:path>
                <a:path w="852804" h="462914">
                  <a:moveTo>
                    <a:pt x="60325" y="8889"/>
                  </a:moveTo>
                  <a:lnTo>
                    <a:pt x="13335" y="8889"/>
                  </a:lnTo>
                  <a:lnTo>
                    <a:pt x="27305" y="33654"/>
                  </a:lnTo>
                  <a:lnTo>
                    <a:pt x="48895" y="69215"/>
                  </a:lnTo>
                  <a:lnTo>
                    <a:pt x="60325" y="86994"/>
                  </a:lnTo>
                  <a:lnTo>
                    <a:pt x="60325" y="8889"/>
                  </a:lnTo>
                  <a:close/>
                </a:path>
                <a:path w="852804" h="462914">
                  <a:moveTo>
                    <a:pt x="60325" y="635"/>
                  </a:moveTo>
                  <a:lnTo>
                    <a:pt x="60325" y="86994"/>
                  </a:lnTo>
                  <a:lnTo>
                    <a:pt x="447074" y="86994"/>
                  </a:lnTo>
                  <a:lnTo>
                    <a:pt x="395605" y="65404"/>
                  </a:lnTo>
                  <a:lnTo>
                    <a:pt x="346710" y="48260"/>
                  </a:lnTo>
                  <a:lnTo>
                    <a:pt x="296545" y="33654"/>
                  </a:lnTo>
                  <a:lnTo>
                    <a:pt x="247014" y="21589"/>
                  </a:lnTo>
                  <a:lnTo>
                    <a:pt x="196214" y="12064"/>
                  </a:lnTo>
                  <a:lnTo>
                    <a:pt x="146050" y="5714"/>
                  </a:lnTo>
                  <a:lnTo>
                    <a:pt x="95250" y="1269"/>
                  </a:lnTo>
                  <a:lnTo>
                    <a:pt x="60325" y="635"/>
                  </a:lnTo>
                  <a:close/>
                </a:path>
              </a:pathLst>
            </a:custGeom>
            <a:solidFill>
              <a:srgbClr val="96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91759" y="4331335"/>
              <a:ext cx="131445" cy="64135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4436744" y="3914775"/>
              <a:ext cx="843915" cy="417195"/>
            </a:xfrm>
            <a:custGeom>
              <a:avLst/>
              <a:gdLst/>
              <a:ahLst/>
              <a:cxnLst/>
              <a:rect l="l" t="t" r="r" b="b"/>
              <a:pathLst>
                <a:path w="843914" h="417195">
                  <a:moveTo>
                    <a:pt x="213783" y="13335"/>
                  </a:moveTo>
                  <a:lnTo>
                    <a:pt x="52704" y="13335"/>
                  </a:lnTo>
                  <a:lnTo>
                    <a:pt x="103504" y="14604"/>
                  </a:lnTo>
                  <a:lnTo>
                    <a:pt x="154304" y="19050"/>
                  </a:lnTo>
                  <a:lnTo>
                    <a:pt x="204469" y="25400"/>
                  </a:lnTo>
                  <a:lnTo>
                    <a:pt x="255269" y="34925"/>
                  </a:lnTo>
                  <a:lnTo>
                    <a:pt x="304800" y="46989"/>
                  </a:lnTo>
                  <a:lnTo>
                    <a:pt x="354964" y="61595"/>
                  </a:lnTo>
                  <a:lnTo>
                    <a:pt x="403859" y="78739"/>
                  </a:lnTo>
                  <a:lnTo>
                    <a:pt x="452754" y="99060"/>
                  </a:lnTo>
                  <a:lnTo>
                    <a:pt x="500379" y="122554"/>
                  </a:lnTo>
                  <a:lnTo>
                    <a:pt x="548004" y="148589"/>
                  </a:lnTo>
                  <a:lnTo>
                    <a:pt x="591819" y="175895"/>
                  </a:lnTo>
                  <a:lnTo>
                    <a:pt x="633729" y="205104"/>
                  </a:lnTo>
                  <a:lnTo>
                    <a:pt x="673734" y="236220"/>
                  </a:lnTo>
                  <a:lnTo>
                    <a:pt x="712469" y="269239"/>
                  </a:lnTo>
                  <a:lnTo>
                    <a:pt x="748029" y="304164"/>
                  </a:lnTo>
                  <a:lnTo>
                    <a:pt x="782319" y="340360"/>
                  </a:lnTo>
                  <a:lnTo>
                    <a:pt x="814069" y="377825"/>
                  </a:lnTo>
                  <a:lnTo>
                    <a:pt x="843914" y="417194"/>
                  </a:lnTo>
                  <a:lnTo>
                    <a:pt x="836294" y="384175"/>
                  </a:lnTo>
                  <a:lnTo>
                    <a:pt x="802639" y="343535"/>
                  </a:lnTo>
                  <a:lnTo>
                    <a:pt x="767079" y="304164"/>
                  </a:lnTo>
                  <a:lnTo>
                    <a:pt x="728979" y="266700"/>
                  </a:lnTo>
                  <a:lnTo>
                    <a:pt x="688975" y="231139"/>
                  </a:lnTo>
                  <a:lnTo>
                    <a:pt x="646429" y="198120"/>
                  </a:lnTo>
                  <a:lnTo>
                    <a:pt x="601344" y="166370"/>
                  </a:lnTo>
                  <a:lnTo>
                    <a:pt x="554354" y="137160"/>
                  </a:lnTo>
                  <a:lnTo>
                    <a:pt x="506729" y="110489"/>
                  </a:lnTo>
                  <a:lnTo>
                    <a:pt x="457834" y="86995"/>
                  </a:lnTo>
                  <a:lnTo>
                    <a:pt x="408939" y="66675"/>
                  </a:lnTo>
                  <a:lnTo>
                    <a:pt x="358775" y="48895"/>
                  </a:lnTo>
                  <a:lnTo>
                    <a:pt x="308609" y="33654"/>
                  </a:lnTo>
                  <a:lnTo>
                    <a:pt x="257809" y="21589"/>
                  </a:lnTo>
                  <a:lnTo>
                    <a:pt x="213783" y="13335"/>
                  </a:lnTo>
                  <a:close/>
                </a:path>
                <a:path w="843914" h="417195">
                  <a:moveTo>
                    <a:pt x="10794" y="1270"/>
                  </a:moveTo>
                  <a:lnTo>
                    <a:pt x="0" y="1904"/>
                  </a:lnTo>
                  <a:lnTo>
                    <a:pt x="2539" y="5714"/>
                  </a:lnTo>
                  <a:lnTo>
                    <a:pt x="8254" y="14604"/>
                  </a:lnTo>
                  <a:lnTo>
                    <a:pt x="11429" y="14604"/>
                  </a:lnTo>
                  <a:lnTo>
                    <a:pt x="17779" y="13970"/>
                  </a:lnTo>
                  <a:lnTo>
                    <a:pt x="15239" y="10160"/>
                  </a:lnTo>
                  <a:lnTo>
                    <a:pt x="10794" y="1270"/>
                  </a:lnTo>
                  <a:close/>
                </a:path>
                <a:path w="843914" h="417195">
                  <a:moveTo>
                    <a:pt x="52704" y="0"/>
                  </a:moveTo>
                  <a:lnTo>
                    <a:pt x="42544" y="0"/>
                  </a:lnTo>
                  <a:lnTo>
                    <a:pt x="10794" y="1270"/>
                  </a:lnTo>
                  <a:lnTo>
                    <a:pt x="17779" y="13970"/>
                  </a:lnTo>
                  <a:lnTo>
                    <a:pt x="52704" y="13335"/>
                  </a:lnTo>
                  <a:lnTo>
                    <a:pt x="213783" y="13335"/>
                  </a:lnTo>
                  <a:lnTo>
                    <a:pt x="207009" y="12064"/>
                  </a:lnTo>
                  <a:lnTo>
                    <a:pt x="155575" y="5714"/>
                  </a:lnTo>
                  <a:lnTo>
                    <a:pt x="104139" y="1270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292725" y="4325619"/>
              <a:ext cx="31750" cy="64769"/>
            </a:xfrm>
            <a:custGeom>
              <a:avLst/>
              <a:gdLst/>
              <a:ahLst/>
              <a:cxnLst/>
              <a:rect l="l" t="t" r="r" b="b"/>
              <a:pathLst>
                <a:path w="31750" h="64770">
                  <a:moveTo>
                    <a:pt x="0" y="0"/>
                  </a:moveTo>
                  <a:lnTo>
                    <a:pt x="5079" y="20320"/>
                  </a:lnTo>
                  <a:lnTo>
                    <a:pt x="10795" y="39370"/>
                  </a:lnTo>
                  <a:lnTo>
                    <a:pt x="15239" y="45720"/>
                  </a:lnTo>
                  <a:lnTo>
                    <a:pt x="26670" y="64135"/>
                  </a:lnTo>
                  <a:lnTo>
                    <a:pt x="29210" y="64770"/>
                  </a:lnTo>
                  <a:lnTo>
                    <a:pt x="31750" y="64770"/>
                  </a:lnTo>
                  <a:lnTo>
                    <a:pt x="30479" y="60325"/>
                  </a:lnTo>
                  <a:lnTo>
                    <a:pt x="29210" y="58420"/>
                  </a:lnTo>
                  <a:lnTo>
                    <a:pt x="28575" y="56515"/>
                  </a:lnTo>
                  <a:lnTo>
                    <a:pt x="28575" y="54610"/>
                  </a:lnTo>
                  <a:lnTo>
                    <a:pt x="26035" y="46990"/>
                  </a:lnTo>
                  <a:lnTo>
                    <a:pt x="24129" y="39370"/>
                  </a:lnTo>
                  <a:lnTo>
                    <a:pt x="21589" y="31750"/>
                  </a:lnTo>
                  <a:lnTo>
                    <a:pt x="21209" y="31115"/>
                  </a:lnTo>
                  <a:lnTo>
                    <a:pt x="20320" y="31115"/>
                  </a:lnTo>
                  <a:lnTo>
                    <a:pt x="19685" y="28575"/>
                  </a:lnTo>
                  <a:lnTo>
                    <a:pt x="10160" y="14605"/>
                  </a:lnTo>
                  <a:lnTo>
                    <a:pt x="0" y="0"/>
                  </a:lnTo>
                  <a:close/>
                </a:path>
                <a:path w="31750" h="64770">
                  <a:moveTo>
                    <a:pt x="19685" y="28575"/>
                  </a:moveTo>
                  <a:lnTo>
                    <a:pt x="20320" y="31115"/>
                  </a:lnTo>
                  <a:lnTo>
                    <a:pt x="21209" y="31115"/>
                  </a:lnTo>
                  <a:lnTo>
                    <a:pt x="19685" y="28575"/>
                  </a:lnTo>
                  <a:close/>
                </a:path>
              </a:pathLst>
            </a:custGeom>
            <a:solidFill>
              <a:srgbClr val="92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272404" y="4298314"/>
              <a:ext cx="31115" cy="66040"/>
            </a:xfrm>
            <a:custGeom>
              <a:avLst/>
              <a:gdLst/>
              <a:ahLst/>
              <a:cxnLst/>
              <a:rect l="l" t="t" r="r" b="b"/>
              <a:pathLst>
                <a:path w="31114" h="66039">
                  <a:moveTo>
                    <a:pt x="0" y="0"/>
                  </a:moveTo>
                  <a:lnTo>
                    <a:pt x="7620" y="33020"/>
                  </a:lnTo>
                  <a:lnTo>
                    <a:pt x="19685" y="49530"/>
                  </a:lnTo>
                  <a:lnTo>
                    <a:pt x="31115" y="66040"/>
                  </a:lnTo>
                  <a:lnTo>
                    <a:pt x="25400" y="46990"/>
                  </a:lnTo>
                  <a:lnTo>
                    <a:pt x="2032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320029" y="438975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0"/>
                  </a:moveTo>
                  <a:lnTo>
                    <a:pt x="3175" y="4444"/>
                  </a:lnTo>
                  <a:lnTo>
                    <a:pt x="4445" y="4444"/>
                  </a:lnTo>
                  <a:lnTo>
                    <a:pt x="5080" y="3809"/>
                  </a:lnTo>
                  <a:lnTo>
                    <a:pt x="5715" y="2539"/>
                  </a:lnTo>
                  <a:lnTo>
                    <a:pt x="5080" y="634"/>
                  </a:lnTo>
                  <a:lnTo>
                    <a:pt x="1905" y="634"/>
                  </a:lnTo>
                  <a:lnTo>
                    <a:pt x="0" y="0"/>
                  </a:lnTo>
                  <a:close/>
                </a:path>
                <a:path w="6350" h="4445">
                  <a:moveTo>
                    <a:pt x="5715" y="3174"/>
                  </a:moveTo>
                  <a:lnTo>
                    <a:pt x="4445" y="4444"/>
                  </a:lnTo>
                  <a:lnTo>
                    <a:pt x="6350" y="4444"/>
                  </a:lnTo>
                  <a:lnTo>
                    <a:pt x="6350" y="3809"/>
                  </a:lnTo>
                  <a:lnTo>
                    <a:pt x="5715" y="3174"/>
                  </a:lnTo>
                  <a:close/>
                </a:path>
              </a:pathLst>
            </a:custGeom>
            <a:solidFill>
              <a:srgbClr val="8F6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422139" y="2926714"/>
              <a:ext cx="122555" cy="18415"/>
            </a:xfrm>
            <a:custGeom>
              <a:avLst/>
              <a:gdLst/>
              <a:ahLst/>
              <a:cxnLst/>
              <a:rect l="l" t="t" r="r" b="b"/>
              <a:pathLst>
                <a:path w="122554" h="18414">
                  <a:moveTo>
                    <a:pt x="72389" y="0"/>
                  </a:moveTo>
                  <a:lnTo>
                    <a:pt x="65405" y="0"/>
                  </a:lnTo>
                  <a:lnTo>
                    <a:pt x="45085" y="0"/>
                  </a:lnTo>
                  <a:lnTo>
                    <a:pt x="17145" y="1270"/>
                  </a:lnTo>
                  <a:lnTo>
                    <a:pt x="3175" y="1270"/>
                  </a:lnTo>
                  <a:lnTo>
                    <a:pt x="0" y="6350"/>
                  </a:lnTo>
                  <a:lnTo>
                    <a:pt x="56514" y="11430"/>
                  </a:lnTo>
                  <a:lnTo>
                    <a:pt x="85089" y="14605"/>
                  </a:lnTo>
                  <a:lnTo>
                    <a:pt x="113030" y="18414"/>
                  </a:lnTo>
                  <a:lnTo>
                    <a:pt x="116205" y="14605"/>
                  </a:lnTo>
                  <a:lnTo>
                    <a:pt x="119380" y="10160"/>
                  </a:lnTo>
                  <a:lnTo>
                    <a:pt x="122555" y="6350"/>
                  </a:lnTo>
                  <a:lnTo>
                    <a:pt x="100964" y="3175"/>
                  </a:lnTo>
                  <a:lnTo>
                    <a:pt x="79375" y="635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9F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535169" y="2932429"/>
              <a:ext cx="873125" cy="676910"/>
            </a:xfrm>
            <a:custGeom>
              <a:avLst/>
              <a:gdLst/>
              <a:ahLst/>
              <a:cxnLst/>
              <a:rect l="l" t="t" r="r" b="b"/>
              <a:pathLst>
                <a:path w="873125" h="676910">
                  <a:moveTo>
                    <a:pt x="9525" y="0"/>
                  </a:moveTo>
                  <a:lnTo>
                    <a:pt x="0" y="12065"/>
                  </a:lnTo>
                  <a:lnTo>
                    <a:pt x="52069" y="20955"/>
                  </a:lnTo>
                  <a:lnTo>
                    <a:pt x="103504" y="31115"/>
                  </a:lnTo>
                  <a:lnTo>
                    <a:pt x="154304" y="43815"/>
                  </a:lnTo>
                  <a:lnTo>
                    <a:pt x="203834" y="58420"/>
                  </a:lnTo>
                  <a:lnTo>
                    <a:pt x="252729" y="74930"/>
                  </a:lnTo>
                  <a:lnTo>
                    <a:pt x="300989" y="93345"/>
                  </a:lnTo>
                  <a:lnTo>
                    <a:pt x="347344" y="113665"/>
                  </a:lnTo>
                  <a:lnTo>
                    <a:pt x="392429" y="135890"/>
                  </a:lnTo>
                  <a:lnTo>
                    <a:pt x="436244" y="160020"/>
                  </a:lnTo>
                  <a:lnTo>
                    <a:pt x="479425" y="186690"/>
                  </a:lnTo>
                  <a:lnTo>
                    <a:pt x="521334" y="215900"/>
                  </a:lnTo>
                  <a:lnTo>
                    <a:pt x="560704" y="246380"/>
                  </a:lnTo>
                  <a:lnTo>
                    <a:pt x="598804" y="278765"/>
                  </a:lnTo>
                  <a:lnTo>
                    <a:pt x="634364" y="313055"/>
                  </a:lnTo>
                  <a:lnTo>
                    <a:pt x="668019" y="348615"/>
                  </a:lnTo>
                  <a:lnTo>
                    <a:pt x="699769" y="385445"/>
                  </a:lnTo>
                  <a:lnTo>
                    <a:pt x="729614" y="423545"/>
                  </a:lnTo>
                  <a:lnTo>
                    <a:pt x="756919" y="462915"/>
                  </a:lnTo>
                  <a:lnTo>
                    <a:pt x="782319" y="504190"/>
                  </a:lnTo>
                  <a:lnTo>
                    <a:pt x="805814" y="546100"/>
                  </a:lnTo>
                  <a:lnTo>
                    <a:pt x="827404" y="588645"/>
                  </a:lnTo>
                  <a:lnTo>
                    <a:pt x="846454" y="632460"/>
                  </a:lnTo>
                  <a:lnTo>
                    <a:pt x="863600" y="676910"/>
                  </a:lnTo>
                  <a:lnTo>
                    <a:pt x="873125" y="663575"/>
                  </a:lnTo>
                  <a:lnTo>
                    <a:pt x="855344" y="619125"/>
                  </a:lnTo>
                  <a:lnTo>
                    <a:pt x="835659" y="575945"/>
                  </a:lnTo>
                  <a:lnTo>
                    <a:pt x="814069" y="532765"/>
                  </a:lnTo>
                  <a:lnTo>
                    <a:pt x="790575" y="491490"/>
                  </a:lnTo>
                  <a:lnTo>
                    <a:pt x="764539" y="450850"/>
                  </a:lnTo>
                  <a:lnTo>
                    <a:pt x="736600" y="411480"/>
                  </a:lnTo>
                  <a:lnTo>
                    <a:pt x="706754" y="373380"/>
                  </a:lnTo>
                  <a:lnTo>
                    <a:pt x="675004" y="336550"/>
                  </a:lnTo>
                  <a:lnTo>
                    <a:pt x="641350" y="300990"/>
                  </a:lnTo>
                  <a:lnTo>
                    <a:pt x="605154" y="267335"/>
                  </a:lnTo>
                  <a:lnTo>
                    <a:pt x="567689" y="234950"/>
                  </a:lnTo>
                  <a:lnTo>
                    <a:pt x="527684" y="204470"/>
                  </a:lnTo>
                  <a:lnTo>
                    <a:pt x="486409" y="175260"/>
                  </a:lnTo>
                  <a:lnTo>
                    <a:pt x="443229" y="148590"/>
                  </a:lnTo>
                  <a:lnTo>
                    <a:pt x="399414" y="124460"/>
                  </a:lnTo>
                  <a:lnTo>
                    <a:pt x="354329" y="102235"/>
                  </a:lnTo>
                  <a:lnTo>
                    <a:pt x="307975" y="81915"/>
                  </a:lnTo>
                  <a:lnTo>
                    <a:pt x="260350" y="63500"/>
                  </a:lnTo>
                  <a:lnTo>
                    <a:pt x="212089" y="46990"/>
                  </a:lnTo>
                  <a:lnTo>
                    <a:pt x="162559" y="32385"/>
                  </a:lnTo>
                  <a:lnTo>
                    <a:pt x="111759" y="19685"/>
                  </a:lnTo>
                  <a:lnTo>
                    <a:pt x="60959" y="889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398134" y="3596639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9525" y="0"/>
                  </a:moveTo>
                  <a:lnTo>
                    <a:pt x="3810" y="8255"/>
                  </a:lnTo>
                  <a:lnTo>
                    <a:pt x="0" y="13335"/>
                  </a:lnTo>
                  <a:lnTo>
                    <a:pt x="635" y="15239"/>
                  </a:lnTo>
                  <a:lnTo>
                    <a:pt x="3175" y="10160"/>
                  </a:lnTo>
                  <a:lnTo>
                    <a:pt x="6350" y="508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65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23129" y="4224019"/>
              <a:ext cx="224789" cy="114934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4293234" y="3315969"/>
              <a:ext cx="40640" cy="363220"/>
            </a:xfrm>
            <a:custGeom>
              <a:avLst/>
              <a:gdLst/>
              <a:ahLst/>
              <a:cxnLst/>
              <a:rect l="l" t="t" r="r" b="b"/>
              <a:pathLst>
                <a:path w="40639" h="363220">
                  <a:moveTo>
                    <a:pt x="36829" y="347979"/>
                  </a:moveTo>
                  <a:lnTo>
                    <a:pt x="40640" y="363220"/>
                  </a:lnTo>
                  <a:lnTo>
                    <a:pt x="38735" y="354964"/>
                  </a:lnTo>
                  <a:lnTo>
                    <a:pt x="36829" y="347979"/>
                  </a:lnTo>
                  <a:close/>
                </a:path>
                <a:path w="40639" h="363220">
                  <a:moveTo>
                    <a:pt x="3810" y="0"/>
                  </a:moveTo>
                  <a:lnTo>
                    <a:pt x="2539" y="12064"/>
                  </a:lnTo>
                  <a:lnTo>
                    <a:pt x="1904" y="23494"/>
                  </a:lnTo>
                  <a:lnTo>
                    <a:pt x="635" y="35559"/>
                  </a:lnTo>
                  <a:lnTo>
                    <a:pt x="0" y="46989"/>
                  </a:lnTo>
                  <a:lnTo>
                    <a:pt x="0" y="100964"/>
                  </a:lnTo>
                  <a:lnTo>
                    <a:pt x="2539" y="154304"/>
                  </a:lnTo>
                  <a:lnTo>
                    <a:pt x="8254" y="208914"/>
                  </a:lnTo>
                  <a:lnTo>
                    <a:pt x="16510" y="262889"/>
                  </a:lnTo>
                  <a:lnTo>
                    <a:pt x="28575" y="316864"/>
                  </a:lnTo>
                  <a:lnTo>
                    <a:pt x="36829" y="347979"/>
                  </a:lnTo>
                  <a:lnTo>
                    <a:pt x="24764" y="297179"/>
                  </a:lnTo>
                  <a:lnTo>
                    <a:pt x="15239" y="247014"/>
                  </a:lnTo>
                  <a:lnTo>
                    <a:pt x="8254" y="196850"/>
                  </a:lnTo>
                  <a:lnTo>
                    <a:pt x="3175" y="147319"/>
                  </a:lnTo>
                  <a:lnTo>
                    <a:pt x="635" y="97789"/>
                  </a:lnTo>
                  <a:lnTo>
                    <a:pt x="1269" y="4889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56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361814" y="2964814"/>
              <a:ext cx="41275" cy="81280"/>
            </a:xfrm>
            <a:custGeom>
              <a:avLst/>
              <a:gdLst/>
              <a:ahLst/>
              <a:cxnLst/>
              <a:rect l="l" t="t" r="r" b="b"/>
              <a:pathLst>
                <a:path w="41275" h="81280">
                  <a:moveTo>
                    <a:pt x="41275" y="0"/>
                  </a:moveTo>
                  <a:lnTo>
                    <a:pt x="29845" y="19685"/>
                  </a:lnTo>
                  <a:lnTo>
                    <a:pt x="19050" y="40005"/>
                  </a:lnTo>
                  <a:lnTo>
                    <a:pt x="9525" y="60325"/>
                  </a:lnTo>
                  <a:lnTo>
                    <a:pt x="0" y="81280"/>
                  </a:lnTo>
                  <a:lnTo>
                    <a:pt x="2539" y="80645"/>
                  </a:lnTo>
                  <a:lnTo>
                    <a:pt x="20320" y="40005"/>
                  </a:lnTo>
                  <a:lnTo>
                    <a:pt x="30480" y="20320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9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294580" y="3045459"/>
              <a:ext cx="70485" cy="305435"/>
            </a:xfrm>
            <a:custGeom>
              <a:avLst/>
              <a:gdLst/>
              <a:ahLst/>
              <a:cxnLst/>
              <a:rect l="l" t="t" r="r" b="b"/>
              <a:pathLst>
                <a:path w="70485" h="305435">
                  <a:moveTo>
                    <a:pt x="70409" y="0"/>
                  </a:moveTo>
                  <a:lnTo>
                    <a:pt x="48184" y="50164"/>
                  </a:lnTo>
                  <a:lnTo>
                    <a:pt x="32309" y="100964"/>
                  </a:lnTo>
                  <a:lnTo>
                    <a:pt x="18974" y="153669"/>
                  </a:lnTo>
                  <a:lnTo>
                    <a:pt x="9449" y="207010"/>
                  </a:lnTo>
                  <a:lnTo>
                    <a:pt x="2464" y="262254"/>
                  </a:lnTo>
                  <a:lnTo>
                    <a:pt x="0" y="305142"/>
                  </a:lnTo>
                  <a:lnTo>
                    <a:pt x="1829" y="282575"/>
                  </a:lnTo>
                  <a:lnTo>
                    <a:pt x="8179" y="224789"/>
                  </a:lnTo>
                  <a:lnTo>
                    <a:pt x="15799" y="179069"/>
                  </a:lnTo>
                  <a:lnTo>
                    <a:pt x="25324" y="133985"/>
                  </a:lnTo>
                  <a:lnTo>
                    <a:pt x="38024" y="88900"/>
                  </a:lnTo>
                  <a:lnTo>
                    <a:pt x="52629" y="44450"/>
                  </a:lnTo>
                  <a:lnTo>
                    <a:pt x="70409" y="0"/>
                  </a:lnTo>
                  <a:close/>
                </a:path>
              </a:pathLst>
            </a:custGeom>
            <a:solidFill>
              <a:srgbClr val="92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438775" y="3679825"/>
              <a:ext cx="10160" cy="46990"/>
            </a:xfrm>
            <a:custGeom>
              <a:avLst/>
              <a:gdLst/>
              <a:ahLst/>
              <a:cxnLst/>
              <a:rect l="l" t="t" r="r" b="b"/>
              <a:pathLst>
                <a:path w="10160" h="46989">
                  <a:moveTo>
                    <a:pt x="0" y="0"/>
                  </a:moveTo>
                  <a:lnTo>
                    <a:pt x="10160" y="46994"/>
                  </a:lnTo>
                  <a:lnTo>
                    <a:pt x="10160" y="46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8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408929" y="3822064"/>
              <a:ext cx="59690" cy="452120"/>
            </a:xfrm>
            <a:custGeom>
              <a:avLst/>
              <a:gdLst/>
              <a:ahLst/>
              <a:cxnLst/>
              <a:rect l="l" t="t" r="r" b="b"/>
              <a:pathLst>
                <a:path w="59689" h="452120">
                  <a:moveTo>
                    <a:pt x="58420" y="70273"/>
                  </a:moveTo>
                  <a:lnTo>
                    <a:pt x="58420" y="93345"/>
                  </a:lnTo>
                  <a:lnTo>
                    <a:pt x="59055" y="100330"/>
                  </a:lnTo>
                  <a:lnTo>
                    <a:pt x="59055" y="115570"/>
                  </a:lnTo>
                  <a:lnTo>
                    <a:pt x="57785" y="163830"/>
                  </a:lnTo>
                  <a:lnTo>
                    <a:pt x="53975" y="212725"/>
                  </a:lnTo>
                  <a:lnTo>
                    <a:pt x="48260" y="260985"/>
                  </a:lnTo>
                  <a:lnTo>
                    <a:pt x="40005" y="309245"/>
                  </a:lnTo>
                  <a:lnTo>
                    <a:pt x="29210" y="357505"/>
                  </a:lnTo>
                  <a:lnTo>
                    <a:pt x="15875" y="405130"/>
                  </a:lnTo>
                  <a:lnTo>
                    <a:pt x="0" y="452120"/>
                  </a:lnTo>
                  <a:lnTo>
                    <a:pt x="15875" y="407035"/>
                  </a:lnTo>
                  <a:lnTo>
                    <a:pt x="29210" y="360680"/>
                  </a:lnTo>
                  <a:lnTo>
                    <a:pt x="40640" y="311785"/>
                  </a:lnTo>
                  <a:lnTo>
                    <a:pt x="48895" y="261620"/>
                  </a:lnTo>
                  <a:lnTo>
                    <a:pt x="55245" y="210185"/>
                  </a:lnTo>
                  <a:lnTo>
                    <a:pt x="58420" y="158114"/>
                  </a:lnTo>
                  <a:lnTo>
                    <a:pt x="59690" y="105410"/>
                  </a:lnTo>
                  <a:lnTo>
                    <a:pt x="58420" y="70273"/>
                  </a:lnTo>
                  <a:close/>
                </a:path>
                <a:path w="59689" h="452120">
                  <a:moveTo>
                    <a:pt x="57255" y="46346"/>
                  </a:moveTo>
                  <a:lnTo>
                    <a:pt x="57493" y="52705"/>
                  </a:lnTo>
                  <a:lnTo>
                    <a:pt x="58373" y="68995"/>
                  </a:lnTo>
                  <a:lnTo>
                    <a:pt x="57785" y="52705"/>
                  </a:lnTo>
                  <a:lnTo>
                    <a:pt x="57255" y="46346"/>
                  </a:lnTo>
                  <a:close/>
                </a:path>
                <a:path w="59689" h="452120">
                  <a:moveTo>
                    <a:pt x="53975" y="0"/>
                  </a:moveTo>
                  <a:lnTo>
                    <a:pt x="56515" y="37464"/>
                  </a:lnTo>
                  <a:lnTo>
                    <a:pt x="55880" y="22860"/>
                  </a:lnTo>
                  <a:lnTo>
                    <a:pt x="53975" y="0"/>
                  </a:lnTo>
                  <a:close/>
                </a:path>
              </a:pathLst>
            </a:custGeom>
            <a:solidFill>
              <a:srgbClr val="D2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367019" y="4304029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10" h="25400">
                  <a:moveTo>
                    <a:pt x="16509" y="0"/>
                  </a:moveTo>
                  <a:lnTo>
                    <a:pt x="7619" y="12700"/>
                  </a:lnTo>
                  <a:lnTo>
                    <a:pt x="0" y="25400"/>
                  </a:lnTo>
                  <a:lnTo>
                    <a:pt x="4444" y="19050"/>
                  </a:lnTo>
                  <a:lnTo>
                    <a:pt x="9525" y="12700"/>
                  </a:lnTo>
                  <a:lnTo>
                    <a:pt x="13969" y="635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AC2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342254" y="4381500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5715" y="0"/>
                  </a:moveTo>
                  <a:lnTo>
                    <a:pt x="0" y="9525"/>
                  </a:lnTo>
                  <a:lnTo>
                    <a:pt x="1270" y="9525"/>
                  </a:lnTo>
                  <a:lnTo>
                    <a:pt x="4445" y="317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D2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335904" y="4310379"/>
              <a:ext cx="44450" cy="80645"/>
            </a:xfrm>
            <a:custGeom>
              <a:avLst/>
              <a:gdLst/>
              <a:ahLst/>
              <a:cxnLst/>
              <a:rect l="l" t="t" r="r" b="b"/>
              <a:pathLst>
                <a:path w="44450" h="80645">
                  <a:moveTo>
                    <a:pt x="42013" y="5121"/>
                  </a:moveTo>
                  <a:lnTo>
                    <a:pt x="27305" y="24765"/>
                  </a:lnTo>
                  <a:lnTo>
                    <a:pt x="19050" y="39370"/>
                  </a:lnTo>
                  <a:lnTo>
                    <a:pt x="5715" y="65405"/>
                  </a:lnTo>
                  <a:lnTo>
                    <a:pt x="0" y="76200"/>
                  </a:lnTo>
                  <a:lnTo>
                    <a:pt x="635" y="80010"/>
                  </a:lnTo>
                  <a:lnTo>
                    <a:pt x="5715" y="80645"/>
                  </a:lnTo>
                  <a:lnTo>
                    <a:pt x="11430" y="71120"/>
                  </a:lnTo>
                  <a:lnTo>
                    <a:pt x="19685" y="55245"/>
                  </a:lnTo>
                  <a:lnTo>
                    <a:pt x="25400" y="41910"/>
                  </a:lnTo>
                  <a:lnTo>
                    <a:pt x="29210" y="34925"/>
                  </a:lnTo>
                  <a:lnTo>
                    <a:pt x="33020" y="27305"/>
                  </a:lnTo>
                  <a:lnTo>
                    <a:pt x="42013" y="5121"/>
                  </a:lnTo>
                  <a:close/>
                </a:path>
                <a:path w="44450" h="80645">
                  <a:moveTo>
                    <a:pt x="44450" y="0"/>
                  </a:moveTo>
                  <a:lnTo>
                    <a:pt x="40005" y="6350"/>
                  </a:lnTo>
                  <a:lnTo>
                    <a:pt x="34925" y="12700"/>
                  </a:lnTo>
                  <a:lnTo>
                    <a:pt x="30480" y="19050"/>
                  </a:lnTo>
                  <a:lnTo>
                    <a:pt x="27305" y="24765"/>
                  </a:lnTo>
                  <a:lnTo>
                    <a:pt x="35519" y="13794"/>
                  </a:lnTo>
                  <a:lnTo>
                    <a:pt x="42178" y="4713"/>
                  </a:lnTo>
                  <a:lnTo>
                    <a:pt x="42545" y="381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2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339079" y="439102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810" y="0"/>
                  </a:moveTo>
                  <a:lnTo>
                    <a:pt x="2540" y="0"/>
                  </a:lnTo>
                  <a:lnTo>
                    <a:pt x="1905" y="1269"/>
                  </a:lnTo>
                  <a:lnTo>
                    <a:pt x="635" y="2539"/>
                  </a:lnTo>
                  <a:lnTo>
                    <a:pt x="0" y="4444"/>
                  </a:lnTo>
                  <a:lnTo>
                    <a:pt x="0" y="5080"/>
                  </a:lnTo>
                  <a:lnTo>
                    <a:pt x="635" y="5714"/>
                  </a:lnTo>
                  <a:lnTo>
                    <a:pt x="1270" y="444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6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337175" y="439102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952" y="3810"/>
                  </a:moveTo>
                  <a:lnTo>
                    <a:pt x="635" y="2540"/>
                  </a:lnTo>
                  <a:lnTo>
                    <a:pt x="635" y="3810"/>
                  </a:lnTo>
                  <a:lnTo>
                    <a:pt x="952" y="3810"/>
                  </a:lnTo>
                  <a:close/>
                </a:path>
                <a:path w="5079" h="5079">
                  <a:moveTo>
                    <a:pt x="5080" y="635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5080" y="635"/>
                  </a:lnTo>
                  <a:close/>
                </a:path>
              </a:pathLst>
            </a:custGeom>
            <a:solidFill>
              <a:srgbClr val="A22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342889" y="437832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985" y="0"/>
                  </a:moveTo>
                  <a:lnTo>
                    <a:pt x="4445" y="3810"/>
                  </a:lnTo>
                  <a:lnTo>
                    <a:pt x="3175" y="6985"/>
                  </a:lnTo>
                  <a:lnTo>
                    <a:pt x="0" y="13335"/>
                  </a:lnTo>
                  <a:lnTo>
                    <a:pt x="635" y="13335"/>
                  </a:lnTo>
                  <a:lnTo>
                    <a:pt x="2539" y="952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B51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347969" y="4366260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4" h="15875">
                  <a:moveTo>
                    <a:pt x="8254" y="0"/>
                  </a:moveTo>
                  <a:lnTo>
                    <a:pt x="5714" y="5714"/>
                  </a:lnTo>
                  <a:lnTo>
                    <a:pt x="2539" y="10794"/>
                  </a:lnTo>
                  <a:lnTo>
                    <a:pt x="0" y="15875"/>
                  </a:lnTo>
                  <a:lnTo>
                    <a:pt x="2539" y="12064"/>
                  </a:lnTo>
                  <a:lnTo>
                    <a:pt x="6350" y="444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339715" y="439102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810" y="0"/>
                  </a:moveTo>
                  <a:lnTo>
                    <a:pt x="3175" y="0"/>
                  </a:lnTo>
                  <a:lnTo>
                    <a:pt x="635" y="4445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6985"/>
                  </a:lnTo>
                  <a:lnTo>
                    <a:pt x="1270" y="6350"/>
                  </a:lnTo>
                  <a:lnTo>
                    <a:pt x="1270" y="5715"/>
                  </a:lnTo>
                  <a:lnTo>
                    <a:pt x="1905" y="5080"/>
                  </a:lnTo>
                  <a:lnTo>
                    <a:pt x="1905" y="4445"/>
                  </a:lnTo>
                  <a:lnTo>
                    <a:pt x="2540" y="254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C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339079" y="439673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635" y="0"/>
                  </a:moveTo>
                  <a:lnTo>
                    <a:pt x="0" y="635"/>
                  </a:lnTo>
                  <a:lnTo>
                    <a:pt x="0" y="1270"/>
                  </a:lnTo>
                  <a:lnTo>
                    <a:pt x="635" y="3175"/>
                  </a:lnTo>
                  <a:lnTo>
                    <a:pt x="1270" y="1905"/>
                  </a:lnTo>
                  <a:lnTo>
                    <a:pt x="1270" y="1270"/>
                  </a:lnTo>
                  <a:lnTo>
                    <a:pt x="1270" y="635"/>
                  </a:lnTo>
                  <a:lnTo>
                    <a:pt x="635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380989" y="3915409"/>
              <a:ext cx="87630" cy="394970"/>
            </a:xfrm>
            <a:custGeom>
              <a:avLst/>
              <a:gdLst/>
              <a:ahLst/>
              <a:cxnLst/>
              <a:rect l="l" t="t" r="r" b="b"/>
              <a:pathLst>
                <a:path w="87629" h="394970">
                  <a:moveTo>
                    <a:pt x="86995" y="0"/>
                  </a:moveTo>
                  <a:lnTo>
                    <a:pt x="86360" y="53339"/>
                  </a:lnTo>
                  <a:lnTo>
                    <a:pt x="81914" y="106679"/>
                  </a:lnTo>
                  <a:lnTo>
                    <a:pt x="75564" y="160019"/>
                  </a:lnTo>
                  <a:lnTo>
                    <a:pt x="65405" y="212725"/>
                  </a:lnTo>
                  <a:lnTo>
                    <a:pt x="53339" y="264794"/>
                  </a:lnTo>
                  <a:lnTo>
                    <a:pt x="37464" y="315594"/>
                  </a:lnTo>
                  <a:lnTo>
                    <a:pt x="17780" y="368300"/>
                  </a:lnTo>
                  <a:lnTo>
                    <a:pt x="2539" y="388619"/>
                  </a:lnTo>
                  <a:lnTo>
                    <a:pt x="0" y="394969"/>
                  </a:lnTo>
                  <a:lnTo>
                    <a:pt x="5080" y="388619"/>
                  </a:lnTo>
                  <a:lnTo>
                    <a:pt x="9525" y="382269"/>
                  </a:lnTo>
                  <a:lnTo>
                    <a:pt x="28575" y="358775"/>
                  </a:lnTo>
                  <a:lnTo>
                    <a:pt x="44450" y="311785"/>
                  </a:lnTo>
                  <a:lnTo>
                    <a:pt x="57785" y="264160"/>
                  </a:lnTo>
                  <a:lnTo>
                    <a:pt x="68580" y="215900"/>
                  </a:lnTo>
                  <a:lnTo>
                    <a:pt x="76835" y="167639"/>
                  </a:lnTo>
                  <a:lnTo>
                    <a:pt x="82550" y="119379"/>
                  </a:lnTo>
                  <a:lnTo>
                    <a:pt x="86360" y="70485"/>
                  </a:lnTo>
                  <a:lnTo>
                    <a:pt x="87630" y="22225"/>
                  </a:lnTo>
                  <a:lnTo>
                    <a:pt x="86995" y="0"/>
                  </a:lnTo>
                  <a:close/>
                </a:path>
              </a:pathLst>
            </a:custGeom>
            <a:solidFill>
              <a:srgbClr val="B31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365750" y="4274819"/>
              <a:ext cx="43815" cy="71120"/>
            </a:xfrm>
            <a:custGeom>
              <a:avLst/>
              <a:gdLst/>
              <a:ahLst/>
              <a:cxnLst/>
              <a:rect l="l" t="t" r="r" b="b"/>
              <a:pathLst>
                <a:path w="43814" h="71120">
                  <a:moveTo>
                    <a:pt x="20320" y="29844"/>
                  </a:moveTo>
                  <a:lnTo>
                    <a:pt x="15239" y="36194"/>
                  </a:lnTo>
                  <a:lnTo>
                    <a:pt x="13335" y="40004"/>
                  </a:lnTo>
                  <a:lnTo>
                    <a:pt x="6985" y="55879"/>
                  </a:lnTo>
                  <a:lnTo>
                    <a:pt x="0" y="71119"/>
                  </a:lnTo>
                  <a:lnTo>
                    <a:pt x="17044" y="38734"/>
                  </a:lnTo>
                  <a:lnTo>
                    <a:pt x="14604" y="38734"/>
                  </a:lnTo>
                  <a:lnTo>
                    <a:pt x="20320" y="31114"/>
                  </a:lnTo>
                  <a:lnTo>
                    <a:pt x="20320" y="29844"/>
                  </a:lnTo>
                  <a:close/>
                </a:path>
                <a:path w="43814" h="71120">
                  <a:moveTo>
                    <a:pt x="43814" y="0"/>
                  </a:moveTo>
                  <a:lnTo>
                    <a:pt x="38735" y="5714"/>
                  </a:lnTo>
                  <a:lnTo>
                    <a:pt x="29845" y="17144"/>
                  </a:lnTo>
                  <a:lnTo>
                    <a:pt x="24764" y="23494"/>
                  </a:lnTo>
                  <a:lnTo>
                    <a:pt x="20320" y="29209"/>
                  </a:lnTo>
                  <a:lnTo>
                    <a:pt x="20320" y="31114"/>
                  </a:lnTo>
                  <a:lnTo>
                    <a:pt x="17779" y="34925"/>
                  </a:lnTo>
                  <a:lnTo>
                    <a:pt x="14604" y="38734"/>
                  </a:lnTo>
                  <a:lnTo>
                    <a:pt x="17044" y="38734"/>
                  </a:lnTo>
                  <a:lnTo>
                    <a:pt x="19050" y="34925"/>
                  </a:lnTo>
                  <a:lnTo>
                    <a:pt x="26670" y="23494"/>
                  </a:lnTo>
                  <a:lnTo>
                    <a:pt x="28575" y="20954"/>
                  </a:lnTo>
                  <a:lnTo>
                    <a:pt x="33020" y="13969"/>
                  </a:lnTo>
                  <a:lnTo>
                    <a:pt x="38100" y="7619"/>
                  </a:lnTo>
                  <a:lnTo>
                    <a:pt x="43179" y="1904"/>
                  </a:lnTo>
                  <a:lnTo>
                    <a:pt x="4381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413375" y="3608069"/>
              <a:ext cx="12065" cy="31750"/>
            </a:xfrm>
            <a:custGeom>
              <a:avLst/>
              <a:gdLst/>
              <a:ahLst/>
              <a:cxnLst/>
              <a:rect l="l" t="t" r="r" b="b"/>
              <a:pathLst>
                <a:path w="12064" h="31750">
                  <a:moveTo>
                    <a:pt x="3810" y="0"/>
                  </a:moveTo>
                  <a:lnTo>
                    <a:pt x="1270" y="3809"/>
                  </a:lnTo>
                  <a:lnTo>
                    <a:pt x="0" y="5079"/>
                  </a:lnTo>
                  <a:lnTo>
                    <a:pt x="8889" y="31750"/>
                  </a:lnTo>
                  <a:lnTo>
                    <a:pt x="12064" y="26669"/>
                  </a:lnTo>
                  <a:lnTo>
                    <a:pt x="10160" y="19684"/>
                  </a:lnTo>
                  <a:lnTo>
                    <a:pt x="5714" y="698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DA3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422264" y="3634104"/>
              <a:ext cx="45085" cy="281305"/>
            </a:xfrm>
            <a:custGeom>
              <a:avLst/>
              <a:gdLst/>
              <a:ahLst/>
              <a:cxnLst/>
              <a:rect l="l" t="t" r="r" b="b"/>
              <a:pathLst>
                <a:path w="45085" h="281304">
                  <a:moveTo>
                    <a:pt x="3175" y="0"/>
                  </a:moveTo>
                  <a:lnTo>
                    <a:pt x="0" y="5080"/>
                  </a:lnTo>
                  <a:lnTo>
                    <a:pt x="12700" y="50165"/>
                  </a:lnTo>
                  <a:lnTo>
                    <a:pt x="23495" y="95250"/>
                  </a:lnTo>
                  <a:lnTo>
                    <a:pt x="32385" y="141605"/>
                  </a:lnTo>
                  <a:lnTo>
                    <a:pt x="38735" y="187960"/>
                  </a:lnTo>
                  <a:lnTo>
                    <a:pt x="43180" y="234315"/>
                  </a:lnTo>
                  <a:lnTo>
                    <a:pt x="45085" y="281305"/>
                  </a:lnTo>
                  <a:lnTo>
                    <a:pt x="45085" y="257810"/>
                  </a:lnTo>
                  <a:lnTo>
                    <a:pt x="42545" y="210820"/>
                  </a:lnTo>
                  <a:lnTo>
                    <a:pt x="34289" y="139700"/>
                  </a:lnTo>
                  <a:lnTo>
                    <a:pt x="26035" y="92075"/>
                  </a:lnTo>
                  <a:lnTo>
                    <a:pt x="15875" y="4572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DA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295900" y="3625850"/>
              <a:ext cx="159385" cy="753745"/>
            </a:xfrm>
            <a:custGeom>
              <a:avLst/>
              <a:gdLst/>
              <a:ahLst/>
              <a:cxnLst/>
              <a:rect l="l" t="t" r="r" b="b"/>
              <a:pathLst>
                <a:path w="159385" h="753745">
                  <a:moveTo>
                    <a:pt x="91439" y="29210"/>
                  </a:moveTo>
                  <a:lnTo>
                    <a:pt x="61595" y="90804"/>
                  </a:lnTo>
                  <a:lnTo>
                    <a:pt x="43814" y="139700"/>
                  </a:lnTo>
                  <a:lnTo>
                    <a:pt x="29210" y="193039"/>
                  </a:lnTo>
                  <a:lnTo>
                    <a:pt x="17779" y="248285"/>
                  </a:lnTo>
                  <a:lnTo>
                    <a:pt x="8889" y="306070"/>
                  </a:lnTo>
                  <a:lnTo>
                    <a:pt x="3810" y="355600"/>
                  </a:lnTo>
                  <a:lnTo>
                    <a:pt x="1270" y="405764"/>
                  </a:lnTo>
                  <a:lnTo>
                    <a:pt x="0" y="456564"/>
                  </a:lnTo>
                  <a:lnTo>
                    <a:pt x="1270" y="507364"/>
                  </a:lnTo>
                  <a:lnTo>
                    <a:pt x="4445" y="558164"/>
                  </a:lnTo>
                  <a:lnTo>
                    <a:pt x="10160" y="608329"/>
                  </a:lnTo>
                  <a:lnTo>
                    <a:pt x="17145" y="657860"/>
                  </a:lnTo>
                  <a:lnTo>
                    <a:pt x="26670" y="706119"/>
                  </a:lnTo>
                  <a:lnTo>
                    <a:pt x="38100" y="753744"/>
                  </a:lnTo>
                  <a:lnTo>
                    <a:pt x="54610" y="728344"/>
                  </a:lnTo>
                  <a:lnTo>
                    <a:pt x="71120" y="704214"/>
                  </a:lnTo>
                  <a:lnTo>
                    <a:pt x="78739" y="691514"/>
                  </a:lnTo>
                  <a:lnTo>
                    <a:pt x="87629" y="678814"/>
                  </a:lnTo>
                  <a:lnTo>
                    <a:pt x="106679" y="627379"/>
                  </a:lnTo>
                  <a:lnTo>
                    <a:pt x="123189" y="575310"/>
                  </a:lnTo>
                  <a:lnTo>
                    <a:pt x="135889" y="523239"/>
                  </a:lnTo>
                  <a:lnTo>
                    <a:pt x="146050" y="470535"/>
                  </a:lnTo>
                  <a:lnTo>
                    <a:pt x="153670" y="417829"/>
                  </a:lnTo>
                  <a:lnTo>
                    <a:pt x="157479" y="365125"/>
                  </a:lnTo>
                  <a:lnTo>
                    <a:pt x="159385" y="312420"/>
                  </a:lnTo>
                  <a:lnTo>
                    <a:pt x="158114" y="264160"/>
                  </a:lnTo>
                  <a:lnTo>
                    <a:pt x="154304" y="215900"/>
                  </a:lnTo>
                  <a:lnTo>
                    <a:pt x="148589" y="167639"/>
                  </a:lnTo>
                  <a:lnTo>
                    <a:pt x="148479" y="167004"/>
                  </a:lnTo>
                  <a:lnTo>
                    <a:pt x="50800" y="167004"/>
                  </a:lnTo>
                  <a:lnTo>
                    <a:pt x="69850" y="121920"/>
                  </a:lnTo>
                  <a:lnTo>
                    <a:pt x="91439" y="76835"/>
                  </a:lnTo>
                  <a:lnTo>
                    <a:pt x="91439" y="29210"/>
                  </a:lnTo>
                  <a:close/>
                </a:path>
                <a:path w="159385" h="753745">
                  <a:moveTo>
                    <a:pt x="105410" y="4445"/>
                  </a:moveTo>
                  <a:lnTo>
                    <a:pt x="91439" y="29210"/>
                  </a:lnTo>
                  <a:lnTo>
                    <a:pt x="91439" y="76835"/>
                  </a:lnTo>
                  <a:lnTo>
                    <a:pt x="69850" y="121920"/>
                  </a:lnTo>
                  <a:lnTo>
                    <a:pt x="50800" y="167004"/>
                  </a:lnTo>
                  <a:lnTo>
                    <a:pt x="148479" y="167004"/>
                  </a:lnTo>
                  <a:lnTo>
                    <a:pt x="140335" y="120014"/>
                  </a:lnTo>
                  <a:lnTo>
                    <a:pt x="130175" y="74295"/>
                  </a:lnTo>
                  <a:lnTo>
                    <a:pt x="123825" y="52070"/>
                  </a:lnTo>
                  <a:lnTo>
                    <a:pt x="118533" y="33020"/>
                  </a:lnTo>
                  <a:lnTo>
                    <a:pt x="115570" y="33020"/>
                  </a:lnTo>
                  <a:lnTo>
                    <a:pt x="114244" y="29210"/>
                  </a:lnTo>
                  <a:lnTo>
                    <a:pt x="110377" y="18414"/>
                  </a:lnTo>
                  <a:lnTo>
                    <a:pt x="105410" y="4445"/>
                  </a:lnTo>
                  <a:close/>
                </a:path>
                <a:path w="159385" h="753745">
                  <a:moveTo>
                    <a:pt x="107950" y="0"/>
                  </a:moveTo>
                  <a:lnTo>
                    <a:pt x="105410" y="4445"/>
                  </a:lnTo>
                  <a:lnTo>
                    <a:pt x="110489" y="18414"/>
                  </a:lnTo>
                  <a:lnTo>
                    <a:pt x="114215" y="29210"/>
                  </a:lnTo>
                  <a:lnTo>
                    <a:pt x="115570" y="33020"/>
                  </a:lnTo>
                  <a:lnTo>
                    <a:pt x="117475" y="29210"/>
                  </a:lnTo>
                  <a:lnTo>
                    <a:pt x="113029" y="14604"/>
                  </a:lnTo>
                  <a:lnTo>
                    <a:pt x="107950" y="0"/>
                  </a:lnTo>
                  <a:close/>
                </a:path>
                <a:path w="159385" h="753745">
                  <a:moveTo>
                    <a:pt x="117475" y="29210"/>
                  </a:moveTo>
                  <a:lnTo>
                    <a:pt x="115570" y="33020"/>
                  </a:lnTo>
                  <a:lnTo>
                    <a:pt x="118533" y="33020"/>
                  </a:lnTo>
                  <a:lnTo>
                    <a:pt x="117475" y="29210"/>
                  </a:lnTo>
                  <a:close/>
                </a:path>
              </a:pathLst>
            </a:custGeom>
            <a:solidFill>
              <a:srgbClr val="C43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334000" y="4329429"/>
              <a:ext cx="33020" cy="57150"/>
            </a:xfrm>
            <a:custGeom>
              <a:avLst/>
              <a:gdLst/>
              <a:ahLst/>
              <a:cxnLst/>
              <a:rect l="l" t="t" r="r" b="b"/>
              <a:pathLst>
                <a:path w="33020" h="57150">
                  <a:moveTo>
                    <a:pt x="33020" y="0"/>
                  </a:moveTo>
                  <a:lnTo>
                    <a:pt x="8254" y="36829"/>
                  </a:lnTo>
                  <a:lnTo>
                    <a:pt x="0" y="49529"/>
                  </a:lnTo>
                  <a:lnTo>
                    <a:pt x="2539" y="57149"/>
                  </a:lnTo>
                  <a:lnTo>
                    <a:pt x="8254" y="46354"/>
                  </a:lnTo>
                  <a:lnTo>
                    <a:pt x="14604" y="34289"/>
                  </a:lnTo>
                  <a:lnTo>
                    <a:pt x="21589" y="20319"/>
                  </a:lnTo>
                  <a:lnTo>
                    <a:pt x="23743" y="16509"/>
                  </a:lnTo>
                  <a:lnTo>
                    <a:pt x="22225" y="16509"/>
                  </a:lnTo>
                  <a:lnTo>
                    <a:pt x="29845" y="5714"/>
                  </a:lnTo>
                  <a:lnTo>
                    <a:pt x="33020" y="0"/>
                  </a:lnTo>
                  <a:close/>
                </a:path>
                <a:path w="33020" h="57150">
                  <a:moveTo>
                    <a:pt x="29845" y="5714"/>
                  </a:moveTo>
                  <a:lnTo>
                    <a:pt x="22225" y="16509"/>
                  </a:lnTo>
                  <a:lnTo>
                    <a:pt x="23743" y="16509"/>
                  </a:lnTo>
                  <a:lnTo>
                    <a:pt x="29845" y="5714"/>
                  </a:lnTo>
                  <a:close/>
                </a:path>
              </a:pathLst>
            </a:custGeom>
            <a:solidFill>
              <a:srgbClr val="B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399404" y="3613150"/>
              <a:ext cx="67945" cy="668020"/>
            </a:xfrm>
            <a:custGeom>
              <a:avLst/>
              <a:gdLst/>
              <a:ahLst/>
              <a:cxnLst/>
              <a:rect l="l" t="t" r="r" b="b"/>
              <a:pathLst>
                <a:path w="67945" h="668020">
                  <a:moveTo>
                    <a:pt x="22860" y="26670"/>
                  </a:moveTo>
                  <a:lnTo>
                    <a:pt x="13335" y="41910"/>
                  </a:lnTo>
                  <a:lnTo>
                    <a:pt x="19685" y="64770"/>
                  </a:lnTo>
                  <a:lnTo>
                    <a:pt x="26035" y="86995"/>
                  </a:lnTo>
                  <a:lnTo>
                    <a:pt x="36195" y="132714"/>
                  </a:lnTo>
                  <a:lnTo>
                    <a:pt x="45720" y="180339"/>
                  </a:lnTo>
                  <a:lnTo>
                    <a:pt x="52705" y="229235"/>
                  </a:lnTo>
                  <a:lnTo>
                    <a:pt x="57785" y="277495"/>
                  </a:lnTo>
                  <a:lnTo>
                    <a:pt x="59690" y="326389"/>
                  </a:lnTo>
                  <a:lnTo>
                    <a:pt x="59055" y="375920"/>
                  </a:lnTo>
                  <a:lnTo>
                    <a:pt x="55880" y="424814"/>
                  </a:lnTo>
                  <a:lnTo>
                    <a:pt x="50165" y="473710"/>
                  </a:lnTo>
                  <a:lnTo>
                    <a:pt x="41910" y="523239"/>
                  </a:lnTo>
                  <a:lnTo>
                    <a:pt x="30480" y="571500"/>
                  </a:lnTo>
                  <a:lnTo>
                    <a:pt x="16510" y="620395"/>
                  </a:lnTo>
                  <a:lnTo>
                    <a:pt x="0" y="668020"/>
                  </a:lnTo>
                  <a:lnTo>
                    <a:pt x="18415" y="618489"/>
                  </a:lnTo>
                  <a:lnTo>
                    <a:pt x="34290" y="567689"/>
                  </a:lnTo>
                  <a:lnTo>
                    <a:pt x="46355" y="515620"/>
                  </a:lnTo>
                  <a:lnTo>
                    <a:pt x="56515" y="462914"/>
                  </a:lnTo>
                  <a:lnTo>
                    <a:pt x="62865" y="409575"/>
                  </a:lnTo>
                  <a:lnTo>
                    <a:pt x="67310" y="356235"/>
                  </a:lnTo>
                  <a:lnTo>
                    <a:pt x="67945" y="302895"/>
                  </a:lnTo>
                  <a:lnTo>
                    <a:pt x="66040" y="255904"/>
                  </a:lnTo>
                  <a:lnTo>
                    <a:pt x="61595" y="209550"/>
                  </a:lnTo>
                  <a:lnTo>
                    <a:pt x="55245" y="163195"/>
                  </a:lnTo>
                  <a:lnTo>
                    <a:pt x="46355" y="116839"/>
                  </a:lnTo>
                  <a:lnTo>
                    <a:pt x="35560" y="71754"/>
                  </a:lnTo>
                  <a:lnTo>
                    <a:pt x="22860" y="26670"/>
                  </a:lnTo>
                  <a:close/>
                </a:path>
                <a:path w="67945" h="668020">
                  <a:moveTo>
                    <a:pt x="13970" y="0"/>
                  </a:moveTo>
                  <a:lnTo>
                    <a:pt x="8890" y="6350"/>
                  </a:lnTo>
                  <a:lnTo>
                    <a:pt x="6985" y="8889"/>
                  </a:lnTo>
                  <a:lnTo>
                    <a:pt x="3810" y="12700"/>
                  </a:lnTo>
                  <a:lnTo>
                    <a:pt x="8890" y="27304"/>
                  </a:lnTo>
                  <a:lnTo>
                    <a:pt x="13335" y="41910"/>
                  </a:lnTo>
                  <a:lnTo>
                    <a:pt x="22860" y="2667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6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383529" y="3745864"/>
              <a:ext cx="76200" cy="558800"/>
            </a:xfrm>
            <a:custGeom>
              <a:avLst/>
              <a:gdLst/>
              <a:ahLst/>
              <a:cxnLst/>
              <a:rect l="l" t="t" r="r" b="b"/>
              <a:pathLst>
                <a:path w="76200" h="558800">
                  <a:moveTo>
                    <a:pt x="52705" y="0"/>
                  </a:moveTo>
                  <a:lnTo>
                    <a:pt x="60960" y="47625"/>
                  </a:lnTo>
                  <a:lnTo>
                    <a:pt x="66675" y="95885"/>
                  </a:lnTo>
                  <a:lnTo>
                    <a:pt x="70485" y="144145"/>
                  </a:lnTo>
                  <a:lnTo>
                    <a:pt x="71755" y="192405"/>
                  </a:lnTo>
                  <a:lnTo>
                    <a:pt x="69850" y="245110"/>
                  </a:lnTo>
                  <a:lnTo>
                    <a:pt x="66040" y="297814"/>
                  </a:lnTo>
                  <a:lnTo>
                    <a:pt x="58420" y="351155"/>
                  </a:lnTo>
                  <a:lnTo>
                    <a:pt x="48260" y="403225"/>
                  </a:lnTo>
                  <a:lnTo>
                    <a:pt x="35560" y="455295"/>
                  </a:lnTo>
                  <a:lnTo>
                    <a:pt x="19050" y="507364"/>
                  </a:lnTo>
                  <a:lnTo>
                    <a:pt x="0" y="558800"/>
                  </a:lnTo>
                  <a:lnTo>
                    <a:pt x="8890" y="547370"/>
                  </a:lnTo>
                  <a:lnTo>
                    <a:pt x="33020" y="487045"/>
                  </a:lnTo>
                  <a:lnTo>
                    <a:pt x="46990" y="438785"/>
                  </a:lnTo>
                  <a:lnTo>
                    <a:pt x="58420" y="390525"/>
                  </a:lnTo>
                  <a:lnTo>
                    <a:pt x="66675" y="340995"/>
                  </a:lnTo>
                  <a:lnTo>
                    <a:pt x="72390" y="292100"/>
                  </a:lnTo>
                  <a:lnTo>
                    <a:pt x="75565" y="243205"/>
                  </a:lnTo>
                  <a:lnTo>
                    <a:pt x="76200" y="193675"/>
                  </a:lnTo>
                  <a:lnTo>
                    <a:pt x="74295" y="144780"/>
                  </a:lnTo>
                  <a:lnTo>
                    <a:pt x="69215" y="96520"/>
                  </a:lnTo>
                  <a:lnTo>
                    <a:pt x="62230" y="47625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C5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413375" y="360616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4445" y="0"/>
                  </a:moveTo>
                  <a:lnTo>
                    <a:pt x="3175" y="1270"/>
                  </a:lnTo>
                  <a:lnTo>
                    <a:pt x="0" y="5714"/>
                  </a:lnTo>
                  <a:lnTo>
                    <a:pt x="0" y="6350"/>
                  </a:lnTo>
                  <a:lnTo>
                    <a:pt x="1904" y="4445"/>
                  </a:lnTo>
                  <a:lnTo>
                    <a:pt x="4445" y="635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411469" y="3599179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3809" y="0"/>
                  </a:moveTo>
                  <a:lnTo>
                    <a:pt x="0" y="6350"/>
                  </a:lnTo>
                  <a:lnTo>
                    <a:pt x="1904" y="12065"/>
                  </a:lnTo>
                  <a:lnTo>
                    <a:pt x="6350" y="63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2D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331459" y="440880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539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1269" y="1904"/>
                  </a:lnTo>
                  <a:lnTo>
                    <a:pt x="1904" y="126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280025" y="3629659"/>
              <a:ext cx="120650" cy="753110"/>
            </a:xfrm>
            <a:custGeom>
              <a:avLst/>
              <a:gdLst/>
              <a:ahLst/>
              <a:cxnLst/>
              <a:rect l="l" t="t" r="r" b="b"/>
              <a:pathLst>
                <a:path w="120650" h="753110">
                  <a:moveTo>
                    <a:pt x="120650" y="0"/>
                  </a:moveTo>
                  <a:lnTo>
                    <a:pt x="95885" y="39369"/>
                  </a:lnTo>
                  <a:lnTo>
                    <a:pt x="73660" y="80010"/>
                  </a:lnTo>
                  <a:lnTo>
                    <a:pt x="52704" y="131444"/>
                  </a:lnTo>
                  <a:lnTo>
                    <a:pt x="34925" y="183514"/>
                  </a:lnTo>
                  <a:lnTo>
                    <a:pt x="21589" y="235585"/>
                  </a:lnTo>
                  <a:lnTo>
                    <a:pt x="11429" y="287654"/>
                  </a:lnTo>
                  <a:lnTo>
                    <a:pt x="4445" y="339089"/>
                  </a:lnTo>
                  <a:lnTo>
                    <a:pt x="1270" y="387350"/>
                  </a:lnTo>
                  <a:lnTo>
                    <a:pt x="0" y="438150"/>
                  </a:lnTo>
                  <a:lnTo>
                    <a:pt x="635" y="489585"/>
                  </a:lnTo>
                  <a:lnTo>
                    <a:pt x="3175" y="542289"/>
                  </a:lnTo>
                  <a:lnTo>
                    <a:pt x="12700" y="616585"/>
                  </a:lnTo>
                  <a:lnTo>
                    <a:pt x="19685" y="655319"/>
                  </a:lnTo>
                  <a:lnTo>
                    <a:pt x="27939" y="694054"/>
                  </a:lnTo>
                  <a:lnTo>
                    <a:pt x="37464" y="731519"/>
                  </a:lnTo>
                  <a:lnTo>
                    <a:pt x="50800" y="753109"/>
                  </a:lnTo>
                  <a:lnTo>
                    <a:pt x="53339" y="749300"/>
                  </a:lnTo>
                  <a:lnTo>
                    <a:pt x="40004" y="698500"/>
                  </a:lnTo>
                  <a:lnTo>
                    <a:pt x="29210" y="647064"/>
                  </a:lnTo>
                  <a:lnTo>
                    <a:pt x="21589" y="594994"/>
                  </a:lnTo>
                  <a:lnTo>
                    <a:pt x="15875" y="542925"/>
                  </a:lnTo>
                  <a:lnTo>
                    <a:pt x="12700" y="490854"/>
                  </a:lnTo>
                  <a:lnTo>
                    <a:pt x="12064" y="438785"/>
                  </a:lnTo>
                  <a:lnTo>
                    <a:pt x="13335" y="387985"/>
                  </a:lnTo>
                  <a:lnTo>
                    <a:pt x="17145" y="337819"/>
                  </a:lnTo>
                  <a:lnTo>
                    <a:pt x="24129" y="281304"/>
                  </a:lnTo>
                  <a:lnTo>
                    <a:pt x="34289" y="226060"/>
                  </a:lnTo>
                  <a:lnTo>
                    <a:pt x="46354" y="173989"/>
                  </a:lnTo>
                  <a:lnTo>
                    <a:pt x="61595" y="125094"/>
                  </a:lnTo>
                  <a:lnTo>
                    <a:pt x="78739" y="79375"/>
                  </a:lnTo>
                  <a:lnTo>
                    <a:pt x="98425" y="3746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27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331459" y="437896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539" y="0"/>
                  </a:moveTo>
                  <a:lnTo>
                    <a:pt x="0" y="380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72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399404" y="3620769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2540" y="0"/>
                  </a:moveTo>
                  <a:lnTo>
                    <a:pt x="0" y="4444"/>
                  </a:lnTo>
                  <a:lnTo>
                    <a:pt x="635" y="6984"/>
                  </a:lnTo>
                  <a:lnTo>
                    <a:pt x="1270" y="8889"/>
                  </a:lnTo>
                  <a:lnTo>
                    <a:pt x="1905" y="6984"/>
                  </a:lnTo>
                  <a:lnTo>
                    <a:pt x="3810" y="4444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1F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353684" y="3625850"/>
              <a:ext cx="46990" cy="84455"/>
            </a:xfrm>
            <a:custGeom>
              <a:avLst/>
              <a:gdLst/>
              <a:ahLst/>
              <a:cxnLst/>
              <a:rect l="l" t="t" r="r" b="b"/>
              <a:pathLst>
                <a:path w="46989" h="84454">
                  <a:moveTo>
                    <a:pt x="45719" y="0"/>
                  </a:moveTo>
                  <a:lnTo>
                    <a:pt x="24764" y="34925"/>
                  </a:lnTo>
                  <a:lnTo>
                    <a:pt x="13335" y="55245"/>
                  </a:lnTo>
                  <a:lnTo>
                    <a:pt x="0" y="84454"/>
                  </a:lnTo>
                  <a:lnTo>
                    <a:pt x="10794" y="64135"/>
                  </a:lnTo>
                  <a:lnTo>
                    <a:pt x="22225" y="43814"/>
                  </a:lnTo>
                  <a:lnTo>
                    <a:pt x="34289" y="24129"/>
                  </a:lnTo>
                  <a:lnTo>
                    <a:pt x="46989" y="4445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1E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331459" y="4378960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29">
                  <a:moveTo>
                    <a:pt x="2539" y="0"/>
                  </a:moveTo>
                  <a:lnTo>
                    <a:pt x="0" y="3809"/>
                  </a:lnTo>
                  <a:lnTo>
                    <a:pt x="1904" y="6350"/>
                  </a:lnTo>
                  <a:lnTo>
                    <a:pt x="5079" y="11429"/>
                  </a:lnTo>
                  <a:lnTo>
                    <a:pt x="5714" y="11429"/>
                  </a:lnTo>
                  <a:lnTo>
                    <a:pt x="4444" y="6984"/>
                  </a:lnTo>
                  <a:lnTo>
                    <a:pt x="3810" y="444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335904" y="439102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635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1905" y="253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317489" y="4361814"/>
              <a:ext cx="13335" cy="28575"/>
            </a:xfrm>
            <a:custGeom>
              <a:avLst/>
              <a:gdLst/>
              <a:ahLst/>
              <a:cxnLst/>
              <a:rect l="l" t="t" r="r" b="b"/>
              <a:pathLst>
                <a:path w="13335" h="28575">
                  <a:moveTo>
                    <a:pt x="0" y="0"/>
                  </a:moveTo>
                  <a:lnTo>
                    <a:pt x="1270" y="5715"/>
                  </a:lnTo>
                  <a:lnTo>
                    <a:pt x="4445" y="15875"/>
                  </a:lnTo>
                  <a:lnTo>
                    <a:pt x="3810" y="16510"/>
                  </a:lnTo>
                  <a:lnTo>
                    <a:pt x="3810" y="18415"/>
                  </a:lnTo>
                  <a:lnTo>
                    <a:pt x="8889" y="28575"/>
                  </a:lnTo>
                  <a:lnTo>
                    <a:pt x="10795" y="26035"/>
                  </a:lnTo>
                  <a:lnTo>
                    <a:pt x="13335" y="21590"/>
                  </a:lnTo>
                  <a:lnTo>
                    <a:pt x="8889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327014" y="4382769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4445" y="0"/>
                  </a:moveTo>
                  <a:lnTo>
                    <a:pt x="1905" y="4445"/>
                  </a:lnTo>
                  <a:lnTo>
                    <a:pt x="0" y="6985"/>
                  </a:lnTo>
                  <a:lnTo>
                    <a:pt x="3175" y="6985"/>
                  </a:lnTo>
                  <a:lnTo>
                    <a:pt x="9525" y="762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333364" y="440372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539" y="0"/>
                  </a:moveTo>
                  <a:lnTo>
                    <a:pt x="635" y="0"/>
                  </a:lnTo>
                  <a:lnTo>
                    <a:pt x="0" y="0"/>
                  </a:lnTo>
                  <a:lnTo>
                    <a:pt x="0" y="1269"/>
                  </a:lnTo>
                  <a:lnTo>
                    <a:pt x="635" y="317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333364" y="44037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70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1F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326379" y="4390389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70">
                  <a:moveTo>
                    <a:pt x="12700" y="6985"/>
                  </a:moveTo>
                  <a:lnTo>
                    <a:pt x="12065" y="6985"/>
                  </a:lnTo>
                  <a:lnTo>
                    <a:pt x="12065" y="7620"/>
                  </a:lnTo>
                  <a:lnTo>
                    <a:pt x="9525" y="12065"/>
                  </a:lnTo>
                  <a:lnTo>
                    <a:pt x="8255" y="13970"/>
                  </a:lnTo>
                  <a:lnTo>
                    <a:pt x="10160" y="13970"/>
                  </a:lnTo>
                  <a:lnTo>
                    <a:pt x="13335" y="8255"/>
                  </a:lnTo>
                  <a:lnTo>
                    <a:pt x="12700" y="7620"/>
                  </a:lnTo>
                  <a:lnTo>
                    <a:pt x="12700" y="6985"/>
                  </a:lnTo>
                  <a:close/>
                </a:path>
                <a:path w="13335" h="13970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3175" y="3810"/>
                  </a:lnTo>
                  <a:lnTo>
                    <a:pt x="3810" y="6350"/>
                  </a:lnTo>
                  <a:lnTo>
                    <a:pt x="6985" y="6350"/>
                  </a:lnTo>
                  <a:lnTo>
                    <a:pt x="12700" y="5715"/>
                  </a:lnTo>
                  <a:lnTo>
                    <a:pt x="12065" y="3175"/>
                  </a:lnTo>
                  <a:lnTo>
                    <a:pt x="1016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330189" y="439546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89" y="0"/>
                  </a:moveTo>
                  <a:lnTo>
                    <a:pt x="5714" y="0"/>
                  </a:lnTo>
                  <a:lnTo>
                    <a:pt x="0" y="635"/>
                  </a:lnTo>
                  <a:lnTo>
                    <a:pt x="635" y="1270"/>
                  </a:lnTo>
                  <a:lnTo>
                    <a:pt x="3175" y="8255"/>
                  </a:lnTo>
                  <a:lnTo>
                    <a:pt x="4445" y="8255"/>
                  </a:lnTo>
                  <a:lnTo>
                    <a:pt x="6985" y="3810"/>
                  </a:lnTo>
                  <a:lnTo>
                    <a:pt x="8255" y="1905"/>
                  </a:lnTo>
                  <a:lnTo>
                    <a:pt x="8889" y="6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332729" y="440943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905" y="0"/>
                  </a:moveTo>
                  <a:lnTo>
                    <a:pt x="635" y="635"/>
                  </a:lnTo>
                  <a:lnTo>
                    <a:pt x="0" y="1270"/>
                  </a:lnTo>
                  <a:lnTo>
                    <a:pt x="0" y="1905"/>
                  </a:lnTo>
                  <a:lnTo>
                    <a:pt x="635" y="1905"/>
                  </a:lnTo>
                  <a:lnTo>
                    <a:pt x="635" y="254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42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333364" y="440436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1666" y="4444"/>
                  </a:moveTo>
                  <a:lnTo>
                    <a:pt x="635" y="4444"/>
                  </a:lnTo>
                  <a:lnTo>
                    <a:pt x="0" y="5714"/>
                  </a:lnTo>
                  <a:lnTo>
                    <a:pt x="1270" y="5079"/>
                  </a:lnTo>
                  <a:lnTo>
                    <a:pt x="1666" y="4444"/>
                  </a:lnTo>
                  <a:close/>
                </a:path>
                <a:path w="4445" h="5714">
                  <a:moveTo>
                    <a:pt x="4445" y="0"/>
                  </a:moveTo>
                  <a:lnTo>
                    <a:pt x="3175" y="0"/>
                  </a:lnTo>
                  <a:lnTo>
                    <a:pt x="2539" y="1269"/>
                  </a:lnTo>
                  <a:lnTo>
                    <a:pt x="1270" y="3175"/>
                  </a:lnTo>
                  <a:lnTo>
                    <a:pt x="1799" y="4233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4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335904" y="439801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175" y="0"/>
                  </a:moveTo>
                  <a:lnTo>
                    <a:pt x="635" y="3809"/>
                  </a:lnTo>
                  <a:lnTo>
                    <a:pt x="0" y="5714"/>
                  </a:lnTo>
                  <a:lnTo>
                    <a:pt x="1270" y="5714"/>
                  </a:lnTo>
                  <a:lnTo>
                    <a:pt x="3810" y="1904"/>
                  </a:lnTo>
                  <a:lnTo>
                    <a:pt x="3175" y="63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403850" y="3611879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9525" y="0"/>
                  </a:moveTo>
                  <a:lnTo>
                    <a:pt x="6350" y="4445"/>
                  </a:lnTo>
                  <a:lnTo>
                    <a:pt x="3175" y="9525"/>
                  </a:lnTo>
                  <a:lnTo>
                    <a:pt x="0" y="13970"/>
                  </a:lnTo>
                  <a:lnTo>
                    <a:pt x="2539" y="10795"/>
                  </a:lnTo>
                  <a:lnTo>
                    <a:pt x="3175" y="10160"/>
                  </a:lnTo>
                  <a:lnTo>
                    <a:pt x="5079" y="6985"/>
                  </a:lnTo>
                  <a:lnTo>
                    <a:pt x="7620" y="381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D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402579" y="3606164"/>
              <a:ext cx="10795" cy="19685"/>
            </a:xfrm>
            <a:custGeom>
              <a:avLst/>
              <a:gdLst/>
              <a:ahLst/>
              <a:cxnLst/>
              <a:rect l="l" t="t" r="r" b="b"/>
              <a:pathLst>
                <a:path w="10795" h="19685">
                  <a:moveTo>
                    <a:pt x="8890" y="0"/>
                  </a:moveTo>
                  <a:lnTo>
                    <a:pt x="0" y="15239"/>
                  </a:lnTo>
                  <a:lnTo>
                    <a:pt x="1270" y="19685"/>
                  </a:lnTo>
                  <a:lnTo>
                    <a:pt x="4445" y="15239"/>
                  </a:lnTo>
                  <a:lnTo>
                    <a:pt x="7620" y="10160"/>
                  </a:lnTo>
                  <a:lnTo>
                    <a:pt x="10795" y="57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329554" y="440372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270" y="0"/>
                  </a:moveTo>
                  <a:lnTo>
                    <a:pt x="0" y="0"/>
                  </a:lnTo>
                  <a:lnTo>
                    <a:pt x="635" y="1905"/>
                  </a:lnTo>
                  <a:lnTo>
                    <a:pt x="1270" y="3175"/>
                  </a:lnTo>
                  <a:lnTo>
                    <a:pt x="1905" y="5080"/>
                  </a:lnTo>
                  <a:lnTo>
                    <a:pt x="4445" y="5080"/>
                  </a:lnTo>
                  <a:lnTo>
                    <a:pt x="4445" y="4444"/>
                  </a:lnTo>
                  <a:lnTo>
                    <a:pt x="5080" y="3810"/>
                  </a:lnTo>
                  <a:lnTo>
                    <a:pt x="4445" y="1905"/>
                  </a:lnTo>
                  <a:lnTo>
                    <a:pt x="3810" y="635"/>
                  </a:lnTo>
                  <a:lnTo>
                    <a:pt x="2540" y="63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0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326379" y="4394200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3175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2539"/>
                  </a:lnTo>
                  <a:lnTo>
                    <a:pt x="1270" y="3175"/>
                  </a:lnTo>
                  <a:lnTo>
                    <a:pt x="2540" y="7619"/>
                  </a:lnTo>
                  <a:lnTo>
                    <a:pt x="3175" y="9525"/>
                  </a:lnTo>
                  <a:lnTo>
                    <a:pt x="6985" y="10160"/>
                  </a:lnTo>
                  <a:lnTo>
                    <a:pt x="4445" y="3175"/>
                  </a:lnTo>
                  <a:lnTo>
                    <a:pt x="3810" y="253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F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333364" y="44069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35" y="0"/>
                  </a:moveTo>
                  <a:lnTo>
                    <a:pt x="635" y="635"/>
                  </a:lnTo>
                  <a:lnTo>
                    <a:pt x="0" y="1269"/>
                  </a:lnTo>
                  <a:lnTo>
                    <a:pt x="127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407659" y="3590289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5" h="15239">
                  <a:moveTo>
                    <a:pt x="3810" y="0"/>
                  </a:moveTo>
                  <a:lnTo>
                    <a:pt x="2539" y="1905"/>
                  </a:lnTo>
                  <a:lnTo>
                    <a:pt x="0" y="6350"/>
                  </a:lnTo>
                  <a:lnTo>
                    <a:pt x="1269" y="9525"/>
                  </a:lnTo>
                  <a:lnTo>
                    <a:pt x="3175" y="15239"/>
                  </a:lnTo>
                  <a:lnTo>
                    <a:pt x="6985" y="888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22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323204" y="438594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5">
                  <a:moveTo>
                    <a:pt x="0" y="0"/>
                  </a:moveTo>
                  <a:lnTo>
                    <a:pt x="0" y="1270"/>
                  </a:lnTo>
                  <a:lnTo>
                    <a:pt x="1270" y="4445"/>
                  </a:lnTo>
                  <a:lnTo>
                    <a:pt x="2540" y="4445"/>
                  </a:lnTo>
                  <a:lnTo>
                    <a:pt x="1905" y="3175"/>
                  </a:lnTo>
                  <a:lnTo>
                    <a:pt x="635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324475" y="438975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1270" y="0"/>
                  </a:moveTo>
                  <a:lnTo>
                    <a:pt x="0" y="0"/>
                  </a:lnTo>
                  <a:lnTo>
                    <a:pt x="635" y="1904"/>
                  </a:lnTo>
                  <a:lnTo>
                    <a:pt x="635" y="2539"/>
                  </a:lnTo>
                  <a:lnTo>
                    <a:pt x="1270" y="3174"/>
                  </a:lnTo>
                  <a:lnTo>
                    <a:pt x="1270" y="3809"/>
                  </a:lnTo>
                  <a:lnTo>
                    <a:pt x="4445" y="3809"/>
                  </a:lnTo>
                  <a:lnTo>
                    <a:pt x="2539" y="1904"/>
                  </a:lnTo>
                  <a:lnTo>
                    <a:pt x="1904" y="634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3C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283834" y="4172585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29">
                  <a:moveTo>
                    <a:pt x="7257" y="58419"/>
                  </a:moveTo>
                  <a:lnTo>
                    <a:pt x="6350" y="58419"/>
                  </a:lnTo>
                  <a:lnTo>
                    <a:pt x="9525" y="82550"/>
                  </a:lnTo>
                  <a:lnTo>
                    <a:pt x="19050" y="134619"/>
                  </a:lnTo>
                  <a:lnTo>
                    <a:pt x="31114" y="184784"/>
                  </a:lnTo>
                  <a:lnTo>
                    <a:pt x="34289" y="189229"/>
                  </a:lnTo>
                  <a:lnTo>
                    <a:pt x="24764" y="151764"/>
                  </a:lnTo>
                  <a:lnTo>
                    <a:pt x="16510" y="113029"/>
                  </a:lnTo>
                  <a:lnTo>
                    <a:pt x="9525" y="74294"/>
                  </a:lnTo>
                  <a:lnTo>
                    <a:pt x="7257" y="58419"/>
                  </a:lnTo>
                  <a:close/>
                </a:path>
                <a:path w="34289" h="189229">
                  <a:moveTo>
                    <a:pt x="0" y="0"/>
                  </a:moveTo>
                  <a:lnTo>
                    <a:pt x="1904" y="20954"/>
                  </a:lnTo>
                  <a:lnTo>
                    <a:pt x="3810" y="41275"/>
                  </a:lnTo>
                  <a:lnTo>
                    <a:pt x="6350" y="61594"/>
                  </a:lnTo>
                  <a:lnTo>
                    <a:pt x="9525" y="82550"/>
                  </a:lnTo>
                  <a:lnTo>
                    <a:pt x="6350" y="58419"/>
                  </a:lnTo>
                  <a:lnTo>
                    <a:pt x="7257" y="58419"/>
                  </a:lnTo>
                  <a:lnTo>
                    <a:pt x="3810" y="34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314950" y="4356735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0" y="0"/>
                  </a:moveTo>
                  <a:lnTo>
                    <a:pt x="1904" y="7619"/>
                  </a:lnTo>
                  <a:lnTo>
                    <a:pt x="6985" y="22859"/>
                  </a:lnTo>
                  <a:lnTo>
                    <a:pt x="6985" y="20954"/>
                  </a:lnTo>
                  <a:lnTo>
                    <a:pt x="7620" y="20319"/>
                  </a:lnTo>
                  <a:lnTo>
                    <a:pt x="5714" y="15239"/>
                  </a:lnTo>
                  <a:lnTo>
                    <a:pt x="3175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284469" y="3709669"/>
              <a:ext cx="69215" cy="259079"/>
            </a:xfrm>
            <a:custGeom>
              <a:avLst/>
              <a:gdLst/>
              <a:ahLst/>
              <a:cxnLst/>
              <a:rect l="l" t="t" r="r" b="b"/>
              <a:pathLst>
                <a:path w="69214" h="259079">
                  <a:moveTo>
                    <a:pt x="69214" y="0"/>
                  </a:moveTo>
                  <a:lnTo>
                    <a:pt x="46989" y="46354"/>
                  </a:lnTo>
                  <a:lnTo>
                    <a:pt x="26034" y="109854"/>
                  </a:lnTo>
                  <a:lnTo>
                    <a:pt x="13969" y="158750"/>
                  </a:lnTo>
                  <a:lnTo>
                    <a:pt x="5714" y="208914"/>
                  </a:lnTo>
                  <a:lnTo>
                    <a:pt x="0" y="259079"/>
                  </a:lnTo>
                  <a:lnTo>
                    <a:pt x="6984" y="207644"/>
                  </a:lnTo>
                  <a:lnTo>
                    <a:pt x="17144" y="155575"/>
                  </a:lnTo>
                  <a:lnTo>
                    <a:pt x="30479" y="103504"/>
                  </a:lnTo>
                  <a:lnTo>
                    <a:pt x="48259" y="51434"/>
                  </a:lnTo>
                  <a:lnTo>
                    <a:pt x="69214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25109" y="3596639"/>
              <a:ext cx="86360" cy="175260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5292089" y="3629659"/>
              <a:ext cx="108585" cy="749300"/>
            </a:xfrm>
            <a:custGeom>
              <a:avLst/>
              <a:gdLst/>
              <a:ahLst/>
              <a:cxnLst/>
              <a:rect l="l" t="t" r="r" b="b"/>
              <a:pathLst>
                <a:path w="108585" h="749300">
                  <a:moveTo>
                    <a:pt x="108585" y="0"/>
                  </a:moveTo>
                  <a:lnTo>
                    <a:pt x="86360" y="37464"/>
                  </a:lnTo>
                  <a:lnTo>
                    <a:pt x="66675" y="79375"/>
                  </a:lnTo>
                  <a:lnTo>
                    <a:pt x="49530" y="125094"/>
                  </a:lnTo>
                  <a:lnTo>
                    <a:pt x="34289" y="173989"/>
                  </a:lnTo>
                  <a:lnTo>
                    <a:pt x="22225" y="226060"/>
                  </a:lnTo>
                  <a:lnTo>
                    <a:pt x="12064" y="281304"/>
                  </a:lnTo>
                  <a:lnTo>
                    <a:pt x="5080" y="337819"/>
                  </a:lnTo>
                  <a:lnTo>
                    <a:pt x="1270" y="387985"/>
                  </a:lnTo>
                  <a:lnTo>
                    <a:pt x="0" y="438785"/>
                  </a:lnTo>
                  <a:lnTo>
                    <a:pt x="635" y="490854"/>
                  </a:lnTo>
                  <a:lnTo>
                    <a:pt x="3810" y="542925"/>
                  </a:lnTo>
                  <a:lnTo>
                    <a:pt x="9525" y="594994"/>
                  </a:lnTo>
                  <a:lnTo>
                    <a:pt x="17145" y="647064"/>
                  </a:lnTo>
                  <a:lnTo>
                    <a:pt x="27939" y="698500"/>
                  </a:lnTo>
                  <a:lnTo>
                    <a:pt x="41275" y="749300"/>
                  </a:lnTo>
                  <a:lnTo>
                    <a:pt x="29210" y="701039"/>
                  </a:lnTo>
                  <a:lnTo>
                    <a:pt x="19685" y="652779"/>
                  </a:lnTo>
                  <a:lnTo>
                    <a:pt x="12064" y="603250"/>
                  </a:lnTo>
                  <a:lnTo>
                    <a:pt x="6985" y="553719"/>
                  </a:lnTo>
                  <a:lnTo>
                    <a:pt x="3175" y="504825"/>
                  </a:lnTo>
                  <a:lnTo>
                    <a:pt x="1905" y="455294"/>
                  </a:lnTo>
                  <a:lnTo>
                    <a:pt x="2539" y="406400"/>
                  </a:lnTo>
                  <a:lnTo>
                    <a:pt x="5714" y="358775"/>
                  </a:lnTo>
                  <a:lnTo>
                    <a:pt x="10160" y="311785"/>
                  </a:lnTo>
                  <a:lnTo>
                    <a:pt x="17145" y="259079"/>
                  </a:lnTo>
                  <a:lnTo>
                    <a:pt x="27305" y="208914"/>
                  </a:lnTo>
                  <a:lnTo>
                    <a:pt x="39370" y="161289"/>
                  </a:lnTo>
                  <a:lnTo>
                    <a:pt x="53339" y="115569"/>
                  </a:lnTo>
                  <a:lnTo>
                    <a:pt x="69850" y="73660"/>
                  </a:lnTo>
                  <a:lnTo>
                    <a:pt x="88264" y="34925"/>
                  </a:lnTo>
                  <a:lnTo>
                    <a:pt x="108585" y="0"/>
                  </a:lnTo>
                  <a:close/>
                </a:path>
              </a:pathLst>
            </a:custGeom>
            <a:solidFill>
              <a:srgbClr val="3C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335904" y="4385944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762" y="1905"/>
                  </a:moveTo>
                  <a:lnTo>
                    <a:pt x="952" y="3175"/>
                  </a:lnTo>
                  <a:lnTo>
                    <a:pt x="1270" y="4445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762" y="1905"/>
                  </a:moveTo>
                  <a:lnTo>
                    <a:pt x="635" y="1587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0" y="0"/>
                  </a:moveTo>
                  <a:lnTo>
                    <a:pt x="635" y="1587"/>
                  </a:lnTo>
                  <a:lnTo>
                    <a:pt x="635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2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339079" y="439801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270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1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405754" y="36214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461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294629" y="3668394"/>
              <a:ext cx="84455" cy="711200"/>
            </a:xfrm>
            <a:custGeom>
              <a:avLst/>
              <a:gdLst/>
              <a:ahLst/>
              <a:cxnLst/>
              <a:rect l="l" t="t" r="r" b="b"/>
              <a:pathLst>
                <a:path w="84454" h="711200">
                  <a:moveTo>
                    <a:pt x="10160" y="263525"/>
                  </a:moveTo>
                  <a:lnTo>
                    <a:pt x="9525" y="267334"/>
                  </a:lnTo>
                  <a:lnTo>
                    <a:pt x="8255" y="273684"/>
                  </a:lnTo>
                  <a:lnTo>
                    <a:pt x="3810" y="320675"/>
                  </a:lnTo>
                  <a:lnTo>
                    <a:pt x="635" y="368300"/>
                  </a:lnTo>
                  <a:lnTo>
                    <a:pt x="41" y="414019"/>
                  </a:lnTo>
                  <a:lnTo>
                    <a:pt x="0" y="417194"/>
                  </a:lnTo>
                  <a:lnTo>
                    <a:pt x="1221" y="464819"/>
                  </a:lnTo>
                  <a:lnTo>
                    <a:pt x="1270" y="466725"/>
                  </a:lnTo>
                  <a:lnTo>
                    <a:pt x="5080" y="515619"/>
                  </a:lnTo>
                  <a:lnTo>
                    <a:pt x="10160" y="565150"/>
                  </a:lnTo>
                  <a:lnTo>
                    <a:pt x="17780" y="614679"/>
                  </a:lnTo>
                  <a:lnTo>
                    <a:pt x="27305" y="662939"/>
                  </a:lnTo>
                  <a:lnTo>
                    <a:pt x="39370" y="711199"/>
                  </a:lnTo>
                  <a:lnTo>
                    <a:pt x="27940" y="664209"/>
                  </a:lnTo>
                  <a:lnTo>
                    <a:pt x="18415" y="615314"/>
                  </a:lnTo>
                  <a:lnTo>
                    <a:pt x="11430" y="565784"/>
                  </a:lnTo>
                  <a:lnTo>
                    <a:pt x="5715" y="515619"/>
                  </a:lnTo>
                  <a:lnTo>
                    <a:pt x="2659" y="466725"/>
                  </a:lnTo>
                  <a:lnTo>
                    <a:pt x="1349" y="417194"/>
                  </a:lnTo>
                  <a:lnTo>
                    <a:pt x="1270" y="414019"/>
                  </a:lnTo>
                  <a:lnTo>
                    <a:pt x="2413" y="368300"/>
                  </a:lnTo>
                  <a:lnTo>
                    <a:pt x="2540" y="363219"/>
                  </a:lnTo>
                  <a:lnTo>
                    <a:pt x="5080" y="313054"/>
                  </a:lnTo>
                  <a:lnTo>
                    <a:pt x="10160" y="263525"/>
                  </a:lnTo>
                  <a:close/>
                </a:path>
                <a:path w="84454" h="711200">
                  <a:moveTo>
                    <a:pt x="30178" y="151953"/>
                  </a:moveTo>
                  <a:lnTo>
                    <a:pt x="25400" y="170814"/>
                  </a:lnTo>
                  <a:lnTo>
                    <a:pt x="15240" y="220979"/>
                  </a:lnTo>
                  <a:lnTo>
                    <a:pt x="8255" y="273684"/>
                  </a:lnTo>
                  <a:lnTo>
                    <a:pt x="10160" y="263525"/>
                  </a:lnTo>
                  <a:lnTo>
                    <a:pt x="19050" y="205739"/>
                  </a:lnTo>
                  <a:lnTo>
                    <a:pt x="30178" y="151953"/>
                  </a:lnTo>
                  <a:close/>
                </a:path>
                <a:path w="84454" h="711200">
                  <a:moveTo>
                    <a:pt x="43815" y="102869"/>
                  </a:moveTo>
                  <a:lnTo>
                    <a:pt x="37465" y="123189"/>
                  </a:lnTo>
                  <a:lnTo>
                    <a:pt x="31191" y="147955"/>
                  </a:lnTo>
                  <a:lnTo>
                    <a:pt x="43815" y="102869"/>
                  </a:lnTo>
                  <a:close/>
                </a:path>
                <a:path w="84454" h="711200">
                  <a:moveTo>
                    <a:pt x="46990" y="92709"/>
                  </a:moveTo>
                  <a:lnTo>
                    <a:pt x="45085" y="97154"/>
                  </a:lnTo>
                  <a:lnTo>
                    <a:pt x="43815" y="102869"/>
                  </a:lnTo>
                  <a:lnTo>
                    <a:pt x="46990" y="92709"/>
                  </a:lnTo>
                  <a:close/>
                </a:path>
                <a:path w="84454" h="711200">
                  <a:moveTo>
                    <a:pt x="59055" y="57784"/>
                  </a:moveTo>
                  <a:lnTo>
                    <a:pt x="51435" y="77469"/>
                  </a:lnTo>
                  <a:lnTo>
                    <a:pt x="46990" y="92709"/>
                  </a:lnTo>
                  <a:lnTo>
                    <a:pt x="59055" y="57784"/>
                  </a:lnTo>
                  <a:close/>
                </a:path>
                <a:path w="84454" h="711200">
                  <a:moveTo>
                    <a:pt x="78740" y="13334"/>
                  </a:moveTo>
                  <a:lnTo>
                    <a:pt x="67945" y="35559"/>
                  </a:lnTo>
                  <a:lnTo>
                    <a:pt x="64770" y="43179"/>
                  </a:lnTo>
                  <a:lnTo>
                    <a:pt x="78740" y="13334"/>
                  </a:lnTo>
                  <a:close/>
                </a:path>
                <a:path w="84454" h="711200">
                  <a:moveTo>
                    <a:pt x="84455" y="0"/>
                  </a:moveTo>
                  <a:lnTo>
                    <a:pt x="83185" y="2539"/>
                  </a:lnTo>
                  <a:lnTo>
                    <a:pt x="78740" y="13334"/>
                  </a:lnTo>
                  <a:lnTo>
                    <a:pt x="84455" y="0"/>
                  </a:lnTo>
                  <a:close/>
                </a:path>
              </a:pathLst>
            </a:custGeom>
            <a:solidFill>
              <a:srgbClr val="4A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334000" y="4378960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1587" y="5714"/>
                  </a:moveTo>
                  <a:lnTo>
                    <a:pt x="1904" y="6984"/>
                  </a:lnTo>
                  <a:lnTo>
                    <a:pt x="2539" y="7619"/>
                  </a:lnTo>
                  <a:lnTo>
                    <a:pt x="1587" y="5714"/>
                  </a:lnTo>
                  <a:close/>
                </a:path>
                <a:path w="2539" h="7620">
                  <a:moveTo>
                    <a:pt x="0" y="0"/>
                  </a:moveTo>
                  <a:lnTo>
                    <a:pt x="1270" y="5079"/>
                  </a:lnTo>
                  <a:lnTo>
                    <a:pt x="1587" y="5714"/>
                  </a:lnTo>
                  <a:lnTo>
                    <a:pt x="1270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403850" y="362140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175" y="0"/>
                  </a:moveTo>
                  <a:lnTo>
                    <a:pt x="2539" y="0"/>
                  </a:lnTo>
                  <a:lnTo>
                    <a:pt x="1904" y="1905"/>
                  </a:lnTo>
                  <a:lnTo>
                    <a:pt x="0" y="3810"/>
                  </a:lnTo>
                  <a:lnTo>
                    <a:pt x="1270" y="254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4B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85" dirty="0"/>
              <a:t> </a:t>
            </a:r>
            <a:r>
              <a:rPr dirty="0"/>
              <a:t>er</a:t>
            </a:r>
            <a:r>
              <a:rPr spc="-85" dirty="0"/>
              <a:t> </a:t>
            </a:r>
            <a:r>
              <a:rPr dirty="0"/>
              <a:t>lengsel</a:t>
            </a:r>
            <a:r>
              <a:rPr spc="-80" dirty="0"/>
              <a:t> </a:t>
            </a:r>
            <a:r>
              <a:rPr dirty="0"/>
              <a:t>og</a:t>
            </a:r>
            <a:r>
              <a:rPr spc="-75" dirty="0"/>
              <a:t> </a:t>
            </a:r>
            <a:r>
              <a:rPr dirty="0"/>
              <a:t>å</a:t>
            </a:r>
            <a:r>
              <a:rPr spc="-85" dirty="0"/>
              <a:t> </a:t>
            </a:r>
            <a:r>
              <a:rPr dirty="0"/>
              <a:t>være</a:t>
            </a:r>
            <a:r>
              <a:rPr spc="-85" dirty="0"/>
              <a:t> </a:t>
            </a:r>
            <a:r>
              <a:rPr spc="-10" dirty="0"/>
              <a:t>såret?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1883" y="6557511"/>
            <a:ext cx="826886" cy="6950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5" name="object 5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10" name="object 10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3" name="object 13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8" name="object 18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1" name="object 21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4" name="object 24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9" name="object 29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2" name="object 32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49883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49883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Lengsel</a:t>
            </a:r>
            <a:r>
              <a:rPr spc="-125" dirty="0"/>
              <a:t> </a:t>
            </a:r>
            <a:r>
              <a:rPr dirty="0"/>
              <a:t>og</a:t>
            </a:r>
            <a:r>
              <a:rPr spc="-114" dirty="0"/>
              <a:t> </a:t>
            </a:r>
            <a:r>
              <a:rPr spc="-10" dirty="0"/>
              <a:t>såret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103" y="6601856"/>
            <a:ext cx="841429" cy="7072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9883" y="1635012"/>
            <a:ext cx="5311140" cy="383286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2400" b="1" dirty="0">
                <a:latin typeface="Arial"/>
                <a:cs typeface="Arial"/>
              </a:rPr>
              <a:t>Tenk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etter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sammen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og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gi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eksempler: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50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Hva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lengter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etter?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00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Når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føler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deg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såret?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Hva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pleier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gjøre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da?</a:t>
            </a:r>
            <a:endParaRPr sz="2200">
              <a:latin typeface="Arial"/>
              <a:cs typeface="Arial"/>
            </a:endParaRPr>
          </a:p>
          <a:p>
            <a:pPr marL="241300" marR="1849120" indent="-229235">
              <a:lnSpc>
                <a:spcPct val="113799"/>
              </a:lnSpc>
              <a:spcBef>
                <a:spcPts val="1135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Har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eksempler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på </a:t>
            </a:r>
            <a:r>
              <a:rPr sz="2200" dirty="0">
                <a:latin typeface="Arial"/>
                <a:cs typeface="Arial"/>
              </a:rPr>
              <a:t>situasjoner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våget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å </a:t>
            </a:r>
            <a:r>
              <a:rPr sz="2200" dirty="0">
                <a:latin typeface="Arial"/>
                <a:cs typeface="Arial"/>
              </a:rPr>
              <a:t>vise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var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såret,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og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at </a:t>
            </a:r>
            <a:r>
              <a:rPr sz="2200" dirty="0">
                <a:latin typeface="Arial"/>
                <a:cs typeface="Arial"/>
              </a:rPr>
              <a:t>det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ble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tatt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godt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imot?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3927" y="1807903"/>
            <a:ext cx="4471670" cy="4456430"/>
            <a:chOff x="4716779" y="2556510"/>
            <a:chExt cx="4471670" cy="44564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5575" y="5822950"/>
              <a:ext cx="78104" cy="1822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14154" y="5715000"/>
              <a:ext cx="74293" cy="1854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6779" y="2556510"/>
              <a:ext cx="4288789" cy="44564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Jeg</a:t>
            </a:r>
            <a:r>
              <a:rPr sz="4400" spc="-25" dirty="0"/>
              <a:t> </a:t>
            </a:r>
            <a:r>
              <a:rPr sz="4400" dirty="0"/>
              <a:t>har</a:t>
            </a:r>
            <a:r>
              <a:rPr sz="4400" spc="-25" dirty="0"/>
              <a:t> </a:t>
            </a:r>
            <a:r>
              <a:rPr sz="4400" dirty="0"/>
              <a:t>vokst</a:t>
            </a:r>
            <a:r>
              <a:rPr sz="4400" spc="-25" dirty="0"/>
              <a:t> </a:t>
            </a:r>
            <a:r>
              <a:rPr sz="4400" dirty="0"/>
              <a:t>opp</a:t>
            </a:r>
            <a:r>
              <a:rPr sz="4400" spc="-45" dirty="0"/>
              <a:t> </a:t>
            </a:r>
            <a:r>
              <a:rPr sz="4400" dirty="0"/>
              <a:t>i</a:t>
            </a:r>
            <a:r>
              <a:rPr sz="4400" spc="-25" dirty="0"/>
              <a:t> </a:t>
            </a:r>
            <a:r>
              <a:rPr sz="4400" dirty="0"/>
              <a:t>en</a:t>
            </a:r>
            <a:r>
              <a:rPr sz="4400" spc="-25" dirty="0"/>
              <a:t> </a:t>
            </a:r>
            <a:r>
              <a:rPr sz="4400" dirty="0"/>
              <a:t>familie</a:t>
            </a:r>
            <a:r>
              <a:rPr sz="4400" spc="-20" dirty="0"/>
              <a:t> </a:t>
            </a:r>
            <a:r>
              <a:rPr sz="4400" dirty="0"/>
              <a:t>med</a:t>
            </a:r>
            <a:r>
              <a:rPr sz="4400" spc="-25" dirty="0"/>
              <a:t> ...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6930" y="1534922"/>
          <a:ext cx="9225914" cy="48158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2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1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1020">
                <a:tc gridSpan="2">
                  <a:txBody>
                    <a:bodyPr/>
                    <a:lstStyle/>
                    <a:p>
                      <a:pPr marL="4203065" marR="207645" indent="-64135" algn="r">
                        <a:lnSpc>
                          <a:spcPct val="107900"/>
                        </a:lnSpc>
                        <a:spcBef>
                          <a:spcPts val="1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Stemmer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ikke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det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hele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tatt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7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1805" marR="274320" indent="-216535">
                        <a:lnSpc>
                          <a:spcPct val="107900"/>
                        </a:lnSpc>
                        <a:spcBef>
                          <a:spcPts val="11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Stemmer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helt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A.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Et aktivt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sosialt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liv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5895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5895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5895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5895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5895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589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B.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Mange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konflikter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C.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Aktiv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religiøs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tro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D.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Stor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samfunnsinteresse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E.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Stor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interesse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idrett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F.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Aktivt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engasjement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foreninger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G.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Stor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interesse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bøker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H.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Nær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kontakt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øvrig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slekt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6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I.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Lite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penger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31750">
                        <a:lnSpc>
                          <a:spcPts val="2325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J.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Mange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utenlandsreiser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2325"/>
                        </a:lnSpc>
                        <a:spcBef>
                          <a:spcPts val="30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2325"/>
                        </a:lnSpc>
                        <a:spcBef>
                          <a:spcPts val="30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2325"/>
                        </a:lnSpc>
                        <a:spcBef>
                          <a:spcPts val="30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ts val="2325"/>
                        </a:lnSpc>
                        <a:spcBef>
                          <a:spcPts val="30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ts val="2325"/>
                        </a:lnSpc>
                        <a:spcBef>
                          <a:spcPts val="30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570674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meningstema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skape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103" y="6601856"/>
            <a:ext cx="841429" cy="70723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09925" y="1898014"/>
            <a:ext cx="4166870" cy="5054600"/>
            <a:chOff x="3209925" y="1898014"/>
            <a:chExt cx="4166870" cy="50546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9925" y="2198369"/>
              <a:ext cx="4073525" cy="47345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97120" y="1932304"/>
              <a:ext cx="2120265" cy="3634740"/>
            </a:xfrm>
            <a:custGeom>
              <a:avLst/>
              <a:gdLst/>
              <a:ahLst/>
              <a:cxnLst/>
              <a:rect l="l" t="t" r="r" b="b"/>
              <a:pathLst>
                <a:path w="2120265" h="3634740">
                  <a:moveTo>
                    <a:pt x="400684" y="0"/>
                  </a:moveTo>
                  <a:lnTo>
                    <a:pt x="0" y="2468245"/>
                  </a:lnTo>
                  <a:lnTo>
                    <a:pt x="1598294" y="3634740"/>
                  </a:lnTo>
                  <a:lnTo>
                    <a:pt x="1601469" y="3633470"/>
                  </a:lnTo>
                  <a:lnTo>
                    <a:pt x="2120264" y="945515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91404" y="1924049"/>
              <a:ext cx="2131695" cy="3647440"/>
            </a:xfrm>
            <a:custGeom>
              <a:avLst/>
              <a:gdLst/>
              <a:ahLst/>
              <a:cxnLst/>
              <a:rect l="l" t="t" r="r" b="b"/>
              <a:pathLst>
                <a:path w="2131695" h="3647440">
                  <a:moveTo>
                    <a:pt x="5715" y="2476500"/>
                  </a:moveTo>
                  <a:lnTo>
                    <a:pt x="2540" y="2480945"/>
                  </a:lnTo>
                  <a:lnTo>
                    <a:pt x="1600200" y="3646804"/>
                  </a:lnTo>
                  <a:lnTo>
                    <a:pt x="1602105" y="3647440"/>
                  </a:lnTo>
                  <a:lnTo>
                    <a:pt x="1605915" y="3647440"/>
                  </a:lnTo>
                  <a:lnTo>
                    <a:pt x="1607820" y="3646804"/>
                  </a:lnTo>
                  <a:lnTo>
                    <a:pt x="1610995" y="3644265"/>
                  </a:lnTo>
                  <a:lnTo>
                    <a:pt x="1612265" y="3642360"/>
                  </a:lnTo>
                  <a:lnTo>
                    <a:pt x="1612900" y="3638550"/>
                  </a:lnTo>
                  <a:lnTo>
                    <a:pt x="1602105" y="3638550"/>
                  </a:lnTo>
                  <a:lnTo>
                    <a:pt x="1602740" y="3636010"/>
                  </a:lnTo>
                  <a:lnTo>
                    <a:pt x="15240" y="2477135"/>
                  </a:lnTo>
                  <a:lnTo>
                    <a:pt x="10795" y="2477135"/>
                  </a:lnTo>
                  <a:lnTo>
                    <a:pt x="5715" y="2476500"/>
                  </a:lnTo>
                  <a:close/>
                </a:path>
                <a:path w="2131695" h="3647440">
                  <a:moveTo>
                    <a:pt x="1602740" y="3636010"/>
                  </a:moveTo>
                  <a:lnTo>
                    <a:pt x="1602105" y="3638550"/>
                  </a:lnTo>
                  <a:lnTo>
                    <a:pt x="1602740" y="3637279"/>
                  </a:lnTo>
                  <a:lnTo>
                    <a:pt x="1604010" y="3637279"/>
                  </a:lnTo>
                  <a:lnTo>
                    <a:pt x="1602740" y="3636010"/>
                  </a:lnTo>
                  <a:close/>
                </a:path>
                <a:path w="2131695" h="3647440">
                  <a:moveTo>
                    <a:pt x="1602740" y="3637279"/>
                  </a:moveTo>
                  <a:lnTo>
                    <a:pt x="1602105" y="3638550"/>
                  </a:lnTo>
                  <a:lnTo>
                    <a:pt x="1604010" y="3638550"/>
                  </a:lnTo>
                  <a:lnTo>
                    <a:pt x="1602740" y="3637279"/>
                  </a:lnTo>
                  <a:close/>
                </a:path>
                <a:path w="2131695" h="3647440">
                  <a:moveTo>
                    <a:pt x="1604010" y="3637279"/>
                  </a:moveTo>
                  <a:lnTo>
                    <a:pt x="1602740" y="3637279"/>
                  </a:lnTo>
                  <a:lnTo>
                    <a:pt x="1604010" y="3638550"/>
                  </a:lnTo>
                  <a:lnTo>
                    <a:pt x="1604010" y="3637279"/>
                  </a:lnTo>
                  <a:close/>
                </a:path>
                <a:path w="2131695" h="3647440">
                  <a:moveTo>
                    <a:pt x="1604645" y="3637279"/>
                  </a:moveTo>
                  <a:lnTo>
                    <a:pt x="1604010" y="3637279"/>
                  </a:lnTo>
                  <a:lnTo>
                    <a:pt x="1604010" y="3638550"/>
                  </a:lnTo>
                  <a:lnTo>
                    <a:pt x="1604645" y="3637279"/>
                  </a:lnTo>
                  <a:close/>
                </a:path>
                <a:path w="2131695" h="3647440">
                  <a:moveTo>
                    <a:pt x="431800" y="15875"/>
                  </a:moveTo>
                  <a:lnTo>
                    <a:pt x="410210" y="15875"/>
                  </a:lnTo>
                  <a:lnTo>
                    <a:pt x="2119629" y="956310"/>
                  </a:lnTo>
                  <a:lnTo>
                    <a:pt x="1602740" y="3636010"/>
                  </a:lnTo>
                  <a:lnTo>
                    <a:pt x="1604645" y="3637279"/>
                  </a:lnTo>
                  <a:lnTo>
                    <a:pt x="1604010" y="3638550"/>
                  </a:lnTo>
                  <a:lnTo>
                    <a:pt x="1612900" y="3638550"/>
                  </a:lnTo>
                  <a:lnTo>
                    <a:pt x="2131695" y="951229"/>
                  </a:lnTo>
                  <a:lnTo>
                    <a:pt x="431800" y="15875"/>
                  </a:lnTo>
                  <a:close/>
                </a:path>
                <a:path w="2131695" h="3647440">
                  <a:moveTo>
                    <a:pt x="402590" y="0"/>
                  </a:moveTo>
                  <a:lnTo>
                    <a:pt x="0" y="2479040"/>
                  </a:lnTo>
                  <a:lnTo>
                    <a:pt x="2540" y="2480945"/>
                  </a:lnTo>
                  <a:lnTo>
                    <a:pt x="8890" y="2472055"/>
                  </a:lnTo>
                  <a:lnTo>
                    <a:pt x="11430" y="2472055"/>
                  </a:lnTo>
                  <a:lnTo>
                    <a:pt x="410210" y="15875"/>
                  </a:lnTo>
                  <a:lnTo>
                    <a:pt x="431800" y="15875"/>
                  </a:lnTo>
                  <a:lnTo>
                    <a:pt x="402590" y="0"/>
                  </a:lnTo>
                  <a:close/>
                </a:path>
                <a:path w="2131695" h="3647440">
                  <a:moveTo>
                    <a:pt x="8890" y="2472055"/>
                  </a:moveTo>
                  <a:lnTo>
                    <a:pt x="5715" y="2476500"/>
                  </a:lnTo>
                  <a:lnTo>
                    <a:pt x="10795" y="2477135"/>
                  </a:lnTo>
                  <a:lnTo>
                    <a:pt x="11430" y="2473960"/>
                  </a:lnTo>
                  <a:lnTo>
                    <a:pt x="8890" y="2472055"/>
                  </a:lnTo>
                  <a:close/>
                </a:path>
                <a:path w="2131695" h="3647440">
                  <a:moveTo>
                    <a:pt x="11430" y="2473960"/>
                  </a:moveTo>
                  <a:lnTo>
                    <a:pt x="10922" y="2476500"/>
                  </a:lnTo>
                  <a:lnTo>
                    <a:pt x="10795" y="2477135"/>
                  </a:lnTo>
                  <a:lnTo>
                    <a:pt x="15240" y="2477135"/>
                  </a:lnTo>
                  <a:lnTo>
                    <a:pt x="11430" y="2473960"/>
                  </a:lnTo>
                  <a:close/>
                </a:path>
                <a:path w="2131695" h="3647440">
                  <a:moveTo>
                    <a:pt x="11430" y="2472055"/>
                  </a:moveTo>
                  <a:lnTo>
                    <a:pt x="8890" y="2472055"/>
                  </a:lnTo>
                  <a:lnTo>
                    <a:pt x="11430" y="2473960"/>
                  </a:lnTo>
                  <a:lnTo>
                    <a:pt x="11430" y="247205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97804" y="1909444"/>
              <a:ext cx="1776095" cy="3658870"/>
            </a:xfrm>
            <a:custGeom>
              <a:avLst/>
              <a:gdLst/>
              <a:ahLst/>
              <a:cxnLst/>
              <a:rect l="l" t="t" r="r" b="b"/>
              <a:pathLst>
                <a:path w="1776095" h="3658870">
                  <a:moveTo>
                    <a:pt x="82550" y="0"/>
                  </a:moveTo>
                  <a:lnTo>
                    <a:pt x="0" y="23494"/>
                  </a:lnTo>
                  <a:lnTo>
                    <a:pt x="1718945" y="971550"/>
                  </a:lnTo>
                  <a:lnTo>
                    <a:pt x="1200150" y="3657600"/>
                  </a:lnTo>
                  <a:lnTo>
                    <a:pt x="1202055" y="3658869"/>
                  </a:lnTo>
                  <a:lnTo>
                    <a:pt x="1203960" y="3658234"/>
                  </a:lnTo>
                  <a:lnTo>
                    <a:pt x="1261110" y="3622040"/>
                  </a:lnTo>
                  <a:lnTo>
                    <a:pt x="1776095" y="953134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1370" y="1898014"/>
              <a:ext cx="4035425" cy="41135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2594" y="6807726"/>
              <a:ext cx="224898" cy="9673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85259" y="6877049"/>
              <a:ext cx="284480" cy="64135"/>
            </a:xfrm>
            <a:custGeom>
              <a:avLst/>
              <a:gdLst/>
              <a:ahLst/>
              <a:cxnLst/>
              <a:rect l="l" t="t" r="r" b="b"/>
              <a:pathLst>
                <a:path w="284479" h="64134">
                  <a:moveTo>
                    <a:pt x="206375" y="0"/>
                  </a:moveTo>
                  <a:lnTo>
                    <a:pt x="198119" y="1269"/>
                  </a:lnTo>
                  <a:lnTo>
                    <a:pt x="0" y="22224"/>
                  </a:lnTo>
                  <a:lnTo>
                    <a:pt x="3810" y="63499"/>
                  </a:lnTo>
                  <a:lnTo>
                    <a:pt x="27939" y="63499"/>
                  </a:lnTo>
                  <a:lnTo>
                    <a:pt x="83185" y="61594"/>
                  </a:lnTo>
                  <a:lnTo>
                    <a:pt x="143510" y="58419"/>
                  </a:lnTo>
                  <a:lnTo>
                    <a:pt x="184785" y="54609"/>
                  </a:lnTo>
                  <a:lnTo>
                    <a:pt x="217804" y="53339"/>
                  </a:lnTo>
                  <a:lnTo>
                    <a:pt x="247650" y="59054"/>
                  </a:lnTo>
                  <a:lnTo>
                    <a:pt x="269875" y="64134"/>
                  </a:lnTo>
                  <a:lnTo>
                    <a:pt x="278129" y="59054"/>
                  </a:lnTo>
                  <a:lnTo>
                    <a:pt x="280669" y="43179"/>
                  </a:lnTo>
                  <a:lnTo>
                    <a:pt x="282575" y="37464"/>
                  </a:lnTo>
                  <a:lnTo>
                    <a:pt x="284479" y="35559"/>
                  </a:lnTo>
                  <a:lnTo>
                    <a:pt x="272414" y="22224"/>
                  </a:lnTo>
                  <a:lnTo>
                    <a:pt x="242569" y="10159"/>
                  </a:lnTo>
                  <a:lnTo>
                    <a:pt x="220344" y="2539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044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86530" y="6877049"/>
              <a:ext cx="288925" cy="69850"/>
            </a:xfrm>
            <a:custGeom>
              <a:avLst/>
              <a:gdLst/>
              <a:ahLst/>
              <a:cxnLst/>
              <a:rect l="l" t="t" r="r" b="b"/>
              <a:pathLst>
                <a:path w="288925" h="69850">
                  <a:moveTo>
                    <a:pt x="274955" y="69849"/>
                  </a:moveTo>
                  <a:lnTo>
                    <a:pt x="275590" y="58419"/>
                  </a:lnTo>
                  <a:lnTo>
                    <a:pt x="276860" y="43814"/>
                  </a:lnTo>
                  <a:lnTo>
                    <a:pt x="280670" y="26669"/>
                  </a:lnTo>
                  <a:lnTo>
                    <a:pt x="288925" y="6984"/>
                  </a:lnTo>
                </a:path>
                <a:path w="288925" h="69850">
                  <a:moveTo>
                    <a:pt x="7620" y="69849"/>
                  </a:moveTo>
                  <a:lnTo>
                    <a:pt x="5715" y="56514"/>
                  </a:lnTo>
                  <a:lnTo>
                    <a:pt x="3175" y="33019"/>
                  </a:lnTo>
                  <a:lnTo>
                    <a:pt x="635" y="10159"/>
                  </a:lnTo>
                  <a:lnTo>
                    <a:pt x="0" y="0"/>
                  </a:lnTo>
                </a:path>
              </a:pathLst>
            </a:custGeom>
            <a:ln w="10376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Situasjon</a:t>
            </a:r>
            <a:r>
              <a:rPr spc="-105" dirty="0"/>
              <a:t> </a:t>
            </a:r>
            <a:r>
              <a:rPr dirty="0"/>
              <a:t>i</a:t>
            </a:r>
            <a:r>
              <a:rPr spc="-105" dirty="0"/>
              <a:t> </a:t>
            </a:r>
            <a:r>
              <a:rPr spc="-10" dirty="0"/>
              <a:t>hverdagen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103" y="6601856"/>
            <a:ext cx="841429" cy="70723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053580" y="6054090"/>
            <a:ext cx="329565" cy="290830"/>
            <a:chOff x="7053580" y="6054090"/>
            <a:chExt cx="329565" cy="290830"/>
          </a:xfrm>
        </p:grpSpPr>
        <p:sp>
          <p:nvSpPr>
            <p:cNvPr id="5" name="object 5"/>
            <p:cNvSpPr/>
            <p:nvPr/>
          </p:nvSpPr>
          <p:spPr>
            <a:xfrm>
              <a:off x="7061200" y="6066155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59" y="0"/>
                  </a:moveTo>
                  <a:lnTo>
                    <a:pt x="58420" y="2539"/>
                  </a:lnTo>
                  <a:lnTo>
                    <a:pt x="13334" y="34924"/>
                  </a:lnTo>
                  <a:lnTo>
                    <a:pt x="0" y="102234"/>
                  </a:lnTo>
                  <a:lnTo>
                    <a:pt x="5715" y="141604"/>
                  </a:lnTo>
                  <a:lnTo>
                    <a:pt x="18415" y="181609"/>
                  </a:lnTo>
                  <a:lnTo>
                    <a:pt x="39370" y="217804"/>
                  </a:lnTo>
                  <a:lnTo>
                    <a:pt x="67945" y="248284"/>
                  </a:lnTo>
                  <a:lnTo>
                    <a:pt x="103504" y="269874"/>
                  </a:lnTo>
                  <a:lnTo>
                    <a:pt x="147320" y="278764"/>
                  </a:lnTo>
                  <a:lnTo>
                    <a:pt x="215265" y="276859"/>
                  </a:lnTo>
                  <a:lnTo>
                    <a:pt x="264159" y="262889"/>
                  </a:lnTo>
                  <a:lnTo>
                    <a:pt x="296545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1309" y="124459"/>
                  </a:lnTo>
                  <a:lnTo>
                    <a:pt x="307340" y="79374"/>
                  </a:lnTo>
                  <a:lnTo>
                    <a:pt x="279400" y="45719"/>
                  </a:lnTo>
                  <a:lnTo>
                    <a:pt x="240029" y="22859"/>
                  </a:lnTo>
                  <a:lnTo>
                    <a:pt x="194309" y="8254"/>
                  </a:lnTo>
                  <a:lnTo>
                    <a:pt x="146050" y="1269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53580" y="6054090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7475" y="635"/>
                  </a:lnTo>
                  <a:lnTo>
                    <a:pt x="71754" y="4445"/>
                  </a:lnTo>
                  <a:lnTo>
                    <a:pt x="22860" y="34290"/>
                  </a:lnTo>
                  <a:lnTo>
                    <a:pt x="0" y="97155"/>
                  </a:lnTo>
                  <a:lnTo>
                    <a:pt x="0" y="133350"/>
                  </a:lnTo>
                  <a:lnTo>
                    <a:pt x="22860" y="203835"/>
                  </a:lnTo>
                  <a:lnTo>
                    <a:pt x="80010" y="252095"/>
                  </a:lnTo>
                  <a:lnTo>
                    <a:pt x="122554" y="260985"/>
                  </a:lnTo>
                  <a:lnTo>
                    <a:pt x="182879" y="258445"/>
                  </a:lnTo>
                  <a:lnTo>
                    <a:pt x="229235" y="245745"/>
                  </a:lnTo>
                  <a:lnTo>
                    <a:pt x="263525" y="224155"/>
                  </a:lnTo>
                  <a:lnTo>
                    <a:pt x="300354" y="161290"/>
                  </a:lnTo>
                  <a:lnTo>
                    <a:pt x="304800" y="123825"/>
                  </a:lnTo>
                  <a:lnTo>
                    <a:pt x="301625" y="85090"/>
                  </a:lnTo>
                  <a:lnTo>
                    <a:pt x="285115" y="45085"/>
                  </a:lnTo>
                  <a:lnTo>
                    <a:pt x="254000" y="19685"/>
                  </a:lnTo>
                  <a:lnTo>
                    <a:pt x="212725" y="5715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49883" y="1810948"/>
            <a:ext cx="7442200" cy="381381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900" b="1" dirty="0">
                <a:latin typeface="Arial"/>
                <a:cs typeface="Arial"/>
              </a:rPr>
              <a:t>En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klassekamerat</a:t>
            </a:r>
            <a:r>
              <a:rPr sz="1900" b="1" spc="-3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lengter</a:t>
            </a:r>
            <a:r>
              <a:rPr sz="1900" b="1" spc="-4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etter</a:t>
            </a:r>
            <a:r>
              <a:rPr sz="1900" b="1" spc="-3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flere</a:t>
            </a:r>
            <a:r>
              <a:rPr sz="1900" b="1" spc="-4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venner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22400"/>
              </a:lnSpc>
              <a:spcBef>
                <a:spcPts val="545"/>
              </a:spcBef>
            </a:pPr>
            <a:r>
              <a:rPr sz="1700" dirty="0">
                <a:latin typeface="Arial"/>
                <a:cs typeface="Arial"/>
              </a:rPr>
              <a:t>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klassekamerat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lengter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etter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flere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venner.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gått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samme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klasse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i </a:t>
            </a:r>
            <a:r>
              <a:rPr sz="1700" dirty="0">
                <a:latin typeface="Arial"/>
                <a:cs typeface="Arial"/>
              </a:rPr>
              <a:t>årevis,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aldri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blitt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ordentlig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kjent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hverandre.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begynt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snakke </a:t>
            </a:r>
            <a:r>
              <a:rPr sz="1700" dirty="0">
                <a:latin typeface="Arial"/>
                <a:cs typeface="Arial"/>
              </a:rPr>
              <a:t>mer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med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deg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siste.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7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buAutoNum type="arabicPeriod"/>
              <a:tabLst>
                <a:tab pos="300990" algn="l"/>
              </a:tabLst>
            </a:pPr>
            <a:r>
              <a:rPr sz="1700" dirty="0">
                <a:latin typeface="Arial"/>
                <a:cs typeface="Arial"/>
              </a:rPr>
              <a:t>Har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opplevd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lignende?</a:t>
            </a:r>
            <a:endParaRPr sz="17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300990" algn="l"/>
              </a:tabLst>
            </a:pPr>
            <a:r>
              <a:rPr sz="1700" dirty="0">
                <a:latin typeface="Arial"/>
                <a:cs typeface="Arial"/>
              </a:rPr>
              <a:t>Hvordan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tror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føler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seg?</a:t>
            </a:r>
            <a:endParaRPr sz="17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1019"/>
              </a:spcBef>
              <a:buAutoNum type="arabicPeriod"/>
              <a:tabLst>
                <a:tab pos="300990" algn="l"/>
              </a:tabLst>
            </a:pPr>
            <a:r>
              <a:rPr sz="1700" dirty="0">
                <a:latin typeface="Arial"/>
                <a:cs typeface="Arial"/>
              </a:rPr>
              <a:t>Hvordan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ville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hjulpet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klassekameraten?</a:t>
            </a:r>
            <a:endParaRPr sz="17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300990" algn="l"/>
              </a:tabLst>
            </a:pPr>
            <a:r>
              <a:rPr sz="1700" dirty="0">
                <a:latin typeface="Arial"/>
                <a:cs typeface="Arial"/>
              </a:rPr>
              <a:t>Hva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være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bra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tenke,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si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gjøre?</a:t>
            </a:r>
            <a:endParaRPr sz="17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1030"/>
              </a:spcBef>
              <a:buAutoNum type="arabicPeriod"/>
              <a:tabLst>
                <a:tab pos="300990" algn="l"/>
              </a:tabLst>
            </a:pPr>
            <a:r>
              <a:rPr sz="1700" dirty="0">
                <a:latin typeface="Arial"/>
                <a:cs typeface="Arial"/>
              </a:rPr>
              <a:t>Hvordan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får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mot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til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gjøre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riktige?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000240" y="3611879"/>
            <a:ext cx="2453640" cy="2389505"/>
            <a:chOff x="7000240" y="3611879"/>
            <a:chExt cx="2453640" cy="2389505"/>
          </a:xfrm>
        </p:grpSpPr>
        <p:sp>
          <p:nvSpPr>
            <p:cNvPr id="9" name="object 9"/>
            <p:cNvSpPr/>
            <p:nvPr/>
          </p:nvSpPr>
          <p:spPr>
            <a:xfrm>
              <a:off x="7056120" y="362203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834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4595" y="20320"/>
                  </a:lnTo>
                  <a:lnTo>
                    <a:pt x="1156334" y="38735"/>
                  </a:lnTo>
                  <a:lnTo>
                    <a:pt x="1109345" y="61595"/>
                  </a:lnTo>
                  <a:lnTo>
                    <a:pt x="1063625" y="88264"/>
                  </a:lnTo>
                  <a:lnTo>
                    <a:pt x="1019175" y="116839"/>
                  </a:lnTo>
                  <a:lnTo>
                    <a:pt x="977264" y="147955"/>
                  </a:lnTo>
                  <a:lnTo>
                    <a:pt x="937895" y="179705"/>
                  </a:lnTo>
                  <a:lnTo>
                    <a:pt x="901700" y="211455"/>
                  </a:lnTo>
                  <a:lnTo>
                    <a:pt x="869314" y="242570"/>
                  </a:lnTo>
                  <a:lnTo>
                    <a:pt x="841375" y="272414"/>
                  </a:lnTo>
                  <a:lnTo>
                    <a:pt x="800100" y="323214"/>
                  </a:lnTo>
                  <a:lnTo>
                    <a:pt x="781684" y="357505"/>
                  </a:lnTo>
                  <a:lnTo>
                    <a:pt x="782320" y="366395"/>
                  </a:lnTo>
                  <a:lnTo>
                    <a:pt x="761364" y="361314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704" y="403225"/>
                  </a:lnTo>
                  <a:lnTo>
                    <a:pt x="508634" y="447039"/>
                  </a:lnTo>
                  <a:lnTo>
                    <a:pt x="477520" y="473710"/>
                  </a:lnTo>
                  <a:lnTo>
                    <a:pt x="247014" y="687705"/>
                  </a:lnTo>
                  <a:lnTo>
                    <a:pt x="158750" y="768350"/>
                  </a:lnTo>
                  <a:lnTo>
                    <a:pt x="114300" y="807720"/>
                  </a:lnTo>
                  <a:lnTo>
                    <a:pt x="69214" y="847090"/>
                  </a:lnTo>
                  <a:lnTo>
                    <a:pt x="39370" y="877570"/>
                  </a:lnTo>
                  <a:lnTo>
                    <a:pt x="18414" y="909955"/>
                  </a:lnTo>
                  <a:lnTo>
                    <a:pt x="5714" y="943610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7620" y="10534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1600" y="1252220"/>
                  </a:lnTo>
                  <a:lnTo>
                    <a:pt x="127634" y="1293495"/>
                  </a:lnTo>
                  <a:lnTo>
                    <a:pt x="180339" y="1374775"/>
                  </a:lnTo>
                  <a:lnTo>
                    <a:pt x="205739" y="1414780"/>
                  </a:lnTo>
                  <a:lnTo>
                    <a:pt x="229234" y="1454150"/>
                  </a:lnTo>
                  <a:lnTo>
                    <a:pt x="250825" y="1492885"/>
                  </a:lnTo>
                  <a:lnTo>
                    <a:pt x="295275" y="1578610"/>
                  </a:lnTo>
                  <a:lnTo>
                    <a:pt x="316864" y="1619250"/>
                  </a:lnTo>
                  <a:lnTo>
                    <a:pt x="339089" y="1659255"/>
                  </a:lnTo>
                  <a:lnTo>
                    <a:pt x="362584" y="1697355"/>
                  </a:lnTo>
                  <a:lnTo>
                    <a:pt x="386714" y="1734820"/>
                  </a:lnTo>
                  <a:lnTo>
                    <a:pt x="412750" y="1770380"/>
                  </a:lnTo>
                  <a:lnTo>
                    <a:pt x="440689" y="1804035"/>
                  </a:lnTo>
                  <a:lnTo>
                    <a:pt x="471170" y="1836420"/>
                  </a:lnTo>
                  <a:lnTo>
                    <a:pt x="504189" y="1867535"/>
                  </a:lnTo>
                  <a:lnTo>
                    <a:pt x="540384" y="1896110"/>
                  </a:lnTo>
                  <a:lnTo>
                    <a:pt x="580389" y="1923415"/>
                  </a:lnTo>
                  <a:lnTo>
                    <a:pt x="623570" y="1948180"/>
                  </a:lnTo>
                  <a:lnTo>
                    <a:pt x="671829" y="1970405"/>
                  </a:lnTo>
                  <a:lnTo>
                    <a:pt x="723900" y="1991360"/>
                  </a:lnTo>
                  <a:lnTo>
                    <a:pt x="770254" y="2006600"/>
                  </a:lnTo>
                  <a:lnTo>
                    <a:pt x="815339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20" y="2054225"/>
                  </a:lnTo>
                  <a:lnTo>
                    <a:pt x="1044575" y="2058035"/>
                  </a:lnTo>
                  <a:lnTo>
                    <a:pt x="1091564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5075" y="2056765"/>
                  </a:lnTo>
                  <a:lnTo>
                    <a:pt x="1283970" y="2052320"/>
                  </a:lnTo>
                  <a:lnTo>
                    <a:pt x="1334134" y="2045970"/>
                  </a:lnTo>
                  <a:lnTo>
                    <a:pt x="1385570" y="2037715"/>
                  </a:lnTo>
                  <a:lnTo>
                    <a:pt x="1437639" y="2028190"/>
                  </a:lnTo>
                  <a:lnTo>
                    <a:pt x="1490979" y="2017395"/>
                  </a:lnTo>
                  <a:lnTo>
                    <a:pt x="1545589" y="2004695"/>
                  </a:lnTo>
                  <a:lnTo>
                    <a:pt x="1602104" y="1990090"/>
                  </a:lnTo>
                  <a:lnTo>
                    <a:pt x="1660525" y="1973580"/>
                  </a:lnTo>
                  <a:lnTo>
                    <a:pt x="1717039" y="1955800"/>
                  </a:lnTo>
                  <a:lnTo>
                    <a:pt x="1770379" y="1936750"/>
                  </a:lnTo>
                  <a:lnTo>
                    <a:pt x="1821179" y="1916430"/>
                  </a:lnTo>
                  <a:lnTo>
                    <a:pt x="1868804" y="1895475"/>
                  </a:lnTo>
                  <a:lnTo>
                    <a:pt x="1914525" y="1872615"/>
                  </a:lnTo>
                  <a:lnTo>
                    <a:pt x="1956434" y="1848485"/>
                  </a:lnTo>
                  <a:lnTo>
                    <a:pt x="1995804" y="1823085"/>
                  </a:lnTo>
                  <a:lnTo>
                    <a:pt x="2032634" y="1796415"/>
                  </a:lnTo>
                  <a:lnTo>
                    <a:pt x="2066289" y="1767840"/>
                  </a:lnTo>
                  <a:lnTo>
                    <a:pt x="2096770" y="1738630"/>
                  </a:lnTo>
                  <a:lnTo>
                    <a:pt x="2124075" y="1707515"/>
                  </a:lnTo>
                  <a:lnTo>
                    <a:pt x="2148839" y="1674495"/>
                  </a:lnTo>
                  <a:lnTo>
                    <a:pt x="2169795" y="1640205"/>
                  </a:lnTo>
                  <a:lnTo>
                    <a:pt x="2187575" y="1604645"/>
                  </a:lnTo>
                  <a:lnTo>
                    <a:pt x="2202814" y="1567180"/>
                  </a:lnTo>
                  <a:lnTo>
                    <a:pt x="2227579" y="1482725"/>
                  </a:lnTo>
                  <a:lnTo>
                    <a:pt x="2244725" y="1436370"/>
                  </a:lnTo>
                  <a:lnTo>
                    <a:pt x="2264409" y="1390015"/>
                  </a:lnTo>
                  <a:lnTo>
                    <a:pt x="2286000" y="1343660"/>
                  </a:lnTo>
                  <a:lnTo>
                    <a:pt x="2329814" y="1251585"/>
                  </a:lnTo>
                  <a:lnTo>
                    <a:pt x="2350134" y="1207135"/>
                  </a:lnTo>
                  <a:lnTo>
                    <a:pt x="2367914" y="1163320"/>
                  </a:lnTo>
                  <a:lnTo>
                    <a:pt x="2382520" y="1120775"/>
                  </a:lnTo>
                  <a:lnTo>
                    <a:pt x="2392679" y="1080135"/>
                  </a:lnTo>
                  <a:lnTo>
                    <a:pt x="2397759" y="1041400"/>
                  </a:lnTo>
                  <a:lnTo>
                    <a:pt x="2395854" y="1004570"/>
                  </a:lnTo>
                  <a:lnTo>
                    <a:pt x="2386964" y="970915"/>
                  </a:lnTo>
                  <a:lnTo>
                    <a:pt x="2369820" y="939165"/>
                  </a:lnTo>
                  <a:lnTo>
                    <a:pt x="2343150" y="911225"/>
                  </a:lnTo>
                  <a:lnTo>
                    <a:pt x="2303145" y="873760"/>
                  </a:lnTo>
                  <a:lnTo>
                    <a:pt x="2270125" y="835025"/>
                  </a:lnTo>
                  <a:lnTo>
                    <a:pt x="2242184" y="794385"/>
                  </a:lnTo>
                  <a:lnTo>
                    <a:pt x="2218054" y="753110"/>
                  </a:lnTo>
                  <a:lnTo>
                    <a:pt x="2197734" y="711200"/>
                  </a:lnTo>
                  <a:lnTo>
                    <a:pt x="2179320" y="669289"/>
                  </a:lnTo>
                  <a:lnTo>
                    <a:pt x="2143759" y="584200"/>
                  </a:lnTo>
                  <a:lnTo>
                    <a:pt x="2124709" y="542289"/>
                  </a:lnTo>
                  <a:lnTo>
                    <a:pt x="2103754" y="501014"/>
                  </a:lnTo>
                  <a:lnTo>
                    <a:pt x="2078989" y="461010"/>
                  </a:lnTo>
                  <a:lnTo>
                    <a:pt x="2033904" y="405764"/>
                  </a:lnTo>
                  <a:lnTo>
                    <a:pt x="2005964" y="377825"/>
                  </a:lnTo>
                  <a:lnTo>
                    <a:pt x="1974850" y="349885"/>
                  </a:lnTo>
                  <a:lnTo>
                    <a:pt x="1939925" y="321310"/>
                  </a:lnTo>
                  <a:lnTo>
                    <a:pt x="1903095" y="293370"/>
                  </a:lnTo>
                  <a:lnTo>
                    <a:pt x="1863089" y="264795"/>
                  </a:lnTo>
                  <a:lnTo>
                    <a:pt x="1821179" y="236855"/>
                  </a:lnTo>
                  <a:lnTo>
                    <a:pt x="1776729" y="208914"/>
                  </a:lnTo>
                  <a:lnTo>
                    <a:pt x="1731009" y="181610"/>
                  </a:lnTo>
                  <a:lnTo>
                    <a:pt x="1684020" y="154305"/>
                  </a:lnTo>
                  <a:lnTo>
                    <a:pt x="1635759" y="127000"/>
                  </a:lnTo>
                  <a:lnTo>
                    <a:pt x="1586229" y="100330"/>
                  </a:lnTo>
                  <a:lnTo>
                    <a:pt x="1536064" y="74295"/>
                  </a:lnTo>
                  <a:lnTo>
                    <a:pt x="1435734" y="23495"/>
                  </a:lnTo>
                  <a:lnTo>
                    <a:pt x="1391920" y="7620"/>
                  </a:lnTo>
                  <a:lnTo>
                    <a:pt x="134683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00240" y="361187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834" y="0"/>
                  </a:moveTo>
                  <a:lnTo>
                    <a:pt x="1299844" y="0"/>
                  </a:lnTo>
                  <a:lnTo>
                    <a:pt x="1252219" y="6985"/>
                  </a:lnTo>
                  <a:lnTo>
                    <a:pt x="1204594" y="20320"/>
                  </a:lnTo>
                  <a:lnTo>
                    <a:pt x="1156334" y="38735"/>
                  </a:lnTo>
                  <a:lnTo>
                    <a:pt x="1109344" y="61595"/>
                  </a:lnTo>
                  <a:lnTo>
                    <a:pt x="1063625" y="88265"/>
                  </a:lnTo>
                  <a:lnTo>
                    <a:pt x="1019175" y="117475"/>
                  </a:lnTo>
                  <a:lnTo>
                    <a:pt x="977264" y="147955"/>
                  </a:lnTo>
                  <a:lnTo>
                    <a:pt x="937894" y="179705"/>
                  </a:lnTo>
                  <a:lnTo>
                    <a:pt x="901700" y="211455"/>
                  </a:lnTo>
                  <a:lnTo>
                    <a:pt x="869314" y="243205"/>
                  </a:lnTo>
                  <a:lnTo>
                    <a:pt x="841375" y="272415"/>
                  </a:lnTo>
                  <a:lnTo>
                    <a:pt x="800100" y="323215"/>
                  </a:lnTo>
                  <a:lnTo>
                    <a:pt x="781684" y="357505"/>
                  </a:lnTo>
                  <a:lnTo>
                    <a:pt x="782319" y="366395"/>
                  </a:lnTo>
                  <a:lnTo>
                    <a:pt x="761364" y="361315"/>
                  </a:lnTo>
                  <a:lnTo>
                    <a:pt x="708025" y="356235"/>
                  </a:lnTo>
                  <a:lnTo>
                    <a:pt x="636269" y="365760"/>
                  </a:lnTo>
                  <a:lnTo>
                    <a:pt x="560704" y="403225"/>
                  </a:lnTo>
                  <a:lnTo>
                    <a:pt x="508634" y="447040"/>
                  </a:lnTo>
                  <a:lnTo>
                    <a:pt x="444500" y="504190"/>
                  </a:lnTo>
                  <a:lnTo>
                    <a:pt x="203200" y="728345"/>
                  </a:lnTo>
                  <a:lnTo>
                    <a:pt x="114300" y="808355"/>
                  </a:lnTo>
                  <a:lnTo>
                    <a:pt x="69214" y="847090"/>
                  </a:lnTo>
                  <a:lnTo>
                    <a:pt x="39369" y="877570"/>
                  </a:lnTo>
                  <a:lnTo>
                    <a:pt x="18414" y="909955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7619" y="10534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1600" y="1252220"/>
                  </a:lnTo>
                  <a:lnTo>
                    <a:pt x="127634" y="1293495"/>
                  </a:lnTo>
                  <a:lnTo>
                    <a:pt x="180339" y="1374775"/>
                  </a:lnTo>
                  <a:lnTo>
                    <a:pt x="205739" y="1414780"/>
                  </a:lnTo>
                  <a:lnTo>
                    <a:pt x="229234" y="1454150"/>
                  </a:lnTo>
                  <a:lnTo>
                    <a:pt x="250825" y="1492885"/>
                  </a:lnTo>
                  <a:lnTo>
                    <a:pt x="295275" y="1578610"/>
                  </a:lnTo>
                  <a:lnTo>
                    <a:pt x="316864" y="1619250"/>
                  </a:lnTo>
                  <a:lnTo>
                    <a:pt x="339725" y="1659255"/>
                  </a:lnTo>
                  <a:lnTo>
                    <a:pt x="362584" y="1697355"/>
                  </a:lnTo>
                  <a:lnTo>
                    <a:pt x="387350" y="1734820"/>
                  </a:lnTo>
                  <a:lnTo>
                    <a:pt x="412750" y="1770380"/>
                  </a:lnTo>
                  <a:lnTo>
                    <a:pt x="440689" y="1804670"/>
                  </a:lnTo>
                  <a:lnTo>
                    <a:pt x="471169" y="1837055"/>
                  </a:lnTo>
                  <a:lnTo>
                    <a:pt x="504189" y="1867535"/>
                  </a:lnTo>
                  <a:lnTo>
                    <a:pt x="540384" y="1896110"/>
                  </a:lnTo>
                  <a:lnTo>
                    <a:pt x="580389" y="1923415"/>
                  </a:lnTo>
                  <a:lnTo>
                    <a:pt x="623569" y="1948180"/>
                  </a:lnTo>
                  <a:lnTo>
                    <a:pt x="671829" y="1971040"/>
                  </a:lnTo>
                  <a:lnTo>
                    <a:pt x="724534" y="1991360"/>
                  </a:lnTo>
                  <a:lnTo>
                    <a:pt x="770254" y="2006600"/>
                  </a:lnTo>
                  <a:lnTo>
                    <a:pt x="815975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19" y="2054225"/>
                  </a:lnTo>
                  <a:lnTo>
                    <a:pt x="1044575" y="2058035"/>
                  </a:lnTo>
                  <a:lnTo>
                    <a:pt x="1091564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5075" y="2056765"/>
                  </a:lnTo>
                  <a:lnTo>
                    <a:pt x="1283969" y="2052320"/>
                  </a:lnTo>
                  <a:lnTo>
                    <a:pt x="1334134" y="2045970"/>
                  </a:lnTo>
                  <a:lnTo>
                    <a:pt x="1385569" y="2038350"/>
                  </a:lnTo>
                  <a:lnTo>
                    <a:pt x="1437639" y="2028190"/>
                  </a:lnTo>
                  <a:lnTo>
                    <a:pt x="1490979" y="2017395"/>
                  </a:lnTo>
                  <a:lnTo>
                    <a:pt x="1545589" y="2004695"/>
                  </a:lnTo>
                  <a:lnTo>
                    <a:pt x="1602104" y="1990090"/>
                  </a:lnTo>
                  <a:lnTo>
                    <a:pt x="1660525" y="1973580"/>
                  </a:lnTo>
                  <a:lnTo>
                    <a:pt x="1717039" y="1955800"/>
                  </a:lnTo>
                  <a:lnTo>
                    <a:pt x="1770379" y="1936750"/>
                  </a:lnTo>
                  <a:lnTo>
                    <a:pt x="1821179" y="1916430"/>
                  </a:lnTo>
                  <a:lnTo>
                    <a:pt x="1869439" y="1895475"/>
                  </a:lnTo>
                  <a:lnTo>
                    <a:pt x="1914525" y="1872615"/>
                  </a:lnTo>
                  <a:lnTo>
                    <a:pt x="1956434" y="1848485"/>
                  </a:lnTo>
                  <a:lnTo>
                    <a:pt x="1996439" y="1823085"/>
                  </a:lnTo>
                  <a:lnTo>
                    <a:pt x="2032634" y="1796415"/>
                  </a:lnTo>
                  <a:lnTo>
                    <a:pt x="2066289" y="1768475"/>
                  </a:lnTo>
                  <a:lnTo>
                    <a:pt x="2096769" y="1738630"/>
                  </a:lnTo>
                  <a:lnTo>
                    <a:pt x="2124075" y="1707515"/>
                  </a:lnTo>
                  <a:lnTo>
                    <a:pt x="2148839" y="1674495"/>
                  </a:lnTo>
                  <a:lnTo>
                    <a:pt x="2169794" y="1640205"/>
                  </a:lnTo>
                  <a:lnTo>
                    <a:pt x="2188209" y="1604645"/>
                  </a:lnTo>
                  <a:lnTo>
                    <a:pt x="2202814" y="1567180"/>
                  </a:lnTo>
                  <a:lnTo>
                    <a:pt x="2227579" y="1482725"/>
                  </a:lnTo>
                  <a:lnTo>
                    <a:pt x="2244725" y="1436370"/>
                  </a:lnTo>
                  <a:lnTo>
                    <a:pt x="2264409" y="1390015"/>
                  </a:lnTo>
                  <a:lnTo>
                    <a:pt x="2286000" y="1343660"/>
                  </a:lnTo>
                  <a:lnTo>
                    <a:pt x="2329814" y="1251585"/>
                  </a:lnTo>
                  <a:lnTo>
                    <a:pt x="2350134" y="1207135"/>
                  </a:lnTo>
                  <a:lnTo>
                    <a:pt x="2367914" y="1163320"/>
                  </a:lnTo>
                  <a:lnTo>
                    <a:pt x="2382519" y="1120775"/>
                  </a:lnTo>
                  <a:lnTo>
                    <a:pt x="2392679" y="1080135"/>
                  </a:lnTo>
                  <a:lnTo>
                    <a:pt x="2397759" y="1041400"/>
                  </a:lnTo>
                  <a:lnTo>
                    <a:pt x="2396489" y="1005205"/>
                  </a:lnTo>
                  <a:lnTo>
                    <a:pt x="2386964" y="970915"/>
                  </a:lnTo>
                  <a:lnTo>
                    <a:pt x="2369819" y="939165"/>
                  </a:lnTo>
                  <a:lnTo>
                    <a:pt x="2343150" y="911225"/>
                  </a:lnTo>
                  <a:lnTo>
                    <a:pt x="2303144" y="873760"/>
                  </a:lnTo>
                  <a:lnTo>
                    <a:pt x="2270125" y="835025"/>
                  </a:lnTo>
                  <a:lnTo>
                    <a:pt x="2242184" y="794385"/>
                  </a:lnTo>
                  <a:lnTo>
                    <a:pt x="2218054" y="753110"/>
                  </a:lnTo>
                  <a:lnTo>
                    <a:pt x="2197734" y="711200"/>
                  </a:lnTo>
                  <a:lnTo>
                    <a:pt x="2179319" y="669290"/>
                  </a:lnTo>
                  <a:lnTo>
                    <a:pt x="2143759" y="584200"/>
                  </a:lnTo>
                  <a:lnTo>
                    <a:pt x="2124709" y="542290"/>
                  </a:lnTo>
                  <a:lnTo>
                    <a:pt x="2103754" y="501015"/>
                  </a:lnTo>
                  <a:lnTo>
                    <a:pt x="2078989" y="461010"/>
                  </a:lnTo>
                  <a:lnTo>
                    <a:pt x="2033904" y="405765"/>
                  </a:lnTo>
                  <a:lnTo>
                    <a:pt x="2005964" y="377825"/>
                  </a:lnTo>
                  <a:lnTo>
                    <a:pt x="1974850" y="349885"/>
                  </a:lnTo>
                  <a:lnTo>
                    <a:pt x="1940559" y="321310"/>
                  </a:lnTo>
                  <a:lnTo>
                    <a:pt x="1903094" y="293370"/>
                  </a:lnTo>
                  <a:lnTo>
                    <a:pt x="1863089" y="264795"/>
                  </a:lnTo>
                  <a:lnTo>
                    <a:pt x="1821179" y="236855"/>
                  </a:lnTo>
                  <a:lnTo>
                    <a:pt x="1777364" y="208915"/>
                  </a:lnTo>
                  <a:lnTo>
                    <a:pt x="1731009" y="181610"/>
                  </a:lnTo>
                  <a:lnTo>
                    <a:pt x="1684019" y="154305"/>
                  </a:lnTo>
                  <a:lnTo>
                    <a:pt x="1635759" y="127000"/>
                  </a:lnTo>
                  <a:lnTo>
                    <a:pt x="1586229" y="100330"/>
                  </a:lnTo>
                  <a:lnTo>
                    <a:pt x="1536064" y="74295"/>
                  </a:lnTo>
                  <a:lnTo>
                    <a:pt x="1435734" y="23495"/>
                  </a:lnTo>
                  <a:lnTo>
                    <a:pt x="1391919" y="7620"/>
                  </a:lnTo>
                  <a:lnTo>
                    <a:pt x="134683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56780" y="3932554"/>
              <a:ext cx="2019300" cy="1708150"/>
            </a:xfrm>
            <a:custGeom>
              <a:avLst/>
              <a:gdLst/>
              <a:ahLst/>
              <a:cxnLst/>
              <a:rect l="l" t="t" r="r" b="b"/>
              <a:pathLst>
                <a:path w="2019300" h="1708150">
                  <a:moveTo>
                    <a:pt x="1116965" y="0"/>
                  </a:moveTo>
                  <a:lnTo>
                    <a:pt x="1062990" y="0"/>
                  </a:lnTo>
                  <a:lnTo>
                    <a:pt x="1008379" y="6350"/>
                  </a:lnTo>
                  <a:lnTo>
                    <a:pt x="955040" y="17780"/>
                  </a:lnTo>
                  <a:lnTo>
                    <a:pt x="902335" y="34290"/>
                  </a:lnTo>
                  <a:lnTo>
                    <a:pt x="852804" y="53975"/>
                  </a:lnTo>
                  <a:lnTo>
                    <a:pt x="807720" y="76200"/>
                  </a:lnTo>
                  <a:lnTo>
                    <a:pt x="766445" y="98425"/>
                  </a:lnTo>
                  <a:lnTo>
                    <a:pt x="731520" y="120650"/>
                  </a:lnTo>
                  <a:lnTo>
                    <a:pt x="683895" y="159385"/>
                  </a:lnTo>
                  <a:lnTo>
                    <a:pt x="672465" y="182880"/>
                  </a:lnTo>
                  <a:lnTo>
                    <a:pt x="654050" y="200025"/>
                  </a:lnTo>
                  <a:lnTo>
                    <a:pt x="606425" y="241935"/>
                  </a:lnTo>
                  <a:lnTo>
                    <a:pt x="543560" y="295910"/>
                  </a:lnTo>
                  <a:lnTo>
                    <a:pt x="453390" y="368300"/>
                  </a:lnTo>
                  <a:lnTo>
                    <a:pt x="424815" y="392430"/>
                  </a:lnTo>
                  <a:lnTo>
                    <a:pt x="392429" y="421005"/>
                  </a:lnTo>
                  <a:lnTo>
                    <a:pt x="194310" y="601345"/>
                  </a:lnTo>
                  <a:lnTo>
                    <a:pt x="149860" y="641350"/>
                  </a:lnTo>
                  <a:lnTo>
                    <a:pt x="104775" y="680720"/>
                  </a:lnTo>
                  <a:lnTo>
                    <a:pt x="59690" y="719455"/>
                  </a:lnTo>
                  <a:lnTo>
                    <a:pt x="29845" y="749935"/>
                  </a:lnTo>
                  <a:lnTo>
                    <a:pt x="10795" y="782955"/>
                  </a:lnTo>
                  <a:lnTo>
                    <a:pt x="635" y="817880"/>
                  </a:lnTo>
                  <a:lnTo>
                    <a:pt x="0" y="854075"/>
                  </a:lnTo>
                  <a:lnTo>
                    <a:pt x="5715" y="891540"/>
                  </a:lnTo>
                  <a:lnTo>
                    <a:pt x="17779" y="930275"/>
                  </a:lnTo>
                  <a:lnTo>
                    <a:pt x="35560" y="969645"/>
                  </a:lnTo>
                  <a:lnTo>
                    <a:pt x="56515" y="1009650"/>
                  </a:lnTo>
                  <a:lnTo>
                    <a:pt x="80645" y="1050290"/>
                  </a:lnTo>
                  <a:lnTo>
                    <a:pt x="106679" y="1090930"/>
                  </a:lnTo>
                  <a:lnTo>
                    <a:pt x="159385" y="1170940"/>
                  </a:lnTo>
                  <a:lnTo>
                    <a:pt x="183515" y="1210945"/>
                  </a:lnTo>
                  <a:lnTo>
                    <a:pt x="205740" y="1249680"/>
                  </a:lnTo>
                  <a:lnTo>
                    <a:pt x="250825" y="1336040"/>
                  </a:lnTo>
                  <a:lnTo>
                    <a:pt x="273685" y="1377315"/>
                  </a:lnTo>
                  <a:lnTo>
                    <a:pt x="297815" y="1416685"/>
                  </a:lnTo>
                  <a:lnTo>
                    <a:pt x="323215" y="1454150"/>
                  </a:lnTo>
                  <a:lnTo>
                    <a:pt x="350520" y="1489710"/>
                  </a:lnTo>
                  <a:lnTo>
                    <a:pt x="381000" y="1523365"/>
                  </a:lnTo>
                  <a:lnTo>
                    <a:pt x="415290" y="1555115"/>
                  </a:lnTo>
                  <a:lnTo>
                    <a:pt x="453390" y="1583690"/>
                  </a:lnTo>
                  <a:lnTo>
                    <a:pt x="495935" y="1610360"/>
                  </a:lnTo>
                  <a:lnTo>
                    <a:pt x="544829" y="1633855"/>
                  </a:lnTo>
                  <a:lnTo>
                    <a:pt x="598804" y="1654810"/>
                  </a:lnTo>
                  <a:lnTo>
                    <a:pt x="645160" y="1668780"/>
                  </a:lnTo>
                  <a:lnTo>
                    <a:pt x="690879" y="1680845"/>
                  </a:lnTo>
                  <a:lnTo>
                    <a:pt x="737235" y="1690370"/>
                  </a:lnTo>
                  <a:lnTo>
                    <a:pt x="782954" y="1697990"/>
                  </a:lnTo>
                  <a:lnTo>
                    <a:pt x="829310" y="1703705"/>
                  </a:lnTo>
                  <a:lnTo>
                    <a:pt x="876300" y="1706880"/>
                  </a:lnTo>
                  <a:lnTo>
                    <a:pt x="923290" y="1708150"/>
                  </a:lnTo>
                  <a:lnTo>
                    <a:pt x="971550" y="1706880"/>
                  </a:lnTo>
                  <a:lnTo>
                    <a:pt x="1020445" y="1703705"/>
                  </a:lnTo>
                  <a:lnTo>
                    <a:pt x="1069975" y="1698625"/>
                  </a:lnTo>
                  <a:lnTo>
                    <a:pt x="1120775" y="1691640"/>
                  </a:lnTo>
                  <a:lnTo>
                    <a:pt x="1173479" y="1682750"/>
                  </a:lnTo>
                  <a:lnTo>
                    <a:pt x="1226820" y="1671955"/>
                  </a:lnTo>
                  <a:lnTo>
                    <a:pt x="1282065" y="1659255"/>
                  </a:lnTo>
                  <a:lnTo>
                    <a:pt x="1338579" y="1644015"/>
                  </a:lnTo>
                  <a:lnTo>
                    <a:pt x="1398904" y="1626870"/>
                  </a:lnTo>
                  <a:lnTo>
                    <a:pt x="1455420" y="1607820"/>
                  </a:lnTo>
                  <a:lnTo>
                    <a:pt x="1508760" y="1587500"/>
                  </a:lnTo>
                  <a:lnTo>
                    <a:pt x="1558925" y="1565910"/>
                  </a:lnTo>
                  <a:lnTo>
                    <a:pt x="1605915" y="1542415"/>
                  </a:lnTo>
                  <a:lnTo>
                    <a:pt x="1649095" y="1517650"/>
                  </a:lnTo>
                  <a:lnTo>
                    <a:pt x="1688465" y="1491615"/>
                  </a:lnTo>
                  <a:lnTo>
                    <a:pt x="1724025" y="1463040"/>
                  </a:lnTo>
                  <a:lnTo>
                    <a:pt x="1756410" y="1433195"/>
                  </a:lnTo>
                  <a:lnTo>
                    <a:pt x="1784985" y="1402080"/>
                  </a:lnTo>
                  <a:lnTo>
                    <a:pt x="1809115" y="1368425"/>
                  </a:lnTo>
                  <a:lnTo>
                    <a:pt x="1830070" y="1333500"/>
                  </a:lnTo>
                  <a:lnTo>
                    <a:pt x="1846579" y="1296035"/>
                  </a:lnTo>
                  <a:lnTo>
                    <a:pt x="1873250" y="1213485"/>
                  </a:lnTo>
                  <a:lnTo>
                    <a:pt x="1891029" y="1169035"/>
                  </a:lnTo>
                  <a:lnTo>
                    <a:pt x="1911350" y="1125220"/>
                  </a:lnTo>
                  <a:lnTo>
                    <a:pt x="1955165" y="1036955"/>
                  </a:lnTo>
                  <a:lnTo>
                    <a:pt x="1976120" y="993775"/>
                  </a:lnTo>
                  <a:lnTo>
                    <a:pt x="1993900" y="951865"/>
                  </a:lnTo>
                  <a:lnTo>
                    <a:pt x="2007870" y="911860"/>
                  </a:lnTo>
                  <a:lnTo>
                    <a:pt x="2016760" y="873760"/>
                  </a:lnTo>
                  <a:lnTo>
                    <a:pt x="2019300" y="837565"/>
                  </a:lnTo>
                  <a:lnTo>
                    <a:pt x="2014220" y="804545"/>
                  </a:lnTo>
                  <a:lnTo>
                    <a:pt x="1999615" y="774065"/>
                  </a:lnTo>
                  <a:lnTo>
                    <a:pt x="1974850" y="747395"/>
                  </a:lnTo>
                  <a:lnTo>
                    <a:pt x="1934845" y="709930"/>
                  </a:lnTo>
                  <a:lnTo>
                    <a:pt x="1903095" y="671195"/>
                  </a:lnTo>
                  <a:lnTo>
                    <a:pt x="1877060" y="630555"/>
                  </a:lnTo>
                  <a:lnTo>
                    <a:pt x="1856104" y="588645"/>
                  </a:lnTo>
                  <a:lnTo>
                    <a:pt x="1837690" y="546100"/>
                  </a:lnTo>
                  <a:lnTo>
                    <a:pt x="1819910" y="503555"/>
                  </a:lnTo>
                  <a:lnTo>
                    <a:pt x="1801495" y="461010"/>
                  </a:lnTo>
                  <a:lnTo>
                    <a:pt x="1781175" y="419735"/>
                  </a:lnTo>
                  <a:lnTo>
                    <a:pt x="1757045" y="379730"/>
                  </a:lnTo>
                  <a:lnTo>
                    <a:pt x="1709420" y="323850"/>
                  </a:lnTo>
                  <a:lnTo>
                    <a:pt x="1678304" y="295910"/>
                  </a:lnTo>
                  <a:lnTo>
                    <a:pt x="1644015" y="267970"/>
                  </a:lnTo>
                  <a:lnTo>
                    <a:pt x="1605279" y="240030"/>
                  </a:lnTo>
                  <a:lnTo>
                    <a:pt x="1564004" y="212090"/>
                  </a:lnTo>
                  <a:lnTo>
                    <a:pt x="1519554" y="184150"/>
                  </a:lnTo>
                  <a:lnTo>
                    <a:pt x="1473200" y="156210"/>
                  </a:lnTo>
                  <a:lnTo>
                    <a:pt x="1424304" y="129540"/>
                  </a:lnTo>
                  <a:lnTo>
                    <a:pt x="1374140" y="102870"/>
                  </a:lnTo>
                  <a:lnTo>
                    <a:pt x="1323340" y="76835"/>
                  </a:lnTo>
                  <a:lnTo>
                    <a:pt x="1271270" y="50800"/>
                  </a:lnTo>
                  <a:lnTo>
                    <a:pt x="1219200" y="26035"/>
                  </a:lnTo>
                  <a:lnTo>
                    <a:pt x="1169670" y="8890"/>
                  </a:lnTo>
                  <a:lnTo>
                    <a:pt x="1116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88860" y="5716269"/>
              <a:ext cx="342265" cy="285115"/>
            </a:xfrm>
            <a:custGeom>
              <a:avLst/>
              <a:gdLst/>
              <a:ahLst/>
              <a:cxnLst/>
              <a:rect l="l" t="t" r="r" b="b"/>
              <a:pathLst>
                <a:path w="342265" h="285114">
                  <a:moveTo>
                    <a:pt x="120015" y="0"/>
                  </a:moveTo>
                  <a:lnTo>
                    <a:pt x="57150" y="40640"/>
                  </a:lnTo>
                  <a:lnTo>
                    <a:pt x="22860" y="79375"/>
                  </a:lnTo>
                  <a:lnTo>
                    <a:pt x="3810" y="113030"/>
                  </a:lnTo>
                  <a:lnTo>
                    <a:pt x="0" y="154940"/>
                  </a:lnTo>
                  <a:lnTo>
                    <a:pt x="8890" y="198120"/>
                  </a:lnTo>
                  <a:lnTo>
                    <a:pt x="31115" y="238125"/>
                  </a:lnTo>
                  <a:lnTo>
                    <a:pt x="64135" y="267970"/>
                  </a:lnTo>
                  <a:lnTo>
                    <a:pt x="107950" y="281940"/>
                  </a:lnTo>
                  <a:lnTo>
                    <a:pt x="155575" y="285115"/>
                  </a:lnTo>
                  <a:lnTo>
                    <a:pt x="200660" y="284480"/>
                  </a:lnTo>
                  <a:lnTo>
                    <a:pt x="241300" y="275590"/>
                  </a:lnTo>
                  <a:lnTo>
                    <a:pt x="276225" y="255905"/>
                  </a:lnTo>
                  <a:lnTo>
                    <a:pt x="304165" y="220980"/>
                  </a:lnTo>
                  <a:lnTo>
                    <a:pt x="323215" y="168275"/>
                  </a:lnTo>
                  <a:lnTo>
                    <a:pt x="342265" y="73025"/>
                  </a:lnTo>
                  <a:lnTo>
                    <a:pt x="332740" y="24765"/>
                  </a:lnTo>
                  <a:lnTo>
                    <a:pt x="279400" y="9525"/>
                  </a:lnTo>
                  <a:lnTo>
                    <a:pt x="168275" y="10795"/>
                  </a:lnTo>
                  <a:lnTo>
                    <a:pt x="12001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80605" y="5687059"/>
              <a:ext cx="318135" cy="289560"/>
            </a:xfrm>
            <a:custGeom>
              <a:avLst/>
              <a:gdLst/>
              <a:ahLst/>
              <a:cxnLst/>
              <a:rect l="l" t="t" r="r" b="b"/>
              <a:pathLst>
                <a:path w="318134" h="289560">
                  <a:moveTo>
                    <a:pt x="148590" y="0"/>
                  </a:moveTo>
                  <a:lnTo>
                    <a:pt x="90804" y="6984"/>
                  </a:lnTo>
                  <a:lnTo>
                    <a:pt x="50800" y="21589"/>
                  </a:lnTo>
                  <a:lnTo>
                    <a:pt x="6985" y="74929"/>
                  </a:lnTo>
                  <a:lnTo>
                    <a:pt x="0" y="111125"/>
                  </a:lnTo>
                  <a:lnTo>
                    <a:pt x="2540" y="154304"/>
                  </a:lnTo>
                  <a:lnTo>
                    <a:pt x="15240" y="199389"/>
                  </a:lnTo>
                  <a:lnTo>
                    <a:pt x="38100" y="240029"/>
                  </a:lnTo>
                  <a:lnTo>
                    <a:pt x="71120" y="270509"/>
                  </a:lnTo>
                  <a:lnTo>
                    <a:pt x="114935" y="285114"/>
                  </a:lnTo>
                  <a:lnTo>
                    <a:pt x="161290" y="288924"/>
                  </a:lnTo>
                  <a:lnTo>
                    <a:pt x="204470" y="289559"/>
                  </a:lnTo>
                  <a:lnTo>
                    <a:pt x="241935" y="283209"/>
                  </a:lnTo>
                  <a:lnTo>
                    <a:pt x="273050" y="264794"/>
                  </a:lnTo>
                  <a:lnTo>
                    <a:pt x="297815" y="231775"/>
                  </a:lnTo>
                  <a:lnTo>
                    <a:pt x="314960" y="179069"/>
                  </a:lnTo>
                  <a:lnTo>
                    <a:pt x="318135" y="118109"/>
                  </a:lnTo>
                  <a:lnTo>
                    <a:pt x="302895" y="73025"/>
                  </a:lnTo>
                  <a:lnTo>
                    <a:pt x="276225" y="40639"/>
                  </a:lnTo>
                  <a:lnTo>
                    <a:pt x="243840" y="19050"/>
                  </a:lnTo>
                  <a:lnTo>
                    <a:pt x="197485" y="3175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50200" y="4217669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925" y="956309"/>
                  </a:moveTo>
                  <a:lnTo>
                    <a:pt x="328929" y="956309"/>
                  </a:lnTo>
                  <a:lnTo>
                    <a:pt x="295909" y="963294"/>
                  </a:lnTo>
                  <a:lnTo>
                    <a:pt x="269240" y="981074"/>
                  </a:lnTo>
                  <a:lnTo>
                    <a:pt x="251459" y="1007744"/>
                  </a:lnTo>
                  <a:lnTo>
                    <a:pt x="244475" y="1040764"/>
                  </a:lnTo>
                  <a:lnTo>
                    <a:pt x="244475" y="1147444"/>
                  </a:lnTo>
                  <a:lnTo>
                    <a:pt x="247650" y="1162049"/>
                  </a:lnTo>
                  <a:lnTo>
                    <a:pt x="255270" y="1174114"/>
                  </a:lnTo>
                  <a:lnTo>
                    <a:pt x="267334" y="1181734"/>
                  </a:lnTo>
                  <a:lnTo>
                    <a:pt x="281940" y="1184909"/>
                  </a:lnTo>
                  <a:lnTo>
                    <a:pt x="476250" y="1184909"/>
                  </a:lnTo>
                  <a:lnTo>
                    <a:pt x="490854" y="1181734"/>
                  </a:lnTo>
                  <a:lnTo>
                    <a:pt x="502920" y="1174114"/>
                  </a:lnTo>
                  <a:lnTo>
                    <a:pt x="510540" y="1162049"/>
                  </a:lnTo>
                  <a:lnTo>
                    <a:pt x="513715" y="1147444"/>
                  </a:lnTo>
                  <a:lnTo>
                    <a:pt x="513715" y="1054099"/>
                  </a:lnTo>
                  <a:lnTo>
                    <a:pt x="505459" y="1015999"/>
                  </a:lnTo>
                  <a:lnTo>
                    <a:pt x="484504" y="984884"/>
                  </a:lnTo>
                  <a:lnTo>
                    <a:pt x="453390" y="963929"/>
                  </a:lnTo>
                  <a:lnTo>
                    <a:pt x="415925" y="956309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4629"/>
                  </a:lnTo>
                  <a:lnTo>
                    <a:pt x="462915" y="221614"/>
                  </a:lnTo>
                  <a:lnTo>
                    <a:pt x="508000" y="250824"/>
                  </a:lnTo>
                  <a:lnTo>
                    <a:pt x="535940" y="297179"/>
                  </a:lnTo>
                  <a:lnTo>
                    <a:pt x="545465" y="358139"/>
                  </a:lnTo>
                  <a:lnTo>
                    <a:pt x="544829" y="379094"/>
                  </a:lnTo>
                  <a:lnTo>
                    <a:pt x="537209" y="420369"/>
                  </a:lnTo>
                  <a:lnTo>
                    <a:pt x="521970" y="459104"/>
                  </a:lnTo>
                  <a:lnTo>
                    <a:pt x="500379" y="496569"/>
                  </a:lnTo>
                  <a:lnTo>
                    <a:pt x="472440" y="532129"/>
                  </a:lnTo>
                  <a:lnTo>
                    <a:pt x="439420" y="565149"/>
                  </a:lnTo>
                  <a:lnTo>
                    <a:pt x="395604" y="600074"/>
                  </a:lnTo>
                  <a:lnTo>
                    <a:pt x="372745" y="618489"/>
                  </a:lnTo>
                  <a:lnTo>
                    <a:pt x="334009" y="652779"/>
                  </a:lnTo>
                  <a:lnTo>
                    <a:pt x="303529" y="684529"/>
                  </a:lnTo>
                  <a:lnTo>
                    <a:pt x="280670" y="717549"/>
                  </a:lnTo>
                  <a:lnTo>
                    <a:pt x="264159" y="753109"/>
                  </a:lnTo>
                  <a:lnTo>
                    <a:pt x="253365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59" y="803274"/>
                  </a:lnTo>
                  <a:lnTo>
                    <a:pt x="254000" y="838834"/>
                  </a:lnTo>
                  <a:lnTo>
                    <a:pt x="269875" y="868679"/>
                  </a:lnTo>
                  <a:lnTo>
                    <a:pt x="297179" y="888999"/>
                  </a:lnTo>
                  <a:lnTo>
                    <a:pt x="331470" y="896619"/>
                  </a:lnTo>
                  <a:lnTo>
                    <a:pt x="429259" y="896619"/>
                  </a:lnTo>
                  <a:lnTo>
                    <a:pt x="461645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49"/>
                  </a:lnTo>
                  <a:lnTo>
                    <a:pt x="521334" y="818514"/>
                  </a:lnTo>
                  <a:lnTo>
                    <a:pt x="524382" y="803274"/>
                  </a:lnTo>
                  <a:lnTo>
                    <a:pt x="524509" y="802639"/>
                  </a:lnTo>
                  <a:lnTo>
                    <a:pt x="529590" y="788034"/>
                  </a:lnTo>
                  <a:lnTo>
                    <a:pt x="553720" y="748029"/>
                  </a:lnTo>
                  <a:lnTo>
                    <a:pt x="625475" y="684529"/>
                  </a:lnTo>
                  <a:lnTo>
                    <a:pt x="654684" y="659129"/>
                  </a:lnTo>
                  <a:lnTo>
                    <a:pt x="681990" y="632459"/>
                  </a:lnTo>
                  <a:lnTo>
                    <a:pt x="731520" y="577849"/>
                  </a:lnTo>
                  <a:lnTo>
                    <a:pt x="770890" y="518794"/>
                  </a:lnTo>
                  <a:lnTo>
                    <a:pt x="799465" y="455294"/>
                  </a:lnTo>
                  <a:lnTo>
                    <a:pt x="814070" y="386714"/>
                  </a:lnTo>
                  <a:lnTo>
                    <a:pt x="815975" y="350519"/>
                  </a:lnTo>
                  <a:lnTo>
                    <a:pt x="812917" y="300989"/>
                  </a:lnTo>
                  <a:lnTo>
                    <a:pt x="812800" y="299084"/>
                  </a:lnTo>
                  <a:lnTo>
                    <a:pt x="803909" y="250824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1320" y="0"/>
                  </a:moveTo>
                  <a:lnTo>
                    <a:pt x="342900" y="2539"/>
                  </a:lnTo>
                  <a:lnTo>
                    <a:pt x="288925" y="9525"/>
                  </a:lnTo>
                  <a:lnTo>
                    <a:pt x="237490" y="21589"/>
                  </a:lnTo>
                  <a:lnTo>
                    <a:pt x="189865" y="38734"/>
                  </a:lnTo>
                  <a:lnTo>
                    <a:pt x="146684" y="60325"/>
                  </a:lnTo>
                  <a:lnTo>
                    <a:pt x="108584" y="86994"/>
                  </a:lnTo>
                  <a:lnTo>
                    <a:pt x="75565" y="117474"/>
                  </a:lnTo>
                  <a:lnTo>
                    <a:pt x="47625" y="152399"/>
                  </a:lnTo>
                  <a:lnTo>
                    <a:pt x="17145" y="226694"/>
                  </a:lnTo>
                  <a:lnTo>
                    <a:pt x="6984" y="267969"/>
                  </a:lnTo>
                  <a:lnTo>
                    <a:pt x="0" y="300989"/>
                  </a:lnTo>
                  <a:lnTo>
                    <a:pt x="634" y="313689"/>
                  </a:lnTo>
                  <a:lnTo>
                    <a:pt x="5079" y="324484"/>
                  </a:lnTo>
                  <a:lnTo>
                    <a:pt x="13970" y="332739"/>
                  </a:lnTo>
                  <a:lnTo>
                    <a:pt x="25400" y="337184"/>
                  </a:lnTo>
                  <a:lnTo>
                    <a:pt x="26034" y="337184"/>
                  </a:lnTo>
                  <a:lnTo>
                    <a:pt x="44450" y="338454"/>
                  </a:lnTo>
                  <a:lnTo>
                    <a:pt x="74929" y="339724"/>
                  </a:lnTo>
                  <a:lnTo>
                    <a:pt x="196850" y="339724"/>
                  </a:lnTo>
                  <a:lnTo>
                    <a:pt x="243204" y="325119"/>
                  </a:lnTo>
                  <a:lnTo>
                    <a:pt x="273684" y="287019"/>
                  </a:lnTo>
                  <a:lnTo>
                    <a:pt x="279400" y="274319"/>
                  </a:lnTo>
                  <a:lnTo>
                    <a:pt x="287020" y="262889"/>
                  </a:lnTo>
                  <a:lnTo>
                    <a:pt x="327025" y="229869"/>
                  </a:lnTo>
                  <a:lnTo>
                    <a:pt x="375284" y="213994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099"/>
                  </a:lnTo>
                  <a:lnTo>
                    <a:pt x="739775" y="128269"/>
                  </a:lnTo>
                  <a:lnTo>
                    <a:pt x="706120" y="94614"/>
                  </a:lnTo>
                  <a:lnTo>
                    <a:pt x="673100" y="69850"/>
                  </a:lnTo>
                  <a:lnTo>
                    <a:pt x="636270" y="48259"/>
                  </a:lnTo>
                  <a:lnTo>
                    <a:pt x="596265" y="31114"/>
                  </a:lnTo>
                  <a:lnTo>
                    <a:pt x="552450" y="17144"/>
                  </a:lnTo>
                  <a:lnTo>
                    <a:pt x="505459" y="7619"/>
                  </a:lnTo>
                  <a:lnTo>
                    <a:pt x="455295" y="1904"/>
                  </a:lnTo>
                  <a:lnTo>
                    <a:pt x="401320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12735" y="4217669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925" y="956309"/>
                  </a:moveTo>
                  <a:lnTo>
                    <a:pt x="328930" y="956309"/>
                  </a:lnTo>
                  <a:lnTo>
                    <a:pt x="296545" y="963294"/>
                  </a:lnTo>
                  <a:lnTo>
                    <a:pt x="269240" y="981074"/>
                  </a:lnTo>
                  <a:lnTo>
                    <a:pt x="251460" y="1007744"/>
                  </a:lnTo>
                  <a:lnTo>
                    <a:pt x="245110" y="1040764"/>
                  </a:lnTo>
                  <a:lnTo>
                    <a:pt x="245110" y="1147444"/>
                  </a:lnTo>
                  <a:lnTo>
                    <a:pt x="247650" y="1162049"/>
                  </a:lnTo>
                  <a:lnTo>
                    <a:pt x="255905" y="1174114"/>
                  </a:lnTo>
                  <a:lnTo>
                    <a:pt x="267335" y="1181734"/>
                  </a:lnTo>
                  <a:lnTo>
                    <a:pt x="281940" y="1184909"/>
                  </a:lnTo>
                  <a:lnTo>
                    <a:pt x="476885" y="1184909"/>
                  </a:lnTo>
                  <a:lnTo>
                    <a:pt x="490855" y="1181734"/>
                  </a:lnTo>
                  <a:lnTo>
                    <a:pt x="502920" y="1174114"/>
                  </a:lnTo>
                  <a:lnTo>
                    <a:pt x="510540" y="1162049"/>
                  </a:lnTo>
                  <a:lnTo>
                    <a:pt x="513715" y="1147444"/>
                  </a:lnTo>
                  <a:lnTo>
                    <a:pt x="513715" y="1054099"/>
                  </a:lnTo>
                  <a:lnTo>
                    <a:pt x="506095" y="1015999"/>
                  </a:lnTo>
                  <a:lnTo>
                    <a:pt x="485140" y="984884"/>
                  </a:lnTo>
                  <a:lnTo>
                    <a:pt x="454025" y="963929"/>
                  </a:lnTo>
                  <a:lnTo>
                    <a:pt x="415925" y="956309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975" y="214629"/>
                  </a:lnTo>
                  <a:lnTo>
                    <a:pt x="462915" y="221614"/>
                  </a:lnTo>
                  <a:lnTo>
                    <a:pt x="508000" y="250824"/>
                  </a:lnTo>
                  <a:lnTo>
                    <a:pt x="536575" y="297179"/>
                  </a:lnTo>
                  <a:lnTo>
                    <a:pt x="545465" y="358139"/>
                  </a:lnTo>
                  <a:lnTo>
                    <a:pt x="544830" y="379094"/>
                  </a:lnTo>
                  <a:lnTo>
                    <a:pt x="537210" y="420369"/>
                  </a:lnTo>
                  <a:lnTo>
                    <a:pt x="521970" y="459104"/>
                  </a:lnTo>
                  <a:lnTo>
                    <a:pt x="500380" y="496569"/>
                  </a:lnTo>
                  <a:lnTo>
                    <a:pt x="472440" y="532129"/>
                  </a:lnTo>
                  <a:lnTo>
                    <a:pt x="439420" y="565149"/>
                  </a:lnTo>
                  <a:lnTo>
                    <a:pt x="395605" y="600074"/>
                  </a:lnTo>
                  <a:lnTo>
                    <a:pt x="372745" y="618489"/>
                  </a:lnTo>
                  <a:lnTo>
                    <a:pt x="334010" y="652779"/>
                  </a:lnTo>
                  <a:lnTo>
                    <a:pt x="303530" y="684529"/>
                  </a:lnTo>
                  <a:lnTo>
                    <a:pt x="280670" y="717549"/>
                  </a:lnTo>
                  <a:lnTo>
                    <a:pt x="264160" y="753109"/>
                  </a:lnTo>
                  <a:lnTo>
                    <a:pt x="254000" y="793114"/>
                  </a:lnTo>
                  <a:lnTo>
                    <a:pt x="252730" y="796289"/>
                  </a:lnTo>
                  <a:lnTo>
                    <a:pt x="252730" y="799464"/>
                  </a:lnTo>
                  <a:lnTo>
                    <a:pt x="252200" y="802639"/>
                  </a:lnTo>
                  <a:lnTo>
                    <a:pt x="252095" y="803274"/>
                  </a:lnTo>
                  <a:lnTo>
                    <a:pt x="254000" y="838834"/>
                  </a:lnTo>
                  <a:lnTo>
                    <a:pt x="270510" y="868679"/>
                  </a:lnTo>
                  <a:lnTo>
                    <a:pt x="297180" y="888999"/>
                  </a:lnTo>
                  <a:lnTo>
                    <a:pt x="331470" y="896619"/>
                  </a:lnTo>
                  <a:lnTo>
                    <a:pt x="429260" y="896619"/>
                  </a:lnTo>
                  <a:lnTo>
                    <a:pt x="461645" y="890904"/>
                  </a:lnTo>
                  <a:lnTo>
                    <a:pt x="488950" y="875029"/>
                  </a:lnTo>
                  <a:lnTo>
                    <a:pt x="509905" y="850264"/>
                  </a:lnTo>
                  <a:lnTo>
                    <a:pt x="521335" y="819149"/>
                  </a:lnTo>
                  <a:lnTo>
                    <a:pt x="521335" y="818514"/>
                  </a:lnTo>
                  <a:lnTo>
                    <a:pt x="525145" y="802639"/>
                  </a:lnTo>
                  <a:lnTo>
                    <a:pt x="544195" y="760729"/>
                  </a:lnTo>
                  <a:lnTo>
                    <a:pt x="579120" y="722629"/>
                  </a:lnTo>
                  <a:lnTo>
                    <a:pt x="625475" y="684529"/>
                  </a:lnTo>
                  <a:lnTo>
                    <a:pt x="654685" y="659129"/>
                  </a:lnTo>
                  <a:lnTo>
                    <a:pt x="681990" y="632459"/>
                  </a:lnTo>
                  <a:lnTo>
                    <a:pt x="731520" y="577849"/>
                  </a:lnTo>
                  <a:lnTo>
                    <a:pt x="770890" y="518794"/>
                  </a:lnTo>
                  <a:lnTo>
                    <a:pt x="799465" y="455294"/>
                  </a:lnTo>
                  <a:lnTo>
                    <a:pt x="814070" y="386714"/>
                  </a:lnTo>
                  <a:lnTo>
                    <a:pt x="815975" y="350519"/>
                  </a:lnTo>
                  <a:lnTo>
                    <a:pt x="812917" y="300989"/>
                  </a:lnTo>
                  <a:lnTo>
                    <a:pt x="812800" y="299084"/>
                  </a:lnTo>
                  <a:lnTo>
                    <a:pt x="803910" y="250824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1320" y="0"/>
                  </a:moveTo>
                  <a:lnTo>
                    <a:pt x="343535" y="2539"/>
                  </a:lnTo>
                  <a:lnTo>
                    <a:pt x="288925" y="9525"/>
                  </a:lnTo>
                  <a:lnTo>
                    <a:pt x="238125" y="21589"/>
                  </a:lnTo>
                  <a:lnTo>
                    <a:pt x="190500" y="38734"/>
                  </a:lnTo>
                  <a:lnTo>
                    <a:pt x="147320" y="60325"/>
                  </a:lnTo>
                  <a:lnTo>
                    <a:pt x="108585" y="86994"/>
                  </a:lnTo>
                  <a:lnTo>
                    <a:pt x="75565" y="117474"/>
                  </a:lnTo>
                  <a:lnTo>
                    <a:pt x="47625" y="152399"/>
                  </a:lnTo>
                  <a:lnTo>
                    <a:pt x="17145" y="226694"/>
                  </a:lnTo>
                  <a:lnTo>
                    <a:pt x="6985" y="267969"/>
                  </a:lnTo>
                  <a:lnTo>
                    <a:pt x="0" y="300989"/>
                  </a:lnTo>
                  <a:lnTo>
                    <a:pt x="635" y="313689"/>
                  </a:lnTo>
                  <a:lnTo>
                    <a:pt x="5080" y="324484"/>
                  </a:lnTo>
                  <a:lnTo>
                    <a:pt x="13970" y="332739"/>
                  </a:lnTo>
                  <a:lnTo>
                    <a:pt x="25400" y="337184"/>
                  </a:lnTo>
                  <a:lnTo>
                    <a:pt x="26035" y="337184"/>
                  </a:lnTo>
                  <a:lnTo>
                    <a:pt x="41275" y="339089"/>
                  </a:lnTo>
                  <a:lnTo>
                    <a:pt x="64135" y="340359"/>
                  </a:lnTo>
                  <a:lnTo>
                    <a:pt x="110490" y="340359"/>
                  </a:lnTo>
                  <a:lnTo>
                    <a:pt x="196850" y="339724"/>
                  </a:lnTo>
                  <a:lnTo>
                    <a:pt x="243205" y="325119"/>
                  </a:lnTo>
                  <a:lnTo>
                    <a:pt x="273685" y="287019"/>
                  </a:lnTo>
                  <a:lnTo>
                    <a:pt x="279400" y="274319"/>
                  </a:lnTo>
                  <a:lnTo>
                    <a:pt x="287020" y="262889"/>
                  </a:lnTo>
                  <a:lnTo>
                    <a:pt x="327025" y="229869"/>
                  </a:lnTo>
                  <a:lnTo>
                    <a:pt x="375285" y="213994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80" y="165099"/>
                  </a:lnTo>
                  <a:lnTo>
                    <a:pt x="739775" y="128269"/>
                  </a:lnTo>
                  <a:lnTo>
                    <a:pt x="706120" y="94614"/>
                  </a:lnTo>
                  <a:lnTo>
                    <a:pt x="673100" y="69850"/>
                  </a:lnTo>
                  <a:lnTo>
                    <a:pt x="636270" y="48259"/>
                  </a:lnTo>
                  <a:lnTo>
                    <a:pt x="596265" y="31114"/>
                  </a:lnTo>
                  <a:lnTo>
                    <a:pt x="553085" y="17144"/>
                  </a:lnTo>
                  <a:lnTo>
                    <a:pt x="505460" y="7619"/>
                  </a:lnTo>
                  <a:lnTo>
                    <a:pt x="455295" y="1904"/>
                  </a:lnTo>
                  <a:lnTo>
                    <a:pt x="40132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Balanseøvelse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9883" y="1869465"/>
            <a:ext cx="3725545" cy="424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450">
              <a:lnSpc>
                <a:spcPct val="1226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Balanseøvelser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hjelper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med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hente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inn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igjen.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900">
              <a:latin typeface="Arial"/>
              <a:cs typeface="Arial"/>
            </a:endParaRPr>
          </a:p>
          <a:p>
            <a:pPr marL="12700" marR="703580">
              <a:lnSpc>
                <a:spcPct val="122700"/>
              </a:lnSpc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merker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at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begynner</a:t>
            </a:r>
            <a:r>
              <a:rPr sz="1900" spc="-50" dirty="0">
                <a:latin typeface="Arial"/>
                <a:cs typeface="Arial"/>
              </a:rPr>
              <a:t> 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når</a:t>
            </a:r>
            <a:endParaRPr sz="1900">
              <a:latin typeface="Arial"/>
              <a:cs typeface="Arial"/>
            </a:endParaRPr>
          </a:p>
          <a:p>
            <a:pPr marL="241300" marR="567690" indent="-229235">
              <a:lnSpc>
                <a:spcPct val="122600"/>
              </a:lnSpc>
              <a:spcBef>
                <a:spcPts val="565"/>
              </a:spcBef>
              <a:buChar char="•"/>
              <a:tabLst>
                <a:tab pos="24130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sukker,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gjesper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eller </a:t>
            </a:r>
            <a:r>
              <a:rPr sz="1900" dirty="0">
                <a:latin typeface="Arial"/>
                <a:cs typeface="Arial"/>
              </a:rPr>
              <a:t>spontant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tar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dypt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innpust</a:t>
            </a: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90"/>
              </a:spcBef>
              <a:buChar char="•"/>
              <a:tabLst>
                <a:tab pos="24130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produserer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spytt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vil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svelge</a:t>
            </a:r>
            <a:endParaRPr sz="1900">
              <a:latin typeface="Arial"/>
              <a:cs typeface="Arial"/>
            </a:endParaRPr>
          </a:p>
          <a:p>
            <a:pPr marL="241300" marR="1170305" indent="-229235">
              <a:lnSpc>
                <a:spcPct val="122600"/>
              </a:lnSpc>
              <a:spcBef>
                <a:spcPts val="580"/>
              </a:spcBef>
              <a:buChar char="•"/>
              <a:tabLst>
                <a:tab pos="241300" algn="l"/>
              </a:tabLst>
            </a:pPr>
            <a:r>
              <a:rPr sz="1900" dirty="0">
                <a:latin typeface="Arial"/>
                <a:cs typeface="Arial"/>
              </a:rPr>
              <a:t>pusten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dypere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roligere</a:t>
            </a: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80"/>
              </a:spcBef>
              <a:buChar char="•"/>
              <a:tabLst>
                <a:tab pos="241300" algn="l"/>
              </a:tabLst>
            </a:pPr>
            <a:r>
              <a:rPr sz="1900" dirty="0">
                <a:latin typeface="Arial"/>
                <a:cs typeface="Arial"/>
              </a:rPr>
              <a:t>hendene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dine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varmere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53304" y="1068704"/>
            <a:ext cx="4612005" cy="5288280"/>
            <a:chOff x="4853304" y="1068704"/>
            <a:chExt cx="4612005" cy="52882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0074" y="1306194"/>
              <a:ext cx="3493134" cy="50507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18454" y="5349875"/>
              <a:ext cx="3870960" cy="485140"/>
            </a:xfrm>
            <a:custGeom>
              <a:avLst/>
              <a:gdLst/>
              <a:ahLst/>
              <a:cxnLst/>
              <a:rect l="l" t="t" r="r" b="b"/>
              <a:pathLst>
                <a:path w="3870959" h="485139">
                  <a:moveTo>
                    <a:pt x="0" y="0"/>
                  </a:moveTo>
                  <a:lnTo>
                    <a:pt x="0" y="24130"/>
                  </a:lnTo>
                  <a:lnTo>
                    <a:pt x="183515" y="48260"/>
                  </a:lnTo>
                  <a:lnTo>
                    <a:pt x="2875915" y="387350"/>
                  </a:lnTo>
                  <a:lnTo>
                    <a:pt x="3014345" y="409575"/>
                  </a:lnTo>
                  <a:lnTo>
                    <a:pt x="3492500" y="485139"/>
                  </a:lnTo>
                  <a:lnTo>
                    <a:pt x="3868420" y="86360"/>
                  </a:lnTo>
                  <a:lnTo>
                    <a:pt x="3870960" y="62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4009" y="5344795"/>
              <a:ext cx="3880485" cy="494665"/>
            </a:xfrm>
            <a:custGeom>
              <a:avLst/>
              <a:gdLst/>
              <a:ahLst/>
              <a:cxnLst/>
              <a:rect l="l" t="t" r="r" b="b"/>
              <a:pathLst>
                <a:path w="3880484" h="494664">
                  <a:moveTo>
                    <a:pt x="5079" y="24130"/>
                  </a:moveTo>
                  <a:lnTo>
                    <a:pt x="3810" y="33020"/>
                  </a:lnTo>
                  <a:lnTo>
                    <a:pt x="2879724" y="396875"/>
                  </a:lnTo>
                  <a:lnTo>
                    <a:pt x="3498849" y="494665"/>
                  </a:lnTo>
                  <a:lnTo>
                    <a:pt x="3503294" y="489585"/>
                  </a:lnTo>
                  <a:lnTo>
                    <a:pt x="3496944" y="489585"/>
                  </a:lnTo>
                  <a:lnTo>
                    <a:pt x="3493769" y="486410"/>
                  </a:lnTo>
                  <a:lnTo>
                    <a:pt x="3495040" y="484505"/>
                  </a:lnTo>
                  <a:lnTo>
                    <a:pt x="2880994" y="387350"/>
                  </a:lnTo>
                  <a:lnTo>
                    <a:pt x="40639" y="28575"/>
                  </a:lnTo>
                  <a:lnTo>
                    <a:pt x="8889" y="28575"/>
                  </a:lnTo>
                  <a:lnTo>
                    <a:pt x="8889" y="24765"/>
                  </a:lnTo>
                  <a:lnTo>
                    <a:pt x="5079" y="24130"/>
                  </a:lnTo>
                  <a:close/>
                </a:path>
                <a:path w="3880484" h="494664">
                  <a:moveTo>
                    <a:pt x="3495040" y="484505"/>
                  </a:moveTo>
                  <a:lnTo>
                    <a:pt x="3493769" y="486410"/>
                  </a:lnTo>
                  <a:lnTo>
                    <a:pt x="3496944" y="489585"/>
                  </a:lnTo>
                  <a:lnTo>
                    <a:pt x="3497580" y="485140"/>
                  </a:lnTo>
                  <a:lnTo>
                    <a:pt x="3495040" y="484505"/>
                  </a:lnTo>
                  <a:close/>
                </a:path>
                <a:path w="3880484" h="494664">
                  <a:moveTo>
                    <a:pt x="588010" y="9525"/>
                  </a:moveTo>
                  <a:lnTo>
                    <a:pt x="8889" y="9525"/>
                  </a:lnTo>
                  <a:lnTo>
                    <a:pt x="3870324" y="71755"/>
                  </a:lnTo>
                  <a:lnTo>
                    <a:pt x="3868419" y="88900"/>
                  </a:lnTo>
                  <a:lnTo>
                    <a:pt x="3495040" y="484505"/>
                  </a:lnTo>
                  <a:lnTo>
                    <a:pt x="3497580" y="485140"/>
                  </a:lnTo>
                  <a:lnTo>
                    <a:pt x="3496944" y="489585"/>
                  </a:lnTo>
                  <a:lnTo>
                    <a:pt x="3503294" y="489585"/>
                  </a:lnTo>
                  <a:lnTo>
                    <a:pt x="3877310" y="93345"/>
                  </a:lnTo>
                  <a:lnTo>
                    <a:pt x="3880485" y="62865"/>
                  </a:lnTo>
                  <a:lnTo>
                    <a:pt x="588010" y="9525"/>
                  </a:lnTo>
                  <a:close/>
                </a:path>
                <a:path w="3880484" h="494664">
                  <a:moveTo>
                    <a:pt x="0" y="0"/>
                  </a:moveTo>
                  <a:lnTo>
                    <a:pt x="0" y="33020"/>
                  </a:lnTo>
                  <a:lnTo>
                    <a:pt x="3810" y="33020"/>
                  </a:lnTo>
                  <a:lnTo>
                    <a:pt x="4989" y="24765"/>
                  </a:lnTo>
                  <a:lnTo>
                    <a:pt x="5079" y="24130"/>
                  </a:lnTo>
                  <a:lnTo>
                    <a:pt x="8889" y="24130"/>
                  </a:lnTo>
                  <a:lnTo>
                    <a:pt x="8889" y="9525"/>
                  </a:lnTo>
                  <a:lnTo>
                    <a:pt x="588010" y="9525"/>
                  </a:lnTo>
                  <a:lnTo>
                    <a:pt x="0" y="0"/>
                  </a:lnTo>
                  <a:close/>
                </a:path>
                <a:path w="3880484" h="494664">
                  <a:moveTo>
                    <a:pt x="8889" y="24765"/>
                  </a:moveTo>
                  <a:lnTo>
                    <a:pt x="8889" y="28575"/>
                  </a:lnTo>
                  <a:lnTo>
                    <a:pt x="40639" y="28575"/>
                  </a:lnTo>
                  <a:lnTo>
                    <a:pt x="8889" y="24765"/>
                  </a:lnTo>
                  <a:close/>
                </a:path>
                <a:path w="3880484" h="494664">
                  <a:moveTo>
                    <a:pt x="8889" y="24130"/>
                  </a:moveTo>
                  <a:lnTo>
                    <a:pt x="5079" y="24130"/>
                  </a:lnTo>
                  <a:lnTo>
                    <a:pt x="8889" y="24765"/>
                  </a:lnTo>
                  <a:lnTo>
                    <a:pt x="8889" y="2413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3304" y="1068704"/>
              <a:ext cx="4612004" cy="51689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55384" y="5920104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79" h="328929">
                  <a:moveTo>
                    <a:pt x="43179" y="0"/>
                  </a:moveTo>
                  <a:lnTo>
                    <a:pt x="36829" y="179704"/>
                  </a:lnTo>
                  <a:lnTo>
                    <a:pt x="34925" y="219709"/>
                  </a:lnTo>
                  <a:lnTo>
                    <a:pt x="33654" y="224789"/>
                  </a:lnTo>
                  <a:lnTo>
                    <a:pt x="29210" y="215264"/>
                  </a:lnTo>
                  <a:lnTo>
                    <a:pt x="19050" y="181609"/>
                  </a:lnTo>
                  <a:lnTo>
                    <a:pt x="0" y="113664"/>
                  </a:lnTo>
                  <a:lnTo>
                    <a:pt x="635" y="154939"/>
                  </a:lnTo>
                  <a:lnTo>
                    <a:pt x="10794" y="241299"/>
                  </a:lnTo>
                  <a:lnTo>
                    <a:pt x="41275" y="318134"/>
                  </a:lnTo>
                  <a:lnTo>
                    <a:pt x="102235" y="328929"/>
                  </a:lnTo>
                  <a:lnTo>
                    <a:pt x="115569" y="320674"/>
                  </a:lnTo>
                  <a:lnTo>
                    <a:pt x="119379" y="310514"/>
                  </a:lnTo>
                  <a:lnTo>
                    <a:pt x="113029" y="291464"/>
                  </a:lnTo>
                  <a:lnTo>
                    <a:pt x="96519" y="256539"/>
                  </a:lnTo>
                  <a:lnTo>
                    <a:pt x="108585" y="170179"/>
                  </a:lnTo>
                  <a:lnTo>
                    <a:pt x="114935" y="109219"/>
                  </a:lnTo>
                  <a:lnTo>
                    <a:pt x="115569" y="77469"/>
                  </a:lnTo>
                  <a:lnTo>
                    <a:pt x="106679" y="95884"/>
                  </a:lnTo>
                  <a:lnTo>
                    <a:pt x="81279" y="205104"/>
                  </a:lnTo>
                  <a:lnTo>
                    <a:pt x="71119" y="240029"/>
                  </a:lnTo>
                  <a:lnTo>
                    <a:pt x="64769" y="248284"/>
                  </a:lnTo>
                  <a:lnTo>
                    <a:pt x="59689" y="226059"/>
                  </a:lnTo>
                  <a:lnTo>
                    <a:pt x="53339" y="150494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11899" y="5928995"/>
              <a:ext cx="156845" cy="330835"/>
            </a:xfrm>
            <a:custGeom>
              <a:avLst/>
              <a:gdLst/>
              <a:ahLst/>
              <a:cxnLst/>
              <a:rect l="l" t="t" r="r" b="b"/>
              <a:pathLst>
                <a:path w="156845" h="330835">
                  <a:moveTo>
                    <a:pt x="21589" y="0"/>
                  </a:moveTo>
                  <a:lnTo>
                    <a:pt x="16510" y="46355"/>
                  </a:lnTo>
                  <a:lnTo>
                    <a:pt x="6350" y="149860"/>
                  </a:lnTo>
                  <a:lnTo>
                    <a:pt x="0" y="257175"/>
                  </a:lnTo>
                  <a:lnTo>
                    <a:pt x="5714" y="315595"/>
                  </a:lnTo>
                  <a:lnTo>
                    <a:pt x="18414" y="327660"/>
                  </a:lnTo>
                  <a:lnTo>
                    <a:pt x="31750" y="330835"/>
                  </a:lnTo>
                  <a:lnTo>
                    <a:pt x="53975" y="325120"/>
                  </a:lnTo>
                  <a:lnTo>
                    <a:pt x="94614" y="309245"/>
                  </a:lnTo>
                  <a:lnTo>
                    <a:pt x="68579" y="278765"/>
                  </a:lnTo>
                  <a:lnTo>
                    <a:pt x="66675" y="257810"/>
                  </a:lnTo>
                  <a:lnTo>
                    <a:pt x="93979" y="235585"/>
                  </a:lnTo>
                  <a:lnTo>
                    <a:pt x="156845" y="203835"/>
                  </a:lnTo>
                  <a:lnTo>
                    <a:pt x="134620" y="205105"/>
                  </a:lnTo>
                  <a:lnTo>
                    <a:pt x="104775" y="224155"/>
                  </a:lnTo>
                  <a:lnTo>
                    <a:pt x="76835" y="247650"/>
                  </a:lnTo>
                  <a:lnTo>
                    <a:pt x="59689" y="263525"/>
                  </a:lnTo>
                  <a:lnTo>
                    <a:pt x="58420" y="248285"/>
                  </a:lnTo>
                  <a:lnTo>
                    <a:pt x="64770" y="203200"/>
                  </a:lnTo>
                  <a:lnTo>
                    <a:pt x="73025" y="151765"/>
                  </a:lnTo>
                  <a:lnTo>
                    <a:pt x="75564" y="118745"/>
                  </a:lnTo>
                  <a:lnTo>
                    <a:pt x="72389" y="108585"/>
                  </a:lnTo>
                  <a:lnTo>
                    <a:pt x="67945" y="118745"/>
                  </a:lnTo>
                  <a:lnTo>
                    <a:pt x="58420" y="160655"/>
                  </a:lnTo>
                  <a:lnTo>
                    <a:pt x="40639" y="24765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15709" y="5984875"/>
              <a:ext cx="119380" cy="281940"/>
            </a:xfrm>
            <a:custGeom>
              <a:avLst/>
              <a:gdLst/>
              <a:ahLst/>
              <a:cxnLst/>
              <a:rect l="l" t="t" r="r" b="b"/>
              <a:pathLst>
                <a:path w="119379" h="281939">
                  <a:moveTo>
                    <a:pt x="78739" y="0"/>
                  </a:moveTo>
                  <a:lnTo>
                    <a:pt x="66675" y="128905"/>
                  </a:lnTo>
                  <a:lnTo>
                    <a:pt x="59689" y="193040"/>
                  </a:lnTo>
                  <a:lnTo>
                    <a:pt x="54610" y="212090"/>
                  </a:lnTo>
                  <a:lnTo>
                    <a:pt x="48894" y="205740"/>
                  </a:lnTo>
                  <a:lnTo>
                    <a:pt x="38735" y="175259"/>
                  </a:lnTo>
                  <a:lnTo>
                    <a:pt x="26669" y="127000"/>
                  </a:lnTo>
                  <a:lnTo>
                    <a:pt x="15239" y="82550"/>
                  </a:lnTo>
                  <a:lnTo>
                    <a:pt x="7619" y="67309"/>
                  </a:lnTo>
                  <a:lnTo>
                    <a:pt x="6985" y="94615"/>
                  </a:lnTo>
                  <a:lnTo>
                    <a:pt x="12700" y="146684"/>
                  </a:lnTo>
                  <a:lnTo>
                    <a:pt x="20319" y="196850"/>
                  </a:lnTo>
                  <a:lnTo>
                    <a:pt x="23494" y="219709"/>
                  </a:lnTo>
                  <a:lnTo>
                    <a:pt x="6350" y="249555"/>
                  </a:lnTo>
                  <a:lnTo>
                    <a:pt x="0" y="266065"/>
                  </a:lnTo>
                  <a:lnTo>
                    <a:pt x="3810" y="274955"/>
                  </a:lnTo>
                  <a:lnTo>
                    <a:pt x="16510" y="281940"/>
                  </a:lnTo>
                  <a:lnTo>
                    <a:pt x="76200" y="271780"/>
                  </a:lnTo>
                  <a:lnTo>
                    <a:pt x="106679" y="205740"/>
                  </a:lnTo>
                  <a:lnTo>
                    <a:pt x="118110" y="131445"/>
                  </a:lnTo>
                  <a:lnTo>
                    <a:pt x="119379" y="96520"/>
                  </a:lnTo>
                  <a:lnTo>
                    <a:pt x="99694" y="154940"/>
                  </a:lnTo>
                  <a:lnTo>
                    <a:pt x="89535" y="184150"/>
                  </a:lnTo>
                  <a:lnTo>
                    <a:pt x="85089" y="191770"/>
                  </a:lnTo>
                  <a:lnTo>
                    <a:pt x="83819" y="187325"/>
                  </a:lnTo>
                  <a:lnTo>
                    <a:pt x="82550" y="1536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25539" y="5992495"/>
              <a:ext cx="152400" cy="275590"/>
            </a:xfrm>
            <a:custGeom>
              <a:avLst/>
              <a:gdLst/>
              <a:ahLst/>
              <a:cxnLst/>
              <a:rect l="l" t="t" r="r" b="b"/>
              <a:pathLst>
                <a:path w="152400" h="275589">
                  <a:moveTo>
                    <a:pt x="134620" y="0"/>
                  </a:moveTo>
                  <a:lnTo>
                    <a:pt x="113030" y="211454"/>
                  </a:lnTo>
                  <a:lnTo>
                    <a:pt x="88264" y="101599"/>
                  </a:lnTo>
                  <a:lnTo>
                    <a:pt x="83820" y="93344"/>
                  </a:lnTo>
                  <a:lnTo>
                    <a:pt x="80645" y="102234"/>
                  </a:lnTo>
                  <a:lnTo>
                    <a:pt x="82550" y="130174"/>
                  </a:lnTo>
                  <a:lnTo>
                    <a:pt x="95885" y="212724"/>
                  </a:lnTo>
                  <a:lnTo>
                    <a:pt x="93980" y="225424"/>
                  </a:lnTo>
                  <a:lnTo>
                    <a:pt x="77470" y="212089"/>
                  </a:lnTo>
                  <a:lnTo>
                    <a:pt x="50800" y="192404"/>
                  </a:lnTo>
                  <a:lnTo>
                    <a:pt x="21589" y="176529"/>
                  </a:lnTo>
                  <a:lnTo>
                    <a:pt x="0" y="175894"/>
                  </a:lnTo>
                  <a:lnTo>
                    <a:pt x="36195" y="191769"/>
                  </a:lnTo>
                  <a:lnTo>
                    <a:pt x="55880" y="202564"/>
                  </a:lnTo>
                  <a:lnTo>
                    <a:pt x="65405" y="215264"/>
                  </a:lnTo>
                  <a:lnTo>
                    <a:pt x="70485" y="234314"/>
                  </a:lnTo>
                  <a:lnTo>
                    <a:pt x="78739" y="252729"/>
                  </a:lnTo>
                  <a:lnTo>
                    <a:pt x="92710" y="266699"/>
                  </a:lnTo>
                  <a:lnTo>
                    <a:pt x="110489" y="274954"/>
                  </a:lnTo>
                  <a:lnTo>
                    <a:pt x="130810" y="275589"/>
                  </a:lnTo>
                  <a:lnTo>
                    <a:pt x="137160" y="274954"/>
                  </a:lnTo>
                  <a:lnTo>
                    <a:pt x="142239" y="272414"/>
                  </a:lnTo>
                  <a:lnTo>
                    <a:pt x="146050" y="269239"/>
                  </a:lnTo>
                  <a:lnTo>
                    <a:pt x="152400" y="219074"/>
                  </a:lnTo>
                  <a:lnTo>
                    <a:pt x="147320" y="127634"/>
                  </a:lnTo>
                  <a:lnTo>
                    <a:pt x="139064" y="3936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5"/>
              </a:spcBef>
            </a:pPr>
            <a:r>
              <a:rPr dirty="0"/>
              <a:t>Skriv</a:t>
            </a:r>
            <a:r>
              <a:rPr spc="-6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spc="-10" dirty="0"/>
              <a:t>dagboken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5124" y="1861540"/>
            <a:ext cx="4022725" cy="344170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000" dirty="0">
                <a:latin typeface="Arial"/>
                <a:cs typeface="Arial"/>
              </a:rPr>
              <a:t>Skriv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hva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vil,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0" dirty="0">
                <a:latin typeface="Arial"/>
                <a:cs typeface="Arial"/>
              </a:rPr>
              <a:t> eksempel:</a:t>
            </a:r>
            <a:endParaRPr sz="2000">
              <a:latin typeface="Arial"/>
              <a:cs typeface="Arial"/>
            </a:endParaRPr>
          </a:p>
          <a:p>
            <a:pPr marL="282575" indent="-217170">
              <a:lnSpc>
                <a:spcPct val="100000"/>
              </a:lnSpc>
              <a:spcBef>
                <a:spcPts val="969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tanker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spørsmål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følelser</a:t>
            </a:r>
            <a:endParaRPr sz="2000">
              <a:latin typeface="Arial"/>
              <a:cs typeface="Arial"/>
            </a:endParaRPr>
          </a:p>
          <a:p>
            <a:pPr marL="282575" marR="1076325" indent="-217170">
              <a:lnSpc>
                <a:spcPct val="116500"/>
              </a:lnSpc>
              <a:spcBef>
                <a:spcPts val="56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ting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å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huske </a:t>
            </a:r>
            <a:r>
              <a:rPr sz="2000" dirty="0">
                <a:latin typeface="Arial"/>
                <a:cs typeface="Arial"/>
              </a:rPr>
              <a:t>fra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dag</a:t>
            </a:r>
            <a:endParaRPr sz="2000">
              <a:latin typeface="Arial"/>
              <a:cs typeface="Arial"/>
            </a:endParaRPr>
          </a:p>
          <a:p>
            <a:pPr marL="282575" marR="583565" indent="-217170">
              <a:lnSpc>
                <a:spcPct val="117000"/>
              </a:lnSpc>
              <a:spcBef>
                <a:spcPts val="54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dine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egne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tanker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følelser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dette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møtet</a:t>
            </a:r>
            <a:endParaRPr sz="2000">
              <a:latin typeface="Arial"/>
              <a:cs typeface="Arial"/>
            </a:endParaRPr>
          </a:p>
          <a:p>
            <a:pPr marL="12700" marR="1191895">
              <a:lnSpc>
                <a:spcPct val="116599"/>
              </a:lnSpc>
              <a:spcBef>
                <a:spcPts val="2240"/>
              </a:spcBef>
            </a:pPr>
            <a:r>
              <a:rPr sz="2000" dirty="0">
                <a:latin typeface="Arial"/>
                <a:cs typeface="Arial"/>
              </a:rPr>
              <a:t>Ingen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kommer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å </a:t>
            </a:r>
            <a:r>
              <a:rPr sz="2000" dirty="0">
                <a:latin typeface="Arial"/>
                <a:cs typeface="Arial"/>
              </a:rPr>
              <a:t>lese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skriver.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29809" y="1934844"/>
            <a:ext cx="5539105" cy="4979670"/>
            <a:chOff x="4829809" y="1934844"/>
            <a:chExt cx="5539105" cy="49796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66939" y="5708144"/>
              <a:ext cx="464538" cy="3980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9809" y="1934844"/>
              <a:ext cx="1687194" cy="11868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3829" y="1934844"/>
              <a:ext cx="1208404" cy="9499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18424" y="1934844"/>
              <a:ext cx="725804" cy="6610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41054" y="1934844"/>
              <a:ext cx="1927860" cy="4743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63404" y="2405379"/>
              <a:ext cx="904875" cy="9531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3829" y="2880994"/>
              <a:ext cx="154304" cy="425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29809" y="3118484"/>
              <a:ext cx="967105" cy="24066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29809" y="3355289"/>
              <a:ext cx="240664" cy="35591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61525" y="3355339"/>
              <a:ext cx="706754" cy="11906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66664" y="3732479"/>
              <a:ext cx="245745" cy="31819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85679" y="4542154"/>
              <a:ext cx="482600" cy="15341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08599" y="4893259"/>
              <a:ext cx="243839" cy="20205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45650" y="5486399"/>
              <a:ext cx="243840" cy="7594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923019" y="5551753"/>
              <a:ext cx="725804" cy="10998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58454" y="5814644"/>
              <a:ext cx="967740" cy="10998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49264" y="6047053"/>
              <a:ext cx="245745" cy="86739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35824" y="6010859"/>
              <a:ext cx="725804" cy="90296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71894" y="6207709"/>
              <a:ext cx="967740" cy="7067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91199" y="6469964"/>
              <a:ext cx="483870" cy="44385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024754" y="2180589"/>
              <a:ext cx="5029835" cy="4409440"/>
            </a:xfrm>
            <a:custGeom>
              <a:avLst/>
              <a:gdLst/>
              <a:ahLst/>
              <a:cxnLst/>
              <a:rect l="l" t="t" r="r" b="b"/>
              <a:pathLst>
                <a:path w="5029834" h="4409440">
                  <a:moveTo>
                    <a:pt x="4286885" y="0"/>
                  </a:moveTo>
                  <a:lnTo>
                    <a:pt x="4243705" y="3810"/>
                  </a:lnTo>
                  <a:lnTo>
                    <a:pt x="104140" y="1130300"/>
                  </a:lnTo>
                  <a:lnTo>
                    <a:pt x="64135" y="1149350"/>
                  </a:lnTo>
                  <a:lnTo>
                    <a:pt x="32385" y="1179830"/>
                  </a:lnTo>
                  <a:lnTo>
                    <a:pt x="10160" y="1219835"/>
                  </a:lnTo>
                  <a:lnTo>
                    <a:pt x="0" y="1265555"/>
                  </a:lnTo>
                  <a:lnTo>
                    <a:pt x="3175" y="1313814"/>
                  </a:lnTo>
                  <a:lnTo>
                    <a:pt x="624205" y="4293819"/>
                  </a:lnTo>
                  <a:lnTo>
                    <a:pt x="640715" y="4338269"/>
                  </a:lnTo>
                  <a:lnTo>
                    <a:pt x="667385" y="4373829"/>
                  </a:lnTo>
                  <a:lnTo>
                    <a:pt x="702945" y="4397959"/>
                  </a:lnTo>
                  <a:lnTo>
                    <a:pt x="742950" y="4409389"/>
                  </a:lnTo>
                  <a:lnTo>
                    <a:pt x="786130" y="4405579"/>
                  </a:lnTo>
                  <a:lnTo>
                    <a:pt x="4925695" y="3279140"/>
                  </a:lnTo>
                  <a:lnTo>
                    <a:pt x="4965700" y="3260090"/>
                  </a:lnTo>
                  <a:lnTo>
                    <a:pt x="4997450" y="3229610"/>
                  </a:lnTo>
                  <a:lnTo>
                    <a:pt x="5019675" y="3189605"/>
                  </a:lnTo>
                  <a:lnTo>
                    <a:pt x="5029835" y="3143885"/>
                  </a:lnTo>
                  <a:lnTo>
                    <a:pt x="5026660" y="3095625"/>
                  </a:lnTo>
                  <a:lnTo>
                    <a:pt x="4405630" y="115570"/>
                  </a:lnTo>
                  <a:lnTo>
                    <a:pt x="4389755" y="71120"/>
                  </a:lnTo>
                  <a:lnTo>
                    <a:pt x="4362450" y="35560"/>
                  </a:lnTo>
                  <a:lnTo>
                    <a:pt x="4326890" y="11430"/>
                  </a:lnTo>
                  <a:lnTo>
                    <a:pt x="428688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13959" y="2169794"/>
              <a:ext cx="5051425" cy="4431030"/>
            </a:xfrm>
            <a:custGeom>
              <a:avLst/>
              <a:gdLst/>
              <a:ahLst/>
              <a:cxnLst/>
              <a:rect l="l" t="t" r="r" b="b"/>
              <a:pathLst>
                <a:path w="5051425" h="4431030">
                  <a:moveTo>
                    <a:pt x="4286249" y="0"/>
                  </a:moveTo>
                  <a:lnTo>
                    <a:pt x="4269105" y="1269"/>
                  </a:lnTo>
                  <a:lnTo>
                    <a:pt x="4260215" y="2539"/>
                  </a:lnTo>
                  <a:lnTo>
                    <a:pt x="4251324" y="5079"/>
                  </a:lnTo>
                  <a:lnTo>
                    <a:pt x="112394" y="1131569"/>
                  </a:lnTo>
                  <a:lnTo>
                    <a:pt x="66039" y="1153794"/>
                  </a:lnTo>
                  <a:lnTo>
                    <a:pt x="31114" y="1190625"/>
                  </a:lnTo>
                  <a:lnTo>
                    <a:pt x="8254" y="1236979"/>
                  </a:lnTo>
                  <a:lnTo>
                    <a:pt x="0" y="1290319"/>
                  </a:lnTo>
                  <a:lnTo>
                    <a:pt x="1269" y="1308100"/>
                  </a:lnTo>
                  <a:lnTo>
                    <a:pt x="624839" y="4306519"/>
                  </a:lnTo>
                  <a:lnTo>
                    <a:pt x="643889" y="4357319"/>
                  </a:lnTo>
                  <a:lnTo>
                    <a:pt x="675639" y="4396054"/>
                  </a:lnTo>
                  <a:lnTo>
                    <a:pt x="717550" y="4422089"/>
                  </a:lnTo>
                  <a:lnTo>
                    <a:pt x="765175" y="4430979"/>
                  </a:lnTo>
                  <a:lnTo>
                    <a:pt x="782319" y="4429709"/>
                  </a:lnTo>
                  <a:lnTo>
                    <a:pt x="791210" y="4428439"/>
                  </a:lnTo>
                  <a:lnTo>
                    <a:pt x="800100" y="4425899"/>
                  </a:lnTo>
                  <a:lnTo>
                    <a:pt x="857885" y="4410659"/>
                  </a:lnTo>
                  <a:lnTo>
                    <a:pt x="765175" y="4410659"/>
                  </a:lnTo>
                  <a:lnTo>
                    <a:pt x="744854" y="4408754"/>
                  </a:lnTo>
                  <a:lnTo>
                    <a:pt x="706119" y="4393514"/>
                  </a:lnTo>
                  <a:lnTo>
                    <a:pt x="674369" y="4365574"/>
                  </a:lnTo>
                  <a:lnTo>
                    <a:pt x="651510" y="4325569"/>
                  </a:lnTo>
                  <a:lnTo>
                    <a:pt x="24129" y="1322704"/>
                  </a:lnTo>
                  <a:lnTo>
                    <a:pt x="20954" y="1297939"/>
                  </a:lnTo>
                  <a:lnTo>
                    <a:pt x="20954" y="1290319"/>
                  </a:lnTo>
                  <a:lnTo>
                    <a:pt x="27939" y="1243329"/>
                  </a:lnTo>
                  <a:lnTo>
                    <a:pt x="47625" y="1202054"/>
                  </a:lnTo>
                  <a:lnTo>
                    <a:pt x="78104" y="1170304"/>
                  </a:lnTo>
                  <a:lnTo>
                    <a:pt x="117475" y="1151254"/>
                  </a:lnTo>
                  <a:lnTo>
                    <a:pt x="4264024" y="22859"/>
                  </a:lnTo>
                  <a:lnTo>
                    <a:pt x="4279265" y="20954"/>
                  </a:lnTo>
                  <a:lnTo>
                    <a:pt x="4356735" y="20954"/>
                  </a:lnTo>
                  <a:lnTo>
                    <a:pt x="4356099" y="20319"/>
                  </a:lnTo>
                  <a:lnTo>
                    <a:pt x="4333874" y="9525"/>
                  </a:lnTo>
                  <a:lnTo>
                    <a:pt x="4310380" y="2539"/>
                  </a:lnTo>
                  <a:lnTo>
                    <a:pt x="4286249" y="0"/>
                  </a:lnTo>
                  <a:close/>
                </a:path>
                <a:path w="5051425" h="4431030">
                  <a:moveTo>
                    <a:pt x="4933949" y="3279775"/>
                  </a:moveTo>
                  <a:lnTo>
                    <a:pt x="787400" y="4408119"/>
                  </a:lnTo>
                  <a:lnTo>
                    <a:pt x="779779" y="4409389"/>
                  </a:lnTo>
                  <a:lnTo>
                    <a:pt x="765175" y="4410659"/>
                  </a:lnTo>
                  <a:lnTo>
                    <a:pt x="857885" y="4410659"/>
                  </a:lnTo>
                  <a:lnTo>
                    <a:pt x="4939030" y="3299459"/>
                  </a:lnTo>
                  <a:lnTo>
                    <a:pt x="4933949" y="3279775"/>
                  </a:lnTo>
                  <a:close/>
                </a:path>
                <a:path w="5051425" h="4431030">
                  <a:moveTo>
                    <a:pt x="4356735" y="20954"/>
                  </a:moveTo>
                  <a:lnTo>
                    <a:pt x="4286249" y="20954"/>
                  </a:lnTo>
                  <a:lnTo>
                    <a:pt x="4306570" y="22859"/>
                  </a:lnTo>
                  <a:lnTo>
                    <a:pt x="4326890" y="28575"/>
                  </a:lnTo>
                  <a:lnTo>
                    <a:pt x="4362449" y="50164"/>
                  </a:lnTo>
                  <a:lnTo>
                    <a:pt x="4389755" y="84454"/>
                  </a:lnTo>
                  <a:lnTo>
                    <a:pt x="4406899" y="128904"/>
                  </a:lnTo>
                  <a:lnTo>
                    <a:pt x="5027295" y="3108324"/>
                  </a:lnTo>
                  <a:lnTo>
                    <a:pt x="5029199" y="3116579"/>
                  </a:lnTo>
                  <a:lnTo>
                    <a:pt x="5031105" y="3141344"/>
                  </a:lnTo>
                  <a:lnTo>
                    <a:pt x="5029199" y="3164840"/>
                  </a:lnTo>
                  <a:lnTo>
                    <a:pt x="5023485" y="3187699"/>
                  </a:lnTo>
                  <a:lnTo>
                    <a:pt x="5003799" y="3228974"/>
                  </a:lnTo>
                  <a:lnTo>
                    <a:pt x="4973320" y="3260725"/>
                  </a:lnTo>
                  <a:lnTo>
                    <a:pt x="4933949" y="3279775"/>
                  </a:lnTo>
                  <a:lnTo>
                    <a:pt x="4939030" y="3299459"/>
                  </a:lnTo>
                  <a:lnTo>
                    <a:pt x="4985385" y="3277234"/>
                  </a:lnTo>
                  <a:lnTo>
                    <a:pt x="5020310" y="3241040"/>
                  </a:lnTo>
                  <a:lnTo>
                    <a:pt x="5043170" y="3194049"/>
                  </a:lnTo>
                  <a:lnTo>
                    <a:pt x="5051424" y="3141344"/>
                  </a:lnTo>
                  <a:lnTo>
                    <a:pt x="5050790" y="3131819"/>
                  </a:lnTo>
                  <a:lnTo>
                    <a:pt x="4426585" y="124459"/>
                  </a:lnTo>
                  <a:lnTo>
                    <a:pt x="4407535" y="74294"/>
                  </a:lnTo>
                  <a:lnTo>
                    <a:pt x="4375785" y="34925"/>
                  </a:lnTo>
                  <a:lnTo>
                    <a:pt x="4356735" y="2095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04129" y="2251709"/>
              <a:ext cx="4881245" cy="4243705"/>
            </a:xfrm>
            <a:custGeom>
              <a:avLst/>
              <a:gdLst/>
              <a:ahLst/>
              <a:cxnLst/>
              <a:rect l="l" t="t" r="r" b="b"/>
              <a:pathLst>
                <a:path w="4881245" h="4243705">
                  <a:moveTo>
                    <a:pt x="4168775" y="0"/>
                  </a:moveTo>
                  <a:lnTo>
                    <a:pt x="4126865" y="3810"/>
                  </a:lnTo>
                  <a:lnTo>
                    <a:pt x="101600" y="1097279"/>
                  </a:lnTo>
                  <a:lnTo>
                    <a:pt x="62230" y="1115694"/>
                  </a:lnTo>
                  <a:lnTo>
                    <a:pt x="31750" y="1144904"/>
                  </a:lnTo>
                  <a:lnTo>
                    <a:pt x="10160" y="1183639"/>
                  </a:lnTo>
                  <a:lnTo>
                    <a:pt x="0" y="1227454"/>
                  </a:lnTo>
                  <a:lnTo>
                    <a:pt x="3175" y="1273810"/>
                  </a:lnTo>
                  <a:lnTo>
                    <a:pt x="597535" y="4133164"/>
                  </a:lnTo>
                  <a:lnTo>
                    <a:pt x="613410" y="4176344"/>
                  </a:lnTo>
                  <a:lnTo>
                    <a:pt x="639445" y="4209999"/>
                  </a:lnTo>
                  <a:lnTo>
                    <a:pt x="673735" y="4233494"/>
                  </a:lnTo>
                  <a:lnTo>
                    <a:pt x="713105" y="4243654"/>
                  </a:lnTo>
                  <a:lnTo>
                    <a:pt x="755015" y="4240479"/>
                  </a:lnTo>
                  <a:lnTo>
                    <a:pt x="4780280" y="3146425"/>
                  </a:lnTo>
                  <a:lnTo>
                    <a:pt x="4819015" y="3128645"/>
                  </a:lnTo>
                  <a:lnTo>
                    <a:pt x="4850130" y="3098800"/>
                  </a:lnTo>
                  <a:lnTo>
                    <a:pt x="4871085" y="3060700"/>
                  </a:lnTo>
                  <a:lnTo>
                    <a:pt x="4881245" y="3016885"/>
                  </a:lnTo>
                  <a:lnTo>
                    <a:pt x="4878705" y="2969895"/>
                  </a:lnTo>
                  <a:lnTo>
                    <a:pt x="4284345" y="110489"/>
                  </a:lnTo>
                  <a:lnTo>
                    <a:pt x="4268470" y="67310"/>
                  </a:lnTo>
                  <a:lnTo>
                    <a:pt x="4241800" y="33654"/>
                  </a:lnTo>
                  <a:lnTo>
                    <a:pt x="4208145" y="10794"/>
                  </a:lnTo>
                  <a:lnTo>
                    <a:pt x="4168775" y="0"/>
                  </a:lnTo>
                  <a:close/>
                </a:path>
              </a:pathLst>
            </a:custGeom>
            <a:solidFill>
              <a:srgbClr val="305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75754" y="5501004"/>
              <a:ext cx="837565" cy="1185545"/>
            </a:xfrm>
            <a:custGeom>
              <a:avLst/>
              <a:gdLst/>
              <a:ahLst/>
              <a:cxnLst/>
              <a:rect l="l" t="t" r="r" b="b"/>
              <a:pathLst>
                <a:path w="837565" h="1185545">
                  <a:moveTo>
                    <a:pt x="158750" y="0"/>
                  </a:moveTo>
                  <a:lnTo>
                    <a:pt x="0" y="38734"/>
                  </a:lnTo>
                  <a:lnTo>
                    <a:pt x="26670" y="84454"/>
                  </a:lnTo>
                  <a:lnTo>
                    <a:pt x="51435" y="130174"/>
                  </a:lnTo>
                  <a:lnTo>
                    <a:pt x="74295" y="177164"/>
                  </a:lnTo>
                  <a:lnTo>
                    <a:pt x="96520" y="224154"/>
                  </a:lnTo>
                  <a:lnTo>
                    <a:pt x="117475" y="271144"/>
                  </a:lnTo>
                  <a:lnTo>
                    <a:pt x="137795" y="318769"/>
                  </a:lnTo>
                  <a:lnTo>
                    <a:pt x="156845" y="365759"/>
                  </a:lnTo>
                  <a:lnTo>
                    <a:pt x="219075" y="516254"/>
                  </a:lnTo>
                  <a:lnTo>
                    <a:pt x="241300" y="568959"/>
                  </a:lnTo>
                  <a:lnTo>
                    <a:pt x="264795" y="621029"/>
                  </a:lnTo>
                  <a:lnTo>
                    <a:pt x="297179" y="688339"/>
                  </a:lnTo>
                  <a:lnTo>
                    <a:pt x="336550" y="761364"/>
                  </a:lnTo>
                  <a:lnTo>
                    <a:pt x="358775" y="799414"/>
                  </a:lnTo>
                  <a:lnTo>
                    <a:pt x="383540" y="838149"/>
                  </a:lnTo>
                  <a:lnTo>
                    <a:pt x="410210" y="878154"/>
                  </a:lnTo>
                  <a:lnTo>
                    <a:pt x="439420" y="917524"/>
                  </a:lnTo>
                  <a:lnTo>
                    <a:pt x="470535" y="957529"/>
                  </a:lnTo>
                  <a:lnTo>
                    <a:pt x="504825" y="997534"/>
                  </a:lnTo>
                  <a:lnTo>
                    <a:pt x="541654" y="1036904"/>
                  </a:lnTo>
                  <a:lnTo>
                    <a:pt x="581025" y="1075639"/>
                  </a:lnTo>
                  <a:lnTo>
                    <a:pt x="623570" y="1113104"/>
                  </a:lnTo>
                  <a:lnTo>
                    <a:pt x="668654" y="1149934"/>
                  </a:lnTo>
                  <a:lnTo>
                    <a:pt x="717550" y="1185494"/>
                  </a:lnTo>
                  <a:lnTo>
                    <a:pt x="713740" y="1101674"/>
                  </a:lnTo>
                  <a:lnTo>
                    <a:pt x="837565" y="1107389"/>
                  </a:lnTo>
                  <a:lnTo>
                    <a:pt x="784225" y="1068654"/>
                  </a:lnTo>
                  <a:lnTo>
                    <a:pt x="725804" y="1018489"/>
                  </a:lnTo>
                  <a:lnTo>
                    <a:pt x="694054" y="988644"/>
                  </a:lnTo>
                  <a:lnTo>
                    <a:pt x="662304" y="955624"/>
                  </a:lnTo>
                  <a:lnTo>
                    <a:pt x="629285" y="918159"/>
                  </a:lnTo>
                  <a:lnTo>
                    <a:pt x="596265" y="876249"/>
                  </a:lnTo>
                  <a:lnTo>
                    <a:pt x="562610" y="829894"/>
                  </a:lnTo>
                  <a:lnTo>
                    <a:pt x="528954" y="778509"/>
                  </a:lnTo>
                  <a:lnTo>
                    <a:pt x="495300" y="721994"/>
                  </a:lnTo>
                  <a:lnTo>
                    <a:pt x="461645" y="659764"/>
                  </a:lnTo>
                  <a:lnTo>
                    <a:pt x="428625" y="592454"/>
                  </a:lnTo>
                  <a:lnTo>
                    <a:pt x="405765" y="541019"/>
                  </a:lnTo>
                  <a:lnTo>
                    <a:pt x="362585" y="438784"/>
                  </a:lnTo>
                  <a:lnTo>
                    <a:pt x="321945" y="339724"/>
                  </a:lnTo>
                  <a:lnTo>
                    <a:pt x="302260" y="290829"/>
                  </a:lnTo>
                  <a:lnTo>
                    <a:pt x="281304" y="242569"/>
                  </a:lnTo>
                  <a:lnTo>
                    <a:pt x="259715" y="193674"/>
                  </a:lnTo>
                  <a:lnTo>
                    <a:pt x="236854" y="144779"/>
                  </a:lnTo>
                  <a:lnTo>
                    <a:pt x="212725" y="96519"/>
                  </a:lnTo>
                  <a:lnTo>
                    <a:pt x="186690" y="4825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B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70039" y="5494654"/>
              <a:ext cx="861694" cy="1193165"/>
            </a:xfrm>
            <a:custGeom>
              <a:avLst/>
              <a:gdLst/>
              <a:ahLst/>
              <a:cxnLst/>
              <a:rect l="l" t="t" r="r" b="b"/>
              <a:pathLst>
                <a:path w="861695" h="1193165">
                  <a:moveTo>
                    <a:pt x="167004" y="0"/>
                  </a:moveTo>
                  <a:lnTo>
                    <a:pt x="0" y="42544"/>
                  </a:lnTo>
                  <a:lnTo>
                    <a:pt x="3175" y="46989"/>
                  </a:lnTo>
                  <a:lnTo>
                    <a:pt x="28575" y="90169"/>
                  </a:lnTo>
                  <a:lnTo>
                    <a:pt x="52069" y="133984"/>
                  </a:lnTo>
                  <a:lnTo>
                    <a:pt x="74294" y="178434"/>
                  </a:lnTo>
                  <a:lnTo>
                    <a:pt x="95884" y="224154"/>
                  </a:lnTo>
                  <a:lnTo>
                    <a:pt x="115569" y="269874"/>
                  </a:lnTo>
                  <a:lnTo>
                    <a:pt x="135254" y="316229"/>
                  </a:lnTo>
                  <a:lnTo>
                    <a:pt x="172084" y="408939"/>
                  </a:lnTo>
                  <a:lnTo>
                    <a:pt x="190500" y="455929"/>
                  </a:lnTo>
                  <a:lnTo>
                    <a:pt x="227329" y="548639"/>
                  </a:lnTo>
                  <a:lnTo>
                    <a:pt x="246379" y="594994"/>
                  </a:lnTo>
                  <a:lnTo>
                    <a:pt x="266064" y="638809"/>
                  </a:lnTo>
                  <a:lnTo>
                    <a:pt x="287019" y="682624"/>
                  </a:lnTo>
                  <a:lnTo>
                    <a:pt x="309244" y="726439"/>
                  </a:lnTo>
                  <a:lnTo>
                    <a:pt x="332739" y="768984"/>
                  </a:lnTo>
                  <a:lnTo>
                    <a:pt x="357504" y="810844"/>
                  </a:lnTo>
                  <a:lnTo>
                    <a:pt x="383539" y="851484"/>
                  </a:lnTo>
                  <a:lnTo>
                    <a:pt x="411479" y="891489"/>
                  </a:lnTo>
                  <a:lnTo>
                    <a:pt x="440054" y="930224"/>
                  </a:lnTo>
                  <a:lnTo>
                    <a:pt x="470534" y="968324"/>
                  </a:lnTo>
                  <a:lnTo>
                    <a:pt x="502284" y="1005154"/>
                  </a:lnTo>
                  <a:lnTo>
                    <a:pt x="535939" y="1040079"/>
                  </a:lnTo>
                  <a:lnTo>
                    <a:pt x="570229" y="1073734"/>
                  </a:lnTo>
                  <a:lnTo>
                    <a:pt x="606425" y="1106119"/>
                  </a:lnTo>
                  <a:lnTo>
                    <a:pt x="644525" y="1136599"/>
                  </a:lnTo>
                  <a:lnTo>
                    <a:pt x="683259" y="1165809"/>
                  </a:lnTo>
                  <a:lnTo>
                    <a:pt x="723900" y="1193114"/>
                  </a:lnTo>
                  <a:lnTo>
                    <a:pt x="723900" y="1191209"/>
                  </a:lnTo>
                  <a:lnTo>
                    <a:pt x="722629" y="1191209"/>
                  </a:lnTo>
                  <a:lnTo>
                    <a:pt x="678179" y="1156284"/>
                  </a:lnTo>
                  <a:lnTo>
                    <a:pt x="636904" y="1121359"/>
                  </a:lnTo>
                  <a:lnTo>
                    <a:pt x="597534" y="1085164"/>
                  </a:lnTo>
                  <a:lnTo>
                    <a:pt x="561339" y="1048969"/>
                  </a:lnTo>
                  <a:lnTo>
                    <a:pt x="527050" y="1012139"/>
                  </a:lnTo>
                  <a:lnTo>
                    <a:pt x="494664" y="974674"/>
                  </a:lnTo>
                  <a:lnTo>
                    <a:pt x="464184" y="936574"/>
                  </a:lnTo>
                  <a:lnTo>
                    <a:pt x="435609" y="897839"/>
                  </a:lnTo>
                  <a:lnTo>
                    <a:pt x="408939" y="858469"/>
                  </a:lnTo>
                  <a:lnTo>
                    <a:pt x="383539" y="818464"/>
                  </a:lnTo>
                  <a:lnTo>
                    <a:pt x="359409" y="777874"/>
                  </a:lnTo>
                  <a:lnTo>
                    <a:pt x="336550" y="737234"/>
                  </a:lnTo>
                  <a:lnTo>
                    <a:pt x="314325" y="695324"/>
                  </a:lnTo>
                  <a:lnTo>
                    <a:pt x="272414" y="610234"/>
                  </a:lnTo>
                  <a:lnTo>
                    <a:pt x="233044" y="522604"/>
                  </a:lnTo>
                  <a:lnTo>
                    <a:pt x="213359" y="477519"/>
                  </a:lnTo>
                  <a:lnTo>
                    <a:pt x="153669" y="339089"/>
                  </a:lnTo>
                  <a:lnTo>
                    <a:pt x="132714" y="292099"/>
                  </a:lnTo>
                  <a:lnTo>
                    <a:pt x="111759" y="243839"/>
                  </a:lnTo>
                  <a:lnTo>
                    <a:pt x="89534" y="194944"/>
                  </a:lnTo>
                  <a:lnTo>
                    <a:pt x="70484" y="156209"/>
                  </a:lnTo>
                  <a:lnTo>
                    <a:pt x="51434" y="118109"/>
                  </a:lnTo>
                  <a:lnTo>
                    <a:pt x="30479" y="80009"/>
                  </a:lnTo>
                  <a:lnTo>
                    <a:pt x="12700" y="48894"/>
                  </a:lnTo>
                  <a:lnTo>
                    <a:pt x="6984" y="48894"/>
                  </a:lnTo>
                  <a:lnTo>
                    <a:pt x="8889" y="43179"/>
                  </a:lnTo>
                  <a:lnTo>
                    <a:pt x="31114" y="43179"/>
                  </a:lnTo>
                  <a:lnTo>
                    <a:pt x="161925" y="13334"/>
                  </a:lnTo>
                  <a:lnTo>
                    <a:pt x="160019" y="9524"/>
                  </a:lnTo>
                  <a:lnTo>
                    <a:pt x="173354" y="9524"/>
                  </a:lnTo>
                  <a:lnTo>
                    <a:pt x="167004" y="0"/>
                  </a:lnTo>
                  <a:close/>
                </a:path>
                <a:path w="861695" h="1193165">
                  <a:moveTo>
                    <a:pt x="716279" y="1104849"/>
                  </a:moveTo>
                  <a:lnTo>
                    <a:pt x="722629" y="1191209"/>
                  </a:lnTo>
                  <a:lnTo>
                    <a:pt x="723900" y="1191209"/>
                  </a:lnTo>
                  <a:lnTo>
                    <a:pt x="723264" y="1172159"/>
                  </a:lnTo>
                  <a:lnTo>
                    <a:pt x="723264" y="1129614"/>
                  </a:lnTo>
                  <a:lnTo>
                    <a:pt x="722629" y="1111199"/>
                  </a:lnTo>
                  <a:lnTo>
                    <a:pt x="719454" y="1111199"/>
                  </a:lnTo>
                  <a:lnTo>
                    <a:pt x="722629" y="1108024"/>
                  </a:lnTo>
                  <a:lnTo>
                    <a:pt x="824864" y="1108024"/>
                  </a:lnTo>
                  <a:lnTo>
                    <a:pt x="824864" y="1107389"/>
                  </a:lnTo>
                  <a:lnTo>
                    <a:pt x="716279" y="1104849"/>
                  </a:lnTo>
                  <a:close/>
                </a:path>
                <a:path w="861695" h="1193165">
                  <a:moveTo>
                    <a:pt x="824864" y="1108024"/>
                  </a:moveTo>
                  <a:lnTo>
                    <a:pt x="722629" y="1108024"/>
                  </a:lnTo>
                  <a:lnTo>
                    <a:pt x="722629" y="1111199"/>
                  </a:lnTo>
                  <a:lnTo>
                    <a:pt x="861694" y="1120089"/>
                  </a:lnTo>
                  <a:lnTo>
                    <a:pt x="858519" y="1118184"/>
                  </a:lnTo>
                  <a:lnTo>
                    <a:pt x="840104" y="1118184"/>
                  </a:lnTo>
                  <a:lnTo>
                    <a:pt x="824864" y="1108024"/>
                  </a:lnTo>
                  <a:close/>
                </a:path>
                <a:path w="861695" h="1193165">
                  <a:moveTo>
                    <a:pt x="824864" y="1107389"/>
                  </a:moveTo>
                  <a:lnTo>
                    <a:pt x="840104" y="1118184"/>
                  </a:lnTo>
                  <a:lnTo>
                    <a:pt x="843279" y="1108024"/>
                  </a:lnTo>
                  <a:lnTo>
                    <a:pt x="824864" y="1107389"/>
                  </a:lnTo>
                  <a:close/>
                </a:path>
                <a:path w="861695" h="1193165">
                  <a:moveTo>
                    <a:pt x="173354" y="9524"/>
                  </a:moveTo>
                  <a:lnTo>
                    <a:pt x="160019" y="9524"/>
                  </a:lnTo>
                  <a:lnTo>
                    <a:pt x="165734" y="12064"/>
                  </a:lnTo>
                  <a:lnTo>
                    <a:pt x="161925" y="13334"/>
                  </a:lnTo>
                  <a:lnTo>
                    <a:pt x="184784" y="53339"/>
                  </a:lnTo>
                  <a:lnTo>
                    <a:pt x="208279" y="98424"/>
                  </a:lnTo>
                  <a:lnTo>
                    <a:pt x="230504" y="144144"/>
                  </a:lnTo>
                  <a:lnTo>
                    <a:pt x="251459" y="189864"/>
                  </a:lnTo>
                  <a:lnTo>
                    <a:pt x="271779" y="236219"/>
                  </a:lnTo>
                  <a:lnTo>
                    <a:pt x="291464" y="282574"/>
                  </a:lnTo>
                  <a:lnTo>
                    <a:pt x="348614" y="423544"/>
                  </a:lnTo>
                  <a:lnTo>
                    <a:pt x="367664" y="469899"/>
                  </a:lnTo>
                  <a:lnTo>
                    <a:pt x="386714" y="516889"/>
                  </a:lnTo>
                  <a:lnTo>
                    <a:pt x="407034" y="563244"/>
                  </a:lnTo>
                  <a:lnTo>
                    <a:pt x="427989" y="609599"/>
                  </a:lnTo>
                  <a:lnTo>
                    <a:pt x="449579" y="655319"/>
                  </a:lnTo>
                  <a:lnTo>
                    <a:pt x="473075" y="701039"/>
                  </a:lnTo>
                  <a:lnTo>
                    <a:pt x="498475" y="745489"/>
                  </a:lnTo>
                  <a:lnTo>
                    <a:pt x="525144" y="788669"/>
                  </a:lnTo>
                  <a:lnTo>
                    <a:pt x="553084" y="831799"/>
                  </a:lnTo>
                  <a:lnTo>
                    <a:pt x="582929" y="873074"/>
                  </a:lnTo>
                  <a:lnTo>
                    <a:pt x="614679" y="913079"/>
                  </a:lnTo>
                  <a:lnTo>
                    <a:pt x="647700" y="951814"/>
                  </a:lnTo>
                  <a:lnTo>
                    <a:pt x="682625" y="988644"/>
                  </a:lnTo>
                  <a:lnTo>
                    <a:pt x="719454" y="1024204"/>
                  </a:lnTo>
                  <a:lnTo>
                    <a:pt x="757554" y="1057224"/>
                  </a:lnTo>
                  <a:lnTo>
                    <a:pt x="797559" y="1088974"/>
                  </a:lnTo>
                  <a:lnTo>
                    <a:pt x="843279" y="1108024"/>
                  </a:lnTo>
                  <a:lnTo>
                    <a:pt x="840104" y="1118184"/>
                  </a:lnTo>
                  <a:lnTo>
                    <a:pt x="858519" y="1118184"/>
                  </a:lnTo>
                  <a:lnTo>
                    <a:pt x="845819" y="1109294"/>
                  </a:lnTo>
                  <a:lnTo>
                    <a:pt x="805179" y="1078814"/>
                  </a:lnTo>
                  <a:lnTo>
                    <a:pt x="766444" y="1047064"/>
                  </a:lnTo>
                  <a:lnTo>
                    <a:pt x="729614" y="1012774"/>
                  </a:lnTo>
                  <a:lnTo>
                    <a:pt x="694689" y="977214"/>
                  </a:lnTo>
                  <a:lnTo>
                    <a:pt x="661034" y="939749"/>
                  </a:lnTo>
                  <a:lnTo>
                    <a:pt x="629284" y="901014"/>
                  </a:lnTo>
                  <a:lnTo>
                    <a:pt x="598804" y="861009"/>
                  </a:lnTo>
                  <a:lnTo>
                    <a:pt x="570229" y="819734"/>
                  </a:lnTo>
                  <a:lnTo>
                    <a:pt x="542925" y="777874"/>
                  </a:lnTo>
                  <a:lnTo>
                    <a:pt x="516889" y="734694"/>
                  </a:lnTo>
                  <a:lnTo>
                    <a:pt x="492125" y="690244"/>
                  </a:lnTo>
                  <a:lnTo>
                    <a:pt x="469264" y="645794"/>
                  </a:lnTo>
                  <a:lnTo>
                    <a:pt x="447675" y="600709"/>
                  </a:lnTo>
                  <a:lnTo>
                    <a:pt x="426719" y="554354"/>
                  </a:lnTo>
                  <a:lnTo>
                    <a:pt x="386079" y="461644"/>
                  </a:lnTo>
                  <a:lnTo>
                    <a:pt x="367029" y="414654"/>
                  </a:lnTo>
                  <a:lnTo>
                    <a:pt x="327659" y="320674"/>
                  </a:lnTo>
                  <a:lnTo>
                    <a:pt x="307975" y="274319"/>
                  </a:lnTo>
                  <a:lnTo>
                    <a:pt x="266064" y="181609"/>
                  </a:lnTo>
                  <a:lnTo>
                    <a:pt x="243839" y="136524"/>
                  </a:lnTo>
                  <a:lnTo>
                    <a:pt x="220344" y="91439"/>
                  </a:lnTo>
                  <a:lnTo>
                    <a:pt x="195579" y="46989"/>
                  </a:lnTo>
                  <a:lnTo>
                    <a:pt x="173354" y="9524"/>
                  </a:lnTo>
                  <a:close/>
                </a:path>
                <a:path w="861695" h="1193165">
                  <a:moveTo>
                    <a:pt x="722629" y="1108024"/>
                  </a:moveTo>
                  <a:lnTo>
                    <a:pt x="719454" y="1111199"/>
                  </a:lnTo>
                  <a:lnTo>
                    <a:pt x="722629" y="1111199"/>
                  </a:lnTo>
                  <a:lnTo>
                    <a:pt x="722629" y="1108024"/>
                  </a:lnTo>
                  <a:close/>
                </a:path>
                <a:path w="861695" h="1193165">
                  <a:moveTo>
                    <a:pt x="8889" y="43179"/>
                  </a:moveTo>
                  <a:lnTo>
                    <a:pt x="6984" y="48894"/>
                  </a:lnTo>
                  <a:lnTo>
                    <a:pt x="12064" y="47624"/>
                  </a:lnTo>
                  <a:lnTo>
                    <a:pt x="8889" y="43179"/>
                  </a:lnTo>
                  <a:close/>
                </a:path>
                <a:path w="861695" h="1193165">
                  <a:moveTo>
                    <a:pt x="12064" y="47624"/>
                  </a:moveTo>
                  <a:lnTo>
                    <a:pt x="6984" y="48894"/>
                  </a:lnTo>
                  <a:lnTo>
                    <a:pt x="12700" y="48894"/>
                  </a:lnTo>
                  <a:lnTo>
                    <a:pt x="12064" y="47624"/>
                  </a:lnTo>
                  <a:close/>
                </a:path>
                <a:path w="861695" h="1193165">
                  <a:moveTo>
                    <a:pt x="31114" y="43179"/>
                  </a:moveTo>
                  <a:lnTo>
                    <a:pt x="8889" y="43179"/>
                  </a:lnTo>
                  <a:lnTo>
                    <a:pt x="12064" y="47624"/>
                  </a:lnTo>
                  <a:lnTo>
                    <a:pt x="31114" y="43179"/>
                  </a:lnTo>
                  <a:close/>
                </a:path>
                <a:path w="861695" h="1193165">
                  <a:moveTo>
                    <a:pt x="160019" y="9524"/>
                  </a:moveTo>
                  <a:lnTo>
                    <a:pt x="161925" y="13334"/>
                  </a:lnTo>
                  <a:lnTo>
                    <a:pt x="165734" y="12064"/>
                  </a:lnTo>
                  <a:lnTo>
                    <a:pt x="160019" y="952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1863090" y="0"/>
                  </a:move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4445" y="724535"/>
                  </a:move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</a:path>
              </a:pathLst>
            </a:custGeom>
            <a:ln w="3403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32344" y="2422524"/>
              <a:ext cx="2468880" cy="3381375"/>
            </a:xfrm>
            <a:custGeom>
              <a:avLst/>
              <a:gdLst/>
              <a:ahLst/>
              <a:cxnLst/>
              <a:rect l="l" t="t" r="r" b="b"/>
              <a:pathLst>
                <a:path w="2468879" h="3381375">
                  <a:moveTo>
                    <a:pt x="1758950" y="0"/>
                  </a:moveTo>
                  <a:lnTo>
                    <a:pt x="1714500" y="5714"/>
                  </a:lnTo>
                  <a:lnTo>
                    <a:pt x="0" y="471804"/>
                  </a:lnTo>
                  <a:lnTo>
                    <a:pt x="605154" y="3381375"/>
                  </a:lnTo>
                  <a:lnTo>
                    <a:pt x="2319654" y="2915920"/>
                  </a:lnTo>
                  <a:lnTo>
                    <a:pt x="2361564" y="2898775"/>
                  </a:lnTo>
                  <a:lnTo>
                    <a:pt x="2397759" y="2872105"/>
                  </a:lnTo>
                  <a:lnTo>
                    <a:pt x="2427604" y="2838450"/>
                  </a:lnTo>
                  <a:lnTo>
                    <a:pt x="2449829" y="2798445"/>
                  </a:lnTo>
                  <a:lnTo>
                    <a:pt x="2463800" y="2753995"/>
                  </a:lnTo>
                  <a:lnTo>
                    <a:pt x="2468879" y="2706370"/>
                  </a:lnTo>
                  <a:lnTo>
                    <a:pt x="2463800" y="2657475"/>
                  </a:lnTo>
                  <a:lnTo>
                    <a:pt x="1945004" y="162560"/>
                  </a:lnTo>
                  <a:lnTo>
                    <a:pt x="1930400" y="116204"/>
                  </a:lnTo>
                  <a:lnTo>
                    <a:pt x="1906904" y="76200"/>
                  </a:lnTo>
                  <a:lnTo>
                    <a:pt x="1877059" y="43814"/>
                  </a:lnTo>
                  <a:lnTo>
                    <a:pt x="1841500" y="19685"/>
                  </a:lnTo>
                  <a:lnTo>
                    <a:pt x="1801495" y="4445"/>
                  </a:lnTo>
                  <a:lnTo>
                    <a:pt x="175895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30439" y="2420619"/>
              <a:ext cx="2472690" cy="3385820"/>
            </a:xfrm>
            <a:custGeom>
              <a:avLst/>
              <a:gdLst/>
              <a:ahLst/>
              <a:cxnLst/>
              <a:rect l="l" t="t" r="r" b="b"/>
              <a:pathLst>
                <a:path w="2472690" h="3385820">
                  <a:moveTo>
                    <a:pt x="1715769" y="6350"/>
                  </a:moveTo>
                  <a:lnTo>
                    <a:pt x="0" y="472439"/>
                  </a:lnTo>
                  <a:lnTo>
                    <a:pt x="605789" y="3385819"/>
                  </a:lnTo>
                  <a:lnTo>
                    <a:pt x="621664" y="3381375"/>
                  </a:lnTo>
                  <a:lnTo>
                    <a:pt x="608329" y="3381375"/>
                  </a:lnTo>
                  <a:lnTo>
                    <a:pt x="4444" y="474979"/>
                  </a:lnTo>
                  <a:lnTo>
                    <a:pt x="1717039" y="9525"/>
                  </a:lnTo>
                  <a:lnTo>
                    <a:pt x="1715769" y="6350"/>
                  </a:lnTo>
                  <a:close/>
                </a:path>
                <a:path w="2472690" h="3385820">
                  <a:moveTo>
                    <a:pt x="1789429" y="3175"/>
                  </a:moveTo>
                  <a:lnTo>
                    <a:pt x="1762759" y="3175"/>
                  </a:lnTo>
                  <a:lnTo>
                    <a:pt x="1804669" y="8889"/>
                  </a:lnTo>
                  <a:lnTo>
                    <a:pt x="1843404" y="23494"/>
                  </a:lnTo>
                  <a:lnTo>
                    <a:pt x="1878329" y="47625"/>
                  </a:lnTo>
                  <a:lnTo>
                    <a:pt x="1908175" y="80009"/>
                  </a:lnTo>
                  <a:lnTo>
                    <a:pt x="1931034" y="119379"/>
                  </a:lnTo>
                  <a:lnTo>
                    <a:pt x="1945639" y="165100"/>
                  </a:lnTo>
                  <a:lnTo>
                    <a:pt x="2464434" y="2659379"/>
                  </a:lnTo>
                  <a:lnTo>
                    <a:pt x="2468879" y="2695574"/>
                  </a:lnTo>
                  <a:lnTo>
                    <a:pt x="2468879" y="2707004"/>
                  </a:lnTo>
                  <a:lnTo>
                    <a:pt x="2464434" y="2754629"/>
                  </a:lnTo>
                  <a:lnTo>
                    <a:pt x="2450464" y="2799079"/>
                  </a:lnTo>
                  <a:lnTo>
                    <a:pt x="2428239" y="2839085"/>
                  </a:lnTo>
                  <a:lnTo>
                    <a:pt x="2398394" y="2872740"/>
                  </a:lnTo>
                  <a:lnTo>
                    <a:pt x="2362834" y="2898774"/>
                  </a:lnTo>
                  <a:lnTo>
                    <a:pt x="2320925" y="2915919"/>
                  </a:lnTo>
                  <a:lnTo>
                    <a:pt x="608329" y="3381375"/>
                  </a:lnTo>
                  <a:lnTo>
                    <a:pt x="621664" y="3381375"/>
                  </a:lnTo>
                  <a:lnTo>
                    <a:pt x="2322194" y="2919094"/>
                  </a:lnTo>
                  <a:lnTo>
                    <a:pt x="2364104" y="2901949"/>
                  </a:lnTo>
                  <a:lnTo>
                    <a:pt x="2400934" y="2875279"/>
                  </a:lnTo>
                  <a:lnTo>
                    <a:pt x="2430779" y="2840990"/>
                  </a:lnTo>
                  <a:lnTo>
                    <a:pt x="2453639" y="2800349"/>
                  </a:lnTo>
                  <a:lnTo>
                    <a:pt x="2467609" y="2755265"/>
                  </a:lnTo>
                  <a:lnTo>
                    <a:pt x="2472689" y="2707004"/>
                  </a:lnTo>
                  <a:lnTo>
                    <a:pt x="2471419" y="2682874"/>
                  </a:lnTo>
                  <a:lnTo>
                    <a:pt x="2467710" y="2659379"/>
                  </a:lnTo>
                  <a:lnTo>
                    <a:pt x="2467609" y="2658744"/>
                  </a:lnTo>
                  <a:lnTo>
                    <a:pt x="1948814" y="164464"/>
                  </a:lnTo>
                  <a:lnTo>
                    <a:pt x="1934209" y="118109"/>
                  </a:lnTo>
                  <a:lnTo>
                    <a:pt x="1910714" y="78104"/>
                  </a:lnTo>
                  <a:lnTo>
                    <a:pt x="1880869" y="45084"/>
                  </a:lnTo>
                  <a:lnTo>
                    <a:pt x="1845309" y="20954"/>
                  </a:lnTo>
                  <a:lnTo>
                    <a:pt x="1805304" y="5079"/>
                  </a:lnTo>
                  <a:lnTo>
                    <a:pt x="1789429" y="3175"/>
                  </a:lnTo>
                  <a:close/>
                </a:path>
                <a:path w="2472690" h="3385820">
                  <a:moveTo>
                    <a:pt x="1762759" y="0"/>
                  </a:moveTo>
                  <a:lnTo>
                    <a:pt x="1739264" y="1269"/>
                  </a:lnTo>
                  <a:lnTo>
                    <a:pt x="1727834" y="3175"/>
                  </a:lnTo>
                  <a:lnTo>
                    <a:pt x="1715769" y="6350"/>
                  </a:lnTo>
                  <a:lnTo>
                    <a:pt x="1717039" y="9525"/>
                  </a:lnTo>
                  <a:lnTo>
                    <a:pt x="1728469" y="6984"/>
                  </a:lnTo>
                  <a:lnTo>
                    <a:pt x="1739900" y="5079"/>
                  </a:lnTo>
                  <a:lnTo>
                    <a:pt x="1751329" y="3809"/>
                  </a:lnTo>
                  <a:lnTo>
                    <a:pt x="1762759" y="3175"/>
                  </a:lnTo>
                  <a:lnTo>
                    <a:pt x="1789429" y="3175"/>
                  </a:lnTo>
                  <a:lnTo>
                    <a:pt x="176275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88634" y="2822574"/>
              <a:ext cx="3907154" cy="3089910"/>
            </a:xfrm>
            <a:custGeom>
              <a:avLst/>
              <a:gdLst/>
              <a:ahLst/>
              <a:cxnLst/>
              <a:rect l="l" t="t" r="r" b="b"/>
              <a:pathLst>
                <a:path w="3907154" h="3089910">
                  <a:moveTo>
                    <a:pt x="1819910" y="2701925"/>
                  </a:moveTo>
                  <a:lnTo>
                    <a:pt x="443864" y="3075940"/>
                  </a:lnTo>
                  <a:lnTo>
                    <a:pt x="447039" y="3089910"/>
                  </a:lnTo>
                  <a:lnTo>
                    <a:pt x="1823085" y="2715895"/>
                  </a:lnTo>
                  <a:lnTo>
                    <a:pt x="1819910" y="2701925"/>
                  </a:lnTo>
                  <a:close/>
                </a:path>
                <a:path w="3907154" h="3089910">
                  <a:moveTo>
                    <a:pt x="1775460" y="2488565"/>
                  </a:moveTo>
                  <a:lnTo>
                    <a:pt x="399414" y="2861945"/>
                  </a:lnTo>
                  <a:lnTo>
                    <a:pt x="402589" y="2876550"/>
                  </a:lnTo>
                  <a:lnTo>
                    <a:pt x="1778635" y="2502535"/>
                  </a:lnTo>
                  <a:lnTo>
                    <a:pt x="1775460" y="2488565"/>
                  </a:lnTo>
                  <a:close/>
                </a:path>
                <a:path w="3907154" h="3089910">
                  <a:moveTo>
                    <a:pt x="1731010" y="2274570"/>
                  </a:moveTo>
                  <a:lnTo>
                    <a:pt x="354964" y="2648585"/>
                  </a:lnTo>
                  <a:lnTo>
                    <a:pt x="358139" y="2663190"/>
                  </a:lnTo>
                  <a:lnTo>
                    <a:pt x="1734185" y="2289175"/>
                  </a:lnTo>
                  <a:lnTo>
                    <a:pt x="1731010" y="2274570"/>
                  </a:lnTo>
                  <a:close/>
                </a:path>
                <a:path w="3907154" h="3089910">
                  <a:moveTo>
                    <a:pt x="1686560" y="2061210"/>
                  </a:moveTo>
                  <a:lnTo>
                    <a:pt x="310514" y="2435225"/>
                  </a:lnTo>
                  <a:lnTo>
                    <a:pt x="313689" y="2449195"/>
                  </a:lnTo>
                  <a:lnTo>
                    <a:pt x="1689735" y="2075180"/>
                  </a:lnTo>
                  <a:lnTo>
                    <a:pt x="1686560" y="2061210"/>
                  </a:lnTo>
                  <a:close/>
                </a:path>
                <a:path w="3907154" h="3089910">
                  <a:moveTo>
                    <a:pt x="1642110" y="1847850"/>
                  </a:moveTo>
                  <a:lnTo>
                    <a:pt x="266064" y="2221230"/>
                  </a:lnTo>
                  <a:lnTo>
                    <a:pt x="269239" y="2235835"/>
                  </a:lnTo>
                  <a:lnTo>
                    <a:pt x="1645285" y="1861820"/>
                  </a:lnTo>
                  <a:lnTo>
                    <a:pt x="1642110" y="1847850"/>
                  </a:lnTo>
                  <a:close/>
                </a:path>
                <a:path w="3907154" h="3089910">
                  <a:moveTo>
                    <a:pt x="1598294" y="1633855"/>
                  </a:moveTo>
                  <a:lnTo>
                    <a:pt x="221614" y="2007870"/>
                  </a:lnTo>
                  <a:lnTo>
                    <a:pt x="224789" y="2021839"/>
                  </a:lnTo>
                  <a:lnTo>
                    <a:pt x="1600835" y="1648460"/>
                  </a:lnTo>
                  <a:lnTo>
                    <a:pt x="1598294" y="1633855"/>
                  </a:lnTo>
                  <a:close/>
                </a:path>
                <a:path w="3907154" h="3089910">
                  <a:moveTo>
                    <a:pt x="1553844" y="1420495"/>
                  </a:moveTo>
                  <a:lnTo>
                    <a:pt x="177164" y="1794510"/>
                  </a:lnTo>
                  <a:lnTo>
                    <a:pt x="180339" y="1808480"/>
                  </a:lnTo>
                  <a:lnTo>
                    <a:pt x="1556385" y="1434464"/>
                  </a:lnTo>
                  <a:lnTo>
                    <a:pt x="1553844" y="1420495"/>
                  </a:lnTo>
                  <a:close/>
                </a:path>
                <a:path w="3907154" h="3089910">
                  <a:moveTo>
                    <a:pt x="1509394" y="1206500"/>
                  </a:moveTo>
                  <a:lnTo>
                    <a:pt x="133350" y="1580514"/>
                  </a:lnTo>
                  <a:lnTo>
                    <a:pt x="135889" y="1595120"/>
                  </a:lnTo>
                  <a:lnTo>
                    <a:pt x="1511935" y="1221104"/>
                  </a:lnTo>
                  <a:lnTo>
                    <a:pt x="1509394" y="1206500"/>
                  </a:lnTo>
                  <a:close/>
                </a:path>
                <a:path w="3907154" h="3089910">
                  <a:moveTo>
                    <a:pt x="1464944" y="993139"/>
                  </a:moveTo>
                  <a:lnTo>
                    <a:pt x="88900" y="1367154"/>
                  </a:lnTo>
                  <a:lnTo>
                    <a:pt x="91439" y="1381125"/>
                  </a:lnTo>
                  <a:lnTo>
                    <a:pt x="1467485" y="1007745"/>
                  </a:lnTo>
                  <a:lnTo>
                    <a:pt x="1464944" y="993139"/>
                  </a:lnTo>
                  <a:close/>
                </a:path>
                <a:path w="3907154" h="3089910">
                  <a:moveTo>
                    <a:pt x="1420494" y="779779"/>
                  </a:moveTo>
                  <a:lnTo>
                    <a:pt x="44450" y="1153795"/>
                  </a:lnTo>
                  <a:lnTo>
                    <a:pt x="46989" y="1167764"/>
                  </a:lnTo>
                  <a:lnTo>
                    <a:pt x="1423035" y="793750"/>
                  </a:lnTo>
                  <a:lnTo>
                    <a:pt x="1420494" y="779779"/>
                  </a:lnTo>
                  <a:close/>
                </a:path>
                <a:path w="3907154" h="3089910">
                  <a:moveTo>
                    <a:pt x="1376044" y="565785"/>
                  </a:moveTo>
                  <a:lnTo>
                    <a:pt x="0" y="939800"/>
                  </a:lnTo>
                  <a:lnTo>
                    <a:pt x="2539" y="954404"/>
                  </a:lnTo>
                  <a:lnTo>
                    <a:pt x="1378585" y="580389"/>
                  </a:lnTo>
                  <a:lnTo>
                    <a:pt x="1376044" y="565785"/>
                  </a:lnTo>
                  <a:close/>
                </a:path>
                <a:path w="3907154" h="3089910">
                  <a:moveTo>
                    <a:pt x="3903980" y="2135505"/>
                  </a:moveTo>
                  <a:lnTo>
                    <a:pt x="2527935" y="2509520"/>
                  </a:lnTo>
                  <a:lnTo>
                    <a:pt x="2531110" y="2524125"/>
                  </a:lnTo>
                  <a:lnTo>
                    <a:pt x="3907155" y="2150110"/>
                  </a:lnTo>
                  <a:lnTo>
                    <a:pt x="3903980" y="2135505"/>
                  </a:lnTo>
                  <a:close/>
                </a:path>
                <a:path w="3907154" h="3089910">
                  <a:moveTo>
                    <a:pt x="3859530" y="1922145"/>
                  </a:moveTo>
                  <a:lnTo>
                    <a:pt x="2483485" y="2296160"/>
                  </a:lnTo>
                  <a:lnTo>
                    <a:pt x="2486660" y="2310130"/>
                  </a:lnTo>
                  <a:lnTo>
                    <a:pt x="3862705" y="1936114"/>
                  </a:lnTo>
                  <a:lnTo>
                    <a:pt x="3859530" y="1922145"/>
                  </a:lnTo>
                  <a:close/>
                </a:path>
                <a:path w="3907154" h="3089910">
                  <a:moveTo>
                    <a:pt x="3815080" y="1708785"/>
                  </a:moveTo>
                  <a:lnTo>
                    <a:pt x="2439035" y="2082164"/>
                  </a:lnTo>
                  <a:lnTo>
                    <a:pt x="2442210" y="2096770"/>
                  </a:lnTo>
                  <a:lnTo>
                    <a:pt x="3818255" y="1722755"/>
                  </a:lnTo>
                  <a:lnTo>
                    <a:pt x="3815080" y="1708785"/>
                  </a:lnTo>
                  <a:close/>
                </a:path>
                <a:path w="3907154" h="3089910">
                  <a:moveTo>
                    <a:pt x="3770630" y="1494789"/>
                  </a:moveTo>
                  <a:lnTo>
                    <a:pt x="2394585" y="1868805"/>
                  </a:lnTo>
                  <a:lnTo>
                    <a:pt x="2397760" y="1882775"/>
                  </a:lnTo>
                  <a:lnTo>
                    <a:pt x="3773805" y="1509395"/>
                  </a:lnTo>
                  <a:lnTo>
                    <a:pt x="3770630" y="1494789"/>
                  </a:lnTo>
                  <a:close/>
                </a:path>
                <a:path w="3907154" h="3089910">
                  <a:moveTo>
                    <a:pt x="3726180" y="1281429"/>
                  </a:moveTo>
                  <a:lnTo>
                    <a:pt x="2350135" y="1655445"/>
                  </a:lnTo>
                  <a:lnTo>
                    <a:pt x="2353310" y="1669414"/>
                  </a:lnTo>
                  <a:lnTo>
                    <a:pt x="3729355" y="1295400"/>
                  </a:lnTo>
                  <a:lnTo>
                    <a:pt x="3726180" y="1281429"/>
                  </a:lnTo>
                  <a:close/>
                </a:path>
                <a:path w="3907154" h="3089910">
                  <a:moveTo>
                    <a:pt x="3681730" y="1068070"/>
                  </a:moveTo>
                  <a:lnTo>
                    <a:pt x="2305685" y="1441450"/>
                  </a:lnTo>
                  <a:lnTo>
                    <a:pt x="2308860" y="1456054"/>
                  </a:lnTo>
                  <a:lnTo>
                    <a:pt x="3684905" y="1082039"/>
                  </a:lnTo>
                  <a:lnTo>
                    <a:pt x="3681730" y="1068070"/>
                  </a:lnTo>
                  <a:close/>
                </a:path>
                <a:path w="3907154" h="3089910">
                  <a:moveTo>
                    <a:pt x="3637915" y="854075"/>
                  </a:moveTo>
                  <a:lnTo>
                    <a:pt x="2261235" y="1228089"/>
                  </a:lnTo>
                  <a:lnTo>
                    <a:pt x="2264410" y="1242060"/>
                  </a:lnTo>
                  <a:lnTo>
                    <a:pt x="3640455" y="868679"/>
                  </a:lnTo>
                  <a:lnTo>
                    <a:pt x="3637915" y="854075"/>
                  </a:lnTo>
                  <a:close/>
                </a:path>
                <a:path w="3907154" h="3089910">
                  <a:moveTo>
                    <a:pt x="3593465" y="640714"/>
                  </a:moveTo>
                  <a:lnTo>
                    <a:pt x="2216785" y="1014729"/>
                  </a:lnTo>
                  <a:lnTo>
                    <a:pt x="2219960" y="1028700"/>
                  </a:lnTo>
                  <a:lnTo>
                    <a:pt x="3596005" y="654685"/>
                  </a:lnTo>
                  <a:lnTo>
                    <a:pt x="3593465" y="640714"/>
                  </a:lnTo>
                  <a:close/>
                </a:path>
                <a:path w="3907154" h="3089910">
                  <a:moveTo>
                    <a:pt x="3549015" y="426720"/>
                  </a:moveTo>
                  <a:lnTo>
                    <a:pt x="2172969" y="800735"/>
                  </a:lnTo>
                  <a:lnTo>
                    <a:pt x="2175510" y="815339"/>
                  </a:lnTo>
                  <a:lnTo>
                    <a:pt x="3551555" y="441325"/>
                  </a:lnTo>
                  <a:lnTo>
                    <a:pt x="3549015" y="426720"/>
                  </a:lnTo>
                  <a:close/>
                </a:path>
                <a:path w="3907154" h="3089910">
                  <a:moveTo>
                    <a:pt x="3504565" y="213360"/>
                  </a:moveTo>
                  <a:lnTo>
                    <a:pt x="2128519" y="587375"/>
                  </a:lnTo>
                  <a:lnTo>
                    <a:pt x="2131060" y="601345"/>
                  </a:lnTo>
                  <a:lnTo>
                    <a:pt x="3507105" y="227964"/>
                  </a:lnTo>
                  <a:lnTo>
                    <a:pt x="3504565" y="213360"/>
                  </a:lnTo>
                  <a:close/>
                </a:path>
                <a:path w="3907154" h="3089910">
                  <a:moveTo>
                    <a:pt x="3460115" y="0"/>
                  </a:moveTo>
                  <a:lnTo>
                    <a:pt x="2084069" y="374014"/>
                  </a:lnTo>
                  <a:lnTo>
                    <a:pt x="2086610" y="387985"/>
                  </a:lnTo>
                  <a:lnTo>
                    <a:pt x="3462655" y="13970"/>
                  </a:lnTo>
                  <a:lnTo>
                    <a:pt x="346011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873614" y="4302124"/>
              <a:ext cx="129540" cy="27876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705850" y="4392929"/>
              <a:ext cx="1194435" cy="1395095"/>
            </a:xfrm>
            <a:custGeom>
              <a:avLst/>
              <a:gdLst/>
              <a:ahLst/>
              <a:cxnLst/>
              <a:rect l="l" t="t" r="r" b="b"/>
              <a:pathLst>
                <a:path w="1194434" h="1395095">
                  <a:moveTo>
                    <a:pt x="395604" y="1218564"/>
                  </a:moveTo>
                  <a:lnTo>
                    <a:pt x="73025" y="1306194"/>
                  </a:lnTo>
                  <a:lnTo>
                    <a:pt x="0" y="1395094"/>
                  </a:lnTo>
                  <a:lnTo>
                    <a:pt x="325120" y="1306194"/>
                  </a:lnTo>
                  <a:lnTo>
                    <a:pt x="395604" y="1218564"/>
                  </a:lnTo>
                  <a:close/>
                </a:path>
                <a:path w="1194434" h="1395095">
                  <a:moveTo>
                    <a:pt x="1151254" y="0"/>
                  </a:moveTo>
                  <a:lnTo>
                    <a:pt x="1113790" y="45084"/>
                  </a:lnTo>
                  <a:lnTo>
                    <a:pt x="1157604" y="256539"/>
                  </a:lnTo>
                  <a:lnTo>
                    <a:pt x="1194434" y="209549"/>
                  </a:lnTo>
                  <a:lnTo>
                    <a:pt x="1151254" y="0"/>
                  </a:lnTo>
                  <a:close/>
                </a:path>
              </a:pathLst>
            </a:custGeom>
            <a:solidFill>
              <a:srgbClr val="1F3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682989" y="4372609"/>
              <a:ext cx="1233170" cy="1442720"/>
            </a:xfrm>
            <a:custGeom>
              <a:avLst/>
              <a:gdLst/>
              <a:ahLst/>
              <a:cxnLst/>
              <a:rect l="l" t="t" r="r" b="b"/>
              <a:pathLst>
                <a:path w="1233170" h="1442720">
                  <a:moveTo>
                    <a:pt x="347344" y="1326514"/>
                  </a:moveTo>
                  <a:lnTo>
                    <a:pt x="22225" y="1415414"/>
                  </a:lnTo>
                  <a:lnTo>
                    <a:pt x="0" y="1442720"/>
                  </a:lnTo>
                  <a:lnTo>
                    <a:pt x="325119" y="1353820"/>
                  </a:lnTo>
                  <a:lnTo>
                    <a:pt x="347344" y="1326514"/>
                  </a:lnTo>
                  <a:close/>
                </a:path>
                <a:path w="1233170" h="1442720">
                  <a:moveTo>
                    <a:pt x="1189989" y="0"/>
                  </a:moveTo>
                  <a:lnTo>
                    <a:pt x="1173479" y="20319"/>
                  </a:lnTo>
                  <a:lnTo>
                    <a:pt x="1216659" y="229869"/>
                  </a:lnTo>
                  <a:lnTo>
                    <a:pt x="1233169" y="208279"/>
                  </a:lnTo>
                  <a:lnTo>
                    <a:pt x="1189989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78875" y="4438014"/>
              <a:ext cx="1084580" cy="1261110"/>
            </a:xfrm>
            <a:custGeom>
              <a:avLst/>
              <a:gdLst/>
              <a:ahLst/>
              <a:cxnLst/>
              <a:rect l="l" t="t" r="r" b="b"/>
              <a:pathLst>
                <a:path w="1084579" h="1261110">
                  <a:moveTo>
                    <a:pt x="447040" y="1018540"/>
                  </a:moveTo>
                  <a:lnTo>
                    <a:pt x="128904" y="1104900"/>
                  </a:lnTo>
                  <a:lnTo>
                    <a:pt x="0" y="1261110"/>
                  </a:lnTo>
                  <a:lnTo>
                    <a:pt x="322579" y="1173480"/>
                  </a:lnTo>
                  <a:lnTo>
                    <a:pt x="447040" y="1018540"/>
                  </a:lnTo>
                  <a:close/>
                </a:path>
                <a:path w="1084579" h="1261110">
                  <a:moveTo>
                    <a:pt x="1040765" y="0"/>
                  </a:moveTo>
                  <a:lnTo>
                    <a:pt x="916940" y="150495"/>
                  </a:lnTo>
                  <a:lnTo>
                    <a:pt x="962025" y="368300"/>
                  </a:lnTo>
                  <a:lnTo>
                    <a:pt x="1084579" y="211455"/>
                  </a:lnTo>
                  <a:lnTo>
                    <a:pt x="1040765" y="0"/>
                  </a:lnTo>
                  <a:close/>
                </a:path>
              </a:pathLst>
            </a:custGeom>
            <a:solidFill>
              <a:srgbClr val="2E4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911589" y="4591684"/>
              <a:ext cx="826769" cy="946785"/>
            </a:xfrm>
            <a:custGeom>
              <a:avLst/>
              <a:gdLst/>
              <a:ahLst/>
              <a:cxnLst/>
              <a:rect l="l" t="t" r="r" b="b"/>
              <a:pathLst>
                <a:path w="826770" h="946785">
                  <a:moveTo>
                    <a:pt x="781050" y="0"/>
                  </a:moveTo>
                  <a:lnTo>
                    <a:pt x="448309" y="403225"/>
                  </a:lnTo>
                  <a:lnTo>
                    <a:pt x="581659" y="367029"/>
                  </a:lnTo>
                  <a:lnTo>
                    <a:pt x="584834" y="381634"/>
                  </a:lnTo>
                  <a:lnTo>
                    <a:pt x="432434" y="422909"/>
                  </a:lnTo>
                  <a:lnTo>
                    <a:pt x="0" y="946784"/>
                  </a:lnTo>
                  <a:lnTo>
                    <a:pt x="318134" y="860425"/>
                  </a:lnTo>
                  <a:lnTo>
                    <a:pt x="516889" y="610869"/>
                  </a:lnTo>
                  <a:lnTo>
                    <a:pt x="826769" y="218439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07779" y="4588509"/>
              <a:ext cx="832485" cy="954405"/>
            </a:xfrm>
            <a:custGeom>
              <a:avLst/>
              <a:gdLst/>
              <a:ahLst/>
              <a:cxnLst/>
              <a:rect l="l" t="t" r="r" b="b"/>
              <a:pathLst>
                <a:path w="832484" h="954404">
                  <a:moveTo>
                    <a:pt x="321310" y="863600"/>
                  </a:moveTo>
                  <a:lnTo>
                    <a:pt x="3175" y="949959"/>
                  </a:lnTo>
                  <a:lnTo>
                    <a:pt x="0" y="954404"/>
                  </a:lnTo>
                  <a:lnTo>
                    <a:pt x="317500" y="868044"/>
                  </a:lnTo>
                  <a:lnTo>
                    <a:pt x="321310" y="863600"/>
                  </a:lnTo>
                  <a:close/>
                </a:path>
                <a:path w="832484" h="954404">
                  <a:moveTo>
                    <a:pt x="787400" y="0"/>
                  </a:moveTo>
                  <a:lnTo>
                    <a:pt x="784225" y="3175"/>
                  </a:lnTo>
                  <a:lnTo>
                    <a:pt x="829945" y="221614"/>
                  </a:lnTo>
                  <a:lnTo>
                    <a:pt x="832485" y="217804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344025" y="4958714"/>
              <a:ext cx="152400" cy="55880"/>
            </a:xfrm>
            <a:custGeom>
              <a:avLst/>
              <a:gdLst/>
              <a:ahLst/>
              <a:cxnLst/>
              <a:rect l="l" t="t" r="r" b="b"/>
              <a:pathLst>
                <a:path w="152400" h="55879">
                  <a:moveTo>
                    <a:pt x="149225" y="0"/>
                  </a:moveTo>
                  <a:lnTo>
                    <a:pt x="15875" y="36195"/>
                  </a:lnTo>
                  <a:lnTo>
                    <a:pt x="0" y="55880"/>
                  </a:lnTo>
                  <a:lnTo>
                    <a:pt x="152400" y="14605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39150" y="4248149"/>
              <a:ext cx="1579880" cy="1938655"/>
            </a:xfrm>
            <a:custGeom>
              <a:avLst/>
              <a:gdLst/>
              <a:ahLst/>
              <a:cxnLst/>
              <a:rect l="l" t="t" r="r" b="b"/>
              <a:pathLst>
                <a:path w="1579879" h="1938654">
                  <a:moveTo>
                    <a:pt x="1491615" y="0"/>
                  </a:moveTo>
                  <a:lnTo>
                    <a:pt x="1437640" y="28575"/>
                  </a:lnTo>
                  <a:lnTo>
                    <a:pt x="109220" y="1618614"/>
                  </a:lnTo>
                  <a:lnTo>
                    <a:pt x="83184" y="1660525"/>
                  </a:lnTo>
                  <a:lnTo>
                    <a:pt x="54609" y="1755139"/>
                  </a:lnTo>
                  <a:lnTo>
                    <a:pt x="35559" y="1816100"/>
                  </a:lnTo>
                  <a:lnTo>
                    <a:pt x="15875" y="1877695"/>
                  </a:lnTo>
                  <a:lnTo>
                    <a:pt x="0" y="1926589"/>
                  </a:lnTo>
                  <a:lnTo>
                    <a:pt x="0" y="1932305"/>
                  </a:lnTo>
                  <a:lnTo>
                    <a:pt x="3175" y="1936114"/>
                  </a:lnTo>
                  <a:lnTo>
                    <a:pt x="7620" y="1938655"/>
                  </a:lnTo>
                  <a:lnTo>
                    <a:pt x="13334" y="1937385"/>
                  </a:lnTo>
                  <a:lnTo>
                    <a:pt x="57784" y="1911350"/>
                  </a:lnTo>
                  <a:lnTo>
                    <a:pt x="113665" y="1878964"/>
                  </a:lnTo>
                  <a:lnTo>
                    <a:pt x="168909" y="1847850"/>
                  </a:lnTo>
                  <a:lnTo>
                    <a:pt x="234315" y="1812925"/>
                  </a:lnTo>
                  <a:lnTo>
                    <a:pt x="255270" y="1799589"/>
                  </a:lnTo>
                  <a:lnTo>
                    <a:pt x="290829" y="1765300"/>
                  </a:lnTo>
                  <a:lnTo>
                    <a:pt x="1563370" y="130175"/>
                  </a:lnTo>
                  <a:lnTo>
                    <a:pt x="1579879" y="71755"/>
                  </a:lnTo>
                  <a:lnTo>
                    <a:pt x="1570990" y="41910"/>
                  </a:lnTo>
                  <a:lnTo>
                    <a:pt x="1550670" y="17779"/>
                  </a:lnTo>
                  <a:lnTo>
                    <a:pt x="1522095" y="3175"/>
                  </a:lnTo>
                  <a:lnTo>
                    <a:pt x="1491615" y="0"/>
                  </a:lnTo>
                  <a:close/>
                </a:path>
              </a:pathLst>
            </a:custGeom>
            <a:solidFill>
              <a:srgbClr val="F5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31529" y="4246879"/>
              <a:ext cx="1588770" cy="1946910"/>
            </a:xfrm>
            <a:custGeom>
              <a:avLst/>
              <a:gdLst/>
              <a:ahLst/>
              <a:cxnLst/>
              <a:rect l="l" t="t" r="r" b="b"/>
              <a:pathLst>
                <a:path w="1588770" h="1946910">
                  <a:moveTo>
                    <a:pt x="1503045" y="0"/>
                  </a:moveTo>
                  <a:lnTo>
                    <a:pt x="1449704" y="23495"/>
                  </a:lnTo>
                  <a:lnTo>
                    <a:pt x="110490" y="1616710"/>
                  </a:lnTo>
                  <a:lnTo>
                    <a:pt x="83820" y="1660525"/>
                  </a:lnTo>
                  <a:lnTo>
                    <a:pt x="57785" y="1746885"/>
                  </a:lnTo>
                  <a:lnTo>
                    <a:pt x="45720" y="1784350"/>
                  </a:lnTo>
                  <a:lnTo>
                    <a:pt x="34290" y="1822450"/>
                  </a:lnTo>
                  <a:lnTo>
                    <a:pt x="21590" y="1859915"/>
                  </a:lnTo>
                  <a:lnTo>
                    <a:pt x="17779" y="1871980"/>
                  </a:lnTo>
                  <a:lnTo>
                    <a:pt x="6985" y="1904365"/>
                  </a:lnTo>
                  <a:lnTo>
                    <a:pt x="3175" y="1916430"/>
                  </a:lnTo>
                  <a:lnTo>
                    <a:pt x="635" y="1923415"/>
                  </a:lnTo>
                  <a:lnTo>
                    <a:pt x="0" y="1933575"/>
                  </a:lnTo>
                  <a:lnTo>
                    <a:pt x="5079" y="1942465"/>
                  </a:lnTo>
                  <a:lnTo>
                    <a:pt x="13335" y="1946910"/>
                  </a:lnTo>
                  <a:lnTo>
                    <a:pt x="23495" y="1945640"/>
                  </a:lnTo>
                  <a:lnTo>
                    <a:pt x="50165" y="1931035"/>
                  </a:lnTo>
                  <a:lnTo>
                    <a:pt x="17145" y="1931035"/>
                  </a:lnTo>
                  <a:lnTo>
                    <a:pt x="15875" y="1929765"/>
                  </a:lnTo>
                  <a:lnTo>
                    <a:pt x="36829" y="1864995"/>
                  </a:lnTo>
                  <a:lnTo>
                    <a:pt x="60960" y="1788795"/>
                  </a:lnTo>
                  <a:lnTo>
                    <a:pt x="72390" y="1750695"/>
                  </a:lnTo>
                  <a:lnTo>
                    <a:pt x="82550" y="1712595"/>
                  </a:lnTo>
                  <a:lnTo>
                    <a:pt x="88900" y="1689100"/>
                  </a:lnTo>
                  <a:lnTo>
                    <a:pt x="107950" y="1645285"/>
                  </a:lnTo>
                  <a:lnTo>
                    <a:pt x="1424940" y="55880"/>
                  </a:lnTo>
                  <a:lnTo>
                    <a:pt x="1450975" y="25400"/>
                  </a:lnTo>
                  <a:lnTo>
                    <a:pt x="1503679" y="1905"/>
                  </a:lnTo>
                  <a:lnTo>
                    <a:pt x="1520190" y="1905"/>
                  </a:lnTo>
                  <a:lnTo>
                    <a:pt x="1503045" y="0"/>
                  </a:lnTo>
                  <a:close/>
                </a:path>
                <a:path w="1588770" h="1946910">
                  <a:moveTo>
                    <a:pt x="1520190" y="1905"/>
                  </a:moveTo>
                  <a:lnTo>
                    <a:pt x="1503679" y="1905"/>
                  </a:lnTo>
                  <a:lnTo>
                    <a:pt x="1532254" y="5080"/>
                  </a:lnTo>
                  <a:lnTo>
                    <a:pt x="1558290" y="19050"/>
                  </a:lnTo>
                  <a:lnTo>
                    <a:pt x="1576704" y="41275"/>
                  </a:lnTo>
                  <a:lnTo>
                    <a:pt x="1586229" y="68580"/>
                  </a:lnTo>
                  <a:lnTo>
                    <a:pt x="1585705" y="92710"/>
                  </a:lnTo>
                  <a:lnTo>
                    <a:pt x="1585595" y="97790"/>
                  </a:lnTo>
                  <a:lnTo>
                    <a:pt x="1574165" y="124460"/>
                  </a:lnTo>
                  <a:lnTo>
                    <a:pt x="1568450" y="132715"/>
                  </a:lnTo>
                  <a:lnTo>
                    <a:pt x="1562735" y="140335"/>
                  </a:lnTo>
                  <a:lnTo>
                    <a:pt x="1556385" y="147955"/>
                  </a:lnTo>
                  <a:lnTo>
                    <a:pt x="1550035" y="156210"/>
                  </a:lnTo>
                  <a:lnTo>
                    <a:pt x="787400" y="1122045"/>
                  </a:lnTo>
                  <a:lnTo>
                    <a:pt x="386715" y="1637665"/>
                  </a:lnTo>
                  <a:lnTo>
                    <a:pt x="297179" y="1753870"/>
                  </a:lnTo>
                  <a:lnTo>
                    <a:pt x="290829" y="1761490"/>
                  </a:lnTo>
                  <a:lnTo>
                    <a:pt x="248285" y="1799590"/>
                  </a:lnTo>
                  <a:lnTo>
                    <a:pt x="213995" y="1819275"/>
                  </a:lnTo>
                  <a:lnTo>
                    <a:pt x="179070" y="1837055"/>
                  </a:lnTo>
                  <a:lnTo>
                    <a:pt x="144779" y="1856105"/>
                  </a:lnTo>
                  <a:lnTo>
                    <a:pt x="17145" y="1931035"/>
                  </a:lnTo>
                  <a:lnTo>
                    <a:pt x="50165" y="1931035"/>
                  </a:lnTo>
                  <a:lnTo>
                    <a:pt x="153035" y="1871345"/>
                  </a:lnTo>
                  <a:lnTo>
                    <a:pt x="187960" y="1852295"/>
                  </a:lnTo>
                  <a:lnTo>
                    <a:pt x="240665" y="1824990"/>
                  </a:lnTo>
                  <a:lnTo>
                    <a:pt x="275590" y="1802765"/>
                  </a:lnTo>
                  <a:lnTo>
                    <a:pt x="304800" y="1773555"/>
                  </a:lnTo>
                  <a:lnTo>
                    <a:pt x="311785" y="1765300"/>
                  </a:lnTo>
                  <a:lnTo>
                    <a:pt x="803910" y="1134745"/>
                  </a:lnTo>
                  <a:lnTo>
                    <a:pt x="1565275" y="142240"/>
                  </a:lnTo>
                  <a:lnTo>
                    <a:pt x="1588770" y="98425"/>
                  </a:lnTo>
                  <a:lnTo>
                    <a:pt x="1588770" y="68580"/>
                  </a:lnTo>
                  <a:lnTo>
                    <a:pt x="1579245" y="40640"/>
                  </a:lnTo>
                  <a:lnTo>
                    <a:pt x="1559560" y="17780"/>
                  </a:lnTo>
                  <a:lnTo>
                    <a:pt x="1532890" y="3175"/>
                  </a:lnTo>
                  <a:lnTo>
                    <a:pt x="1520190" y="190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034779" y="4692014"/>
              <a:ext cx="553085" cy="646430"/>
            </a:xfrm>
            <a:custGeom>
              <a:avLst/>
              <a:gdLst/>
              <a:ahLst/>
              <a:cxnLst/>
              <a:rect l="l" t="t" r="r" b="b"/>
              <a:pathLst>
                <a:path w="553084" h="646429">
                  <a:moveTo>
                    <a:pt x="488315" y="57150"/>
                  </a:moveTo>
                  <a:lnTo>
                    <a:pt x="481329" y="57785"/>
                  </a:lnTo>
                  <a:lnTo>
                    <a:pt x="0" y="631190"/>
                  </a:lnTo>
                  <a:lnTo>
                    <a:pt x="635" y="638175"/>
                  </a:lnTo>
                  <a:lnTo>
                    <a:pt x="5079" y="642620"/>
                  </a:lnTo>
                  <a:lnTo>
                    <a:pt x="10160" y="646430"/>
                  </a:lnTo>
                  <a:lnTo>
                    <a:pt x="17779" y="645795"/>
                  </a:lnTo>
                  <a:lnTo>
                    <a:pt x="499110" y="72390"/>
                  </a:lnTo>
                  <a:lnTo>
                    <a:pt x="498475" y="65405"/>
                  </a:lnTo>
                  <a:lnTo>
                    <a:pt x="488315" y="57150"/>
                  </a:lnTo>
                  <a:close/>
                </a:path>
                <a:path w="553084" h="646429">
                  <a:moveTo>
                    <a:pt x="545465" y="0"/>
                  </a:moveTo>
                  <a:lnTo>
                    <a:pt x="527050" y="0"/>
                  </a:lnTo>
                  <a:lnTo>
                    <a:pt x="519429" y="7620"/>
                  </a:lnTo>
                  <a:lnTo>
                    <a:pt x="519429" y="26035"/>
                  </a:lnTo>
                  <a:lnTo>
                    <a:pt x="527050" y="33655"/>
                  </a:lnTo>
                  <a:lnTo>
                    <a:pt x="545465" y="33655"/>
                  </a:lnTo>
                  <a:lnTo>
                    <a:pt x="553085" y="26035"/>
                  </a:lnTo>
                  <a:lnTo>
                    <a:pt x="553085" y="7620"/>
                  </a:lnTo>
                  <a:lnTo>
                    <a:pt x="545465" y="0"/>
                  </a:lnTo>
                  <a:close/>
                </a:path>
              </a:pathLst>
            </a:custGeom>
            <a:solidFill>
              <a:srgbClr val="F0E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68994" y="4267834"/>
              <a:ext cx="1520190" cy="1878964"/>
            </a:xfrm>
            <a:custGeom>
              <a:avLst/>
              <a:gdLst/>
              <a:ahLst/>
              <a:cxnLst/>
              <a:rect l="l" t="t" r="r" b="b"/>
              <a:pathLst>
                <a:path w="1520190" h="1878964">
                  <a:moveTo>
                    <a:pt x="1464945" y="0"/>
                  </a:moveTo>
                  <a:lnTo>
                    <a:pt x="1480820" y="23494"/>
                  </a:lnTo>
                  <a:lnTo>
                    <a:pt x="1486534" y="50164"/>
                  </a:lnTo>
                  <a:lnTo>
                    <a:pt x="1483359" y="77469"/>
                  </a:lnTo>
                  <a:lnTo>
                    <a:pt x="222250" y="1706879"/>
                  </a:lnTo>
                  <a:lnTo>
                    <a:pt x="186689" y="1740535"/>
                  </a:lnTo>
                  <a:lnTo>
                    <a:pt x="144779" y="1765300"/>
                  </a:lnTo>
                  <a:lnTo>
                    <a:pt x="94614" y="1791335"/>
                  </a:lnTo>
                  <a:lnTo>
                    <a:pt x="34925" y="1824354"/>
                  </a:lnTo>
                  <a:lnTo>
                    <a:pt x="5714" y="1853564"/>
                  </a:lnTo>
                  <a:lnTo>
                    <a:pt x="0" y="1872614"/>
                  </a:lnTo>
                  <a:lnTo>
                    <a:pt x="2539" y="1877060"/>
                  </a:lnTo>
                  <a:lnTo>
                    <a:pt x="7620" y="1878964"/>
                  </a:lnTo>
                  <a:lnTo>
                    <a:pt x="13334" y="1877695"/>
                  </a:lnTo>
                  <a:lnTo>
                    <a:pt x="52070" y="1854835"/>
                  </a:lnTo>
                  <a:lnTo>
                    <a:pt x="96520" y="1830070"/>
                  </a:lnTo>
                  <a:lnTo>
                    <a:pt x="140970" y="1805939"/>
                  </a:lnTo>
                  <a:lnTo>
                    <a:pt x="200025" y="1774825"/>
                  </a:lnTo>
                  <a:lnTo>
                    <a:pt x="239395" y="1746250"/>
                  </a:lnTo>
                  <a:lnTo>
                    <a:pt x="1502409" y="126364"/>
                  </a:lnTo>
                  <a:lnTo>
                    <a:pt x="1520189" y="73025"/>
                  </a:lnTo>
                  <a:lnTo>
                    <a:pt x="1514475" y="45084"/>
                  </a:lnTo>
                  <a:lnTo>
                    <a:pt x="1499234" y="20954"/>
                  </a:lnTo>
                  <a:lnTo>
                    <a:pt x="1490979" y="13969"/>
                  </a:lnTo>
                  <a:lnTo>
                    <a:pt x="1482725" y="8254"/>
                  </a:lnTo>
                  <a:lnTo>
                    <a:pt x="1474470" y="3175"/>
                  </a:lnTo>
                  <a:lnTo>
                    <a:pt x="1464945" y="0"/>
                  </a:lnTo>
                  <a:close/>
                </a:path>
              </a:pathLst>
            </a:custGeom>
            <a:solidFill>
              <a:srgbClr val="D18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</a:path>
              </a:pathLst>
            </a:custGeom>
            <a:ln w="13627">
              <a:solidFill>
                <a:srgbClr val="1F41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28509" y="318833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0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5"/>
                  </a:lnTo>
                  <a:lnTo>
                    <a:pt x="351790" y="45085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7665" y="26669"/>
                  </a:lnTo>
                  <a:lnTo>
                    <a:pt x="367665" y="17144"/>
                  </a:lnTo>
                  <a:lnTo>
                    <a:pt x="363855" y="8889"/>
                  </a:lnTo>
                  <a:lnTo>
                    <a:pt x="358140" y="253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118349" y="318769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7504" y="0"/>
                  </a:moveTo>
                  <a:lnTo>
                    <a:pt x="121284" y="54610"/>
                  </a:lnTo>
                  <a:lnTo>
                    <a:pt x="22859" y="80010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4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4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3495" y="123825"/>
                  </a:lnTo>
                  <a:lnTo>
                    <a:pt x="19684" y="118110"/>
                  </a:lnTo>
                  <a:lnTo>
                    <a:pt x="19684" y="110489"/>
                  </a:lnTo>
                  <a:lnTo>
                    <a:pt x="22225" y="103504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4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09" y="1270"/>
                  </a:lnTo>
                  <a:lnTo>
                    <a:pt x="357504" y="0"/>
                  </a:lnTo>
                  <a:close/>
                </a:path>
                <a:path w="377825" h="146050">
                  <a:moveTo>
                    <a:pt x="361315" y="46354"/>
                  </a:moveTo>
                  <a:lnTo>
                    <a:pt x="311784" y="59689"/>
                  </a:lnTo>
                  <a:lnTo>
                    <a:pt x="64134" y="118110"/>
                  </a:lnTo>
                  <a:lnTo>
                    <a:pt x="33654" y="125729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29"/>
                  </a:lnTo>
                  <a:lnTo>
                    <a:pt x="312420" y="60325"/>
                  </a:lnTo>
                  <a:lnTo>
                    <a:pt x="361315" y="46354"/>
                  </a:lnTo>
                  <a:close/>
                </a:path>
                <a:path w="377825" h="146050">
                  <a:moveTo>
                    <a:pt x="359409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2225"/>
                  </a:lnTo>
                  <a:lnTo>
                    <a:pt x="373379" y="36829"/>
                  </a:lnTo>
                  <a:lnTo>
                    <a:pt x="361315" y="46354"/>
                  </a:lnTo>
                  <a:lnTo>
                    <a:pt x="374015" y="36829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59409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221219" y="363537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7475"/>
                  </a:lnTo>
                  <a:lnTo>
                    <a:pt x="3809" y="125729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2425" y="45720"/>
                  </a:lnTo>
                  <a:lnTo>
                    <a:pt x="359409" y="41910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4" y="17145"/>
                  </a:lnTo>
                  <a:lnTo>
                    <a:pt x="364489" y="8889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211694" y="3634739"/>
              <a:ext cx="377825" cy="145415"/>
            </a:xfrm>
            <a:custGeom>
              <a:avLst/>
              <a:gdLst/>
              <a:ahLst/>
              <a:cxnLst/>
              <a:rect l="l" t="t" r="r" b="b"/>
              <a:pathLst>
                <a:path w="377825" h="145414">
                  <a:moveTo>
                    <a:pt x="358139" y="0"/>
                  </a:moveTo>
                  <a:lnTo>
                    <a:pt x="349884" y="635"/>
                  </a:lnTo>
                  <a:lnTo>
                    <a:pt x="339089" y="3175"/>
                  </a:lnTo>
                  <a:lnTo>
                    <a:pt x="328295" y="6350"/>
                  </a:lnTo>
                  <a:lnTo>
                    <a:pt x="72389" y="66675"/>
                  </a:lnTo>
                  <a:lnTo>
                    <a:pt x="22859" y="80010"/>
                  </a:lnTo>
                  <a:lnTo>
                    <a:pt x="0" y="106045"/>
                  </a:lnTo>
                  <a:lnTo>
                    <a:pt x="0" y="117475"/>
                  </a:lnTo>
                  <a:lnTo>
                    <a:pt x="634" y="120014"/>
                  </a:lnTo>
                  <a:lnTo>
                    <a:pt x="5714" y="132080"/>
                  </a:lnTo>
                  <a:lnTo>
                    <a:pt x="15875" y="141605"/>
                  </a:lnTo>
                  <a:lnTo>
                    <a:pt x="29209" y="145414"/>
                  </a:lnTo>
                  <a:lnTo>
                    <a:pt x="34289" y="145414"/>
                  </a:lnTo>
                  <a:lnTo>
                    <a:pt x="40004" y="143510"/>
                  </a:lnTo>
                  <a:lnTo>
                    <a:pt x="44450" y="142239"/>
                  </a:lnTo>
                  <a:lnTo>
                    <a:pt x="68579" y="134620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4129" y="123189"/>
                  </a:lnTo>
                  <a:lnTo>
                    <a:pt x="20320" y="117475"/>
                  </a:lnTo>
                  <a:lnTo>
                    <a:pt x="19684" y="109855"/>
                  </a:lnTo>
                  <a:lnTo>
                    <a:pt x="22859" y="103505"/>
                  </a:lnTo>
                  <a:lnTo>
                    <a:pt x="28575" y="99695"/>
                  </a:lnTo>
                  <a:lnTo>
                    <a:pt x="126364" y="71755"/>
                  </a:lnTo>
                  <a:lnTo>
                    <a:pt x="321309" y="10795"/>
                  </a:lnTo>
                  <a:lnTo>
                    <a:pt x="349884" y="2539"/>
                  </a:lnTo>
                  <a:lnTo>
                    <a:pt x="353695" y="635"/>
                  </a:lnTo>
                  <a:lnTo>
                    <a:pt x="360045" y="635"/>
                  </a:lnTo>
                  <a:lnTo>
                    <a:pt x="358139" y="0"/>
                  </a:lnTo>
                  <a:close/>
                </a:path>
                <a:path w="377825" h="145414">
                  <a:moveTo>
                    <a:pt x="361950" y="46355"/>
                  </a:moveTo>
                  <a:lnTo>
                    <a:pt x="262889" y="71755"/>
                  </a:lnTo>
                  <a:lnTo>
                    <a:pt x="113664" y="106045"/>
                  </a:lnTo>
                  <a:lnTo>
                    <a:pt x="34289" y="125095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12420" y="59689"/>
                  </a:lnTo>
                  <a:lnTo>
                    <a:pt x="361950" y="46355"/>
                  </a:lnTo>
                  <a:close/>
                </a:path>
                <a:path w="377825" h="145414">
                  <a:moveTo>
                    <a:pt x="360045" y="635"/>
                  </a:moveTo>
                  <a:lnTo>
                    <a:pt x="358139" y="635"/>
                  </a:lnTo>
                  <a:lnTo>
                    <a:pt x="372109" y="7620"/>
                  </a:lnTo>
                  <a:lnTo>
                    <a:pt x="377189" y="21589"/>
                  </a:lnTo>
                  <a:lnTo>
                    <a:pt x="374014" y="36830"/>
                  </a:lnTo>
                  <a:lnTo>
                    <a:pt x="361950" y="46355"/>
                  </a:lnTo>
                  <a:lnTo>
                    <a:pt x="374650" y="36830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60045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313929" y="4083049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29"/>
                  </a:lnTo>
                  <a:lnTo>
                    <a:pt x="9525" y="132079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5125" y="35560"/>
                  </a:lnTo>
                  <a:lnTo>
                    <a:pt x="367665" y="26670"/>
                  </a:lnTo>
                  <a:lnTo>
                    <a:pt x="367665" y="17779"/>
                  </a:lnTo>
                  <a:lnTo>
                    <a:pt x="363854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304404" y="4082414"/>
              <a:ext cx="377190" cy="146050"/>
            </a:xfrm>
            <a:custGeom>
              <a:avLst/>
              <a:gdLst/>
              <a:ahLst/>
              <a:cxnLst/>
              <a:rect l="l" t="t" r="r" b="b"/>
              <a:pathLst>
                <a:path w="377190" h="146050">
                  <a:moveTo>
                    <a:pt x="357504" y="0"/>
                  </a:moveTo>
                  <a:lnTo>
                    <a:pt x="121285" y="54610"/>
                  </a:lnTo>
                  <a:lnTo>
                    <a:pt x="22860" y="80010"/>
                  </a:lnTo>
                  <a:lnTo>
                    <a:pt x="0" y="106680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5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5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3495" y="123825"/>
                  </a:lnTo>
                  <a:lnTo>
                    <a:pt x="19685" y="118110"/>
                  </a:lnTo>
                  <a:lnTo>
                    <a:pt x="19685" y="110489"/>
                  </a:lnTo>
                  <a:lnTo>
                    <a:pt x="22225" y="103505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10" y="1270"/>
                  </a:lnTo>
                  <a:lnTo>
                    <a:pt x="357504" y="0"/>
                  </a:lnTo>
                  <a:close/>
                </a:path>
                <a:path w="377190" h="146050">
                  <a:moveTo>
                    <a:pt x="361315" y="46355"/>
                  </a:moveTo>
                  <a:lnTo>
                    <a:pt x="311785" y="59689"/>
                  </a:lnTo>
                  <a:lnTo>
                    <a:pt x="64135" y="118110"/>
                  </a:lnTo>
                  <a:lnTo>
                    <a:pt x="33654" y="125730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61315" y="46355"/>
                  </a:lnTo>
                  <a:close/>
                </a:path>
                <a:path w="377190" h="146050">
                  <a:moveTo>
                    <a:pt x="377190" y="21589"/>
                  </a:moveTo>
                  <a:lnTo>
                    <a:pt x="373379" y="36830"/>
                  </a:lnTo>
                  <a:lnTo>
                    <a:pt x="361315" y="46355"/>
                  </a:lnTo>
                  <a:lnTo>
                    <a:pt x="374015" y="36830"/>
                  </a:lnTo>
                  <a:lnTo>
                    <a:pt x="377190" y="21589"/>
                  </a:lnTo>
                  <a:close/>
                </a:path>
                <a:path w="377190" h="146050">
                  <a:moveTo>
                    <a:pt x="359410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1589"/>
                  </a:lnTo>
                  <a:lnTo>
                    <a:pt x="372110" y="6985"/>
                  </a:lnTo>
                  <a:lnTo>
                    <a:pt x="359410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407274" y="453008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6840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1790" y="45720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97114" y="4530089"/>
              <a:ext cx="377190" cy="144780"/>
            </a:xfrm>
            <a:custGeom>
              <a:avLst/>
              <a:gdLst/>
              <a:ahLst/>
              <a:cxnLst/>
              <a:rect l="l" t="t" r="r" b="b"/>
              <a:pathLst>
                <a:path w="377190" h="144779">
                  <a:moveTo>
                    <a:pt x="352425" y="0"/>
                  </a:moveTo>
                  <a:lnTo>
                    <a:pt x="315594" y="9525"/>
                  </a:lnTo>
                  <a:lnTo>
                    <a:pt x="123189" y="53975"/>
                  </a:lnTo>
                  <a:lnTo>
                    <a:pt x="82550" y="64135"/>
                  </a:lnTo>
                  <a:lnTo>
                    <a:pt x="37464" y="76200"/>
                  </a:lnTo>
                  <a:lnTo>
                    <a:pt x="26669" y="78740"/>
                  </a:lnTo>
                  <a:lnTo>
                    <a:pt x="22225" y="80010"/>
                  </a:lnTo>
                  <a:lnTo>
                    <a:pt x="10794" y="86360"/>
                  </a:lnTo>
                  <a:lnTo>
                    <a:pt x="3809" y="95885"/>
                  </a:lnTo>
                  <a:lnTo>
                    <a:pt x="0" y="107950"/>
                  </a:lnTo>
                  <a:lnTo>
                    <a:pt x="0" y="120015"/>
                  </a:lnTo>
                  <a:lnTo>
                    <a:pt x="5079" y="131445"/>
                  </a:lnTo>
                  <a:lnTo>
                    <a:pt x="13969" y="140335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89" y="125730"/>
                  </a:lnTo>
                  <a:lnTo>
                    <a:pt x="24764" y="125730"/>
                  </a:lnTo>
                  <a:lnTo>
                    <a:pt x="20954" y="121285"/>
                  </a:lnTo>
                  <a:lnTo>
                    <a:pt x="20319" y="118745"/>
                  </a:lnTo>
                  <a:lnTo>
                    <a:pt x="19684" y="118745"/>
                  </a:lnTo>
                  <a:lnTo>
                    <a:pt x="19684" y="115570"/>
                  </a:lnTo>
                  <a:lnTo>
                    <a:pt x="32384" y="98425"/>
                  </a:lnTo>
                  <a:lnTo>
                    <a:pt x="34289" y="97790"/>
                  </a:lnTo>
                  <a:lnTo>
                    <a:pt x="84454" y="83820"/>
                  </a:lnTo>
                  <a:lnTo>
                    <a:pt x="148589" y="64770"/>
                  </a:lnTo>
                  <a:lnTo>
                    <a:pt x="291464" y="19685"/>
                  </a:lnTo>
                  <a:lnTo>
                    <a:pt x="346075" y="3810"/>
                  </a:lnTo>
                  <a:lnTo>
                    <a:pt x="352425" y="1270"/>
                  </a:lnTo>
                  <a:lnTo>
                    <a:pt x="356869" y="1270"/>
                  </a:lnTo>
                  <a:lnTo>
                    <a:pt x="352425" y="0"/>
                  </a:lnTo>
                  <a:close/>
                </a:path>
                <a:path w="377190" h="144779">
                  <a:moveTo>
                    <a:pt x="361314" y="46355"/>
                  </a:moveTo>
                  <a:lnTo>
                    <a:pt x="271144" y="69215"/>
                  </a:lnTo>
                  <a:lnTo>
                    <a:pt x="30479" y="125730"/>
                  </a:lnTo>
                  <a:lnTo>
                    <a:pt x="97789" y="125730"/>
                  </a:lnTo>
                  <a:lnTo>
                    <a:pt x="317500" y="58420"/>
                  </a:lnTo>
                  <a:lnTo>
                    <a:pt x="361314" y="46355"/>
                  </a:lnTo>
                  <a:close/>
                </a:path>
                <a:path w="377190" h="144779">
                  <a:moveTo>
                    <a:pt x="19684" y="115570"/>
                  </a:moveTo>
                  <a:lnTo>
                    <a:pt x="19684" y="118745"/>
                  </a:lnTo>
                  <a:lnTo>
                    <a:pt x="20319" y="118745"/>
                  </a:lnTo>
                  <a:lnTo>
                    <a:pt x="19684" y="115570"/>
                  </a:lnTo>
                  <a:close/>
                </a:path>
                <a:path w="377190" h="144779">
                  <a:moveTo>
                    <a:pt x="373379" y="36195"/>
                  </a:moveTo>
                  <a:lnTo>
                    <a:pt x="361314" y="46355"/>
                  </a:lnTo>
                  <a:lnTo>
                    <a:pt x="372744" y="38100"/>
                  </a:lnTo>
                  <a:lnTo>
                    <a:pt x="373379" y="36195"/>
                  </a:lnTo>
                  <a:close/>
                </a:path>
                <a:path w="377190" h="144779">
                  <a:moveTo>
                    <a:pt x="375919" y="29845"/>
                  </a:moveTo>
                  <a:lnTo>
                    <a:pt x="373379" y="36195"/>
                  </a:lnTo>
                  <a:lnTo>
                    <a:pt x="375284" y="34925"/>
                  </a:lnTo>
                  <a:lnTo>
                    <a:pt x="375919" y="29845"/>
                  </a:lnTo>
                  <a:close/>
                </a:path>
                <a:path w="377190" h="144779">
                  <a:moveTo>
                    <a:pt x="376554" y="22860"/>
                  </a:moveTo>
                  <a:lnTo>
                    <a:pt x="375919" y="29845"/>
                  </a:lnTo>
                  <a:lnTo>
                    <a:pt x="377189" y="25400"/>
                  </a:lnTo>
                  <a:lnTo>
                    <a:pt x="376554" y="22860"/>
                  </a:lnTo>
                  <a:close/>
                </a:path>
                <a:path w="377190" h="144779">
                  <a:moveTo>
                    <a:pt x="375284" y="15240"/>
                  </a:moveTo>
                  <a:lnTo>
                    <a:pt x="376554" y="22860"/>
                  </a:lnTo>
                  <a:lnTo>
                    <a:pt x="377189" y="18415"/>
                  </a:lnTo>
                  <a:lnTo>
                    <a:pt x="375284" y="15240"/>
                  </a:lnTo>
                  <a:close/>
                </a:path>
                <a:path w="377190" h="144779">
                  <a:moveTo>
                    <a:pt x="372744" y="10160"/>
                  </a:moveTo>
                  <a:lnTo>
                    <a:pt x="375284" y="15240"/>
                  </a:lnTo>
                  <a:lnTo>
                    <a:pt x="375284" y="12700"/>
                  </a:lnTo>
                  <a:lnTo>
                    <a:pt x="372744" y="10160"/>
                  </a:lnTo>
                  <a:close/>
                </a:path>
                <a:path w="377190" h="144779">
                  <a:moveTo>
                    <a:pt x="366394" y="3175"/>
                  </a:moveTo>
                  <a:lnTo>
                    <a:pt x="372744" y="10160"/>
                  </a:lnTo>
                  <a:lnTo>
                    <a:pt x="369569" y="3810"/>
                  </a:lnTo>
                  <a:lnTo>
                    <a:pt x="366394" y="3175"/>
                  </a:lnTo>
                  <a:close/>
                </a:path>
                <a:path w="377190" h="144779">
                  <a:moveTo>
                    <a:pt x="359409" y="635"/>
                  </a:moveTo>
                  <a:lnTo>
                    <a:pt x="356869" y="1270"/>
                  </a:lnTo>
                  <a:lnTo>
                    <a:pt x="366394" y="3175"/>
                  </a:lnTo>
                  <a:lnTo>
                    <a:pt x="365759" y="2540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499984" y="497776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4490" y="34925"/>
                  </a:lnTo>
                  <a:lnTo>
                    <a:pt x="367665" y="26670"/>
                  </a:lnTo>
                  <a:lnTo>
                    <a:pt x="367665" y="17780"/>
                  </a:lnTo>
                  <a:lnTo>
                    <a:pt x="363855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490459" y="4977129"/>
              <a:ext cx="377825" cy="144780"/>
            </a:xfrm>
            <a:custGeom>
              <a:avLst/>
              <a:gdLst/>
              <a:ahLst/>
              <a:cxnLst/>
              <a:rect l="l" t="t" r="r" b="b"/>
              <a:pathLst>
                <a:path w="377825" h="144779">
                  <a:moveTo>
                    <a:pt x="352425" y="0"/>
                  </a:moveTo>
                  <a:lnTo>
                    <a:pt x="83185" y="63499"/>
                  </a:lnTo>
                  <a:lnTo>
                    <a:pt x="37465" y="75564"/>
                  </a:lnTo>
                  <a:lnTo>
                    <a:pt x="27305" y="78104"/>
                  </a:lnTo>
                  <a:lnTo>
                    <a:pt x="22225" y="80009"/>
                  </a:lnTo>
                  <a:lnTo>
                    <a:pt x="11430" y="85724"/>
                  </a:lnTo>
                  <a:lnTo>
                    <a:pt x="3810" y="95884"/>
                  </a:lnTo>
                  <a:lnTo>
                    <a:pt x="0" y="107314"/>
                  </a:lnTo>
                  <a:lnTo>
                    <a:pt x="568" y="118109"/>
                  </a:lnTo>
                  <a:lnTo>
                    <a:pt x="635" y="119379"/>
                  </a:lnTo>
                  <a:lnTo>
                    <a:pt x="5080" y="130809"/>
                  </a:lnTo>
                  <a:lnTo>
                    <a:pt x="14605" y="139699"/>
                  </a:lnTo>
                  <a:lnTo>
                    <a:pt x="26035" y="144779"/>
                  </a:lnTo>
                  <a:lnTo>
                    <a:pt x="38735" y="143509"/>
                  </a:lnTo>
                  <a:lnTo>
                    <a:pt x="97790" y="125729"/>
                  </a:lnTo>
                  <a:lnTo>
                    <a:pt x="30480" y="125729"/>
                  </a:lnTo>
                  <a:lnTo>
                    <a:pt x="25400" y="125094"/>
                  </a:lnTo>
                  <a:lnTo>
                    <a:pt x="21590" y="121284"/>
                  </a:lnTo>
                  <a:lnTo>
                    <a:pt x="20320" y="118109"/>
                  </a:lnTo>
                  <a:lnTo>
                    <a:pt x="20320" y="115569"/>
                  </a:lnTo>
                  <a:lnTo>
                    <a:pt x="19050" y="109854"/>
                  </a:lnTo>
                  <a:lnTo>
                    <a:pt x="21590" y="103504"/>
                  </a:lnTo>
                  <a:lnTo>
                    <a:pt x="25400" y="100964"/>
                  </a:lnTo>
                  <a:lnTo>
                    <a:pt x="26670" y="99059"/>
                  </a:lnTo>
                  <a:lnTo>
                    <a:pt x="33020" y="97789"/>
                  </a:lnTo>
                  <a:lnTo>
                    <a:pt x="34925" y="97789"/>
                  </a:lnTo>
                  <a:lnTo>
                    <a:pt x="149225" y="64134"/>
                  </a:lnTo>
                  <a:lnTo>
                    <a:pt x="346075" y="3174"/>
                  </a:lnTo>
                  <a:lnTo>
                    <a:pt x="353060" y="1269"/>
                  </a:lnTo>
                  <a:lnTo>
                    <a:pt x="356870" y="634"/>
                  </a:lnTo>
                  <a:lnTo>
                    <a:pt x="352425" y="0"/>
                  </a:lnTo>
                  <a:close/>
                </a:path>
                <a:path w="377825" h="144779">
                  <a:moveTo>
                    <a:pt x="361950" y="45719"/>
                  </a:moveTo>
                  <a:lnTo>
                    <a:pt x="316865" y="57784"/>
                  </a:lnTo>
                  <a:lnTo>
                    <a:pt x="271780" y="69214"/>
                  </a:lnTo>
                  <a:lnTo>
                    <a:pt x="30480" y="125729"/>
                  </a:lnTo>
                  <a:lnTo>
                    <a:pt x="97790" y="125729"/>
                  </a:lnTo>
                  <a:lnTo>
                    <a:pt x="273050" y="71119"/>
                  </a:lnTo>
                  <a:lnTo>
                    <a:pt x="318135" y="57784"/>
                  </a:lnTo>
                  <a:lnTo>
                    <a:pt x="361950" y="45719"/>
                  </a:lnTo>
                  <a:close/>
                </a:path>
                <a:path w="377825" h="144779">
                  <a:moveTo>
                    <a:pt x="374015" y="36194"/>
                  </a:moveTo>
                  <a:lnTo>
                    <a:pt x="361950" y="45719"/>
                  </a:lnTo>
                  <a:lnTo>
                    <a:pt x="372745" y="38099"/>
                  </a:lnTo>
                  <a:lnTo>
                    <a:pt x="374015" y="36194"/>
                  </a:lnTo>
                  <a:close/>
                </a:path>
                <a:path w="377825" h="144779">
                  <a:moveTo>
                    <a:pt x="375920" y="29209"/>
                  </a:moveTo>
                  <a:lnTo>
                    <a:pt x="374015" y="36194"/>
                  </a:lnTo>
                  <a:lnTo>
                    <a:pt x="375285" y="34924"/>
                  </a:lnTo>
                  <a:lnTo>
                    <a:pt x="375920" y="29209"/>
                  </a:lnTo>
                  <a:close/>
                </a:path>
                <a:path w="377825" h="144779">
                  <a:moveTo>
                    <a:pt x="377190" y="22224"/>
                  </a:moveTo>
                  <a:lnTo>
                    <a:pt x="375920" y="29209"/>
                  </a:lnTo>
                  <a:lnTo>
                    <a:pt x="377825" y="25399"/>
                  </a:lnTo>
                  <a:lnTo>
                    <a:pt x="377190" y="22224"/>
                  </a:lnTo>
                  <a:close/>
                </a:path>
                <a:path w="377825" h="144779">
                  <a:moveTo>
                    <a:pt x="375920" y="14604"/>
                  </a:moveTo>
                  <a:lnTo>
                    <a:pt x="377190" y="22224"/>
                  </a:lnTo>
                  <a:lnTo>
                    <a:pt x="377825" y="17779"/>
                  </a:lnTo>
                  <a:lnTo>
                    <a:pt x="375920" y="14604"/>
                  </a:lnTo>
                  <a:close/>
                </a:path>
                <a:path w="377825" h="144779">
                  <a:moveTo>
                    <a:pt x="372745" y="9524"/>
                  </a:moveTo>
                  <a:lnTo>
                    <a:pt x="375920" y="14604"/>
                  </a:lnTo>
                  <a:lnTo>
                    <a:pt x="375285" y="12064"/>
                  </a:lnTo>
                  <a:lnTo>
                    <a:pt x="372745" y="9524"/>
                  </a:lnTo>
                  <a:close/>
                </a:path>
                <a:path w="377825" h="144779">
                  <a:moveTo>
                    <a:pt x="366395" y="3174"/>
                  </a:moveTo>
                  <a:lnTo>
                    <a:pt x="372745" y="9524"/>
                  </a:lnTo>
                  <a:lnTo>
                    <a:pt x="369570" y="3809"/>
                  </a:lnTo>
                  <a:lnTo>
                    <a:pt x="366395" y="3174"/>
                  </a:lnTo>
                  <a:close/>
                </a:path>
                <a:path w="377825" h="144779">
                  <a:moveTo>
                    <a:pt x="359410" y="634"/>
                  </a:moveTo>
                  <a:lnTo>
                    <a:pt x="356870" y="634"/>
                  </a:lnTo>
                  <a:lnTo>
                    <a:pt x="366395" y="3174"/>
                  </a:lnTo>
                  <a:lnTo>
                    <a:pt x="365760" y="2539"/>
                  </a:lnTo>
                  <a:lnTo>
                    <a:pt x="359410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593329" y="542480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5875" y="88899"/>
                  </a:lnTo>
                  <a:lnTo>
                    <a:pt x="0" y="107949"/>
                  </a:lnTo>
                  <a:lnTo>
                    <a:pt x="635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4"/>
                  </a:lnTo>
                  <a:lnTo>
                    <a:pt x="351790" y="45084"/>
                  </a:lnTo>
                  <a:lnTo>
                    <a:pt x="359410" y="41274"/>
                  </a:lnTo>
                  <a:lnTo>
                    <a:pt x="365125" y="34924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4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83804" y="542416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8140" y="0"/>
                  </a:moveTo>
                  <a:lnTo>
                    <a:pt x="349885" y="1270"/>
                  </a:lnTo>
                  <a:lnTo>
                    <a:pt x="339090" y="3810"/>
                  </a:lnTo>
                  <a:lnTo>
                    <a:pt x="328295" y="6985"/>
                  </a:lnTo>
                  <a:lnTo>
                    <a:pt x="72390" y="67310"/>
                  </a:lnTo>
                  <a:lnTo>
                    <a:pt x="22860" y="80645"/>
                  </a:lnTo>
                  <a:lnTo>
                    <a:pt x="0" y="106680"/>
                  </a:lnTo>
                  <a:lnTo>
                    <a:pt x="0" y="120015"/>
                  </a:lnTo>
                  <a:lnTo>
                    <a:pt x="5715" y="132715"/>
                  </a:lnTo>
                  <a:lnTo>
                    <a:pt x="15875" y="142240"/>
                  </a:lnTo>
                  <a:lnTo>
                    <a:pt x="29210" y="145415"/>
                  </a:lnTo>
                  <a:lnTo>
                    <a:pt x="34290" y="146050"/>
                  </a:lnTo>
                  <a:lnTo>
                    <a:pt x="40004" y="143510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4129" y="123825"/>
                  </a:lnTo>
                  <a:lnTo>
                    <a:pt x="20320" y="118110"/>
                  </a:lnTo>
                  <a:lnTo>
                    <a:pt x="19685" y="110490"/>
                  </a:lnTo>
                  <a:lnTo>
                    <a:pt x="22860" y="103505"/>
                  </a:lnTo>
                  <a:lnTo>
                    <a:pt x="28575" y="100330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21310" y="11430"/>
                  </a:lnTo>
                  <a:lnTo>
                    <a:pt x="349885" y="3175"/>
                  </a:lnTo>
                  <a:lnTo>
                    <a:pt x="353695" y="1270"/>
                  </a:lnTo>
                  <a:lnTo>
                    <a:pt x="360045" y="1270"/>
                  </a:lnTo>
                  <a:lnTo>
                    <a:pt x="358140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2420" y="59690"/>
                  </a:lnTo>
                  <a:lnTo>
                    <a:pt x="262890" y="71755"/>
                  </a:lnTo>
                  <a:lnTo>
                    <a:pt x="64135" y="118110"/>
                  </a:lnTo>
                  <a:lnTo>
                    <a:pt x="34290" y="125730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74171" y="36712"/>
                  </a:moveTo>
                  <a:lnTo>
                    <a:pt x="361315" y="46355"/>
                  </a:lnTo>
                  <a:lnTo>
                    <a:pt x="374015" y="37465"/>
                  </a:lnTo>
                  <a:lnTo>
                    <a:pt x="374141" y="36856"/>
                  </a:lnTo>
                  <a:lnTo>
                    <a:pt x="374171" y="36712"/>
                  </a:lnTo>
                  <a:close/>
                </a:path>
                <a:path w="377825" h="146050">
                  <a:moveTo>
                    <a:pt x="360045" y="1270"/>
                  </a:moveTo>
                  <a:lnTo>
                    <a:pt x="358140" y="1270"/>
                  </a:lnTo>
                  <a:lnTo>
                    <a:pt x="372110" y="8255"/>
                  </a:lnTo>
                  <a:lnTo>
                    <a:pt x="377190" y="22225"/>
                  </a:lnTo>
                  <a:lnTo>
                    <a:pt x="374171" y="36712"/>
                  </a:lnTo>
                  <a:lnTo>
                    <a:pt x="377825" y="21590"/>
                  </a:lnTo>
                  <a:lnTo>
                    <a:pt x="372110" y="7620"/>
                  </a:lnTo>
                  <a:lnTo>
                    <a:pt x="360045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7889" y="5927089"/>
              <a:ext cx="177800" cy="107314"/>
            </a:xfrm>
            <a:custGeom>
              <a:avLst/>
              <a:gdLst/>
              <a:ahLst/>
              <a:cxnLst/>
              <a:rect l="l" t="t" r="r" b="b"/>
              <a:pathLst>
                <a:path w="177800" h="107314">
                  <a:moveTo>
                    <a:pt x="0" y="0"/>
                  </a:moveTo>
                  <a:lnTo>
                    <a:pt x="20954" y="29845"/>
                  </a:lnTo>
                  <a:lnTo>
                    <a:pt x="46354" y="51435"/>
                  </a:lnTo>
                  <a:lnTo>
                    <a:pt x="93344" y="73660"/>
                  </a:lnTo>
                  <a:lnTo>
                    <a:pt x="177800" y="107315"/>
                  </a:lnTo>
                </a:path>
              </a:pathLst>
            </a:custGeom>
            <a:ln w="6806">
              <a:solidFill>
                <a:srgbClr val="D18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69249" y="3923029"/>
              <a:ext cx="1177925" cy="113792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700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3810" y="16510"/>
                  </a:lnTo>
                  <a:lnTo>
                    <a:pt x="12700" y="16510"/>
                  </a:lnTo>
                  <a:lnTo>
                    <a:pt x="16510" y="12700"/>
                  </a:lnTo>
                  <a:lnTo>
                    <a:pt x="16510" y="38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6510" y="8255"/>
                  </a:moveTo>
                  <a:lnTo>
                    <a:pt x="16510" y="12700"/>
                  </a:lnTo>
                  <a:lnTo>
                    <a:pt x="12700" y="16510"/>
                  </a:lnTo>
                  <a:lnTo>
                    <a:pt x="8255" y="16510"/>
                  </a:lnTo>
                  <a:lnTo>
                    <a:pt x="3810" y="16510"/>
                  </a:lnTo>
                  <a:lnTo>
                    <a:pt x="0" y="12700"/>
                  </a:lnTo>
                  <a:lnTo>
                    <a:pt x="0" y="8255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255" y="0"/>
                  </a:lnTo>
                  <a:lnTo>
                    <a:pt x="12700" y="0"/>
                  </a:lnTo>
                  <a:lnTo>
                    <a:pt x="16510" y="3810"/>
                  </a:lnTo>
                  <a:lnTo>
                    <a:pt x="16510" y="8255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6510" y="13334"/>
                  </a:lnTo>
                  <a:lnTo>
                    <a:pt x="16510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6510" y="8889"/>
                  </a:moveTo>
                  <a:lnTo>
                    <a:pt x="16510" y="13334"/>
                  </a:lnTo>
                  <a:lnTo>
                    <a:pt x="13335" y="17144"/>
                  </a:lnTo>
                  <a:lnTo>
                    <a:pt x="8254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889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254" y="0"/>
                  </a:lnTo>
                  <a:lnTo>
                    <a:pt x="13335" y="0"/>
                  </a:lnTo>
                  <a:lnTo>
                    <a:pt x="16510" y="3809"/>
                  </a:lnTo>
                  <a:lnTo>
                    <a:pt x="16510" y="8889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7145" y="13334"/>
                  </a:lnTo>
                  <a:lnTo>
                    <a:pt x="17145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45" y="8254"/>
                  </a:moveTo>
                  <a:lnTo>
                    <a:pt x="17145" y="13334"/>
                  </a:lnTo>
                  <a:lnTo>
                    <a:pt x="13335" y="17144"/>
                  </a:lnTo>
                  <a:lnTo>
                    <a:pt x="8889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254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889" y="0"/>
                  </a:lnTo>
                  <a:lnTo>
                    <a:pt x="13335" y="0"/>
                  </a:lnTo>
                  <a:lnTo>
                    <a:pt x="17145" y="3809"/>
                  </a:lnTo>
                  <a:lnTo>
                    <a:pt x="17145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54084" y="4652710"/>
              <a:ext cx="117473" cy="11728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08439" y="4481855"/>
              <a:ext cx="168909" cy="1917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27547" y="3581399"/>
              <a:ext cx="358393" cy="2573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4" name="object 4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9" name="object 9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2" name="object 12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7" name="object 17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0" name="object 20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3" name="object 23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8" name="object 28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1" name="object 31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49883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49883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Avslutning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2285" y="1752549"/>
            <a:ext cx="4613910" cy="527570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Hit</a:t>
            </a:r>
            <a:r>
              <a:rPr spc="-110" dirty="0"/>
              <a:t> </a:t>
            </a:r>
            <a:r>
              <a:rPr dirty="0"/>
              <a:t>kan</a:t>
            </a:r>
            <a:r>
              <a:rPr spc="-114" dirty="0"/>
              <a:t> </a:t>
            </a:r>
            <a:r>
              <a:rPr dirty="0"/>
              <a:t>du</a:t>
            </a:r>
            <a:r>
              <a:rPr spc="-85" dirty="0"/>
              <a:t> </a:t>
            </a:r>
            <a:r>
              <a:rPr dirty="0"/>
              <a:t>henvende</a:t>
            </a:r>
            <a:r>
              <a:rPr spc="-95" dirty="0"/>
              <a:t> </a:t>
            </a:r>
            <a:r>
              <a:rPr spc="-25" dirty="0"/>
              <a:t>deg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291" y="1731010"/>
            <a:ext cx="8103870" cy="5448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2965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Kirkens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SOS: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22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https://www.soschat.no/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ct val="100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Mental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Helses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hjelpetelefon: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123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marR="3222625" indent="-228600">
              <a:lnSpc>
                <a:spcPts val="1939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Blå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Kors: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chattetjeneste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0" dirty="0">
                <a:latin typeface="Arial"/>
                <a:cs typeface="Arial"/>
              </a:rPr>
              <a:t> unge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SnakkOmPsyken.no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på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halsen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(Røde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deg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under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18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år):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800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333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21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700">
              <a:latin typeface="Arial"/>
              <a:cs typeface="Arial"/>
            </a:endParaRPr>
          </a:p>
          <a:p>
            <a:pPr marL="862965" marR="2612390" indent="-228600">
              <a:lnSpc>
                <a:spcPts val="196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Alarmtelefonen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barn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og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unge: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25" dirty="0">
                <a:latin typeface="Arial"/>
                <a:cs typeface="Arial"/>
              </a:rPr>
              <a:t> 111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https://www.116111.no/ungdom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Legevakten: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Ring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117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hjelp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akutte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problemer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95600"/>
              </a:lnSpc>
            </a:pPr>
            <a:r>
              <a:rPr sz="1700" dirty="0">
                <a:latin typeface="Arial"/>
                <a:cs typeface="Arial"/>
              </a:rPr>
              <a:t>Det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også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mulig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ta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kontakt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helsestasjonen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ungdom,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skolehelsetjenesten, </a:t>
            </a:r>
            <a:r>
              <a:rPr sz="1700" dirty="0">
                <a:latin typeface="Arial"/>
                <a:cs typeface="Arial"/>
              </a:rPr>
              <a:t>psykisk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helsehjelp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bor,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eller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jobber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lokale menighet.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60285" y="1869530"/>
            <a:ext cx="2620314" cy="37654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1883" y="6557511"/>
            <a:ext cx="826886" cy="6950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1408" y="757173"/>
            <a:ext cx="30765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Tilbakeblikk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9883" y="1903603"/>
            <a:ext cx="2889885" cy="2200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sz="2400" dirty="0">
                <a:latin typeface="Arial"/>
                <a:cs typeface="Arial"/>
              </a:rPr>
              <a:t>Hvilke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tanker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eller </a:t>
            </a:r>
            <a:r>
              <a:rPr sz="2400" dirty="0">
                <a:latin typeface="Arial"/>
                <a:cs typeface="Arial"/>
              </a:rPr>
              <a:t>følelser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hadde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du </a:t>
            </a:r>
            <a:r>
              <a:rPr sz="2400" dirty="0">
                <a:latin typeface="Arial"/>
                <a:cs typeface="Arial"/>
              </a:rPr>
              <a:t>etter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siste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møtet?</a:t>
            </a:r>
            <a:endParaRPr sz="2400">
              <a:latin typeface="Arial"/>
              <a:cs typeface="Arial"/>
            </a:endParaRPr>
          </a:p>
          <a:p>
            <a:pPr marL="12700" marR="90170">
              <a:lnSpc>
                <a:spcPct val="110400"/>
              </a:lnSpc>
              <a:spcBef>
                <a:spcPts val="1165"/>
              </a:spcBef>
            </a:pPr>
            <a:r>
              <a:rPr sz="2400" dirty="0">
                <a:latin typeface="Arial"/>
                <a:cs typeface="Arial"/>
              </a:rPr>
              <a:t>Har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prøvd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av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gikk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gjennom?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1959" y="811529"/>
            <a:ext cx="5075936" cy="5847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Grunnfølelse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1883" y="6557511"/>
            <a:ext cx="826886" cy="6950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8360" y="3469004"/>
            <a:ext cx="144526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Arial"/>
                <a:cs typeface="Arial"/>
              </a:rPr>
              <a:t>Nysgjerrighet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2445" y="3469004"/>
            <a:ext cx="855980" cy="6026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04775">
              <a:lnSpc>
                <a:spcPts val="2270"/>
              </a:lnSpc>
              <a:spcBef>
                <a:spcPts val="180"/>
              </a:spcBef>
            </a:pPr>
            <a:r>
              <a:rPr sz="1900" spc="-10" dirty="0">
                <a:latin typeface="Arial"/>
                <a:cs typeface="Arial"/>
              </a:rPr>
              <a:t>Avsky, </a:t>
            </a:r>
            <a:r>
              <a:rPr sz="1900" spc="-20" dirty="0">
                <a:latin typeface="Arial"/>
                <a:cs typeface="Arial"/>
              </a:rPr>
              <a:t>avsmak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0834" y="3467480"/>
            <a:ext cx="5619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Arial"/>
                <a:cs typeface="Arial"/>
              </a:rPr>
              <a:t>Frykt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7489" y="3467480"/>
            <a:ext cx="6413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Arial"/>
                <a:cs typeface="Arial"/>
              </a:rPr>
              <a:t>Sinne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71384" y="3467480"/>
            <a:ext cx="70929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Arial"/>
                <a:cs typeface="Arial"/>
              </a:rPr>
              <a:t>Forakt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97873" y="3467480"/>
            <a:ext cx="6413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20" dirty="0">
                <a:latin typeface="Arial"/>
                <a:cs typeface="Arial"/>
              </a:rPr>
              <a:t>Skam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5291" y="5825489"/>
            <a:ext cx="13252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Arial"/>
                <a:cs typeface="Arial"/>
              </a:rPr>
              <a:t>Skyldfølelse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87267" y="5771286"/>
            <a:ext cx="131127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310" marR="5080" indent="-309245">
              <a:lnSpc>
                <a:spcPct val="118500"/>
              </a:lnSpc>
              <a:spcBef>
                <a:spcPts val="100"/>
              </a:spcBef>
            </a:pPr>
            <a:r>
              <a:rPr sz="1900" spc="-10" dirty="0">
                <a:latin typeface="Arial"/>
                <a:cs typeface="Arial"/>
              </a:rPr>
              <a:t>Misunnelse, sjalusi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7119" y="5771286"/>
            <a:ext cx="896619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marR="5080" indent="-201295">
              <a:lnSpc>
                <a:spcPct val="118500"/>
              </a:lnSpc>
              <a:spcBef>
                <a:spcPts val="100"/>
              </a:spcBef>
            </a:pPr>
            <a:r>
              <a:rPr sz="1900" spc="-10" dirty="0">
                <a:latin typeface="Arial"/>
                <a:cs typeface="Arial"/>
              </a:rPr>
              <a:t>Tristhet, </a:t>
            </a:r>
            <a:r>
              <a:rPr sz="1900" spc="-20" dirty="0">
                <a:latin typeface="Arial"/>
                <a:cs typeface="Arial"/>
              </a:rPr>
              <a:t>sorg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16904" y="5823965"/>
            <a:ext cx="66802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Arial"/>
                <a:cs typeface="Arial"/>
              </a:rPr>
              <a:t>Glede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6313" y="5823965"/>
            <a:ext cx="144526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Arial"/>
                <a:cs typeface="Arial"/>
              </a:rPr>
              <a:t>Overraskelse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44533" y="5823965"/>
            <a:ext cx="74930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Arial"/>
                <a:cs typeface="Arial"/>
              </a:rPr>
              <a:t>Ømhet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4405" y="1822450"/>
            <a:ext cx="930909" cy="160908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04745" y="1974850"/>
            <a:ext cx="1151255" cy="145707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01134" y="1922779"/>
            <a:ext cx="1037539" cy="150926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44184" y="1870075"/>
            <a:ext cx="1069974" cy="156146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64069" y="1765172"/>
            <a:ext cx="1004570" cy="166636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69655" y="1951354"/>
            <a:ext cx="1005204" cy="148018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7080" y="4345432"/>
            <a:ext cx="1176439" cy="140462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45385" y="4255008"/>
            <a:ext cx="1049655" cy="149428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43350" y="4297807"/>
            <a:ext cx="1175385" cy="145199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74029" y="4255008"/>
            <a:ext cx="1066165" cy="149415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960869" y="4278629"/>
            <a:ext cx="1371600" cy="147104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484869" y="4283202"/>
            <a:ext cx="1357629" cy="14667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Tristhet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3454" y="1853183"/>
            <a:ext cx="3500120" cy="43113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75" dirty="0"/>
              <a:t> </a:t>
            </a:r>
            <a:r>
              <a:rPr dirty="0"/>
              <a:t>er</a:t>
            </a:r>
            <a:r>
              <a:rPr spc="-70" dirty="0"/>
              <a:t> </a:t>
            </a:r>
            <a:r>
              <a:rPr spc="-10" dirty="0"/>
              <a:t>tristhet?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90" dirty="0"/>
              <a:t> </a:t>
            </a:r>
            <a:r>
              <a:rPr dirty="0"/>
              <a:t>gjør</a:t>
            </a:r>
            <a:r>
              <a:rPr spc="-85" dirty="0"/>
              <a:t> </a:t>
            </a:r>
            <a:r>
              <a:rPr dirty="0"/>
              <a:t>deg</a:t>
            </a:r>
            <a:r>
              <a:rPr spc="-85" dirty="0"/>
              <a:t> </a:t>
            </a:r>
            <a:r>
              <a:rPr spc="-10" dirty="0"/>
              <a:t>trist?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03019" y="2375535"/>
            <a:ext cx="5006975" cy="3425190"/>
            <a:chOff x="1303019" y="2375535"/>
            <a:chExt cx="5006975" cy="34251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9754" y="4053977"/>
              <a:ext cx="541654" cy="16038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1962" y="4313698"/>
              <a:ext cx="324297" cy="7663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7330" y="5076189"/>
              <a:ext cx="271779" cy="7239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5299" y="5361305"/>
              <a:ext cx="1358264" cy="4394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3230" y="4026535"/>
              <a:ext cx="1619250" cy="14706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9840" y="2537460"/>
              <a:ext cx="516254" cy="15214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90066" y="2578229"/>
              <a:ext cx="267173" cy="4665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00065" y="3041015"/>
              <a:ext cx="257175" cy="986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12284" y="3833495"/>
              <a:ext cx="1291589" cy="2165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9840" y="4055110"/>
              <a:ext cx="237489" cy="254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7330" y="4049395"/>
              <a:ext cx="357504" cy="2590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66259" y="4026535"/>
              <a:ext cx="1490980" cy="2819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65955" y="2993390"/>
              <a:ext cx="229870" cy="2432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18609" y="2461895"/>
              <a:ext cx="1511300" cy="14668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67859" y="2375535"/>
              <a:ext cx="521970" cy="1454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85865" y="2375535"/>
              <a:ext cx="23585" cy="2412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86019" y="2375535"/>
              <a:ext cx="1304289" cy="1981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67859" y="2461895"/>
              <a:ext cx="1117600" cy="1123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46524" y="4164964"/>
              <a:ext cx="130810" cy="15087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33098" y="4408307"/>
              <a:ext cx="517391" cy="126478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46680" y="5393055"/>
              <a:ext cx="1304290" cy="2806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68930" y="4629150"/>
              <a:ext cx="140335" cy="17462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30780" y="4043045"/>
              <a:ext cx="1554480" cy="1463675"/>
            </a:xfrm>
            <a:custGeom>
              <a:avLst/>
              <a:gdLst/>
              <a:ahLst/>
              <a:cxnLst/>
              <a:rect l="l" t="t" r="r" b="b"/>
              <a:pathLst>
                <a:path w="1554479" h="1463675">
                  <a:moveTo>
                    <a:pt x="90169" y="0"/>
                  </a:moveTo>
                  <a:lnTo>
                    <a:pt x="0" y="1463674"/>
                  </a:lnTo>
                  <a:lnTo>
                    <a:pt x="1517015" y="1442719"/>
                  </a:lnTo>
                  <a:lnTo>
                    <a:pt x="1554480" y="90169"/>
                  </a:lnTo>
                  <a:lnTo>
                    <a:pt x="90169" y="0"/>
                  </a:lnTo>
                  <a:close/>
                </a:path>
              </a:pathLst>
            </a:custGeom>
            <a:solidFill>
              <a:srgbClr val="CCE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51125" y="4265930"/>
              <a:ext cx="1170940" cy="72390"/>
            </a:xfrm>
            <a:custGeom>
              <a:avLst/>
              <a:gdLst/>
              <a:ahLst/>
              <a:cxnLst/>
              <a:rect l="l" t="t" r="r" b="b"/>
              <a:pathLst>
                <a:path w="1170939" h="72389">
                  <a:moveTo>
                    <a:pt x="0" y="0"/>
                  </a:moveTo>
                  <a:lnTo>
                    <a:pt x="50164" y="5080"/>
                  </a:lnTo>
                  <a:lnTo>
                    <a:pt x="253364" y="22860"/>
                  </a:lnTo>
                  <a:lnTo>
                    <a:pt x="457200" y="38100"/>
                  </a:lnTo>
                  <a:lnTo>
                    <a:pt x="559435" y="45085"/>
                  </a:lnTo>
                  <a:lnTo>
                    <a:pt x="763270" y="56515"/>
                  </a:lnTo>
                  <a:lnTo>
                    <a:pt x="865504" y="61595"/>
                  </a:lnTo>
                  <a:lnTo>
                    <a:pt x="1069339" y="69215"/>
                  </a:lnTo>
                  <a:lnTo>
                    <a:pt x="1170939" y="72390"/>
                  </a:lnTo>
                  <a:lnTo>
                    <a:pt x="1120139" y="67310"/>
                  </a:lnTo>
                  <a:lnTo>
                    <a:pt x="916939" y="49530"/>
                  </a:lnTo>
                  <a:lnTo>
                    <a:pt x="713104" y="34290"/>
                  </a:lnTo>
                  <a:lnTo>
                    <a:pt x="611504" y="27305"/>
                  </a:lnTo>
                  <a:lnTo>
                    <a:pt x="407035" y="15875"/>
                  </a:lnTo>
                  <a:lnTo>
                    <a:pt x="305435" y="10795"/>
                  </a:lnTo>
                  <a:lnTo>
                    <a:pt x="101600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54959" y="4702810"/>
              <a:ext cx="855980" cy="709930"/>
            </a:xfrm>
            <a:custGeom>
              <a:avLst/>
              <a:gdLst/>
              <a:ahLst/>
              <a:cxnLst/>
              <a:rect l="l" t="t" r="r" b="b"/>
              <a:pathLst>
                <a:path w="855979" h="709929">
                  <a:moveTo>
                    <a:pt x="218440" y="285750"/>
                  </a:moveTo>
                  <a:lnTo>
                    <a:pt x="207009" y="285750"/>
                  </a:lnTo>
                  <a:lnTo>
                    <a:pt x="215900" y="290829"/>
                  </a:lnTo>
                  <a:lnTo>
                    <a:pt x="217804" y="298450"/>
                  </a:lnTo>
                  <a:lnTo>
                    <a:pt x="219709" y="302259"/>
                  </a:lnTo>
                  <a:lnTo>
                    <a:pt x="221614" y="308609"/>
                  </a:lnTo>
                  <a:lnTo>
                    <a:pt x="224154" y="314959"/>
                  </a:lnTo>
                  <a:lnTo>
                    <a:pt x="229234" y="330834"/>
                  </a:lnTo>
                  <a:lnTo>
                    <a:pt x="214629" y="346075"/>
                  </a:lnTo>
                  <a:lnTo>
                    <a:pt x="201929" y="360679"/>
                  </a:lnTo>
                  <a:lnTo>
                    <a:pt x="189864" y="375919"/>
                  </a:lnTo>
                  <a:lnTo>
                    <a:pt x="178434" y="391794"/>
                  </a:lnTo>
                  <a:lnTo>
                    <a:pt x="167004" y="408304"/>
                  </a:lnTo>
                  <a:lnTo>
                    <a:pt x="166369" y="409575"/>
                  </a:lnTo>
                  <a:lnTo>
                    <a:pt x="181609" y="432434"/>
                  </a:lnTo>
                  <a:lnTo>
                    <a:pt x="212089" y="474979"/>
                  </a:lnTo>
                  <a:lnTo>
                    <a:pt x="239394" y="506729"/>
                  </a:lnTo>
                  <a:lnTo>
                    <a:pt x="252729" y="511809"/>
                  </a:lnTo>
                  <a:lnTo>
                    <a:pt x="259714" y="511809"/>
                  </a:lnTo>
                  <a:lnTo>
                    <a:pt x="264794" y="507364"/>
                  </a:lnTo>
                  <a:lnTo>
                    <a:pt x="258444" y="507364"/>
                  </a:lnTo>
                  <a:lnTo>
                    <a:pt x="247650" y="506094"/>
                  </a:lnTo>
                  <a:lnTo>
                    <a:pt x="244475" y="501650"/>
                  </a:lnTo>
                  <a:lnTo>
                    <a:pt x="236219" y="493394"/>
                  </a:lnTo>
                  <a:lnTo>
                    <a:pt x="231139" y="487044"/>
                  </a:lnTo>
                  <a:lnTo>
                    <a:pt x="226694" y="481329"/>
                  </a:lnTo>
                  <a:lnTo>
                    <a:pt x="221614" y="474979"/>
                  </a:lnTo>
                  <a:lnTo>
                    <a:pt x="211454" y="461644"/>
                  </a:lnTo>
                  <a:lnTo>
                    <a:pt x="192404" y="434975"/>
                  </a:lnTo>
                  <a:lnTo>
                    <a:pt x="182879" y="421004"/>
                  </a:lnTo>
                  <a:lnTo>
                    <a:pt x="180339" y="417194"/>
                  </a:lnTo>
                  <a:lnTo>
                    <a:pt x="177800" y="410209"/>
                  </a:lnTo>
                  <a:lnTo>
                    <a:pt x="177164" y="410209"/>
                  </a:lnTo>
                  <a:lnTo>
                    <a:pt x="175259" y="408304"/>
                  </a:lnTo>
                  <a:lnTo>
                    <a:pt x="175259" y="407034"/>
                  </a:lnTo>
                  <a:lnTo>
                    <a:pt x="175894" y="405764"/>
                  </a:lnTo>
                  <a:lnTo>
                    <a:pt x="176529" y="405129"/>
                  </a:lnTo>
                  <a:lnTo>
                    <a:pt x="184150" y="394334"/>
                  </a:lnTo>
                  <a:lnTo>
                    <a:pt x="218439" y="351154"/>
                  </a:lnTo>
                  <a:lnTo>
                    <a:pt x="231139" y="337184"/>
                  </a:lnTo>
                  <a:lnTo>
                    <a:pt x="239343" y="337184"/>
                  </a:lnTo>
                  <a:lnTo>
                    <a:pt x="237489" y="331469"/>
                  </a:lnTo>
                  <a:lnTo>
                    <a:pt x="243204" y="325119"/>
                  </a:lnTo>
                  <a:lnTo>
                    <a:pt x="235584" y="325119"/>
                  </a:lnTo>
                  <a:lnTo>
                    <a:pt x="232409" y="315594"/>
                  </a:lnTo>
                  <a:lnTo>
                    <a:pt x="229234" y="306704"/>
                  </a:lnTo>
                  <a:lnTo>
                    <a:pt x="226694" y="299084"/>
                  </a:lnTo>
                  <a:lnTo>
                    <a:pt x="222884" y="290194"/>
                  </a:lnTo>
                  <a:lnTo>
                    <a:pt x="218440" y="285750"/>
                  </a:lnTo>
                  <a:close/>
                </a:path>
                <a:path w="855979" h="709929">
                  <a:moveTo>
                    <a:pt x="265429" y="424814"/>
                  </a:moveTo>
                  <a:lnTo>
                    <a:pt x="265429" y="478789"/>
                  </a:lnTo>
                  <a:lnTo>
                    <a:pt x="263525" y="493394"/>
                  </a:lnTo>
                  <a:lnTo>
                    <a:pt x="262254" y="498475"/>
                  </a:lnTo>
                  <a:lnTo>
                    <a:pt x="258444" y="507364"/>
                  </a:lnTo>
                  <a:lnTo>
                    <a:pt x="264794" y="507364"/>
                  </a:lnTo>
                  <a:lnTo>
                    <a:pt x="265429" y="506729"/>
                  </a:lnTo>
                  <a:lnTo>
                    <a:pt x="267969" y="500379"/>
                  </a:lnTo>
                  <a:lnTo>
                    <a:pt x="271144" y="490854"/>
                  </a:lnTo>
                  <a:lnTo>
                    <a:pt x="272414" y="481329"/>
                  </a:lnTo>
                  <a:lnTo>
                    <a:pt x="272414" y="469900"/>
                  </a:lnTo>
                  <a:lnTo>
                    <a:pt x="271899" y="461644"/>
                  </a:lnTo>
                  <a:lnTo>
                    <a:pt x="271779" y="459739"/>
                  </a:lnTo>
                  <a:lnTo>
                    <a:pt x="267969" y="436879"/>
                  </a:lnTo>
                  <a:lnTo>
                    <a:pt x="265429" y="424814"/>
                  </a:lnTo>
                  <a:close/>
                </a:path>
                <a:path w="855979" h="709929">
                  <a:moveTo>
                    <a:pt x="239343" y="337184"/>
                  </a:moveTo>
                  <a:lnTo>
                    <a:pt x="231139" y="337184"/>
                  </a:lnTo>
                  <a:lnTo>
                    <a:pt x="240664" y="364489"/>
                  </a:lnTo>
                  <a:lnTo>
                    <a:pt x="245744" y="381000"/>
                  </a:lnTo>
                  <a:lnTo>
                    <a:pt x="260350" y="434975"/>
                  </a:lnTo>
                  <a:lnTo>
                    <a:pt x="265429" y="478789"/>
                  </a:lnTo>
                  <a:lnTo>
                    <a:pt x="265429" y="424814"/>
                  </a:lnTo>
                  <a:lnTo>
                    <a:pt x="262889" y="414019"/>
                  </a:lnTo>
                  <a:lnTo>
                    <a:pt x="256539" y="391794"/>
                  </a:lnTo>
                  <a:lnTo>
                    <a:pt x="249554" y="369569"/>
                  </a:lnTo>
                  <a:lnTo>
                    <a:pt x="245109" y="354964"/>
                  </a:lnTo>
                  <a:lnTo>
                    <a:pt x="239343" y="337184"/>
                  </a:lnTo>
                  <a:close/>
                </a:path>
                <a:path w="855979" h="709929">
                  <a:moveTo>
                    <a:pt x="324484" y="294639"/>
                  </a:moveTo>
                  <a:lnTo>
                    <a:pt x="297814" y="294639"/>
                  </a:lnTo>
                  <a:lnTo>
                    <a:pt x="312419" y="295909"/>
                  </a:lnTo>
                  <a:lnTo>
                    <a:pt x="323214" y="300354"/>
                  </a:lnTo>
                  <a:lnTo>
                    <a:pt x="336550" y="305434"/>
                  </a:lnTo>
                  <a:lnTo>
                    <a:pt x="345439" y="309244"/>
                  </a:lnTo>
                  <a:lnTo>
                    <a:pt x="356869" y="313689"/>
                  </a:lnTo>
                  <a:lnTo>
                    <a:pt x="417194" y="337184"/>
                  </a:lnTo>
                  <a:lnTo>
                    <a:pt x="466089" y="361950"/>
                  </a:lnTo>
                  <a:lnTo>
                    <a:pt x="479425" y="367664"/>
                  </a:lnTo>
                  <a:lnTo>
                    <a:pt x="481964" y="367029"/>
                  </a:lnTo>
                  <a:lnTo>
                    <a:pt x="486410" y="364489"/>
                  </a:lnTo>
                  <a:lnTo>
                    <a:pt x="491489" y="361950"/>
                  </a:lnTo>
                  <a:lnTo>
                    <a:pt x="478789" y="361950"/>
                  </a:lnTo>
                  <a:lnTo>
                    <a:pt x="471169" y="356869"/>
                  </a:lnTo>
                  <a:lnTo>
                    <a:pt x="454025" y="347979"/>
                  </a:lnTo>
                  <a:lnTo>
                    <a:pt x="419100" y="331469"/>
                  </a:lnTo>
                  <a:lnTo>
                    <a:pt x="342900" y="301625"/>
                  </a:lnTo>
                  <a:lnTo>
                    <a:pt x="330834" y="296544"/>
                  </a:lnTo>
                  <a:lnTo>
                    <a:pt x="324484" y="294639"/>
                  </a:lnTo>
                  <a:close/>
                </a:path>
                <a:path w="855979" h="709929">
                  <a:moveTo>
                    <a:pt x="588644" y="307339"/>
                  </a:moveTo>
                  <a:lnTo>
                    <a:pt x="581660" y="307339"/>
                  </a:lnTo>
                  <a:lnTo>
                    <a:pt x="580389" y="310514"/>
                  </a:lnTo>
                  <a:lnTo>
                    <a:pt x="575944" y="316229"/>
                  </a:lnTo>
                  <a:lnTo>
                    <a:pt x="543560" y="337819"/>
                  </a:lnTo>
                  <a:lnTo>
                    <a:pt x="509904" y="349250"/>
                  </a:lnTo>
                  <a:lnTo>
                    <a:pt x="492760" y="354964"/>
                  </a:lnTo>
                  <a:lnTo>
                    <a:pt x="489585" y="356234"/>
                  </a:lnTo>
                  <a:lnTo>
                    <a:pt x="484504" y="361314"/>
                  </a:lnTo>
                  <a:lnTo>
                    <a:pt x="478789" y="361950"/>
                  </a:lnTo>
                  <a:lnTo>
                    <a:pt x="491489" y="361950"/>
                  </a:lnTo>
                  <a:lnTo>
                    <a:pt x="492760" y="361314"/>
                  </a:lnTo>
                  <a:lnTo>
                    <a:pt x="499744" y="358139"/>
                  </a:lnTo>
                  <a:lnTo>
                    <a:pt x="506094" y="355600"/>
                  </a:lnTo>
                  <a:lnTo>
                    <a:pt x="531494" y="348614"/>
                  </a:lnTo>
                  <a:lnTo>
                    <a:pt x="549275" y="341629"/>
                  </a:lnTo>
                  <a:lnTo>
                    <a:pt x="566419" y="332104"/>
                  </a:lnTo>
                  <a:lnTo>
                    <a:pt x="580389" y="320039"/>
                  </a:lnTo>
                  <a:lnTo>
                    <a:pt x="582929" y="316864"/>
                  </a:lnTo>
                  <a:lnTo>
                    <a:pt x="585469" y="314325"/>
                  </a:lnTo>
                  <a:lnTo>
                    <a:pt x="588644" y="307339"/>
                  </a:lnTo>
                  <a:close/>
                </a:path>
                <a:path w="855979" h="709929">
                  <a:moveTo>
                    <a:pt x="96519" y="269875"/>
                  </a:moveTo>
                  <a:lnTo>
                    <a:pt x="78739" y="269875"/>
                  </a:lnTo>
                  <a:lnTo>
                    <a:pt x="88264" y="271779"/>
                  </a:lnTo>
                  <a:lnTo>
                    <a:pt x="97154" y="278129"/>
                  </a:lnTo>
                  <a:lnTo>
                    <a:pt x="106679" y="287654"/>
                  </a:lnTo>
                  <a:lnTo>
                    <a:pt x="116204" y="299084"/>
                  </a:lnTo>
                  <a:lnTo>
                    <a:pt x="118744" y="303529"/>
                  </a:lnTo>
                  <a:lnTo>
                    <a:pt x="97154" y="311150"/>
                  </a:lnTo>
                  <a:lnTo>
                    <a:pt x="71119" y="321309"/>
                  </a:lnTo>
                  <a:lnTo>
                    <a:pt x="69850" y="321309"/>
                  </a:lnTo>
                  <a:lnTo>
                    <a:pt x="68579" y="322579"/>
                  </a:lnTo>
                  <a:lnTo>
                    <a:pt x="68579" y="323850"/>
                  </a:lnTo>
                  <a:lnTo>
                    <a:pt x="71754" y="330200"/>
                  </a:lnTo>
                  <a:lnTo>
                    <a:pt x="104775" y="351154"/>
                  </a:lnTo>
                  <a:lnTo>
                    <a:pt x="137159" y="359409"/>
                  </a:lnTo>
                  <a:lnTo>
                    <a:pt x="140969" y="354964"/>
                  </a:lnTo>
                  <a:lnTo>
                    <a:pt x="127634" y="354964"/>
                  </a:lnTo>
                  <a:lnTo>
                    <a:pt x="118109" y="349884"/>
                  </a:lnTo>
                  <a:lnTo>
                    <a:pt x="81914" y="330200"/>
                  </a:lnTo>
                  <a:lnTo>
                    <a:pt x="78104" y="325754"/>
                  </a:lnTo>
                  <a:lnTo>
                    <a:pt x="76834" y="324484"/>
                  </a:lnTo>
                  <a:lnTo>
                    <a:pt x="78739" y="323850"/>
                  </a:lnTo>
                  <a:lnTo>
                    <a:pt x="80009" y="323214"/>
                  </a:lnTo>
                  <a:lnTo>
                    <a:pt x="106679" y="313054"/>
                  </a:lnTo>
                  <a:lnTo>
                    <a:pt x="121919" y="307975"/>
                  </a:lnTo>
                  <a:lnTo>
                    <a:pt x="130492" y="307975"/>
                  </a:lnTo>
                  <a:lnTo>
                    <a:pt x="128904" y="305434"/>
                  </a:lnTo>
                  <a:lnTo>
                    <a:pt x="135254" y="302894"/>
                  </a:lnTo>
                  <a:lnTo>
                    <a:pt x="139651" y="301625"/>
                  </a:lnTo>
                  <a:lnTo>
                    <a:pt x="123825" y="301625"/>
                  </a:lnTo>
                  <a:lnTo>
                    <a:pt x="125729" y="300989"/>
                  </a:lnTo>
                  <a:lnTo>
                    <a:pt x="124459" y="299084"/>
                  </a:lnTo>
                  <a:lnTo>
                    <a:pt x="115569" y="287654"/>
                  </a:lnTo>
                  <a:lnTo>
                    <a:pt x="106679" y="277494"/>
                  </a:lnTo>
                  <a:lnTo>
                    <a:pt x="96519" y="269875"/>
                  </a:lnTo>
                  <a:close/>
                </a:path>
                <a:path w="855979" h="709929">
                  <a:moveTo>
                    <a:pt x="139700" y="323850"/>
                  </a:moveTo>
                  <a:lnTo>
                    <a:pt x="139700" y="348614"/>
                  </a:lnTo>
                  <a:lnTo>
                    <a:pt x="134619" y="353694"/>
                  </a:lnTo>
                  <a:lnTo>
                    <a:pt x="127634" y="354964"/>
                  </a:lnTo>
                  <a:lnTo>
                    <a:pt x="140969" y="354964"/>
                  </a:lnTo>
                  <a:lnTo>
                    <a:pt x="146684" y="349884"/>
                  </a:lnTo>
                  <a:lnTo>
                    <a:pt x="146684" y="342264"/>
                  </a:lnTo>
                  <a:lnTo>
                    <a:pt x="144779" y="335279"/>
                  </a:lnTo>
                  <a:lnTo>
                    <a:pt x="142239" y="328294"/>
                  </a:lnTo>
                  <a:lnTo>
                    <a:pt x="139700" y="323850"/>
                  </a:lnTo>
                  <a:close/>
                </a:path>
                <a:path w="855979" h="709929">
                  <a:moveTo>
                    <a:pt x="80644" y="264794"/>
                  </a:moveTo>
                  <a:lnTo>
                    <a:pt x="37464" y="288925"/>
                  </a:lnTo>
                  <a:lnTo>
                    <a:pt x="12700" y="325754"/>
                  </a:lnTo>
                  <a:lnTo>
                    <a:pt x="0" y="348614"/>
                  </a:lnTo>
                  <a:lnTo>
                    <a:pt x="6984" y="348614"/>
                  </a:lnTo>
                  <a:lnTo>
                    <a:pt x="19684" y="327025"/>
                  </a:lnTo>
                  <a:lnTo>
                    <a:pt x="30479" y="307975"/>
                  </a:lnTo>
                  <a:lnTo>
                    <a:pt x="43814" y="290829"/>
                  </a:lnTo>
                  <a:lnTo>
                    <a:pt x="59689" y="276225"/>
                  </a:lnTo>
                  <a:lnTo>
                    <a:pt x="69214" y="271144"/>
                  </a:lnTo>
                  <a:lnTo>
                    <a:pt x="78739" y="269875"/>
                  </a:lnTo>
                  <a:lnTo>
                    <a:pt x="96519" y="269875"/>
                  </a:lnTo>
                  <a:lnTo>
                    <a:pt x="94614" y="267969"/>
                  </a:lnTo>
                  <a:lnTo>
                    <a:pt x="80644" y="264794"/>
                  </a:lnTo>
                  <a:close/>
                </a:path>
                <a:path w="855979" h="709929">
                  <a:moveTo>
                    <a:pt x="130492" y="307975"/>
                  </a:moveTo>
                  <a:lnTo>
                    <a:pt x="121919" y="307975"/>
                  </a:lnTo>
                  <a:lnTo>
                    <a:pt x="123825" y="311150"/>
                  </a:lnTo>
                  <a:lnTo>
                    <a:pt x="130809" y="323214"/>
                  </a:lnTo>
                  <a:lnTo>
                    <a:pt x="134619" y="329564"/>
                  </a:lnTo>
                  <a:lnTo>
                    <a:pt x="138429" y="339725"/>
                  </a:lnTo>
                  <a:lnTo>
                    <a:pt x="139609" y="347979"/>
                  </a:lnTo>
                  <a:lnTo>
                    <a:pt x="139700" y="323850"/>
                  </a:lnTo>
                  <a:lnTo>
                    <a:pt x="139064" y="321944"/>
                  </a:lnTo>
                  <a:lnTo>
                    <a:pt x="132079" y="310514"/>
                  </a:lnTo>
                  <a:lnTo>
                    <a:pt x="130492" y="307975"/>
                  </a:lnTo>
                  <a:close/>
                </a:path>
                <a:path w="855979" h="709929">
                  <a:moveTo>
                    <a:pt x="306069" y="289559"/>
                  </a:moveTo>
                  <a:lnTo>
                    <a:pt x="293369" y="289559"/>
                  </a:lnTo>
                  <a:lnTo>
                    <a:pt x="270509" y="297814"/>
                  </a:lnTo>
                  <a:lnTo>
                    <a:pt x="250189" y="311784"/>
                  </a:lnTo>
                  <a:lnTo>
                    <a:pt x="235584" y="325119"/>
                  </a:lnTo>
                  <a:lnTo>
                    <a:pt x="243204" y="325119"/>
                  </a:lnTo>
                  <a:lnTo>
                    <a:pt x="257175" y="313689"/>
                  </a:lnTo>
                  <a:lnTo>
                    <a:pt x="269239" y="305434"/>
                  </a:lnTo>
                  <a:lnTo>
                    <a:pt x="283209" y="298450"/>
                  </a:lnTo>
                  <a:lnTo>
                    <a:pt x="297814" y="294639"/>
                  </a:lnTo>
                  <a:lnTo>
                    <a:pt x="324484" y="294639"/>
                  </a:lnTo>
                  <a:lnTo>
                    <a:pt x="318769" y="292100"/>
                  </a:lnTo>
                  <a:lnTo>
                    <a:pt x="306069" y="289559"/>
                  </a:lnTo>
                  <a:close/>
                </a:path>
                <a:path w="855979" h="709929">
                  <a:moveTo>
                    <a:pt x="208279" y="281304"/>
                  </a:moveTo>
                  <a:lnTo>
                    <a:pt x="197484" y="281939"/>
                  </a:lnTo>
                  <a:lnTo>
                    <a:pt x="186689" y="283844"/>
                  </a:lnTo>
                  <a:lnTo>
                    <a:pt x="177800" y="286384"/>
                  </a:lnTo>
                  <a:lnTo>
                    <a:pt x="150494" y="293369"/>
                  </a:lnTo>
                  <a:lnTo>
                    <a:pt x="125729" y="300989"/>
                  </a:lnTo>
                  <a:lnTo>
                    <a:pt x="123825" y="301625"/>
                  </a:lnTo>
                  <a:lnTo>
                    <a:pt x="139651" y="301625"/>
                  </a:lnTo>
                  <a:lnTo>
                    <a:pt x="163829" y="294639"/>
                  </a:lnTo>
                  <a:lnTo>
                    <a:pt x="192404" y="288925"/>
                  </a:lnTo>
                  <a:lnTo>
                    <a:pt x="197484" y="287654"/>
                  </a:lnTo>
                  <a:lnTo>
                    <a:pt x="207009" y="285750"/>
                  </a:lnTo>
                  <a:lnTo>
                    <a:pt x="218440" y="285750"/>
                  </a:lnTo>
                  <a:lnTo>
                    <a:pt x="217169" y="284479"/>
                  </a:lnTo>
                  <a:lnTo>
                    <a:pt x="208279" y="281304"/>
                  </a:lnTo>
                  <a:close/>
                </a:path>
                <a:path w="855979" h="709929">
                  <a:moveTo>
                    <a:pt x="475614" y="38734"/>
                  </a:moveTo>
                  <a:lnTo>
                    <a:pt x="467994" y="38734"/>
                  </a:lnTo>
                  <a:lnTo>
                    <a:pt x="471804" y="43814"/>
                  </a:lnTo>
                  <a:lnTo>
                    <a:pt x="468629" y="52704"/>
                  </a:lnTo>
                  <a:lnTo>
                    <a:pt x="501014" y="73025"/>
                  </a:lnTo>
                  <a:lnTo>
                    <a:pt x="514350" y="73025"/>
                  </a:lnTo>
                  <a:lnTo>
                    <a:pt x="526414" y="72389"/>
                  </a:lnTo>
                  <a:lnTo>
                    <a:pt x="545464" y="70484"/>
                  </a:lnTo>
                  <a:lnTo>
                    <a:pt x="561975" y="68579"/>
                  </a:lnTo>
                  <a:lnTo>
                    <a:pt x="508000" y="68579"/>
                  </a:lnTo>
                  <a:lnTo>
                    <a:pt x="491489" y="66675"/>
                  </a:lnTo>
                  <a:lnTo>
                    <a:pt x="478789" y="63500"/>
                  </a:lnTo>
                  <a:lnTo>
                    <a:pt x="474344" y="52704"/>
                  </a:lnTo>
                  <a:lnTo>
                    <a:pt x="478154" y="45719"/>
                  </a:lnTo>
                  <a:lnTo>
                    <a:pt x="476250" y="40004"/>
                  </a:lnTo>
                  <a:lnTo>
                    <a:pt x="475614" y="38734"/>
                  </a:lnTo>
                  <a:close/>
                </a:path>
                <a:path w="855979" h="709929">
                  <a:moveTo>
                    <a:pt x="648335" y="51434"/>
                  </a:moveTo>
                  <a:lnTo>
                    <a:pt x="638810" y="52069"/>
                  </a:lnTo>
                  <a:lnTo>
                    <a:pt x="628650" y="53339"/>
                  </a:lnTo>
                  <a:lnTo>
                    <a:pt x="622935" y="54609"/>
                  </a:lnTo>
                  <a:lnTo>
                    <a:pt x="589914" y="60325"/>
                  </a:lnTo>
                  <a:lnTo>
                    <a:pt x="573404" y="62864"/>
                  </a:lnTo>
                  <a:lnTo>
                    <a:pt x="524510" y="68579"/>
                  </a:lnTo>
                  <a:lnTo>
                    <a:pt x="561975" y="68579"/>
                  </a:lnTo>
                  <a:lnTo>
                    <a:pt x="564514" y="67944"/>
                  </a:lnTo>
                  <a:lnTo>
                    <a:pt x="584200" y="65404"/>
                  </a:lnTo>
                  <a:lnTo>
                    <a:pt x="633094" y="57150"/>
                  </a:lnTo>
                  <a:lnTo>
                    <a:pt x="636269" y="57150"/>
                  </a:lnTo>
                  <a:lnTo>
                    <a:pt x="639444" y="56514"/>
                  </a:lnTo>
                  <a:lnTo>
                    <a:pt x="643889" y="55879"/>
                  </a:lnTo>
                  <a:lnTo>
                    <a:pt x="653414" y="55879"/>
                  </a:lnTo>
                  <a:lnTo>
                    <a:pt x="653414" y="55244"/>
                  </a:lnTo>
                  <a:lnTo>
                    <a:pt x="652779" y="53339"/>
                  </a:lnTo>
                  <a:lnTo>
                    <a:pt x="648335" y="51434"/>
                  </a:lnTo>
                  <a:close/>
                </a:path>
                <a:path w="855979" h="709929">
                  <a:moveTo>
                    <a:pt x="165100" y="0"/>
                  </a:moveTo>
                  <a:lnTo>
                    <a:pt x="161289" y="8889"/>
                  </a:lnTo>
                  <a:lnTo>
                    <a:pt x="169544" y="20319"/>
                  </a:lnTo>
                  <a:lnTo>
                    <a:pt x="179704" y="33654"/>
                  </a:lnTo>
                  <a:lnTo>
                    <a:pt x="184784" y="46989"/>
                  </a:lnTo>
                  <a:lnTo>
                    <a:pt x="184784" y="47625"/>
                  </a:lnTo>
                  <a:lnTo>
                    <a:pt x="177800" y="59689"/>
                  </a:lnTo>
                  <a:lnTo>
                    <a:pt x="173989" y="62864"/>
                  </a:lnTo>
                  <a:lnTo>
                    <a:pt x="180339" y="64134"/>
                  </a:lnTo>
                  <a:lnTo>
                    <a:pt x="182879" y="62229"/>
                  </a:lnTo>
                  <a:lnTo>
                    <a:pt x="189864" y="52704"/>
                  </a:lnTo>
                  <a:lnTo>
                    <a:pt x="190182" y="47625"/>
                  </a:lnTo>
                  <a:lnTo>
                    <a:pt x="190301" y="45719"/>
                  </a:lnTo>
                  <a:lnTo>
                    <a:pt x="190420" y="43814"/>
                  </a:lnTo>
                  <a:lnTo>
                    <a:pt x="190500" y="42544"/>
                  </a:lnTo>
                  <a:lnTo>
                    <a:pt x="186689" y="31750"/>
                  </a:lnTo>
                  <a:lnTo>
                    <a:pt x="179704" y="21589"/>
                  </a:lnTo>
                  <a:lnTo>
                    <a:pt x="176529" y="17144"/>
                  </a:lnTo>
                  <a:lnTo>
                    <a:pt x="168275" y="10159"/>
                  </a:lnTo>
                  <a:lnTo>
                    <a:pt x="167766" y="5079"/>
                  </a:lnTo>
                  <a:lnTo>
                    <a:pt x="167639" y="3175"/>
                  </a:lnTo>
                  <a:lnTo>
                    <a:pt x="169544" y="2539"/>
                  </a:lnTo>
                  <a:lnTo>
                    <a:pt x="189229" y="2539"/>
                  </a:lnTo>
                  <a:lnTo>
                    <a:pt x="187325" y="1904"/>
                  </a:lnTo>
                  <a:lnTo>
                    <a:pt x="183514" y="1269"/>
                  </a:lnTo>
                  <a:lnTo>
                    <a:pt x="165100" y="0"/>
                  </a:lnTo>
                  <a:close/>
                </a:path>
                <a:path w="855979" h="709929">
                  <a:moveTo>
                    <a:pt x="653414" y="55879"/>
                  </a:moveTo>
                  <a:lnTo>
                    <a:pt x="645794" y="55879"/>
                  </a:lnTo>
                  <a:lnTo>
                    <a:pt x="645794" y="57784"/>
                  </a:lnTo>
                  <a:lnTo>
                    <a:pt x="653414" y="55879"/>
                  </a:lnTo>
                  <a:close/>
                </a:path>
                <a:path w="855979" h="709929">
                  <a:moveTo>
                    <a:pt x="189229" y="2539"/>
                  </a:moveTo>
                  <a:lnTo>
                    <a:pt x="169544" y="2539"/>
                  </a:lnTo>
                  <a:lnTo>
                    <a:pt x="172719" y="3175"/>
                  </a:lnTo>
                  <a:lnTo>
                    <a:pt x="173989" y="3809"/>
                  </a:lnTo>
                  <a:lnTo>
                    <a:pt x="214629" y="15875"/>
                  </a:lnTo>
                  <a:lnTo>
                    <a:pt x="250189" y="31114"/>
                  </a:lnTo>
                  <a:lnTo>
                    <a:pt x="260350" y="34925"/>
                  </a:lnTo>
                  <a:lnTo>
                    <a:pt x="306704" y="43179"/>
                  </a:lnTo>
                  <a:lnTo>
                    <a:pt x="322579" y="44450"/>
                  </a:lnTo>
                  <a:lnTo>
                    <a:pt x="360679" y="44450"/>
                  </a:lnTo>
                  <a:lnTo>
                    <a:pt x="373379" y="45084"/>
                  </a:lnTo>
                  <a:lnTo>
                    <a:pt x="410844" y="47625"/>
                  </a:lnTo>
                  <a:lnTo>
                    <a:pt x="429260" y="46989"/>
                  </a:lnTo>
                  <a:lnTo>
                    <a:pt x="436879" y="46354"/>
                  </a:lnTo>
                  <a:lnTo>
                    <a:pt x="444500" y="45084"/>
                  </a:lnTo>
                  <a:lnTo>
                    <a:pt x="447675" y="44450"/>
                  </a:lnTo>
                  <a:lnTo>
                    <a:pt x="452119" y="43814"/>
                  </a:lnTo>
                  <a:lnTo>
                    <a:pt x="455929" y="42544"/>
                  </a:lnTo>
                  <a:lnTo>
                    <a:pt x="408939" y="42544"/>
                  </a:lnTo>
                  <a:lnTo>
                    <a:pt x="365759" y="40004"/>
                  </a:lnTo>
                  <a:lnTo>
                    <a:pt x="326389" y="40004"/>
                  </a:lnTo>
                  <a:lnTo>
                    <a:pt x="299719" y="37464"/>
                  </a:lnTo>
                  <a:lnTo>
                    <a:pt x="286384" y="35559"/>
                  </a:lnTo>
                  <a:lnTo>
                    <a:pt x="273050" y="33019"/>
                  </a:lnTo>
                  <a:lnTo>
                    <a:pt x="260350" y="29209"/>
                  </a:lnTo>
                  <a:lnTo>
                    <a:pt x="248919" y="24129"/>
                  </a:lnTo>
                  <a:lnTo>
                    <a:pt x="226694" y="14604"/>
                  </a:lnTo>
                  <a:lnTo>
                    <a:pt x="215264" y="10159"/>
                  </a:lnTo>
                  <a:lnTo>
                    <a:pt x="203834" y="6350"/>
                  </a:lnTo>
                  <a:lnTo>
                    <a:pt x="189229" y="2539"/>
                  </a:lnTo>
                  <a:close/>
                </a:path>
                <a:path w="855979" h="709929">
                  <a:moveTo>
                    <a:pt x="472439" y="35559"/>
                  </a:moveTo>
                  <a:lnTo>
                    <a:pt x="465454" y="35559"/>
                  </a:lnTo>
                  <a:lnTo>
                    <a:pt x="457835" y="37464"/>
                  </a:lnTo>
                  <a:lnTo>
                    <a:pt x="451485" y="40004"/>
                  </a:lnTo>
                  <a:lnTo>
                    <a:pt x="429894" y="42544"/>
                  </a:lnTo>
                  <a:lnTo>
                    <a:pt x="455929" y="42544"/>
                  </a:lnTo>
                  <a:lnTo>
                    <a:pt x="459739" y="41909"/>
                  </a:lnTo>
                  <a:lnTo>
                    <a:pt x="462279" y="41275"/>
                  </a:lnTo>
                  <a:lnTo>
                    <a:pt x="467994" y="38734"/>
                  </a:lnTo>
                  <a:lnTo>
                    <a:pt x="475614" y="38734"/>
                  </a:lnTo>
                  <a:lnTo>
                    <a:pt x="472439" y="35559"/>
                  </a:lnTo>
                  <a:close/>
                </a:path>
                <a:path w="855979" h="709929">
                  <a:moveTo>
                    <a:pt x="710564" y="604519"/>
                  </a:moveTo>
                  <a:lnTo>
                    <a:pt x="686435" y="604519"/>
                  </a:lnTo>
                  <a:lnTo>
                    <a:pt x="709929" y="608329"/>
                  </a:lnTo>
                  <a:lnTo>
                    <a:pt x="716279" y="611504"/>
                  </a:lnTo>
                  <a:lnTo>
                    <a:pt x="723264" y="612775"/>
                  </a:lnTo>
                  <a:lnTo>
                    <a:pt x="730885" y="614044"/>
                  </a:lnTo>
                  <a:lnTo>
                    <a:pt x="745489" y="615314"/>
                  </a:lnTo>
                  <a:lnTo>
                    <a:pt x="752475" y="615314"/>
                  </a:lnTo>
                  <a:lnTo>
                    <a:pt x="762635" y="615950"/>
                  </a:lnTo>
                  <a:lnTo>
                    <a:pt x="789304" y="615950"/>
                  </a:lnTo>
                  <a:lnTo>
                    <a:pt x="781050" y="634364"/>
                  </a:lnTo>
                  <a:lnTo>
                    <a:pt x="764539" y="672464"/>
                  </a:lnTo>
                  <a:lnTo>
                    <a:pt x="756919" y="692150"/>
                  </a:lnTo>
                  <a:lnTo>
                    <a:pt x="755014" y="697229"/>
                  </a:lnTo>
                  <a:lnTo>
                    <a:pt x="753744" y="702944"/>
                  </a:lnTo>
                  <a:lnTo>
                    <a:pt x="753744" y="703579"/>
                  </a:lnTo>
                  <a:lnTo>
                    <a:pt x="755014" y="707389"/>
                  </a:lnTo>
                  <a:lnTo>
                    <a:pt x="755650" y="707389"/>
                  </a:lnTo>
                  <a:lnTo>
                    <a:pt x="756285" y="709929"/>
                  </a:lnTo>
                  <a:lnTo>
                    <a:pt x="758825" y="706119"/>
                  </a:lnTo>
                  <a:lnTo>
                    <a:pt x="760729" y="705484"/>
                  </a:lnTo>
                  <a:lnTo>
                    <a:pt x="765175" y="702944"/>
                  </a:lnTo>
                  <a:lnTo>
                    <a:pt x="767714" y="697229"/>
                  </a:lnTo>
                  <a:lnTo>
                    <a:pt x="768561" y="695959"/>
                  </a:lnTo>
                  <a:lnTo>
                    <a:pt x="762635" y="695959"/>
                  </a:lnTo>
                  <a:lnTo>
                    <a:pt x="762635" y="694689"/>
                  </a:lnTo>
                  <a:lnTo>
                    <a:pt x="767079" y="683259"/>
                  </a:lnTo>
                  <a:lnTo>
                    <a:pt x="771525" y="671194"/>
                  </a:lnTo>
                  <a:lnTo>
                    <a:pt x="776604" y="660400"/>
                  </a:lnTo>
                  <a:lnTo>
                    <a:pt x="785494" y="640079"/>
                  </a:lnTo>
                  <a:lnTo>
                    <a:pt x="793114" y="622300"/>
                  </a:lnTo>
                  <a:lnTo>
                    <a:pt x="796289" y="615314"/>
                  </a:lnTo>
                  <a:lnTo>
                    <a:pt x="796925" y="613409"/>
                  </a:lnTo>
                  <a:lnTo>
                    <a:pt x="774700" y="613409"/>
                  </a:lnTo>
                  <a:lnTo>
                    <a:pt x="753744" y="612775"/>
                  </a:lnTo>
                  <a:lnTo>
                    <a:pt x="732789" y="610234"/>
                  </a:lnTo>
                  <a:lnTo>
                    <a:pt x="710564" y="604519"/>
                  </a:lnTo>
                  <a:close/>
                </a:path>
                <a:path w="855979" h="709929">
                  <a:moveTo>
                    <a:pt x="833754" y="578484"/>
                  </a:moveTo>
                  <a:lnTo>
                    <a:pt x="798829" y="623569"/>
                  </a:lnTo>
                  <a:lnTo>
                    <a:pt x="795019" y="633729"/>
                  </a:lnTo>
                  <a:lnTo>
                    <a:pt x="788669" y="647064"/>
                  </a:lnTo>
                  <a:lnTo>
                    <a:pt x="782319" y="661034"/>
                  </a:lnTo>
                  <a:lnTo>
                    <a:pt x="775335" y="674369"/>
                  </a:lnTo>
                  <a:lnTo>
                    <a:pt x="767714" y="687069"/>
                  </a:lnTo>
                  <a:lnTo>
                    <a:pt x="765810" y="690879"/>
                  </a:lnTo>
                  <a:lnTo>
                    <a:pt x="763269" y="694689"/>
                  </a:lnTo>
                  <a:lnTo>
                    <a:pt x="762635" y="695959"/>
                  </a:lnTo>
                  <a:lnTo>
                    <a:pt x="768561" y="695959"/>
                  </a:lnTo>
                  <a:lnTo>
                    <a:pt x="791210" y="656589"/>
                  </a:lnTo>
                  <a:lnTo>
                    <a:pt x="801369" y="632459"/>
                  </a:lnTo>
                  <a:lnTo>
                    <a:pt x="806450" y="621029"/>
                  </a:lnTo>
                  <a:lnTo>
                    <a:pt x="810894" y="609600"/>
                  </a:lnTo>
                  <a:lnTo>
                    <a:pt x="816610" y="598169"/>
                  </a:lnTo>
                  <a:lnTo>
                    <a:pt x="819150" y="592454"/>
                  </a:lnTo>
                  <a:lnTo>
                    <a:pt x="822325" y="586739"/>
                  </a:lnTo>
                  <a:lnTo>
                    <a:pt x="833754" y="578484"/>
                  </a:lnTo>
                  <a:close/>
                </a:path>
                <a:path w="855979" h="709929">
                  <a:moveTo>
                    <a:pt x="797560" y="612775"/>
                  </a:moveTo>
                  <a:lnTo>
                    <a:pt x="774700" y="613409"/>
                  </a:lnTo>
                  <a:lnTo>
                    <a:pt x="796925" y="613409"/>
                  </a:lnTo>
                  <a:lnTo>
                    <a:pt x="797560" y="612775"/>
                  </a:lnTo>
                  <a:close/>
                </a:path>
                <a:path w="855979" h="709929">
                  <a:moveTo>
                    <a:pt x="584835" y="530225"/>
                  </a:moveTo>
                  <a:lnTo>
                    <a:pt x="571500" y="530225"/>
                  </a:lnTo>
                  <a:lnTo>
                    <a:pt x="581660" y="534034"/>
                  </a:lnTo>
                  <a:lnTo>
                    <a:pt x="589279" y="541019"/>
                  </a:lnTo>
                  <a:lnTo>
                    <a:pt x="594360" y="550544"/>
                  </a:lnTo>
                  <a:lnTo>
                    <a:pt x="596264" y="560069"/>
                  </a:lnTo>
                  <a:lnTo>
                    <a:pt x="596825" y="569594"/>
                  </a:lnTo>
                  <a:lnTo>
                    <a:pt x="596900" y="570864"/>
                  </a:lnTo>
                  <a:lnTo>
                    <a:pt x="597308" y="576579"/>
                  </a:lnTo>
                  <a:lnTo>
                    <a:pt x="597353" y="577214"/>
                  </a:lnTo>
                  <a:lnTo>
                    <a:pt x="597444" y="578484"/>
                  </a:lnTo>
                  <a:lnTo>
                    <a:pt x="597535" y="579754"/>
                  </a:lnTo>
                  <a:lnTo>
                    <a:pt x="625475" y="605789"/>
                  </a:lnTo>
                  <a:lnTo>
                    <a:pt x="636269" y="606425"/>
                  </a:lnTo>
                  <a:lnTo>
                    <a:pt x="652779" y="606425"/>
                  </a:lnTo>
                  <a:lnTo>
                    <a:pt x="669289" y="605154"/>
                  </a:lnTo>
                  <a:lnTo>
                    <a:pt x="686435" y="604519"/>
                  </a:lnTo>
                  <a:lnTo>
                    <a:pt x="710564" y="604519"/>
                  </a:lnTo>
                  <a:lnTo>
                    <a:pt x="706119" y="603884"/>
                  </a:lnTo>
                  <a:lnTo>
                    <a:pt x="642619" y="603884"/>
                  </a:lnTo>
                  <a:lnTo>
                    <a:pt x="628014" y="602614"/>
                  </a:lnTo>
                  <a:lnTo>
                    <a:pt x="603376" y="560069"/>
                  </a:lnTo>
                  <a:lnTo>
                    <a:pt x="603250" y="558164"/>
                  </a:lnTo>
                  <a:lnTo>
                    <a:pt x="601344" y="548639"/>
                  </a:lnTo>
                  <a:lnTo>
                    <a:pt x="597535" y="539750"/>
                  </a:lnTo>
                  <a:lnTo>
                    <a:pt x="590550" y="532764"/>
                  </a:lnTo>
                  <a:lnTo>
                    <a:pt x="584835" y="530225"/>
                  </a:lnTo>
                  <a:close/>
                </a:path>
                <a:path w="855979" h="709929">
                  <a:moveTo>
                    <a:pt x="699769" y="601979"/>
                  </a:moveTo>
                  <a:lnTo>
                    <a:pt x="685164" y="601979"/>
                  </a:lnTo>
                  <a:lnTo>
                    <a:pt x="642619" y="603884"/>
                  </a:lnTo>
                  <a:lnTo>
                    <a:pt x="706119" y="603884"/>
                  </a:lnTo>
                  <a:lnTo>
                    <a:pt x="699769" y="601979"/>
                  </a:lnTo>
                  <a:close/>
                </a:path>
                <a:path w="855979" h="709929">
                  <a:moveTo>
                    <a:pt x="564514" y="526414"/>
                  </a:moveTo>
                  <a:lnTo>
                    <a:pt x="555625" y="527684"/>
                  </a:lnTo>
                  <a:lnTo>
                    <a:pt x="544829" y="537209"/>
                  </a:lnTo>
                  <a:lnTo>
                    <a:pt x="542925" y="544194"/>
                  </a:lnTo>
                  <a:lnTo>
                    <a:pt x="541654" y="550544"/>
                  </a:lnTo>
                  <a:lnTo>
                    <a:pt x="537844" y="564514"/>
                  </a:lnTo>
                  <a:lnTo>
                    <a:pt x="501014" y="589279"/>
                  </a:lnTo>
                  <a:lnTo>
                    <a:pt x="484504" y="590550"/>
                  </a:lnTo>
                  <a:lnTo>
                    <a:pt x="466725" y="590550"/>
                  </a:lnTo>
                  <a:lnTo>
                    <a:pt x="460375" y="593725"/>
                  </a:lnTo>
                  <a:lnTo>
                    <a:pt x="484504" y="593725"/>
                  </a:lnTo>
                  <a:lnTo>
                    <a:pt x="506729" y="591184"/>
                  </a:lnTo>
                  <a:lnTo>
                    <a:pt x="507364" y="590550"/>
                  </a:lnTo>
                  <a:lnTo>
                    <a:pt x="526414" y="583564"/>
                  </a:lnTo>
                  <a:lnTo>
                    <a:pt x="541654" y="569594"/>
                  </a:lnTo>
                  <a:lnTo>
                    <a:pt x="546100" y="562609"/>
                  </a:lnTo>
                  <a:lnTo>
                    <a:pt x="547369" y="554354"/>
                  </a:lnTo>
                  <a:lnTo>
                    <a:pt x="551179" y="540384"/>
                  </a:lnTo>
                  <a:lnTo>
                    <a:pt x="553085" y="532129"/>
                  </a:lnTo>
                  <a:lnTo>
                    <a:pt x="560069" y="530859"/>
                  </a:lnTo>
                  <a:lnTo>
                    <a:pt x="571500" y="530225"/>
                  </a:lnTo>
                  <a:lnTo>
                    <a:pt x="584835" y="530225"/>
                  </a:lnTo>
                  <a:lnTo>
                    <a:pt x="582294" y="528954"/>
                  </a:lnTo>
                  <a:lnTo>
                    <a:pt x="572135" y="527050"/>
                  </a:lnTo>
                  <a:lnTo>
                    <a:pt x="564514" y="526414"/>
                  </a:lnTo>
                  <a:close/>
                </a:path>
                <a:path w="855979" h="709929">
                  <a:moveTo>
                    <a:pt x="841375" y="577850"/>
                  </a:moveTo>
                  <a:lnTo>
                    <a:pt x="833754" y="578484"/>
                  </a:lnTo>
                  <a:lnTo>
                    <a:pt x="841375" y="581025"/>
                  </a:lnTo>
                  <a:lnTo>
                    <a:pt x="849629" y="584200"/>
                  </a:lnTo>
                  <a:lnTo>
                    <a:pt x="855979" y="581659"/>
                  </a:lnTo>
                  <a:lnTo>
                    <a:pt x="854075" y="580389"/>
                  </a:lnTo>
                  <a:lnTo>
                    <a:pt x="841375" y="57785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03019" y="2705735"/>
              <a:ext cx="1876425" cy="145986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74999" y="2705735"/>
              <a:ext cx="268604" cy="139509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03019" y="4161155"/>
              <a:ext cx="1210945" cy="24320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28519" y="4164964"/>
              <a:ext cx="384810" cy="23939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98725" y="4043045"/>
              <a:ext cx="944879" cy="36131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07819" y="2583180"/>
              <a:ext cx="1619250" cy="1470660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541134" y="2560319"/>
            <a:ext cx="2453640" cy="2389505"/>
            <a:chOff x="6541134" y="2560319"/>
            <a:chExt cx="2453640" cy="2389505"/>
          </a:xfrm>
        </p:grpSpPr>
        <p:sp>
          <p:nvSpPr>
            <p:cNvPr id="36" name="object 36"/>
            <p:cNvSpPr/>
            <p:nvPr/>
          </p:nvSpPr>
          <p:spPr>
            <a:xfrm>
              <a:off x="6597649" y="2570479"/>
              <a:ext cx="2397125" cy="2061210"/>
            </a:xfrm>
            <a:custGeom>
              <a:avLst/>
              <a:gdLst/>
              <a:ahLst/>
              <a:cxnLst/>
              <a:rect l="l" t="t" r="r" b="b"/>
              <a:pathLst>
                <a:path w="2397125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3959" y="20320"/>
                  </a:lnTo>
                  <a:lnTo>
                    <a:pt x="1156334" y="38735"/>
                  </a:lnTo>
                  <a:lnTo>
                    <a:pt x="1109345" y="61595"/>
                  </a:lnTo>
                  <a:lnTo>
                    <a:pt x="1062990" y="88265"/>
                  </a:lnTo>
                  <a:lnTo>
                    <a:pt x="1019175" y="116840"/>
                  </a:lnTo>
                  <a:lnTo>
                    <a:pt x="977265" y="147955"/>
                  </a:lnTo>
                  <a:lnTo>
                    <a:pt x="937895" y="179705"/>
                  </a:lnTo>
                  <a:lnTo>
                    <a:pt x="901700" y="211455"/>
                  </a:lnTo>
                  <a:lnTo>
                    <a:pt x="869315" y="242570"/>
                  </a:lnTo>
                  <a:lnTo>
                    <a:pt x="841375" y="272415"/>
                  </a:lnTo>
                  <a:lnTo>
                    <a:pt x="799465" y="323215"/>
                  </a:lnTo>
                  <a:lnTo>
                    <a:pt x="781684" y="357505"/>
                  </a:lnTo>
                  <a:lnTo>
                    <a:pt x="782320" y="366395"/>
                  </a:lnTo>
                  <a:lnTo>
                    <a:pt x="761365" y="361315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070" y="403225"/>
                  </a:lnTo>
                  <a:lnTo>
                    <a:pt x="508000" y="447040"/>
                  </a:lnTo>
                  <a:lnTo>
                    <a:pt x="477520" y="473710"/>
                  </a:lnTo>
                  <a:lnTo>
                    <a:pt x="444500" y="504190"/>
                  </a:lnTo>
                  <a:lnTo>
                    <a:pt x="408304" y="537210"/>
                  </a:lnTo>
                  <a:lnTo>
                    <a:pt x="203200" y="727710"/>
                  </a:lnTo>
                  <a:lnTo>
                    <a:pt x="158750" y="768350"/>
                  </a:lnTo>
                  <a:lnTo>
                    <a:pt x="113665" y="807720"/>
                  </a:lnTo>
                  <a:lnTo>
                    <a:pt x="69215" y="847090"/>
                  </a:lnTo>
                  <a:lnTo>
                    <a:pt x="39370" y="877570"/>
                  </a:lnTo>
                  <a:lnTo>
                    <a:pt x="18415" y="909955"/>
                  </a:lnTo>
                  <a:lnTo>
                    <a:pt x="5079" y="943610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0965" y="1252220"/>
                  </a:lnTo>
                  <a:lnTo>
                    <a:pt x="127000" y="1293495"/>
                  </a:lnTo>
                  <a:lnTo>
                    <a:pt x="179704" y="1374775"/>
                  </a:lnTo>
                  <a:lnTo>
                    <a:pt x="205104" y="1414780"/>
                  </a:lnTo>
                  <a:lnTo>
                    <a:pt x="229234" y="1454150"/>
                  </a:lnTo>
                  <a:lnTo>
                    <a:pt x="250190" y="1492885"/>
                  </a:lnTo>
                  <a:lnTo>
                    <a:pt x="294640" y="1577975"/>
                  </a:lnTo>
                  <a:lnTo>
                    <a:pt x="316865" y="1619250"/>
                  </a:lnTo>
                  <a:lnTo>
                    <a:pt x="339090" y="1659255"/>
                  </a:lnTo>
                  <a:lnTo>
                    <a:pt x="362584" y="1697355"/>
                  </a:lnTo>
                  <a:lnTo>
                    <a:pt x="386715" y="1734820"/>
                  </a:lnTo>
                  <a:lnTo>
                    <a:pt x="412750" y="1770380"/>
                  </a:lnTo>
                  <a:lnTo>
                    <a:pt x="440690" y="1804035"/>
                  </a:lnTo>
                  <a:lnTo>
                    <a:pt x="471170" y="1836420"/>
                  </a:lnTo>
                  <a:lnTo>
                    <a:pt x="504190" y="1867535"/>
                  </a:lnTo>
                  <a:lnTo>
                    <a:pt x="540384" y="1896110"/>
                  </a:lnTo>
                  <a:lnTo>
                    <a:pt x="579754" y="1922780"/>
                  </a:lnTo>
                  <a:lnTo>
                    <a:pt x="623570" y="1948180"/>
                  </a:lnTo>
                  <a:lnTo>
                    <a:pt x="671195" y="1970405"/>
                  </a:lnTo>
                  <a:lnTo>
                    <a:pt x="723900" y="1991360"/>
                  </a:lnTo>
                  <a:lnTo>
                    <a:pt x="769620" y="2006600"/>
                  </a:lnTo>
                  <a:lnTo>
                    <a:pt x="815340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20" y="2054225"/>
                  </a:lnTo>
                  <a:lnTo>
                    <a:pt x="1044575" y="2058035"/>
                  </a:lnTo>
                  <a:lnTo>
                    <a:pt x="1090929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4440" y="2056765"/>
                  </a:lnTo>
                  <a:lnTo>
                    <a:pt x="1283970" y="2052320"/>
                  </a:lnTo>
                  <a:lnTo>
                    <a:pt x="1334134" y="2045970"/>
                  </a:lnTo>
                  <a:lnTo>
                    <a:pt x="1384934" y="2037715"/>
                  </a:lnTo>
                  <a:lnTo>
                    <a:pt x="1437640" y="2028190"/>
                  </a:lnTo>
                  <a:lnTo>
                    <a:pt x="1490979" y="2017395"/>
                  </a:lnTo>
                  <a:lnTo>
                    <a:pt x="1545590" y="2004695"/>
                  </a:lnTo>
                  <a:lnTo>
                    <a:pt x="1601470" y="1990090"/>
                  </a:lnTo>
                  <a:lnTo>
                    <a:pt x="1660525" y="1973580"/>
                  </a:lnTo>
                  <a:lnTo>
                    <a:pt x="1716404" y="1955800"/>
                  </a:lnTo>
                  <a:lnTo>
                    <a:pt x="1769745" y="1936750"/>
                  </a:lnTo>
                  <a:lnTo>
                    <a:pt x="1820545" y="1916430"/>
                  </a:lnTo>
                  <a:lnTo>
                    <a:pt x="1868804" y="1895475"/>
                  </a:lnTo>
                  <a:lnTo>
                    <a:pt x="1913890" y="1872615"/>
                  </a:lnTo>
                  <a:lnTo>
                    <a:pt x="1956434" y="1848485"/>
                  </a:lnTo>
                  <a:lnTo>
                    <a:pt x="1995804" y="1823085"/>
                  </a:lnTo>
                  <a:lnTo>
                    <a:pt x="2032634" y="1796415"/>
                  </a:lnTo>
                  <a:lnTo>
                    <a:pt x="2065654" y="1767840"/>
                  </a:lnTo>
                  <a:lnTo>
                    <a:pt x="2096770" y="1738630"/>
                  </a:lnTo>
                  <a:lnTo>
                    <a:pt x="2124075" y="1707515"/>
                  </a:lnTo>
                  <a:lnTo>
                    <a:pt x="2148204" y="1674495"/>
                  </a:lnTo>
                  <a:lnTo>
                    <a:pt x="2169795" y="1640205"/>
                  </a:lnTo>
                  <a:lnTo>
                    <a:pt x="2187575" y="1604645"/>
                  </a:lnTo>
                  <a:lnTo>
                    <a:pt x="2202179" y="1567180"/>
                  </a:lnTo>
                  <a:lnTo>
                    <a:pt x="2227579" y="1482090"/>
                  </a:lnTo>
                  <a:lnTo>
                    <a:pt x="2244090" y="1436370"/>
                  </a:lnTo>
                  <a:lnTo>
                    <a:pt x="2264409" y="1390015"/>
                  </a:lnTo>
                  <a:lnTo>
                    <a:pt x="2285365" y="1343025"/>
                  </a:lnTo>
                  <a:lnTo>
                    <a:pt x="2329179" y="1251585"/>
                  </a:lnTo>
                  <a:lnTo>
                    <a:pt x="2349500" y="1206500"/>
                  </a:lnTo>
                  <a:lnTo>
                    <a:pt x="2367915" y="1163320"/>
                  </a:lnTo>
                  <a:lnTo>
                    <a:pt x="2382520" y="1120775"/>
                  </a:lnTo>
                  <a:lnTo>
                    <a:pt x="2392679" y="1080135"/>
                  </a:lnTo>
                  <a:lnTo>
                    <a:pt x="2397125" y="1041400"/>
                  </a:lnTo>
                  <a:lnTo>
                    <a:pt x="2395854" y="1004570"/>
                  </a:lnTo>
                  <a:lnTo>
                    <a:pt x="2386965" y="970915"/>
                  </a:lnTo>
                  <a:lnTo>
                    <a:pt x="2369820" y="939165"/>
                  </a:lnTo>
                  <a:lnTo>
                    <a:pt x="2342515" y="911225"/>
                  </a:lnTo>
                  <a:lnTo>
                    <a:pt x="2303145" y="873760"/>
                  </a:lnTo>
                  <a:lnTo>
                    <a:pt x="2269490" y="834390"/>
                  </a:lnTo>
                  <a:lnTo>
                    <a:pt x="2241550" y="794385"/>
                  </a:lnTo>
                  <a:lnTo>
                    <a:pt x="2218054" y="753110"/>
                  </a:lnTo>
                  <a:lnTo>
                    <a:pt x="2197100" y="711200"/>
                  </a:lnTo>
                  <a:lnTo>
                    <a:pt x="2178684" y="669290"/>
                  </a:lnTo>
                  <a:lnTo>
                    <a:pt x="2143759" y="584200"/>
                  </a:lnTo>
                  <a:lnTo>
                    <a:pt x="2124709" y="542290"/>
                  </a:lnTo>
                  <a:lnTo>
                    <a:pt x="2103120" y="501015"/>
                  </a:lnTo>
                  <a:lnTo>
                    <a:pt x="2078354" y="460375"/>
                  </a:lnTo>
                  <a:lnTo>
                    <a:pt x="2033904" y="405765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10"/>
                  </a:lnTo>
                  <a:lnTo>
                    <a:pt x="1902459" y="293370"/>
                  </a:lnTo>
                  <a:lnTo>
                    <a:pt x="1863090" y="264795"/>
                  </a:lnTo>
                  <a:lnTo>
                    <a:pt x="1820545" y="236855"/>
                  </a:lnTo>
                  <a:lnTo>
                    <a:pt x="1776729" y="208915"/>
                  </a:lnTo>
                  <a:lnTo>
                    <a:pt x="1684020" y="153670"/>
                  </a:lnTo>
                  <a:lnTo>
                    <a:pt x="1586229" y="100330"/>
                  </a:lnTo>
                  <a:lnTo>
                    <a:pt x="1485900" y="48260"/>
                  </a:lnTo>
                  <a:lnTo>
                    <a:pt x="1435100" y="23495"/>
                  </a:lnTo>
                  <a:lnTo>
                    <a:pt x="1391920" y="762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541134" y="256031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4"/>
                  </a:lnTo>
                  <a:lnTo>
                    <a:pt x="1203960" y="20319"/>
                  </a:lnTo>
                  <a:lnTo>
                    <a:pt x="1156335" y="38734"/>
                  </a:lnTo>
                  <a:lnTo>
                    <a:pt x="1109345" y="61594"/>
                  </a:lnTo>
                  <a:lnTo>
                    <a:pt x="1062990" y="88264"/>
                  </a:lnTo>
                  <a:lnTo>
                    <a:pt x="1019175" y="116839"/>
                  </a:lnTo>
                  <a:lnTo>
                    <a:pt x="977265" y="147954"/>
                  </a:lnTo>
                  <a:lnTo>
                    <a:pt x="937895" y="179704"/>
                  </a:lnTo>
                  <a:lnTo>
                    <a:pt x="901700" y="211454"/>
                  </a:lnTo>
                  <a:lnTo>
                    <a:pt x="869315" y="242569"/>
                  </a:lnTo>
                  <a:lnTo>
                    <a:pt x="841375" y="272414"/>
                  </a:lnTo>
                  <a:lnTo>
                    <a:pt x="800100" y="323214"/>
                  </a:lnTo>
                  <a:lnTo>
                    <a:pt x="781685" y="357504"/>
                  </a:lnTo>
                  <a:lnTo>
                    <a:pt x="782320" y="366394"/>
                  </a:lnTo>
                  <a:lnTo>
                    <a:pt x="761365" y="361314"/>
                  </a:lnTo>
                  <a:lnTo>
                    <a:pt x="708025" y="356234"/>
                  </a:lnTo>
                  <a:lnTo>
                    <a:pt x="636270" y="365759"/>
                  </a:lnTo>
                  <a:lnTo>
                    <a:pt x="560070" y="403225"/>
                  </a:lnTo>
                  <a:lnTo>
                    <a:pt x="508000" y="447039"/>
                  </a:lnTo>
                  <a:lnTo>
                    <a:pt x="477520" y="473709"/>
                  </a:lnTo>
                  <a:lnTo>
                    <a:pt x="444500" y="504189"/>
                  </a:lnTo>
                  <a:lnTo>
                    <a:pt x="408305" y="537209"/>
                  </a:lnTo>
                  <a:lnTo>
                    <a:pt x="247015" y="687704"/>
                  </a:lnTo>
                  <a:lnTo>
                    <a:pt x="158750" y="768350"/>
                  </a:lnTo>
                  <a:lnTo>
                    <a:pt x="113665" y="807719"/>
                  </a:lnTo>
                  <a:lnTo>
                    <a:pt x="69215" y="847089"/>
                  </a:lnTo>
                  <a:lnTo>
                    <a:pt x="39370" y="877569"/>
                  </a:lnTo>
                  <a:lnTo>
                    <a:pt x="18415" y="909954"/>
                  </a:lnTo>
                  <a:lnTo>
                    <a:pt x="5715" y="943609"/>
                  </a:lnTo>
                  <a:lnTo>
                    <a:pt x="0" y="979169"/>
                  </a:lnTo>
                  <a:lnTo>
                    <a:pt x="635" y="1015364"/>
                  </a:lnTo>
                  <a:lnTo>
                    <a:pt x="19050" y="1091564"/>
                  </a:lnTo>
                  <a:lnTo>
                    <a:pt x="34925" y="1130934"/>
                  </a:lnTo>
                  <a:lnTo>
                    <a:pt x="54610" y="1170939"/>
                  </a:lnTo>
                  <a:lnTo>
                    <a:pt x="76835" y="1211579"/>
                  </a:lnTo>
                  <a:lnTo>
                    <a:pt x="127000" y="1293494"/>
                  </a:lnTo>
                  <a:lnTo>
                    <a:pt x="179705" y="1374775"/>
                  </a:lnTo>
                  <a:lnTo>
                    <a:pt x="205105" y="1414779"/>
                  </a:lnTo>
                  <a:lnTo>
                    <a:pt x="229235" y="1454150"/>
                  </a:lnTo>
                  <a:lnTo>
                    <a:pt x="250190" y="1492884"/>
                  </a:lnTo>
                  <a:lnTo>
                    <a:pt x="294640" y="1578609"/>
                  </a:lnTo>
                  <a:lnTo>
                    <a:pt x="316865" y="1619250"/>
                  </a:lnTo>
                  <a:lnTo>
                    <a:pt x="339090" y="1659254"/>
                  </a:lnTo>
                  <a:lnTo>
                    <a:pt x="362585" y="1697354"/>
                  </a:lnTo>
                  <a:lnTo>
                    <a:pt x="386715" y="1734819"/>
                  </a:lnTo>
                  <a:lnTo>
                    <a:pt x="412750" y="1770379"/>
                  </a:lnTo>
                  <a:lnTo>
                    <a:pt x="440690" y="1804034"/>
                  </a:lnTo>
                  <a:lnTo>
                    <a:pt x="471170" y="1836419"/>
                  </a:lnTo>
                  <a:lnTo>
                    <a:pt x="504190" y="1867534"/>
                  </a:lnTo>
                  <a:lnTo>
                    <a:pt x="540385" y="1896109"/>
                  </a:lnTo>
                  <a:lnTo>
                    <a:pt x="579755" y="1922779"/>
                  </a:lnTo>
                  <a:lnTo>
                    <a:pt x="623570" y="1948179"/>
                  </a:lnTo>
                  <a:lnTo>
                    <a:pt x="671195" y="1970404"/>
                  </a:lnTo>
                  <a:lnTo>
                    <a:pt x="723900" y="1991359"/>
                  </a:lnTo>
                  <a:lnTo>
                    <a:pt x="769620" y="2006599"/>
                  </a:lnTo>
                  <a:lnTo>
                    <a:pt x="815340" y="2019934"/>
                  </a:lnTo>
                  <a:lnTo>
                    <a:pt x="861060" y="2031364"/>
                  </a:lnTo>
                  <a:lnTo>
                    <a:pt x="906780" y="2040889"/>
                  </a:lnTo>
                  <a:lnTo>
                    <a:pt x="952500" y="2048509"/>
                  </a:lnTo>
                  <a:lnTo>
                    <a:pt x="998220" y="2054224"/>
                  </a:lnTo>
                  <a:lnTo>
                    <a:pt x="1044575" y="2058034"/>
                  </a:lnTo>
                  <a:lnTo>
                    <a:pt x="1090930" y="2060574"/>
                  </a:lnTo>
                  <a:lnTo>
                    <a:pt x="1138555" y="2061209"/>
                  </a:lnTo>
                  <a:lnTo>
                    <a:pt x="1186180" y="2059939"/>
                  </a:lnTo>
                  <a:lnTo>
                    <a:pt x="1234440" y="2056764"/>
                  </a:lnTo>
                  <a:lnTo>
                    <a:pt x="1283970" y="2052319"/>
                  </a:lnTo>
                  <a:lnTo>
                    <a:pt x="1334135" y="2045969"/>
                  </a:lnTo>
                  <a:lnTo>
                    <a:pt x="1384935" y="2037714"/>
                  </a:lnTo>
                  <a:lnTo>
                    <a:pt x="1437640" y="2028189"/>
                  </a:lnTo>
                  <a:lnTo>
                    <a:pt x="1490980" y="2017394"/>
                  </a:lnTo>
                  <a:lnTo>
                    <a:pt x="1545590" y="2004694"/>
                  </a:lnTo>
                  <a:lnTo>
                    <a:pt x="1601470" y="1990089"/>
                  </a:lnTo>
                  <a:lnTo>
                    <a:pt x="1660525" y="1973579"/>
                  </a:lnTo>
                  <a:lnTo>
                    <a:pt x="1716405" y="1955799"/>
                  </a:lnTo>
                  <a:lnTo>
                    <a:pt x="1770380" y="1936749"/>
                  </a:lnTo>
                  <a:lnTo>
                    <a:pt x="1820545" y="1916429"/>
                  </a:lnTo>
                  <a:lnTo>
                    <a:pt x="1868805" y="1895474"/>
                  </a:lnTo>
                  <a:lnTo>
                    <a:pt x="1913890" y="1872614"/>
                  </a:lnTo>
                  <a:lnTo>
                    <a:pt x="1956435" y="1848484"/>
                  </a:lnTo>
                  <a:lnTo>
                    <a:pt x="1995805" y="1823084"/>
                  </a:lnTo>
                  <a:lnTo>
                    <a:pt x="2032635" y="1796414"/>
                  </a:lnTo>
                  <a:lnTo>
                    <a:pt x="2066290" y="1767839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205" y="1674494"/>
                  </a:lnTo>
                  <a:lnTo>
                    <a:pt x="2169795" y="1640204"/>
                  </a:lnTo>
                  <a:lnTo>
                    <a:pt x="2187575" y="1604644"/>
                  </a:lnTo>
                  <a:lnTo>
                    <a:pt x="2202180" y="1567179"/>
                  </a:lnTo>
                  <a:lnTo>
                    <a:pt x="2227580" y="1482089"/>
                  </a:lnTo>
                  <a:lnTo>
                    <a:pt x="2244725" y="1436369"/>
                  </a:lnTo>
                  <a:lnTo>
                    <a:pt x="2264410" y="1390014"/>
                  </a:lnTo>
                  <a:lnTo>
                    <a:pt x="2285365" y="1343659"/>
                  </a:lnTo>
                  <a:lnTo>
                    <a:pt x="2329180" y="1251584"/>
                  </a:lnTo>
                  <a:lnTo>
                    <a:pt x="2349500" y="1207134"/>
                  </a:lnTo>
                  <a:lnTo>
                    <a:pt x="2367915" y="1163319"/>
                  </a:lnTo>
                  <a:lnTo>
                    <a:pt x="2382520" y="1120775"/>
                  </a:lnTo>
                  <a:lnTo>
                    <a:pt x="2392680" y="1080134"/>
                  </a:lnTo>
                  <a:lnTo>
                    <a:pt x="2397760" y="1041400"/>
                  </a:lnTo>
                  <a:lnTo>
                    <a:pt x="2395855" y="1004569"/>
                  </a:lnTo>
                  <a:lnTo>
                    <a:pt x="2386965" y="970914"/>
                  </a:lnTo>
                  <a:lnTo>
                    <a:pt x="2369820" y="939164"/>
                  </a:lnTo>
                  <a:lnTo>
                    <a:pt x="2343150" y="911225"/>
                  </a:lnTo>
                  <a:lnTo>
                    <a:pt x="2303145" y="873759"/>
                  </a:lnTo>
                  <a:lnTo>
                    <a:pt x="2269490" y="835025"/>
                  </a:lnTo>
                  <a:lnTo>
                    <a:pt x="2241550" y="794384"/>
                  </a:lnTo>
                  <a:lnTo>
                    <a:pt x="2218055" y="753109"/>
                  </a:lnTo>
                  <a:lnTo>
                    <a:pt x="2197735" y="711200"/>
                  </a:lnTo>
                  <a:lnTo>
                    <a:pt x="2178685" y="669289"/>
                  </a:lnTo>
                  <a:lnTo>
                    <a:pt x="2143760" y="584200"/>
                  </a:lnTo>
                  <a:lnTo>
                    <a:pt x="2124710" y="542289"/>
                  </a:lnTo>
                  <a:lnTo>
                    <a:pt x="2103120" y="501014"/>
                  </a:lnTo>
                  <a:lnTo>
                    <a:pt x="2078990" y="461009"/>
                  </a:lnTo>
                  <a:lnTo>
                    <a:pt x="2033905" y="405764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09"/>
                  </a:lnTo>
                  <a:lnTo>
                    <a:pt x="1902460" y="293369"/>
                  </a:lnTo>
                  <a:lnTo>
                    <a:pt x="1863090" y="264794"/>
                  </a:lnTo>
                  <a:lnTo>
                    <a:pt x="1821180" y="236854"/>
                  </a:lnTo>
                  <a:lnTo>
                    <a:pt x="1776730" y="208914"/>
                  </a:lnTo>
                  <a:lnTo>
                    <a:pt x="1731010" y="181609"/>
                  </a:lnTo>
                  <a:lnTo>
                    <a:pt x="1684020" y="154304"/>
                  </a:lnTo>
                  <a:lnTo>
                    <a:pt x="1635125" y="127000"/>
                  </a:lnTo>
                  <a:lnTo>
                    <a:pt x="1586230" y="100329"/>
                  </a:lnTo>
                  <a:lnTo>
                    <a:pt x="1485900" y="48259"/>
                  </a:lnTo>
                  <a:lnTo>
                    <a:pt x="1435100" y="23494"/>
                  </a:lnTo>
                  <a:lnTo>
                    <a:pt x="1391920" y="7619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98309" y="2880994"/>
              <a:ext cx="2019935" cy="1708150"/>
            </a:xfrm>
            <a:custGeom>
              <a:avLst/>
              <a:gdLst/>
              <a:ahLst/>
              <a:cxnLst/>
              <a:rect l="l" t="t" r="r" b="b"/>
              <a:pathLst>
                <a:path w="2019934" h="1708150">
                  <a:moveTo>
                    <a:pt x="1063625" y="0"/>
                  </a:moveTo>
                  <a:lnTo>
                    <a:pt x="1009015" y="6984"/>
                  </a:lnTo>
                  <a:lnTo>
                    <a:pt x="955040" y="18414"/>
                  </a:lnTo>
                  <a:lnTo>
                    <a:pt x="902970" y="34925"/>
                  </a:lnTo>
                  <a:lnTo>
                    <a:pt x="853440" y="54609"/>
                  </a:lnTo>
                  <a:lnTo>
                    <a:pt x="807720" y="76200"/>
                  </a:lnTo>
                  <a:lnTo>
                    <a:pt x="767080" y="99059"/>
                  </a:lnTo>
                  <a:lnTo>
                    <a:pt x="732155" y="121284"/>
                  </a:lnTo>
                  <a:lnTo>
                    <a:pt x="683895" y="160019"/>
                  </a:lnTo>
                  <a:lnTo>
                    <a:pt x="673100" y="183514"/>
                  </a:lnTo>
                  <a:lnTo>
                    <a:pt x="654050" y="200025"/>
                  </a:lnTo>
                  <a:lnTo>
                    <a:pt x="607060" y="242569"/>
                  </a:lnTo>
                  <a:lnTo>
                    <a:pt x="544195" y="296544"/>
                  </a:lnTo>
                  <a:lnTo>
                    <a:pt x="453390" y="368934"/>
                  </a:lnTo>
                  <a:lnTo>
                    <a:pt x="424815" y="393064"/>
                  </a:lnTo>
                  <a:lnTo>
                    <a:pt x="357505" y="453389"/>
                  </a:lnTo>
                  <a:lnTo>
                    <a:pt x="194310" y="601979"/>
                  </a:lnTo>
                  <a:lnTo>
                    <a:pt x="149860" y="641350"/>
                  </a:lnTo>
                  <a:lnTo>
                    <a:pt x="105410" y="681354"/>
                  </a:lnTo>
                  <a:lnTo>
                    <a:pt x="59690" y="720089"/>
                  </a:lnTo>
                  <a:lnTo>
                    <a:pt x="29845" y="750569"/>
                  </a:lnTo>
                  <a:lnTo>
                    <a:pt x="10795" y="783589"/>
                  </a:lnTo>
                  <a:lnTo>
                    <a:pt x="1270" y="818514"/>
                  </a:lnTo>
                  <a:lnTo>
                    <a:pt x="0" y="854709"/>
                  </a:lnTo>
                  <a:lnTo>
                    <a:pt x="6350" y="892175"/>
                  </a:lnTo>
                  <a:lnTo>
                    <a:pt x="18415" y="930909"/>
                  </a:lnTo>
                  <a:lnTo>
                    <a:pt x="35560" y="970279"/>
                  </a:lnTo>
                  <a:lnTo>
                    <a:pt x="57150" y="1010284"/>
                  </a:lnTo>
                  <a:lnTo>
                    <a:pt x="81280" y="1050925"/>
                  </a:lnTo>
                  <a:lnTo>
                    <a:pt x="107315" y="1091564"/>
                  </a:lnTo>
                  <a:lnTo>
                    <a:pt x="160020" y="1171575"/>
                  </a:lnTo>
                  <a:lnTo>
                    <a:pt x="184150" y="1211579"/>
                  </a:lnTo>
                  <a:lnTo>
                    <a:pt x="205740" y="1249679"/>
                  </a:lnTo>
                  <a:lnTo>
                    <a:pt x="228600" y="1294129"/>
                  </a:lnTo>
                  <a:lnTo>
                    <a:pt x="251460" y="1336675"/>
                  </a:lnTo>
                  <a:lnTo>
                    <a:pt x="274320" y="1377314"/>
                  </a:lnTo>
                  <a:lnTo>
                    <a:pt x="297815" y="1417319"/>
                  </a:lnTo>
                  <a:lnTo>
                    <a:pt x="323215" y="1454784"/>
                  </a:lnTo>
                  <a:lnTo>
                    <a:pt x="351155" y="1490344"/>
                  </a:lnTo>
                  <a:lnTo>
                    <a:pt x="381635" y="1523999"/>
                  </a:lnTo>
                  <a:lnTo>
                    <a:pt x="415290" y="1555749"/>
                  </a:lnTo>
                  <a:lnTo>
                    <a:pt x="453390" y="1584324"/>
                  </a:lnTo>
                  <a:lnTo>
                    <a:pt x="496570" y="1610994"/>
                  </a:lnTo>
                  <a:lnTo>
                    <a:pt x="544830" y="1634489"/>
                  </a:lnTo>
                  <a:lnTo>
                    <a:pt x="599440" y="1655444"/>
                  </a:lnTo>
                  <a:lnTo>
                    <a:pt x="645795" y="1669414"/>
                  </a:lnTo>
                  <a:lnTo>
                    <a:pt x="691515" y="1681479"/>
                  </a:lnTo>
                  <a:lnTo>
                    <a:pt x="737235" y="1691004"/>
                  </a:lnTo>
                  <a:lnTo>
                    <a:pt x="783590" y="1698624"/>
                  </a:lnTo>
                  <a:lnTo>
                    <a:pt x="829945" y="1704339"/>
                  </a:lnTo>
                  <a:lnTo>
                    <a:pt x="876300" y="1707514"/>
                  </a:lnTo>
                  <a:lnTo>
                    <a:pt x="923925" y="1708149"/>
                  </a:lnTo>
                  <a:lnTo>
                    <a:pt x="972185" y="1707514"/>
                  </a:lnTo>
                  <a:lnTo>
                    <a:pt x="1020445" y="1704339"/>
                  </a:lnTo>
                  <a:lnTo>
                    <a:pt x="1070610" y="1699259"/>
                  </a:lnTo>
                  <a:lnTo>
                    <a:pt x="1121410" y="1692274"/>
                  </a:lnTo>
                  <a:lnTo>
                    <a:pt x="1173480" y="1683384"/>
                  </a:lnTo>
                  <a:lnTo>
                    <a:pt x="1226820" y="1672589"/>
                  </a:lnTo>
                  <a:lnTo>
                    <a:pt x="1282065" y="1659254"/>
                  </a:lnTo>
                  <a:lnTo>
                    <a:pt x="1338580" y="1644649"/>
                  </a:lnTo>
                  <a:lnTo>
                    <a:pt x="1398905" y="1627504"/>
                  </a:lnTo>
                  <a:lnTo>
                    <a:pt x="1456055" y="1608454"/>
                  </a:lnTo>
                  <a:lnTo>
                    <a:pt x="1509395" y="1588134"/>
                  </a:lnTo>
                  <a:lnTo>
                    <a:pt x="1559560" y="1566544"/>
                  </a:lnTo>
                  <a:lnTo>
                    <a:pt x="1605915" y="1543049"/>
                  </a:lnTo>
                  <a:lnTo>
                    <a:pt x="1649095" y="1518284"/>
                  </a:lnTo>
                  <a:lnTo>
                    <a:pt x="1688465" y="1492249"/>
                  </a:lnTo>
                  <a:lnTo>
                    <a:pt x="1724660" y="1463674"/>
                  </a:lnTo>
                  <a:lnTo>
                    <a:pt x="1757045" y="1433829"/>
                  </a:lnTo>
                  <a:lnTo>
                    <a:pt x="1784985" y="1402714"/>
                  </a:lnTo>
                  <a:lnTo>
                    <a:pt x="1809750" y="1369059"/>
                  </a:lnTo>
                  <a:lnTo>
                    <a:pt x="1830705" y="1334134"/>
                  </a:lnTo>
                  <a:lnTo>
                    <a:pt x="1847215" y="1296669"/>
                  </a:lnTo>
                  <a:lnTo>
                    <a:pt x="1873885" y="1214119"/>
                  </a:lnTo>
                  <a:lnTo>
                    <a:pt x="1891665" y="1169669"/>
                  </a:lnTo>
                  <a:lnTo>
                    <a:pt x="1911985" y="1125219"/>
                  </a:lnTo>
                  <a:lnTo>
                    <a:pt x="1955800" y="1037589"/>
                  </a:lnTo>
                  <a:lnTo>
                    <a:pt x="1976120" y="994409"/>
                  </a:lnTo>
                  <a:lnTo>
                    <a:pt x="1994535" y="952500"/>
                  </a:lnTo>
                  <a:lnTo>
                    <a:pt x="2008505" y="912494"/>
                  </a:lnTo>
                  <a:lnTo>
                    <a:pt x="2017395" y="874394"/>
                  </a:lnTo>
                  <a:lnTo>
                    <a:pt x="2019935" y="838200"/>
                  </a:lnTo>
                  <a:lnTo>
                    <a:pt x="2014220" y="805179"/>
                  </a:lnTo>
                  <a:lnTo>
                    <a:pt x="1999615" y="774700"/>
                  </a:lnTo>
                  <a:lnTo>
                    <a:pt x="1974850" y="748029"/>
                  </a:lnTo>
                  <a:lnTo>
                    <a:pt x="1935480" y="710564"/>
                  </a:lnTo>
                  <a:lnTo>
                    <a:pt x="1903095" y="671829"/>
                  </a:lnTo>
                  <a:lnTo>
                    <a:pt x="1877695" y="630554"/>
                  </a:lnTo>
                  <a:lnTo>
                    <a:pt x="1856105" y="589279"/>
                  </a:lnTo>
                  <a:lnTo>
                    <a:pt x="1837690" y="546734"/>
                  </a:lnTo>
                  <a:lnTo>
                    <a:pt x="1820545" y="504189"/>
                  </a:lnTo>
                  <a:lnTo>
                    <a:pt x="1802130" y="461644"/>
                  </a:lnTo>
                  <a:lnTo>
                    <a:pt x="1781810" y="420369"/>
                  </a:lnTo>
                  <a:lnTo>
                    <a:pt x="1757045" y="379729"/>
                  </a:lnTo>
                  <a:lnTo>
                    <a:pt x="1709420" y="324484"/>
                  </a:lnTo>
                  <a:lnTo>
                    <a:pt x="1678940" y="296544"/>
                  </a:lnTo>
                  <a:lnTo>
                    <a:pt x="1644015" y="268604"/>
                  </a:lnTo>
                  <a:lnTo>
                    <a:pt x="1605915" y="240664"/>
                  </a:lnTo>
                  <a:lnTo>
                    <a:pt x="1564005" y="212725"/>
                  </a:lnTo>
                  <a:lnTo>
                    <a:pt x="1520190" y="184784"/>
                  </a:lnTo>
                  <a:lnTo>
                    <a:pt x="1473200" y="156844"/>
                  </a:lnTo>
                  <a:lnTo>
                    <a:pt x="1424940" y="130175"/>
                  </a:lnTo>
                  <a:lnTo>
                    <a:pt x="1374775" y="103504"/>
                  </a:lnTo>
                  <a:lnTo>
                    <a:pt x="1323340" y="76834"/>
                  </a:lnTo>
                  <a:lnTo>
                    <a:pt x="1271905" y="51434"/>
                  </a:lnTo>
                  <a:lnTo>
                    <a:pt x="1219835" y="26669"/>
                  </a:lnTo>
                  <a:lnTo>
                    <a:pt x="1169670" y="8889"/>
                  </a:lnTo>
                  <a:lnTo>
                    <a:pt x="1117600" y="634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30389" y="4664709"/>
              <a:ext cx="342900" cy="285115"/>
            </a:xfrm>
            <a:custGeom>
              <a:avLst/>
              <a:gdLst/>
              <a:ahLst/>
              <a:cxnLst/>
              <a:rect l="l" t="t" r="r" b="b"/>
              <a:pathLst>
                <a:path w="342900" h="285114">
                  <a:moveTo>
                    <a:pt x="120650" y="0"/>
                  </a:moveTo>
                  <a:lnTo>
                    <a:pt x="57150" y="40639"/>
                  </a:lnTo>
                  <a:lnTo>
                    <a:pt x="22859" y="79375"/>
                  </a:lnTo>
                  <a:lnTo>
                    <a:pt x="4444" y="113029"/>
                  </a:lnTo>
                  <a:lnTo>
                    <a:pt x="0" y="154939"/>
                  </a:lnTo>
                  <a:lnTo>
                    <a:pt x="9525" y="198119"/>
                  </a:lnTo>
                  <a:lnTo>
                    <a:pt x="31114" y="238125"/>
                  </a:lnTo>
                  <a:lnTo>
                    <a:pt x="64769" y="267969"/>
                  </a:lnTo>
                  <a:lnTo>
                    <a:pt x="108584" y="281939"/>
                  </a:lnTo>
                  <a:lnTo>
                    <a:pt x="156209" y="285114"/>
                  </a:lnTo>
                  <a:lnTo>
                    <a:pt x="201294" y="284479"/>
                  </a:lnTo>
                  <a:lnTo>
                    <a:pt x="241300" y="275589"/>
                  </a:lnTo>
                  <a:lnTo>
                    <a:pt x="276225" y="255269"/>
                  </a:lnTo>
                  <a:lnTo>
                    <a:pt x="304164" y="220979"/>
                  </a:lnTo>
                  <a:lnTo>
                    <a:pt x="323850" y="168275"/>
                  </a:lnTo>
                  <a:lnTo>
                    <a:pt x="342900" y="73025"/>
                  </a:lnTo>
                  <a:lnTo>
                    <a:pt x="332739" y="24764"/>
                  </a:lnTo>
                  <a:lnTo>
                    <a:pt x="280034" y="9525"/>
                  </a:lnTo>
                  <a:lnTo>
                    <a:pt x="168275" y="1079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22134" y="4635499"/>
              <a:ext cx="318770" cy="290195"/>
            </a:xfrm>
            <a:custGeom>
              <a:avLst/>
              <a:gdLst/>
              <a:ahLst/>
              <a:cxnLst/>
              <a:rect l="l" t="t" r="r" b="b"/>
              <a:pathLst>
                <a:path w="318770" h="290195">
                  <a:moveTo>
                    <a:pt x="149225" y="0"/>
                  </a:moveTo>
                  <a:lnTo>
                    <a:pt x="91440" y="7619"/>
                  </a:lnTo>
                  <a:lnTo>
                    <a:pt x="51435" y="22225"/>
                  </a:lnTo>
                  <a:lnTo>
                    <a:pt x="7620" y="75564"/>
                  </a:lnTo>
                  <a:lnTo>
                    <a:pt x="0" y="111125"/>
                  </a:lnTo>
                  <a:lnTo>
                    <a:pt x="2540" y="154939"/>
                  </a:lnTo>
                  <a:lnTo>
                    <a:pt x="15875" y="200025"/>
                  </a:lnTo>
                  <a:lnTo>
                    <a:pt x="38735" y="240664"/>
                  </a:lnTo>
                  <a:lnTo>
                    <a:pt x="71755" y="271144"/>
                  </a:lnTo>
                  <a:lnTo>
                    <a:pt x="114935" y="285750"/>
                  </a:lnTo>
                  <a:lnTo>
                    <a:pt x="161925" y="289560"/>
                  </a:lnTo>
                  <a:lnTo>
                    <a:pt x="204470" y="290194"/>
                  </a:lnTo>
                  <a:lnTo>
                    <a:pt x="241935" y="283844"/>
                  </a:lnTo>
                  <a:lnTo>
                    <a:pt x="273685" y="265430"/>
                  </a:lnTo>
                  <a:lnTo>
                    <a:pt x="298450" y="232410"/>
                  </a:lnTo>
                  <a:lnTo>
                    <a:pt x="315595" y="179705"/>
                  </a:lnTo>
                  <a:lnTo>
                    <a:pt x="318770" y="118744"/>
                  </a:lnTo>
                  <a:lnTo>
                    <a:pt x="303530" y="73660"/>
                  </a:lnTo>
                  <a:lnTo>
                    <a:pt x="276225" y="41275"/>
                  </a:lnTo>
                  <a:lnTo>
                    <a:pt x="243840" y="19685"/>
                  </a:lnTo>
                  <a:lnTo>
                    <a:pt x="198120" y="381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491094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89" y="956310"/>
                  </a:moveTo>
                  <a:lnTo>
                    <a:pt x="328929" y="956310"/>
                  </a:lnTo>
                  <a:lnTo>
                    <a:pt x="295909" y="963295"/>
                  </a:lnTo>
                  <a:lnTo>
                    <a:pt x="269239" y="981075"/>
                  </a:lnTo>
                  <a:lnTo>
                    <a:pt x="250825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014" y="1162050"/>
                  </a:lnTo>
                  <a:lnTo>
                    <a:pt x="255270" y="1174114"/>
                  </a:lnTo>
                  <a:lnTo>
                    <a:pt x="266700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4" y="1174114"/>
                  </a:lnTo>
                  <a:lnTo>
                    <a:pt x="510539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59" y="1016000"/>
                  </a:lnTo>
                  <a:lnTo>
                    <a:pt x="484504" y="984885"/>
                  </a:lnTo>
                  <a:lnTo>
                    <a:pt x="453389" y="963929"/>
                  </a:lnTo>
                  <a:lnTo>
                    <a:pt x="415289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89" y="212089"/>
                  </a:lnTo>
                  <a:lnTo>
                    <a:pt x="434339" y="214629"/>
                  </a:lnTo>
                  <a:lnTo>
                    <a:pt x="462279" y="221614"/>
                  </a:lnTo>
                  <a:lnTo>
                    <a:pt x="507364" y="250825"/>
                  </a:lnTo>
                  <a:lnTo>
                    <a:pt x="535939" y="297179"/>
                  </a:lnTo>
                  <a:lnTo>
                    <a:pt x="545464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39" y="532129"/>
                  </a:lnTo>
                  <a:lnTo>
                    <a:pt x="438784" y="565150"/>
                  </a:lnTo>
                  <a:lnTo>
                    <a:pt x="394970" y="600075"/>
                  </a:lnTo>
                  <a:lnTo>
                    <a:pt x="372109" y="618489"/>
                  </a:lnTo>
                  <a:lnTo>
                    <a:pt x="333375" y="652145"/>
                  </a:lnTo>
                  <a:lnTo>
                    <a:pt x="302895" y="684529"/>
                  </a:lnTo>
                  <a:lnTo>
                    <a:pt x="280034" y="717550"/>
                  </a:lnTo>
                  <a:lnTo>
                    <a:pt x="264159" y="753110"/>
                  </a:lnTo>
                  <a:lnTo>
                    <a:pt x="253364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59" y="803275"/>
                  </a:lnTo>
                  <a:lnTo>
                    <a:pt x="253364" y="838835"/>
                  </a:lnTo>
                  <a:lnTo>
                    <a:pt x="269875" y="868679"/>
                  </a:lnTo>
                  <a:lnTo>
                    <a:pt x="296545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09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09" y="802639"/>
                  </a:lnTo>
                  <a:lnTo>
                    <a:pt x="544195" y="760729"/>
                  </a:lnTo>
                  <a:lnTo>
                    <a:pt x="578484" y="722629"/>
                  </a:lnTo>
                  <a:lnTo>
                    <a:pt x="624839" y="684529"/>
                  </a:lnTo>
                  <a:lnTo>
                    <a:pt x="654050" y="659129"/>
                  </a:lnTo>
                  <a:lnTo>
                    <a:pt x="681989" y="632460"/>
                  </a:lnTo>
                  <a:lnTo>
                    <a:pt x="730884" y="577850"/>
                  </a:lnTo>
                  <a:lnTo>
                    <a:pt x="770889" y="518795"/>
                  </a:lnTo>
                  <a:lnTo>
                    <a:pt x="799464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3275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4" y="0"/>
                  </a:moveTo>
                  <a:lnTo>
                    <a:pt x="342900" y="2539"/>
                  </a:lnTo>
                  <a:lnTo>
                    <a:pt x="288289" y="9525"/>
                  </a:lnTo>
                  <a:lnTo>
                    <a:pt x="237489" y="21589"/>
                  </a:lnTo>
                  <a:lnTo>
                    <a:pt x="189864" y="38735"/>
                  </a:lnTo>
                  <a:lnTo>
                    <a:pt x="146684" y="60325"/>
                  </a:lnTo>
                  <a:lnTo>
                    <a:pt x="108584" y="86995"/>
                  </a:lnTo>
                  <a:lnTo>
                    <a:pt x="75564" y="117475"/>
                  </a:lnTo>
                  <a:lnTo>
                    <a:pt x="47625" y="152400"/>
                  </a:lnTo>
                  <a:lnTo>
                    <a:pt x="16509" y="226695"/>
                  </a:lnTo>
                  <a:lnTo>
                    <a:pt x="6350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43814" y="338454"/>
                  </a:lnTo>
                  <a:lnTo>
                    <a:pt x="146684" y="339725"/>
                  </a:lnTo>
                  <a:lnTo>
                    <a:pt x="196214" y="339725"/>
                  </a:lnTo>
                  <a:lnTo>
                    <a:pt x="243204" y="325120"/>
                  </a:lnTo>
                  <a:lnTo>
                    <a:pt x="273050" y="286385"/>
                  </a:lnTo>
                  <a:lnTo>
                    <a:pt x="279400" y="274320"/>
                  </a:lnTo>
                  <a:lnTo>
                    <a:pt x="286384" y="262889"/>
                  </a:lnTo>
                  <a:lnTo>
                    <a:pt x="326389" y="229870"/>
                  </a:lnTo>
                  <a:lnTo>
                    <a:pt x="375284" y="213995"/>
                  </a:lnTo>
                  <a:lnTo>
                    <a:pt x="402589" y="212089"/>
                  </a:lnTo>
                  <a:lnTo>
                    <a:pt x="790575" y="212089"/>
                  </a:lnTo>
                  <a:lnTo>
                    <a:pt x="788034" y="205739"/>
                  </a:lnTo>
                  <a:lnTo>
                    <a:pt x="767079" y="165100"/>
                  </a:lnTo>
                  <a:lnTo>
                    <a:pt x="739139" y="128270"/>
                  </a:lnTo>
                  <a:lnTo>
                    <a:pt x="706120" y="94614"/>
                  </a:lnTo>
                  <a:lnTo>
                    <a:pt x="672464" y="69214"/>
                  </a:lnTo>
                  <a:lnTo>
                    <a:pt x="636270" y="48260"/>
                  </a:lnTo>
                  <a:lnTo>
                    <a:pt x="596264" y="31114"/>
                  </a:lnTo>
                  <a:lnTo>
                    <a:pt x="552450" y="17145"/>
                  </a:lnTo>
                  <a:lnTo>
                    <a:pt x="505459" y="7620"/>
                  </a:lnTo>
                  <a:lnTo>
                    <a:pt x="454659" y="1904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53629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90" y="956310"/>
                  </a:moveTo>
                  <a:lnTo>
                    <a:pt x="328929" y="956310"/>
                  </a:lnTo>
                  <a:lnTo>
                    <a:pt x="295910" y="963295"/>
                  </a:lnTo>
                  <a:lnTo>
                    <a:pt x="269240" y="981075"/>
                  </a:lnTo>
                  <a:lnTo>
                    <a:pt x="251460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4114"/>
                  </a:lnTo>
                  <a:lnTo>
                    <a:pt x="267335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5" y="1174114"/>
                  </a:lnTo>
                  <a:lnTo>
                    <a:pt x="510540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60" y="1016000"/>
                  </a:lnTo>
                  <a:lnTo>
                    <a:pt x="484504" y="984885"/>
                  </a:lnTo>
                  <a:lnTo>
                    <a:pt x="453390" y="963929"/>
                  </a:lnTo>
                  <a:lnTo>
                    <a:pt x="415290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4629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5940" y="297179"/>
                  </a:lnTo>
                  <a:lnTo>
                    <a:pt x="545465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40" y="532129"/>
                  </a:lnTo>
                  <a:lnTo>
                    <a:pt x="438785" y="565150"/>
                  </a:lnTo>
                  <a:lnTo>
                    <a:pt x="394970" y="600075"/>
                  </a:lnTo>
                  <a:lnTo>
                    <a:pt x="372745" y="618489"/>
                  </a:lnTo>
                  <a:lnTo>
                    <a:pt x="334010" y="652145"/>
                  </a:lnTo>
                  <a:lnTo>
                    <a:pt x="303529" y="684529"/>
                  </a:lnTo>
                  <a:lnTo>
                    <a:pt x="280670" y="717550"/>
                  </a:lnTo>
                  <a:lnTo>
                    <a:pt x="264160" y="753110"/>
                  </a:lnTo>
                  <a:lnTo>
                    <a:pt x="253365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60" y="803275"/>
                  </a:lnTo>
                  <a:lnTo>
                    <a:pt x="254000" y="838835"/>
                  </a:lnTo>
                  <a:lnTo>
                    <a:pt x="269875" y="868679"/>
                  </a:lnTo>
                  <a:lnTo>
                    <a:pt x="297179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10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10" y="802639"/>
                  </a:lnTo>
                  <a:lnTo>
                    <a:pt x="544195" y="760729"/>
                  </a:lnTo>
                  <a:lnTo>
                    <a:pt x="579120" y="722629"/>
                  </a:lnTo>
                  <a:lnTo>
                    <a:pt x="625475" y="684529"/>
                  </a:lnTo>
                  <a:lnTo>
                    <a:pt x="654685" y="659129"/>
                  </a:lnTo>
                  <a:lnTo>
                    <a:pt x="681990" y="632460"/>
                  </a:lnTo>
                  <a:lnTo>
                    <a:pt x="731520" y="577850"/>
                  </a:lnTo>
                  <a:lnTo>
                    <a:pt x="770890" y="518795"/>
                  </a:lnTo>
                  <a:lnTo>
                    <a:pt x="799465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917" y="300989"/>
                  </a:lnTo>
                  <a:lnTo>
                    <a:pt x="812800" y="299085"/>
                  </a:lnTo>
                  <a:lnTo>
                    <a:pt x="803910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5" y="0"/>
                  </a:moveTo>
                  <a:lnTo>
                    <a:pt x="342900" y="2539"/>
                  </a:lnTo>
                  <a:lnTo>
                    <a:pt x="288290" y="9525"/>
                  </a:lnTo>
                  <a:lnTo>
                    <a:pt x="237490" y="21589"/>
                  </a:lnTo>
                  <a:lnTo>
                    <a:pt x="189865" y="38735"/>
                  </a:lnTo>
                  <a:lnTo>
                    <a:pt x="146685" y="60325"/>
                  </a:lnTo>
                  <a:lnTo>
                    <a:pt x="108585" y="86995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5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5079" y="324485"/>
                  </a:lnTo>
                  <a:lnTo>
                    <a:pt x="13970" y="332739"/>
                  </a:lnTo>
                  <a:lnTo>
                    <a:pt x="25400" y="337185"/>
                  </a:lnTo>
                  <a:lnTo>
                    <a:pt x="26035" y="337185"/>
                  </a:lnTo>
                  <a:lnTo>
                    <a:pt x="40640" y="339089"/>
                  </a:lnTo>
                  <a:lnTo>
                    <a:pt x="63500" y="340360"/>
                  </a:lnTo>
                  <a:lnTo>
                    <a:pt x="109854" y="340360"/>
                  </a:lnTo>
                  <a:lnTo>
                    <a:pt x="196215" y="339725"/>
                  </a:lnTo>
                  <a:lnTo>
                    <a:pt x="243204" y="325120"/>
                  </a:lnTo>
                  <a:lnTo>
                    <a:pt x="273685" y="286385"/>
                  </a:lnTo>
                  <a:lnTo>
                    <a:pt x="279400" y="274320"/>
                  </a:lnTo>
                  <a:lnTo>
                    <a:pt x="286385" y="262889"/>
                  </a:lnTo>
                  <a:lnTo>
                    <a:pt x="326390" y="229870"/>
                  </a:lnTo>
                  <a:lnTo>
                    <a:pt x="375285" y="213995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100"/>
                  </a:lnTo>
                  <a:lnTo>
                    <a:pt x="739775" y="128270"/>
                  </a:lnTo>
                  <a:lnTo>
                    <a:pt x="706120" y="94614"/>
                  </a:lnTo>
                  <a:lnTo>
                    <a:pt x="673100" y="69214"/>
                  </a:lnTo>
                  <a:lnTo>
                    <a:pt x="636270" y="48260"/>
                  </a:lnTo>
                  <a:lnTo>
                    <a:pt x="596265" y="31114"/>
                  </a:lnTo>
                  <a:lnTo>
                    <a:pt x="552450" y="17145"/>
                  </a:lnTo>
                  <a:lnTo>
                    <a:pt x="505460" y="7620"/>
                  </a:lnTo>
                  <a:lnTo>
                    <a:pt x="454660" y="1904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595109" y="5002529"/>
            <a:ext cx="329565" cy="290195"/>
            <a:chOff x="6595109" y="5002529"/>
            <a:chExt cx="329565" cy="290195"/>
          </a:xfrm>
        </p:grpSpPr>
        <p:sp>
          <p:nvSpPr>
            <p:cNvPr id="44" name="object 44"/>
            <p:cNvSpPr/>
            <p:nvPr/>
          </p:nvSpPr>
          <p:spPr>
            <a:xfrm>
              <a:off x="6602729" y="5013959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60" y="0"/>
                  </a:moveTo>
                  <a:lnTo>
                    <a:pt x="58420" y="2539"/>
                  </a:lnTo>
                  <a:lnTo>
                    <a:pt x="13335" y="34289"/>
                  </a:lnTo>
                  <a:lnTo>
                    <a:pt x="0" y="102234"/>
                  </a:lnTo>
                  <a:lnTo>
                    <a:pt x="5079" y="141604"/>
                  </a:lnTo>
                  <a:lnTo>
                    <a:pt x="18415" y="180975"/>
                  </a:lnTo>
                  <a:lnTo>
                    <a:pt x="38735" y="217804"/>
                  </a:lnTo>
                  <a:lnTo>
                    <a:pt x="67310" y="248284"/>
                  </a:lnTo>
                  <a:lnTo>
                    <a:pt x="103504" y="269239"/>
                  </a:lnTo>
                  <a:lnTo>
                    <a:pt x="146685" y="278764"/>
                  </a:lnTo>
                  <a:lnTo>
                    <a:pt x="215265" y="276225"/>
                  </a:lnTo>
                  <a:lnTo>
                    <a:pt x="264160" y="262889"/>
                  </a:lnTo>
                  <a:lnTo>
                    <a:pt x="295910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0675" y="124459"/>
                  </a:lnTo>
                  <a:lnTo>
                    <a:pt x="307340" y="78739"/>
                  </a:lnTo>
                  <a:lnTo>
                    <a:pt x="278765" y="45719"/>
                  </a:lnTo>
                  <a:lnTo>
                    <a:pt x="240029" y="22225"/>
                  </a:lnTo>
                  <a:lnTo>
                    <a:pt x="194310" y="8254"/>
                  </a:lnTo>
                  <a:lnTo>
                    <a:pt x="146050" y="1269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595109" y="5002529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8110" y="634"/>
                  </a:lnTo>
                  <a:lnTo>
                    <a:pt x="72390" y="3809"/>
                  </a:lnTo>
                  <a:lnTo>
                    <a:pt x="23495" y="34289"/>
                  </a:lnTo>
                  <a:lnTo>
                    <a:pt x="635" y="96519"/>
                  </a:lnTo>
                  <a:lnTo>
                    <a:pt x="0" y="133349"/>
                  </a:lnTo>
                  <a:lnTo>
                    <a:pt x="7620" y="170179"/>
                  </a:lnTo>
                  <a:lnTo>
                    <a:pt x="22860" y="203834"/>
                  </a:lnTo>
                  <a:lnTo>
                    <a:pt x="46990" y="231774"/>
                  </a:lnTo>
                  <a:lnTo>
                    <a:pt x="80010" y="252094"/>
                  </a:lnTo>
                  <a:lnTo>
                    <a:pt x="122555" y="260984"/>
                  </a:lnTo>
                  <a:lnTo>
                    <a:pt x="182880" y="258444"/>
                  </a:lnTo>
                  <a:lnTo>
                    <a:pt x="229870" y="245109"/>
                  </a:lnTo>
                  <a:lnTo>
                    <a:pt x="264160" y="223519"/>
                  </a:lnTo>
                  <a:lnTo>
                    <a:pt x="300355" y="161289"/>
                  </a:lnTo>
                  <a:lnTo>
                    <a:pt x="304800" y="123824"/>
                  </a:lnTo>
                  <a:lnTo>
                    <a:pt x="301625" y="84454"/>
                  </a:lnTo>
                  <a:lnTo>
                    <a:pt x="285115" y="45084"/>
                  </a:lnTo>
                  <a:lnTo>
                    <a:pt x="254635" y="19684"/>
                  </a:lnTo>
                  <a:lnTo>
                    <a:pt x="213360" y="5079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Følelser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87420" y="3001644"/>
            <a:ext cx="3474720" cy="3121660"/>
            <a:chOff x="3487420" y="3001644"/>
            <a:chExt cx="3474720" cy="3121660"/>
          </a:xfrm>
        </p:grpSpPr>
        <p:sp>
          <p:nvSpPr>
            <p:cNvPr id="4" name="object 4"/>
            <p:cNvSpPr/>
            <p:nvPr/>
          </p:nvSpPr>
          <p:spPr>
            <a:xfrm>
              <a:off x="3487420" y="3001644"/>
              <a:ext cx="3474720" cy="3039745"/>
            </a:xfrm>
            <a:custGeom>
              <a:avLst/>
              <a:gdLst/>
              <a:ahLst/>
              <a:cxnLst/>
              <a:rect l="l" t="t" r="r" b="b"/>
              <a:pathLst>
                <a:path w="3474720" h="3039745">
                  <a:moveTo>
                    <a:pt x="38100" y="2828290"/>
                  </a:moveTo>
                  <a:lnTo>
                    <a:pt x="15875" y="2867024"/>
                  </a:lnTo>
                  <a:lnTo>
                    <a:pt x="1269" y="2910204"/>
                  </a:lnTo>
                  <a:lnTo>
                    <a:pt x="0" y="2924174"/>
                  </a:lnTo>
                  <a:lnTo>
                    <a:pt x="2539" y="2946400"/>
                  </a:lnTo>
                  <a:lnTo>
                    <a:pt x="19050" y="2987040"/>
                  </a:lnTo>
                  <a:lnTo>
                    <a:pt x="49529" y="3018790"/>
                  </a:lnTo>
                  <a:lnTo>
                    <a:pt x="91439" y="3037204"/>
                  </a:lnTo>
                  <a:lnTo>
                    <a:pt x="115569" y="3039744"/>
                  </a:lnTo>
                  <a:lnTo>
                    <a:pt x="3359784" y="3039744"/>
                  </a:lnTo>
                  <a:lnTo>
                    <a:pt x="3405504" y="3030219"/>
                  </a:lnTo>
                  <a:lnTo>
                    <a:pt x="3443550" y="3002279"/>
                  </a:lnTo>
                  <a:lnTo>
                    <a:pt x="115569" y="3002279"/>
                  </a:lnTo>
                  <a:lnTo>
                    <a:pt x="106679" y="3001644"/>
                  </a:lnTo>
                  <a:lnTo>
                    <a:pt x="99059" y="3000375"/>
                  </a:lnTo>
                  <a:lnTo>
                    <a:pt x="3368039" y="3000375"/>
                  </a:lnTo>
                  <a:lnTo>
                    <a:pt x="3368039" y="2995929"/>
                  </a:lnTo>
                  <a:lnTo>
                    <a:pt x="83819" y="2995929"/>
                  </a:lnTo>
                  <a:lnTo>
                    <a:pt x="73659" y="2990215"/>
                  </a:lnTo>
                  <a:lnTo>
                    <a:pt x="83819" y="2990215"/>
                  </a:lnTo>
                  <a:lnTo>
                    <a:pt x="83819" y="2935604"/>
                  </a:lnTo>
                  <a:lnTo>
                    <a:pt x="38100" y="2935604"/>
                  </a:lnTo>
                  <a:lnTo>
                    <a:pt x="37464" y="2924174"/>
                  </a:lnTo>
                  <a:lnTo>
                    <a:pt x="38100" y="2914649"/>
                  </a:lnTo>
                  <a:lnTo>
                    <a:pt x="38100" y="2828290"/>
                  </a:lnTo>
                  <a:close/>
                </a:path>
                <a:path w="3474720" h="3039745">
                  <a:moveTo>
                    <a:pt x="3368039" y="3000375"/>
                  </a:moveTo>
                  <a:lnTo>
                    <a:pt x="99059" y="3000375"/>
                  </a:lnTo>
                  <a:lnTo>
                    <a:pt x="106679" y="3001644"/>
                  </a:lnTo>
                  <a:lnTo>
                    <a:pt x="115569" y="3002279"/>
                  </a:lnTo>
                  <a:lnTo>
                    <a:pt x="3359784" y="3002279"/>
                  </a:lnTo>
                  <a:lnTo>
                    <a:pt x="3368039" y="3001644"/>
                  </a:lnTo>
                  <a:lnTo>
                    <a:pt x="3368039" y="3000375"/>
                  </a:lnTo>
                  <a:close/>
                </a:path>
                <a:path w="3474720" h="3039745">
                  <a:moveTo>
                    <a:pt x="3368039" y="2708910"/>
                  </a:moveTo>
                  <a:lnTo>
                    <a:pt x="3368039" y="3001644"/>
                  </a:lnTo>
                  <a:lnTo>
                    <a:pt x="3359784" y="3002279"/>
                  </a:lnTo>
                  <a:lnTo>
                    <a:pt x="3443550" y="3002279"/>
                  </a:lnTo>
                  <a:lnTo>
                    <a:pt x="3446145" y="3000375"/>
                  </a:lnTo>
                  <a:lnTo>
                    <a:pt x="3447181" y="2998469"/>
                  </a:lnTo>
                  <a:lnTo>
                    <a:pt x="3383279" y="2998469"/>
                  </a:lnTo>
                  <a:lnTo>
                    <a:pt x="3390900" y="2995929"/>
                  </a:lnTo>
                  <a:lnTo>
                    <a:pt x="3395345" y="2993390"/>
                  </a:lnTo>
                  <a:lnTo>
                    <a:pt x="3395345" y="2756535"/>
                  </a:lnTo>
                  <a:lnTo>
                    <a:pt x="3368039" y="2708910"/>
                  </a:lnTo>
                  <a:close/>
                </a:path>
                <a:path w="3474720" h="3039745">
                  <a:moveTo>
                    <a:pt x="3395345" y="2756535"/>
                  </a:moveTo>
                  <a:lnTo>
                    <a:pt x="3395345" y="2993390"/>
                  </a:lnTo>
                  <a:lnTo>
                    <a:pt x="3390900" y="2995929"/>
                  </a:lnTo>
                  <a:lnTo>
                    <a:pt x="3383279" y="2998469"/>
                  </a:lnTo>
                  <a:lnTo>
                    <a:pt x="3447181" y="2998469"/>
                  </a:lnTo>
                  <a:lnTo>
                    <a:pt x="3455128" y="2983865"/>
                  </a:lnTo>
                  <a:lnTo>
                    <a:pt x="3409950" y="2983865"/>
                  </a:lnTo>
                  <a:lnTo>
                    <a:pt x="3415664" y="2978785"/>
                  </a:lnTo>
                  <a:lnTo>
                    <a:pt x="3424554" y="2966719"/>
                  </a:lnTo>
                  <a:lnTo>
                    <a:pt x="3424554" y="2807335"/>
                  </a:lnTo>
                  <a:lnTo>
                    <a:pt x="3395345" y="2756535"/>
                  </a:lnTo>
                  <a:close/>
                </a:path>
                <a:path w="3474720" h="3039745">
                  <a:moveTo>
                    <a:pt x="83819" y="2990215"/>
                  </a:moveTo>
                  <a:lnTo>
                    <a:pt x="73659" y="2990215"/>
                  </a:lnTo>
                  <a:lnTo>
                    <a:pt x="83819" y="2995929"/>
                  </a:lnTo>
                  <a:lnTo>
                    <a:pt x="83819" y="2990215"/>
                  </a:lnTo>
                  <a:close/>
                </a:path>
                <a:path w="3474720" h="3039745">
                  <a:moveTo>
                    <a:pt x="1714500" y="2539"/>
                  </a:moveTo>
                  <a:lnTo>
                    <a:pt x="1668779" y="22225"/>
                  </a:lnTo>
                  <a:lnTo>
                    <a:pt x="1637664" y="57784"/>
                  </a:lnTo>
                  <a:lnTo>
                    <a:pt x="83819" y="2748915"/>
                  </a:lnTo>
                  <a:lnTo>
                    <a:pt x="83819" y="2995929"/>
                  </a:lnTo>
                  <a:lnTo>
                    <a:pt x="3368039" y="2995929"/>
                  </a:lnTo>
                  <a:lnTo>
                    <a:pt x="3368039" y="2708910"/>
                  </a:lnTo>
                  <a:lnTo>
                    <a:pt x="1842188" y="66675"/>
                  </a:lnTo>
                  <a:lnTo>
                    <a:pt x="1798319" y="66675"/>
                  </a:lnTo>
                  <a:lnTo>
                    <a:pt x="1791334" y="59054"/>
                  </a:lnTo>
                  <a:lnTo>
                    <a:pt x="1798319" y="59054"/>
                  </a:lnTo>
                  <a:lnTo>
                    <a:pt x="1798319" y="52704"/>
                  </a:lnTo>
                  <a:lnTo>
                    <a:pt x="1783714" y="52704"/>
                  </a:lnTo>
                  <a:lnTo>
                    <a:pt x="1775459" y="46989"/>
                  </a:lnTo>
                  <a:lnTo>
                    <a:pt x="1699259" y="46989"/>
                  </a:lnTo>
                  <a:lnTo>
                    <a:pt x="1708784" y="42544"/>
                  </a:lnTo>
                  <a:lnTo>
                    <a:pt x="1714500" y="40639"/>
                  </a:lnTo>
                  <a:lnTo>
                    <a:pt x="1714500" y="2539"/>
                  </a:lnTo>
                  <a:close/>
                </a:path>
                <a:path w="3474720" h="3039745">
                  <a:moveTo>
                    <a:pt x="3424554" y="2807335"/>
                  </a:moveTo>
                  <a:lnTo>
                    <a:pt x="3424554" y="2966719"/>
                  </a:lnTo>
                  <a:lnTo>
                    <a:pt x="3415664" y="2978785"/>
                  </a:lnTo>
                  <a:lnTo>
                    <a:pt x="3409950" y="2983865"/>
                  </a:lnTo>
                  <a:lnTo>
                    <a:pt x="3455128" y="2983865"/>
                  </a:lnTo>
                  <a:lnTo>
                    <a:pt x="3469639" y="2957194"/>
                  </a:lnTo>
                  <a:lnTo>
                    <a:pt x="3473450" y="2941319"/>
                  </a:lnTo>
                  <a:lnTo>
                    <a:pt x="3473591" y="2939415"/>
                  </a:lnTo>
                  <a:lnTo>
                    <a:pt x="3435984" y="2939415"/>
                  </a:lnTo>
                  <a:lnTo>
                    <a:pt x="3437254" y="2924174"/>
                  </a:lnTo>
                  <a:lnTo>
                    <a:pt x="3437254" y="2923540"/>
                  </a:lnTo>
                  <a:lnTo>
                    <a:pt x="3436620" y="2914649"/>
                  </a:lnTo>
                  <a:lnTo>
                    <a:pt x="3437254" y="2914649"/>
                  </a:lnTo>
                  <a:lnTo>
                    <a:pt x="3437254" y="2829560"/>
                  </a:lnTo>
                  <a:lnTo>
                    <a:pt x="3424554" y="2807335"/>
                  </a:lnTo>
                  <a:close/>
                </a:path>
                <a:path w="3474720" h="3039745">
                  <a:moveTo>
                    <a:pt x="3437254" y="2829560"/>
                  </a:moveTo>
                  <a:lnTo>
                    <a:pt x="3437254" y="2924174"/>
                  </a:lnTo>
                  <a:lnTo>
                    <a:pt x="3435984" y="2939415"/>
                  </a:lnTo>
                  <a:lnTo>
                    <a:pt x="3473591" y="2939415"/>
                  </a:lnTo>
                  <a:lnTo>
                    <a:pt x="3474720" y="2924174"/>
                  </a:lnTo>
                  <a:lnTo>
                    <a:pt x="3465829" y="2880994"/>
                  </a:lnTo>
                  <a:lnTo>
                    <a:pt x="3437254" y="2829560"/>
                  </a:lnTo>
                  <a:close/>
                </a:path>
                <a:path w="3474720" h="3039745">
                  <a:moveTo>
                    <a:pt x="38100" y="2914649"/>
                  </a:moveTo>
                  <a:lnTo>
                    <a:pt x="37507" y="2923540"/>
                  </a:lnTo>
                  <a:lnTo>
                    <a:pt x="37464" y="2924174"/>
                  </a:lnTo>
                  <a:lnTo>
                    <a:pt x="38100" y="2935604"/>
                  </a:lnTo>
                  <a:lnTo>
                    <a:pt x="38100" y="2914649"/>
                  </a:lnTo>
                  <a:close/>
                </a:path>
                <a:path w="3474720" h="3039745">
                  <a:moveTo>
                    <a:pt x="83819" y="2748915"/>
                  </a:moveTo>
                  <a:lnTo>
                    <a:pt x="38100" y="2828290"/>
                  </a:lnTo>
                  <a:lnTo>
                    <a:pt x="38100" y="2935604"/>
                  </a:lnTo>
                  <a:lnTo>
                    <a:pt x="83819" y="2935604"/>
                  </a:lnTo>
                  <a:lnTo>
                    <a:pt x="83819" y="2748915"/>
                  </a:lnTo>
                  <a:close/>
                </a:path>
                <a:path w="3474720" h="3039745">
                  <a:moveTo>
                    <a:pt x="3437254" y="2914649"/>
                  </a:moveTo>
                  <a:lnTo>
                    <a:pt x="3436620" y="2914649"/>
                  </a:lnTo>
                  <a:lnTo>
                    <a:pt x="3437254" y="2923540"/>
                  </a:lnTo>
                  <a:lnTo>
                    <a:pt x="3437254" y="2914649"/>
                  </a:lnTo>
                  <a:close/>
                </a:path>
                <a:path w="3474720" h="3039745">
                  <a:moveTo>
                    <a:pt x="1798319" y="59054"/>
                  </a:moveTo>
                  <a:lnTo>
                    <a:pt x="1791334" y="59054"/>
                  </a:lnTo>
                  <a:lnTo>
                    <a:pt x="1798319" y="66675"/>
                  </a:lnTo>
                  <a:lnTo>
                    <a:pt x="1798319" y="59054"/>
                  </a:lnTo>
                  <a:close/>
                </a:path>
                <a:path w="3474720" h="3039745">
                  <a:moveTo>
                    <a:pt x="1798319" y="17779"/>
                  </a:moveTo>
                  <a:lnTo>
                    <a:pt x="1798319" y="66675"/>
                  </a:lnTo>
                  <a:lnTo>
                    <a:pt x="1842188" y="66675"/>
                  </a:lnTo>
                  <a:lnTo>
                    <a:pt x="1837054" y="57784"/>
                  </a:lnTo>
                  <a:lnTo>
                    <a:pt x="1828164" y="44450"/>
                  </a:lnTo>
                  <a:lnTo>
                    <a:pt x="1821814" y="37464"/>
                  </a:lnTo>
                  <a:lnTo>
                    <a:pt x="1817369" y="32384"/>
                  </a:lnTo>
                  <a:lnTo>
                    <a:pt x="1805939" y="22225"/>
                  </a:lnTo>
                  <a:lnTo>
                    <a:pt x="1798319" y="17779"/>
                  </a:lnTo>
                  <a:close/>
                </a:path>
                <a:path w="3474720" h="3039745">
                  <a:moveTo>
                    <a:pt x="1783714" y="40639"/>
                  </a:moveTo>
                  <a:lnTo>
                    <a:pt x="1760219" y="40639"/>
                  </a:lnTo>
                  <a:lnTo>
                    <a:pt x="1766569" y="42544"/>
                  </a:lnTo>
                  <a:lnTo>
                    <a:pt x="1775459" y="46989"/>
                  </a:lnTo>
                  <a:lnTo>
                    <a:pt x="1783714" y="52704"/>
                  </a:lnTo>
                  <a:lnTo>
                    <a:pt x="1783714" y="40639"/>
                  </a:lnTo>
                  <a:close/>
                </a:path>
                <a:path w="3474720" h="3039745">
                  <a:moveTo>
                    <a:pt x="1783714" y="10159"/>
                  </a:moveTo>
                  <a:lnTo>
                    <a:pt x="1783714" y="52704"/>
                  </a:lnTo>
                  <a:lnTo>
                    <a:pt x="1798319" y="52704"/>
                  </a:lnTo>
                  <a:lnTo>
                    <a:pt x="1798319" y="17779"/>
                  </a:lnTo>
                  <a:lnTo>
                    <a:pt x="1793239" y="14604"/>
                  </a:lnTo>
                  <a:lnTo>
                    <a:pt x="1783714" y="10159"/>
                  </a:lnTo>
                  <a:close/>
                </a:path>
                <a:path w="3474720" h="3039745">
                  <a:moveTo>
                    <a:pt x="1731009" y="634"/>
                  </a:moveTo>
                  <a:lnTo>
                    <a:pt x="1722754" y="634"/>
                  </a:lnTo>
                  <a:lnTo>
                    <a:pt x="1714500" y="2539"/>
                  </a:lnTo>
                  <a:lnTo>
                    <a:pt x="1714500" y="40639"/>
                  </a:lnTo>
                  <a:lnTo>
                    <a:pt x="1708784" y="42544"/>
                  </a:lnTo>
                  <a:lnTo>
                    <a:pt x="1699259" y="46989"/>
                  </a:lnTo>
                  <a:lnTo>
                    <a:pt x="1775459" y="46989"/>
                  </a:lnTo>
                  <a:lnTo>
                    <a:pt x="1766569" y="42544"/>
                  </a:lnTo>
                  <a:lnTo>
                    <a:pt x="1760219" y="40639"/>
                  </a:lnTo>
                  <a:lnTo>
                    <a:pt x="1783714" y="40639"/>
                  </a:lnTo>
                  <a:lnTo>
                    <a:pt x="1783714" y="38734"/>
                  </a:lnTo>
                  <a:lnTo>
                    <a:pt x="1751329" y="38734"/>
                  </a:lnTo>
                  <a:lnTo>
                    <a:pt x="1747519" y="38100"/>
                  </a:lnTo>
                  <a:lnTo>
                    <a:pt x="1727834" y="38100"/>
                  </a:lnTo>
                  <a:lnTo>
                    <a:pt x="1731009" y="37464"/>
                  </a:lnTo>
                  <a:lnTo>
                    <a:pt x="1731009" y="634"/>
                  </a:lnTo>
                  <a:close/>
                </a:path>
                <a:path w="3474720" h="3039745">
                  <a:moveTo>
                    <a:pt x="1737359" y="0"/>
                  </a:moveTo>
                  <a:lnTo>
                    <a:pt x="1731009" y="634"/>
                  </a:lnTo>
                  <a:lnTo>
                    <a:pt x="1731009" y="37464"/>
                  </a:lnTo>
                  <a:lnTo>
                    <a:pt x="1727834" y="38100"/>
                  </a:lnTo>
                  <a:lnTo>
                    <a:pt x="1747519" y="38100"/>
                  </a:lnTo>
                  <a:lnTo>
                    <a:pt x="1751329" y="38734"/>
                  </a:lnTo>
                  <a:lnTo>
                    <a:pt x="1751329" y="634"/>
                  </a:lnTo>
                  <a:lnTo>
                    <a:pt x="1737359" y="0"/>
                  </a:lnTo>
                  <a:close/>
                </a:path>
                <a:path w="3474720" h="3039745">
                  <a:moveTo>
                    <a:pt x="1751964" y="634"/>
                  </a:moveTo>
                  <a:lnTo>
                    <a:pt x="1751329" y="634"/>
                  </a:lnTo>
                  <a:lnTo>
                    <a:pt x="1751329" y="38734"/>
                  </a:lnTo>
                  <a:lnTo>
                    <a:pt x="1783714" y="38734"/>
                  </a:lnTo>
                  <a:lnTo>
                    <a:pt x="1783714" y="10159"/>
                  </a:lnTo>
                  <a:lnTo>
                    <a:pt x="1779904" y="8254"/>
                  </a:lnTo>
                  <a:lnTo>
                    <a:pt x="1765934" y="3809"/>
                  </a:lnTo>
                  <a:lnTo>
                    <a:pt x="1751964" y="634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38855" y="3196589"/>
              <a:ext cx="3351529" cy="2926715"/>
            </a:xfrm>
            <a:custGeom>
              <a:avLst/>
              <a:gdLst/>
              <a:ahLst/>
              <a:cxnLst/>
              <a:rect l="l" t="t" r="r" b="b"/>
              <a:pathLst>
                <a:path w="3351529" h="2926715">
                  <a:moveTo>
                    <a:pt x="1694815" y="0"/>
                  </a:moveTo>
                  <a:lnTo>
                    <a:pt x="1656715" y="0"/>
                  </a:lnTo>
                  <a:lnTo>
                    <a:pt x="1621790" y="15239"/>
                  </a:lnTo>
                  <a:lnTo>
                    <a:pt x="1594485" y="45085"/>
                  </a:lnTo>
                  <a:lnTo>
                    <a:pt x="12065" y="2785745"/>
                  </a:lnTo>
                  <a:lnTo>
                    <a:pt x="0" y="2824480"/>
                  </a:lnTo>
                  <a:lnTo>
                    <a:pt x="4445" y="2861945"/>
                  </a:lnTo>
                  <a:lnTo>
                    <a:pt x="22860" y="2894965"/>
                  </a:lnTo>
                  <a:lnTo>
                    <a:pt x="53975" y="2917825"/>
                  </a:lnTo>
                  <a:lnTo>
                    <a:pt x="93345" y="2926715"/>
                  </a:lnTo>
                  <a:lnTo>
                    <a:pt x="3258185" y="2926715"/>
                  </a:lnTo>
                  <a:lnTo>
                    <a:pt x="3297554" y="2917825"/>
                  </a:lnTo>
                  <a:lnTo>
                    <a:pt x="3328035" y="2894965"/>
                  </a:lnTo>
                  <a:lnTo>
                    <a:pt x="3347085" y="2861945"/>
                  </a:lnTo>
                  <a:lnTo>
                    <a:pt x="3351529" y="2824480"/>
                  </a:lnTo>
                  <a:lnTo>
                    <a:pt x="3339465" y="2785745"/>
                  </a:lnTo>
                  <a:lnTo>
                    <a:pt x="1757045" y="45085"/>
                  </a:lnTo>
                  <a:lnTo>
                    <a:pt x="1729740" y="15239"/>
                  </a:lnTo>
                  <a:lnTo>
                    <a:pt x="1694815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4695" y="4114164"/>
              <a:ext cx="1296035" cy="16008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49883" y="1400302"/>
            <a:ext cx="8039734" cy="1435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kommer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går,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smitter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over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til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andre</a:t>
            </a:r>
            <a:endParaRPr sz="3400">
              <a:latin typeface="Arial"/>
              <a:cs typeface="Arial"/>
            </a:endParaRPr>
          </a:p>
          <a:p>
            <a:pPr marL="685800" algn="ctr">
              <a:lnSpc>
                <a:spcPct val="100000"/>
              </a:lnSpc>
              <a:spcBef>
                <a:spcPts val="3900"/>
              </a:spcBef>
            </a:pPr>
            <a:r>
              <a:rPr sz="2600" dirty="0">
                <a:latin typeface="Arial"/>
                <a:cs typeface="Arial"/>
              </a:rPr>
              <a:t>Uttrykk i</a:t>
            </a:r>
            <a:r>
              <a:rPr sz="2600" spc="-10" dirty="0">
                <a:latin typeface="Arial"/>
                <a:cs typeface="Arial"/>
              </a:rPr>
              <a:t> kroppen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80361" y="5793485"/>
            <a:ext cx="1476375" cy="8020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73355">
              <a:lnSpc>
                <a:spcPts val="2990"/>
              </a:lnSpc>
              <a:spcBef>
                <a:spcPts val="310"/>
              </a:spcBef>
            </a:pPr>
            <a:r>
              <a:rPr sz="2600" dirty="0">
                <a:latin typeface="Arial"/>
                <a:cs typeface="Arial"/>
              </a:rPr>
              <a:t>Føles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 </a:t>
            </a:r>
            <a:r>
              <a:rPr sz="2600" dirty="0">
                <a:latin typeface="Arial"/>
                <a:cs typeface="Arial"/>
              </a:rPr>
              <a:t>min</a:t>
            </a:r>
            <a:r>
              <a:rPr sz="2600" spc="-10" dirty="0">
                <a:latin typeface="Arial"/>
                <a:cs typeface="Arial"/>
              </a:rPr>
              <a:t> kropp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7836" y="5793485"/>
            <a:ext cx="2301240" cy="8020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2990"/>
              </a:lnSpc>
              <a:spcBef>
                <a:spcPts val="310"/>
              </a:spcBef>
            </a:pPr>
            <a:r>
              <a:rPr sz="2600" dirty="0">
                <a:latin typeface="Arial"/>
                <a:cs typeface="Arial"/>
              </a:rPr>
              <a:t>Føles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0" dirty="0">
                <a:latin typeface="Arial"/>
                <a:cs typeface="Arial"/>
              </a:rPr>
              <a:t> kroppen </a:t>
            </a:r>
            <a:r>
              <a:rPr sz="2600" dirty="0">
                <a:latin typeface="Arial"/>
                <a:cs typeface="Arial"/>
              </a:rPr>
              <a:t>hos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andre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24050" y="2372360"/>
            <a:ext cx="6485255" cy="4616450"/>
            <a:chOff x="1924050" y="2372360"/>
            <a:chExt cx="6485255" cy="46164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4050" y="2372360"/>
              <a:ext cx="6485255" cy="46164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55309" y="3459480"/>
              <a:ext cx="39370" cy="331470"/>
            </a:xfrm>
            <a:custGeom>
              <a:avLst/>
              <a:gdLst/>
              <a:ahLst/>
              <a:cxnLst/>
              <a:rect l="l" t="t" r="r" b="b"/>
              <a:pathLst>
                <a:path w="39370" h="331470">
                  <a:moveTo>
                    <a:pt x="17779" y="234315"/>
                  </a:moveTo>
                  <a:lnTo>
                    <a:pt x="10160" y="254000"/>
                  </a:lnTo>
                  <a:lnTo>
                    <a:pt x="13969" y="277495"/>
                  </a:lnTo>
                  <a:lnTo>
                    <a:pt x="24129" y="297815"/>
                  </a:lnTo>
                  <a:lnTo>
                    <a:pt x="29844" y="314960"/>
                  </a:lnTo>
                  <a:lnTo>
                    <a:pt x="32385" y="327025"/>
                  </a:lnTo>
                  <a:lnTo>
                    <a:pt x="33019" y="331470"/>
                  </a:lnTo>
                  <a:lnTo>
                    <a:pt x="39369" y="324485"/>
                  </a:lnTo>
                  <a:lnTo>
                    <a:pt x="39369" y="321310"/>
                  </a:lnTo>
                  <a:lnTo>
                    <a:pt x="36829" y="314325"/>
                  </a:lnTo>
                  <a:lnTo>
                    <a:pt x="30479" y="300355"/>
                  </a:lnTo>
                  <a:lnTo>
                    <a:pt x="22860" y="281305"/>
                  </a:lnTo>
                  <a:lnTo>
                    <a:pt x="19050" y="260985"/>
                  </a:lnTo>
                  <a:lnTo>
                    <a:pt x="17779" y="243840"/>
                  </a:lnTo>
                  <a:lnTo>
                    <a:pt x="17779" y="234315"/>
                  </a:lnTo>
                  <a:close/>
                </a:path>
                <a:path w="39370" h="331470">
                  <a:moveTo>
                    <a:pt x="30479" y="154940"/>
                  </a:moveTo>
                  <a:lnTo>
                    <a:pt x="30479" y="163195"/>
                  </a:lnTo>
                  <a:lnTo>
                    <a:pt x="26770" y="186690"/>
                  </a:lnTo>
                  <a:lnTo>
                    <a:pt x="26669" y="187325"/>
                  </a:lnTo>
                  <a:lnTo>
                    <a:pt x="22225" y="205740"/>
                  </a:lnTo>
                  <a:lnTo>
                    <a:pt x="19050" y="219075"/>
                  </a:lnTo>
                  <a:lnTo>
                    <a:pt x="17779" y="230505"/>
                  </a:lnTo>
                  <a:lnTo>
                    <a:pt x="17779" y="234315"/>
                  </a:lnTo>
                  <a:lnTo>
                    <a:pt x="19050" y="230505"/>
                  </a:lnTo>
                  <a:lnTo>
                    <a:pt x="31114" y="210820"/>
                  </a:lnTo>
                  <a:lnTo>
                    <a:pt x="36829" y="200660"/>
                  </a:lnTo>
                  <a:lnTo>
                    <a:pt x="35617" y="187325"/>
                  </a:lnTo>
                  <a:lnTo>
                    <a:pt x="35560" y="186690"/>
                  </a:lnTo>
                  <a:lnTo>
                    <a:pt x="30479" y="154940"/>
                  </a:lnTo>
                  <a:close/>
                </a:path>
                <a:path w="39370" h="331470">
                  <a:moveTo>
                    <a:pt x="27939" y="0"/>
                  </a:moveTo>
                  <a:lnTo>
                    <a:pt x="17144" y="1905"/>
                  </a:lnTo>
                  <a:lnTo>
                    <a:pt x="4444" y="4445"/>
                  </a:lnTo>
                  <a:lnTo>
                    <a:pt x="0" y="12065"/>
                  </a:lnTo>
                  <a:lnTo>
                    <a:pt x="2539" y="31115"/>
                  </a:lnTo>
                  <a:lnTo>
                    <a:pt x="12064" y="66675"/>
                  </a:lnTo>
                  <a:lnTo>
                    <a:pt x="22860" y="113030"/>
                  </a:lnTo>
                  <a:lnTo>
                    <a:pt x="30479" y="154940"/>
                  </a:lnTo>
                  <a:lnTo>
                    <a:pt x="31750" y="137795"/>
                  </a:lnTo>
                  <a:lnTo>
                    <a:pt x="29210" y="113665"/>
                  </a:lnTo>
                  <a:lnTo>
                    <a:pt x="24129" y="86360"/>
                  </a:lnTo>
                  <a:lnTo>
                    <a:pt x="20319" y="54610"/>
                  </a:lnTo>
                  <a:lnTo>
                    <a:pt x="20853" y="31115"/>
                  </a:lnTo>
                  <a:lnTo>
                    <a:pt x="20954" y="26670"/>
                  </a:lnTo>
                  <a:lnTo>
                    <a:pt x="27304" y="11430"/>
                  </a:lnTo>
                  <a:lnTo>
                    <a:pt x="27834" y="190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0504" y="3225800"/>
              <a:ext cx="226695" cy="2133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61965" y="3458210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9525" y="0"/>
                  </a:moveTo>
                  <a:lnTo>
                    <a:pt x="0" y="9525"/>
                  </a:lnTo>
                  <a:lnTo>
                    <a:pt x="635" y="19050"/>
                  </a:lnTo>
                  <a:lnTo>
                    <a:pt x="9525" y="27939"/>
                  </a:lnTo>
                  <a:lnTo>
                    <a:pt x="13335" y="29844"/>
                  </a:lnTo>
                  <a:lnTo>
                    <a:pt x="17145" y="29844"/>
                  </a:lnTo>
                  <a:lnTo>
                    <a:pt x="15875" y="15875"/>
                  </a:lnTo>
                  <a:lnTo>
                    <a:pt x="29845" y="20954"/>
                  </a:lnTo>
                  <a:lnTo>
                    <a:pt x="30480" y="16510"/>
                  </a:lnTo>
                  <a:lnTo>
                    <a:pt x="29210" y="10794"/>
                  </a:lnTo>
                  <a:lnTo>
                    <a:pt x="19050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2750" y="3390900"/>
              <a:ext cx="100329" cy="990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1950" y="3475990"/>
              <a:ext cx="251460" cy="4616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1950" y="3390900"/>
              <a:ext cx="160654" cy="1066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46725" y="3484880"/>
              <a:ext cx="146685" cy="43307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6725" y="3427095"/>
              <a:ext cx="140335" cy="1619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6104" y="3689985"/>
              <a:ext cx="27939" cy="1009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41950" y="3390900"/>
              <a:ext cx="153035" cy="990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74970" y="3092450"/>
              <a:ext cx="597535" cy="12579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49595" y="3583940"/>
              <a:ext cx="148589" cy="33401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01665" y="3579495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4" h="22225">
                  <a:moveTo>
                    <a:pt x="12700" y="0"/>
                  </a:moveTo>
                  <a:lnTo>
                    <a:pt x="7620" y="634"/>
                  </a:lnTo>
                  <a:lnTo>
                    <a:pt x="0" y="2539"/>
                  </a:lnTo>
                  <a:lnTo>
                    <a:pt x="4445" y="19684"/>
                  </a:lnTo>
                  <a:lnTo>
                    <a:pt x="5080" y="20954"/>
                  </a:lnTo>
                  <a:lnTo>
                    <a:pt x="6985" y="21589"/>
                  </a:lnTo>
                  <a:lnTo>
                    <a:pt x="8255" y="22225"/>
                  </a:lnTo>
                  <a:lnTo>
                    <a:pt x="10160" y="22225"/>
                  </a:lnTo>
                  <a:lnTo>
                    <a:pt x="15875" y="21589"/>
                  </a:lnTo>
                  <a:lnTo>
                    <a:pt x="22860" y="20954"/>
                  </a:lnTo>
                  <a:lnTo>
                    <a:pt x="31114" y="19684"/>
                  </a:lnTo>
                  <a:lnTo>
                    <a:pt x="20320" y="76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49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95315" y="3582670"/>
              <a:ext cx="41910" cy="25400"/>
            </a:xfrm>
            <a:custGeom>
              <a:avLst/>
              <a:gdLst/>
              <a:ahLst/>
              <a:cxnLst/>
              <a:rect l="l" t="t" r="r" b="b"/>
              <a:pathLst>
                <a:path w="41910" h="25400">
                  <a:moveTo>
                    <a:pt x="5714" y="0"/>
                  </a:moveTo>
                  <a:lnTo>
                    <a:pt x="0" y="1904"/>
                  </a:lnTo>
                  <a:lnTo>
                    <a:pt x="5080" y="20319"/>
                  </a:lnTo>
                  <a:lnTo>
                    <a:pt x="6350" y="22225"/>
                  </a:lnTo>
                  <a:lnTo>
                    <a:pt x="10160" y="24764"/>
                  </a:lnTo>
                  <a:lnTo>
                    <a:pt x="12700" y="25400"/>
                  </a:lnTo>
                  <a:lnTo>
                    <a:pt x="15875" y="25400"/>
                  </a:lnTo>
                  <a:lnTo>
                    <a:pt x="22860" y="24764"/>
                  </a:lnTo>
                  <a:lnTo>
                    <a:pt x="31750" y="24129"/>
                  </a:lnTo>
                  <a:lnTo>
                    <a:pt x="41910" y="22225"/>
                  </a:lnTo>
                  <a:lnTo>
                    <a:pt x="36830" y="17144"/>
                  </a:lnTo>
                  <a:lnTo>
                    <a:pt x="28575" y="18414"/>
                  </a:lnTo>
                  <a:lnTo>
                    <a:pt x="21589" y="19050"/>
                  </a:lnTo>
                  <a:lnTo>
                    <a:pt x="16510" y="19684"/>
                  </a:lnTo>
                  <a:lnTo>
                    <a:pt x="13970" y="19684"/>
                  </a:lnTo>
                  <a:lnTo>
                    <a:pt x="12700" y="19050"/>
                  </a:lnTo>
                  <a:lnTo>
                    <a:pt x="10795" y="18414"/>
                  </a:lnTo>
                  <a:lnTo>
                    <a:pt x="10160" y="1714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7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78170" y="3510915"/>
              <a:ext cx="435609" cy="890269"/>
            </a:xfrm>
            <a:custGeom>
              <a:avLst/>
              <a:gdLst/>
              <a:ahLst/>
              <a:cxnLst/>
              <a:rect l="l" t="t" r="r" b="b"/>
              <a:pathLst>
                <a:path w="435610" h="890270">
                  <a:moveTo>
                    <a:pt x="189864" y="0"/>
                  </a:moveTo>
                  <a:lnTo>
                    <a:pt x="170814" y="3810"/>
                  </a:lnTo>
                  <a:lnTo>
                    <a:pt x="138429" y="17145"/>
                  </a:lnTo>
                  <a:lnTo>
                    <a:pt x="109219" y="33020"/>
                  </a:lnTo>
                  <a:lnTo>
                    <a:pt x="91439" y="43814"/>
                  </a:lnTo>
                  <a:lnTo>
                    <a:pt x="64769" y="50164"/>
                  </a:lnTo>
                  <a:lnTo>
                    <a:pt x="10794" y="51435"/>
                  </a:lnTo>
                  <a:lnTo>
                    <a:pt x="7619" y="53975"/>
                  </a:lnTo>
                  <a:lnTo>
                    <a:pt x="1904" y="65405"/>
                  </a:lnTo>
                  <a:lnTo>
                    <a:pt x="0" y="93980"/>
                  </a:lnTo>
                  <a:lnTo>
                    <a:pt x="8254" y="144780"/>
                  </a:lnTo>
                  <a:lnTo>
                    <a:pt x="20954" y="196214"/>
                  </a:lnTo>
                  <a:lnTo>
                    <a:pt x="31750" y="226695"/>
                  </a:lnTo>
                  <a:lnTo>
                    <a:pt x="45084" y="250189"/>
                  </a:lnTo>
                  <a:lnTo>
                    <a:pt x="67309" y="278764"/>
                  </a:lnTo>
                  <a:lnTo>
                    <a:pt x="67944" y="339725"/>
                  </a:lnTo>
                  <a:lnTo>
                    <a:pt x="84454" y="486410"/>
                  </a:lnTo>
                  <a:lnTo>
                    <a:pt x="135254" y="661670"/>
                  </a:lnTo>
                  <a:lnTo>
                    <a:pt x="240029" y="809625"/>
                  </a:lnTo>
                  <a:lnTo>
                    <a:pt x="278764" y="845820"/>
                  </a:lnTo>
                  <a:lnTo>
                    <a:pt x="311784" y="875665"/>
                  </a:lnTo>
                  <a:lnTo>
                    <a:pt x="342264" y="890270"/>
                  </a:lnTo>
                  <a:lnTo>
                    <a:pt x="374650" y="876935"/>
                  </a:lnTo>
                  <a:lnTo>
                    <a:pt x="388619" y="865505"/>
                  </a:lnTo>
                  <a:lnTo>
                    <a:pt x="416559" y="817880"/>
                  </a:lnTo>
                  <a:lnTo>
                    <a:pt x="435609" y="715010"/>
                  </a:lnTo>
                  <a:lnTo>
                    <a:pt x="421639" y="537210"/>
                  </a:lnTo>
                  <a:lnTo>
                    <a:pt x="419100" y="527685"/>
                  </a:lnTo>
                  <a:lnTo>
                    <a:pt x="414019" y="503555"/>
                  </a:lnTo>
                  <a:lnTo>
                    <a:pt x="410844" y="475614"/>
                  </a:lnTo>
                  <a:lnTo>
                    <a:pt x="412114" y="452755"/>
                  </a:lnTo>
                  <a:lnTo>
                    <a:pt x="415925" y="436880"/>
                  </a:lnTo>
                  <a:lnTo>
                    <a:pt x="410209" y="414655"/>
                  </a:lnTo>
                  <a:lnTo>
                    <a:pt x="390525" y="370205"/>
                  </a:lnTo>
                  <a:lnTo>
                    <a:pt x="351154" y="288925"/>
                  </a:lnTo>
                  <a:lnTo>
                    <a:pt x="321309" y="244475"/>
                  </a:lnTo>
                  <a:lnTo>
                    <a:pt x="291464" y="205739"/>
                  </a:lnTo>
                  <a:lnTo>
                    <a:pt x="278764" y="193039"/>
                  </a:lnTo>
                  <a:lnTo>
                    <a:pt x="273050" y="141605"/>
                  </a:lnTo>
                  <a:lnTo>
                    <a:pt x="261619" y="102870"/>
                  </a:lnTo>
                  <a:lnTo>
                    <a:pt x="248284" y="78739"/>
                  </a:lnTo>
                  <a:lnTo>
                    <a:pt x="238759" y="69850"/>
                  </a:lnTo>
                  <a:lnTo>
                    <a:pt x="232409" y="65405"/>
                  </a:lnTo>
                  <a:lnTo>
                    <a:pt x="223519" y="56514"/>
                  </a:lnTo>
                  <a:lnTo>
                    <a:pt x="215264" y="43814"/>
                  </a:lnTo>
                  <a:lnTo>
                    <a:pt x="208914" y="28575"/>
                  </a:lnTo>
                  <a:lnTo>
                    <a:pt x="200659" y="7620"/>
                  </a:lnTo>
                  <a:lnTo>
                    <a:pt x="18986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72454" y="3505200"/>
              <a:ext cx="443230" cy="900430"/>
            </a:xfrm>
            <a:custGeom>
              <a:avLst/>
              <a:gdLst/>
              <a:ahLst/>
              <a:cxnLst/>
              <a:rect l="l" t="t" r="r" b="b"/>
              <a:pathLst>
                <a:path w="443229" h="900429">
                  <a:moveTo>
                    <a:pt x="194945" y="0"/>
                  </a:moveTo>
                  <a:lnTo>
                    <a:pt x="178435" y="2539"/>
                  </a:lnTo>
                  <a:lnTo>
                    <a:pt x="158750" y="10160"/>
                  </a:lnTo>
                  <a:lnTo>
                    <a:pt x="154940" y="12700"/>
                  </a:lnTo>
                  <a:lnTo>
                    <a:pt x="144780" y="16510"/>
                  </a:lnTo>
                  <a:lnTo>
                    <a:pt x="133985" y="21589"/>
                  </a:lnTo>
                  <a:lnTo>
                    <a:pt x="118745" y="29210"/>
                  </a:lnTo>
                  <a:lnTo>
                    <a:pt x="104775" y="39370"/>
                  </a:lnTo>
                  <a:lnTo>
                    <a:pt x="98425" y="43180"/>
                  </a:lnTo>
                  <a:lnTo>
                    <a:pt x="90805" y="46989"/>
                  </a:lnTo>
                  <a:lnTo>
                    <a:pt x="73025" y="50800"/>
                  </a:lnTo>
                  <a:lnTo>
                    <a:pt x="53975" y="53339"/>
                  </a:lnTo>
                  <a:lnTo>
                    <a:pt x="13335" y="53339"/>
                  </a:lnTo>
                  <a:lnTo>
                    <a:pt x="3810" y="66039"/>
                  </a:lnTo>
                  <a:lnTo>
                    <a:pt x="0" y="82550"/>
                  </a:lnTo>
                  <a:lnTo>
                    <a:pt x="0" y="100330"/>
                  </a:lnTo>
                  <a:lnTo>
                    <a:pt x="11430" y="162560"/>
                  </a:lnTo>
                  <a:lnTo>
                    <a:pt x="26035" y="205739"/>
                  </a:lnTo>
                  <a:lnTo>
                    <a:pt x="45085" y="247650"/>
                  </a:lnTo>
                  <a:lnTo>
                    <a:pt x="69850" y="288289"/>
                  </a:lnTo>
                  <a:lnTo>
                    <a:pt x="70358" y="323850"/>
                  </a:lnTo>
                  <a:lnTo>
                    <a:pt x="73025" y="379730"/>
                  </a:lnTo>
                  <a:lnTo>
                    <a:pt x="78105" y="430530"/>
                  </a:lnTo>
                  <a:lnTo>
                    <a:pt x="85725" y="482600"/>
                  </a:lnTo>
                  <a:lnTo>
                    <a:pt x="95885" y="535939"/>
                  </a:lnTo>
                  <a:lnTo>
                    <a:pt x="109220" y="588010"/>
                  </a:lnTo>
                  <a:lnTo>
                    <a:pt x="126365" y="638810"/>
                  </a:lnTo>
                  <a:lnTo>
                    <a:pt x="146050" y="687070"/>
                  </a:lnTo>
                  <a:lnTo>
                    <a:pt x="169545" y="732789"/>
                  </a:lnTo>
                  <a:lnTo>
                    <a:pt x="197485" y="773430"/>
                  </a:lnTo>
                  <a:lnTo>
                    <a:pt x="228600" y="807719"/>
                  </a:lnTo>
                  <a:lnTo>
                    <a:pt x="241935" y="819150"/>
                  </a:lnTo>
                  <a:lnTo>
                    <a:pt x="259080" y="835660"/>
                  </a:lnTo>
                  <a:lnTo>
                    <a:pt x="271780" y="847090"/>
                  </a:lnTo>
                  <a:lnTo>
                    <a:pt x="283845" y="859790"/>
                  </a:lnTo>
                  <a:lnTo>
                    <a:pt x="316230" y="889000"/>
                  </a:lnTo>
                  <a:lnTo>
                    <a:pt x="337820" y="900430"/>
                  </a:lnTo>
                  <a:lnTo>
                    <a:pt x="360045" y="900430"/>
                  </a:lnTo>
                  <a:lnTo>
                    <a:pt x="376555" y="891540"/>
                  </a:lnTo>
                  <a:lnTo>
                    <a:pt x="348615" y="891540"/>
                  </a:lnTo>
                  <a:lnTo>
                    <a:pt x="334645" y="887730"/>
                  </a:lnTo>
                  <a:lnTo>
                    <a:pt x="320675" y="878840"/>
                  </a:lnTo>
                  <a:lnTo>
                    <a:pt x="307975" y="868680"/>
                  </a:lnTo>
                  <a:lnTo>
                    <a:pt x="295275" y="855980"/>
                  </a:lnTo>
                  <a:lnTo>
                    <a:pt x="283210" y="843280"/>
                  </a:lnTo>
                  <a:lnTo>
                    <a:pt x="270510" y="831850"/>
                  </a:lnTo>
                  <a:lnTo>
                    <a:pt x="262255" y="824230"/>
                  </a:lnTo>
                  <a:lnTo>
                    <a:pt x="235585" y="800100"/>
                  </a:lnTo>
                  <a:lnTo>
                    <a:pt x="219075" y="784860"/>
                  </a:lnTo>
                  <a:lnTo>
                    <a:pt x="190500" y="749300"/>
                  </a:lnTo>
                  <a:lnTo>
                    <a:pt x="151130" y="684530"/>
                  </a:lnTo>
                  <a:lnTo>
                    <a:pt x="130175" y="636270"/>
                  </a:lnTo>
                  <a:lnTo>
                    <a:pt x="113030" y="586739"/>
                  </a:lnTo>
                  <a:lnTo>
                    <a:pt x="100330" y="535939"/>
                  </a:lnTo>
                  <a:lnTo>
                    <a:pt x="90170" y="482600"/>
                  </a:lnTo>
                  <a:lnTo>
                    <a:pt x="83185" y="430530"/>
                  </a:lnTo>
                  <a:lnTo>
                    <a:pt x="78105" y="377189"/>
                  </a:lnTo>
                  <a:lnTo>
                    <a:pt x="77505" y="355600"/>
                  </a:lnTo>
                  <a:lnTo>
                    <a:pt x="77470" y="354330"/>
                  </a:lnTo>
                  <a:lnTo>
                    <a:pt x="76200" y="332739"/>
                  </a:lnTo>
                  <a:lnTo>
                    <a:pt x="76200" y="308610"/>
                  </a:lnTo>
                  <a:lnTo>
                    <a:pt x="76835" y="288289"/>
                  </a:lnTo>
                  <a:lnTo>
                    <a:pt x="76835" y="284480"/>
                  </a:lnTo>
                  <a:lnTo>
                    <a:pt x="52705" y="243839"/>
                  </a:lnTo>
                  <a:lnTo>
                    <a:pt x="34925" y="203200"/>
                  </a:lnTo>
                  <a:lnTo>
                    <a:pt x="21590" y="160020"/>
                  </a:lnTo>
                  <a:lnTo>
                    <a:pt x="12700" y="115570"/>
                  </a:lnTo>
                  <a:lnTo>
                    <a:pt x="10795" y="93980"/>
                  </a:lnTo>
                  <a:lnTo>
                    <a:pt x="11339" y="86360"/>
                  </a:lnTo>
                  <a:lnTo>
                    <a:pt x="11430" y="85089"/>
                  </a:lnTo>
                  <a:lnTo>
                    <a:pt x="12700" y="73660"/>
                  </a:lnTo>
                  <a:lnTo>
                    <a:pt x="15240" y="66039"/>
                  </a:lnTo>
                  <a:lnTo>
                    <a:pt x="17780" y="63500"/>
                  </a:lnTo>
                  <a:lnTo>
                    <a:pt x="68580" y="63500"/>
                  </a:lnTo>
                  <a:lnTo>
                    <a:pt x="78740" y="62230"/>
                  </a:lnTo>
                  <a:lnTo>
                    <a:pt x="88900" y="59689"/>
                  </a:lnTo>
                  <a:lnTo>
                    <a:pt x="107950" y="52070"/>
                  </a:lnTo>
                  <a:lnTo>
                    <a:pt x="115570" y="46989"/>
                  </a:lnTo>
                  <a:lnTo>
                    <a:pt x="132080" y="36830"/>
                  </a:lnTo>
                  <a:lnTo>
                    <a:pt x="140335" y="33020"/>
                  </a:lnTo>
                  <a:lnTo>
                    <a:pt x="146050" y="30480"/>
                  </a:lnTo>
                  <a:lnTo>
                    <a:pt x="158115" y="24130"/>
                  </a:lnTo>
                  <a:lnTo>
                    <a:pt x="179705" y="15239"/>
                  </a:lnTo>
                  <a:lnTo>
                    <a:pt x="191135" y="12700"/>
                  </a:lnTo>
                  <a:lnTo>
                    <a:pt x="211455" y="12700"/>
                  </a:lnTo>
                  <a:lnTo>
                    <a:pt x="208280" y="6350"/>
                  </a:lnTo>
                  <a:lnTo>
                    <a:pt x="194945" y="0"/>
                  </a:lnTo>
                  <a:close/>
                </a:path>
                <a:path w="443229" h="900429">
                  <a:moveTo>
                    <a:pt x="211455" y="12700"/>
                  </a:moveTo>
                  <a:lnTo>
                    <a:pt x="194310" y="12700"/>
                  </a:lnTo>
                  <a:lnTo>
                    <a:pt x="198755" y="13970"/>
                  </a:lnTo>
                  <a:lnTo>
                    <a:pt x="200660" y="16510"/>
                  </a:lnTo>
                  <a:lnTo>
                    <a:pt x="201930" y="19050"/>
                  </a:lnTo>
                  <a:lnTo>
                    <a:pt x="205740" y="25400"/>
                  </a:lnTo>
                  <a:lnTo>
                    <a:pt x="207645" y="34289"/>
                  </a:lnTo>
                  <a:lnTo>
                    <a:pt x="226060" y="68580"/>
                  </a:lnTo>
                  <a:lnTo>
                    <a:pt x="242570" y="82550"/>
                  </a:lnTo>
                  <a:lnTo>
                    <a:pt x="243205" y="82550"/>
                  </a:lnTo>
                  <a:lnTo>
                    <a:pt x="247015" y="86360"/>
                  </a:lnTo>
                  <a:lnTo>
                    <a:pt x="266700" y="125730"/>
                  </a:lnTo>
                  <a:lnTo>
                    <a:pt x="277495" y="175260"/>
                  </a:lnTo>
                  <a:lnTo>
                    <a:pt x="278765" y="201930"/>
                  </a:lnTo>
                  <a:lnTo>
                    <a:pt x="280670" y="204470"/>
                  </a:lnTo>
                  <a:lnTo>
                    <a:pt x="318770" y="250189"/>
                  </a:lnTo>
                  <a:lnTo>
                    <a:pt x="353695" y="298450"/>
                  </a:lnTo>
                  <a:lnTo>
                    <a:pt x="381635" y="355600"/>
                  </a:lnTo>
                  <a:lnTo>
                    <a:pt x="407670" y="416560"/>
                  </a:lnTo>
                  <a:lnTo>
                    <a:pt x="417195" y="450850"/>
                  </a:lnTo>
                  <a:lnTo>
                    <a:pt x="417830" y="453389"/>
                  </a:lnTo>
                  <a:lnTo>
                    <a:pt x="417830" y="457200"/>
                  </a:lnTo>
                  <a:lnTo>
                    <a:pt x="417195" y="459739"/>
                  </a:lnTo>
                  <a:lnTo>
                    <a:pt x="415290" y="466089"/>
                  </a:lnTo>
                  <a:lnTo>
                    <a:pt x="415290" y="480060"/>
                  </a:lnTo>
                  <a:lnTo>
                    <a:pt x="417195" y="496570"/>
                  </a:lnTo>
                  <a:lnTo>
                    <a:pt x="419735" y="513080"/>
                  </a:lnTo>
                  <a:lnTo>
                    <a:pt x="422910" y="529589"/>
                  </a:lnTo>
                  <a:lnTo>
                    <a:pt x="427355" y="544830"/>
                  </a:lnTo>
                  <a:lnTo>
                    <a:pt x="431800" y="577850"/>
                  </a:lnTo>
                  <a:lnTo>
                    <a:pt x="434340" y="596900"/>
                  </a:lnTo>
                  <a:lnTo>
                    <a:pt x="438150" y="638810"/>
                  </a:lnTo>
                  <a:lnTo>
                    <a:pt x="438785" y="643889"/>
                  </a:lnTo>
                  <a:lnTo>
                    <a:pt x="439362" y="669289"/>
                  </a:lnTo>
                  <a:lnTo>
                    <a:pt x="439420" y="699770"/>
                  </a:lnTo>
                  <a:lnTo>
                    <a:pt x="438150" y="730250"/>
                  </a:lnTo>
                  <a:lnTo>
                    <a:pt x="434340" y="760730"/>
                  </a:lnTo>
                  <a:lnTo>
                    <a:pt x="428625" y="789939"/>
                  </a:lnTo>
                  <a:lnTo>
                    <a:pt x="419735" y="819150"/>
                  </a:lnTo>
                  <a:lnTo>
                    <a:pt x="417830" y="825500"/>
                  </a:lnTo>
                  <a:lnTo>
                    <a:pt x="414020" y="833119"/>
                  </a:lnTo>
                  <a:lnTo>
                    <a:pt x="411480" y="839469"/>
                  </a:lnTo>
                  <a:lnTo>
                    <a:pt x="407670" y="845819"/>
                  </a:lnTo>
                  <a:lnTo>
                    <a:pt x="384175" y="876300"/>
                  </a:lnTo>
                  <a:lnTo>
                    <a:pt x="377190" y="878840"/>
                  </a:lnTo>
                  <a:lnTo>
                    <a:pt x="376555" y="880110"/>
                  </a:lnTo>
                  <a:lnTo>
                    <a:pt x="362585" y="889000"/>
                  </a:lnTo>
                  <a:lnTo>
                    <a:pt x="348615" y="891540"/>
                  </a:lnTo>
                  <a:lnTo>
                    <a:pt x="376555" y="891540"/>
                  </a:lnTo>
                  <a:lnTo>
                    <a:pt x="415925" y="849630"/>
                  </a:lnTo>
                  <a:lnTo>
                    <a:pt x="432435" y="805180"/>
                  </a:lnTo>
                  <a:lnTo>
                    <a:pt x="441325" y="750570"/>
                  </a:lnTo>
                  <a:lnTo>
                    <a:pt x="443230" y="722630"/>
                  </a:lnTo>
                  <a:lnTo>
                    <a:pt x="443230" y="687070"/>
                  </a:lnTo>
                  <a:lnTo>
                    <a:pt x="442595" y="678180"/>
                  </a:lnTo>
                  <a:lnTo>
                    <a:pt x="442595" y="669289"/>
                  </a:lnTo>
                  <a:lnTo>
                    <a:pt x="440690" y="643889"/>
                  </a:lnTo>
                  <a:lnTo>
                    <a:pt x="440055" y="636270"/>
                  </a:lnTo>
                  <a:lnTo>
                    <a:pt x="438150" y="618489"/>
                  </a:lnTo>
                  <a:lnTo>
                    <a:pt x="437515" y="610870"/>
                  </a:lnTo>
                  <a:lnTo>
                    <a:pt x="435610" y="595630"/>
                  </a:lnTo>
                  <a:lnTo>
                    <a:pt x="433070" y="577850"/>
                  </a:lnTo>
                  <a:lnTo>
                    <a:pt x="430530" y="558800"/>
                  </a:lnTo>
                  <a:lnTo>
                    <a:pt x="427990" y="544830"/>
                  </a:lnTo>
                  <a:lnTo>
                    <a:pt x="424180" y="528320"/>
                  </a:lnTo>
                  <a:lnTo>
                    <a:pt x="421005" y="513080"/>
                  </a:lnTo>
                  <a:lnTo>
                    <a:pt x="418465" y="496570"/>
                  </a:lnTo>
                  <a:lnTo>
                    <a:pt x="417195" y="480060"/>
                  </a:lnTo>
                  <a:lnTo>
                    <a:pt x="416560" y="474980"/>
                  </a:lnTo>
                  <a:lnTo>
                    <a:pt x="417830" y="463550"/>
                  </a:lnTo>
                  <a:lnTo>
                    <a:pt x="418465" y="462280"/>
                  </a:lnTo>
                  <a:lnTo>
                    <a:pt x="419735" y="458470"/>
                  </a:lnTo>
                  <a:lnTo>
                    <a:pt x="419735" y="449580"/>
                  </a:lnTo>
                  <a:lnTo>
                    <a:pt x="413385" y="424180"/>
                  </a:lnTo>
                  <a:lnTo>
                    <a:pt x="405130" y="400050"/>
                  </a:lnTo>
                  <a:lnTo>
                    <a:pt x="396240" y="377189"/>
                  </a:lnTo>
                  <a:lnTo>
                    <a:pt x="374015" y="323850"/>
                  </a:lnTo>
                  <a:lnTo>
                    <a:pt x="367030" y="309880"/>
                  </a:lnTo>
                  <a:lnTo>
                    <a:pt x="360045" y="294639"/>
                  </a:lnTo>
                  <a:lnTo>
                    <a:pt x="343535" y="269239"/>
                  </a:lnTo>
                  <a:lnTo>
                    <a:pt x="326390" y="243839"/>
                  </a:lnTo>
                  <a:lnTo>
                    <a:pt x="307975" y="218439"/>
                  </a:lnTo>
                  <a:lnTo>
                    <a:pt x="292100" y="199389"/>
                  </a:lnTo>
                  <a:lnTo>
                    <a:pt x="290195" y="199389"/>
                  </a:lnTo>
                  <a:lnTo>
                    <a:pt x="288290" y="195580"/>
                  </a:lnTo>
                  <a:lnTo>
                    <a:pt x="290195" y="195580"/>
                  </a:lnTo>
                  <a:lnTo>
                    <a:pt x="288290" y="170180"/>
                  </a:lnTo>
                  <a:lnTo>
                    <a:pt x="283845" y="140970"/>
                  </a:lnTo>
                  <a:lnTo>
                    <a:pt x="274955" y="111760"/>
                  </a:lnTo>
                  <a:lnTo>
                    <a:pt x="261620" y="85089"/>
                  </a:lnTo>
                  <a:lnTo>
                    <a:pt x="257810" y="80010"/>
                  </a:lnTo>
                  <a:lnTo>
                    <a:pt x="253365" y="72389"/>
                  </a:lnTo>
                  <a:lnTo>
                    <a:pt x="222250" y="38100"/>
                  </a:lnTo>
                  <a:lnTo>
                    <a:pt x="218440" y="25400"/>
                  </a:lnTo>
                  <a:lnTo>
                    <a:pt x="211455" y="12700"/>
                  </a:lnTo>
                  <a:close/>
                </a:path>
                <a:path w="443229" h="900429">
                  <a:moveTo>
                    <a:pt x="288290" y="195580"/>
                  </a:moveTo>
                  <a:lnTo>
                    <a:pt x="290195" y="199389"/>
                  </a:lnTo>
                  <a:lnTo>
                    <a:pt x="290195" y="198120"/>
                  </a:lnTo>
                  <a:lnTo>
                    <a:pt x="288290" y="195580"/>
                  </a:lnTo>
                  <a:close/>
                </a:path>
                <a:path w="443229" h="900429">
                  <a:moveTo>
                    <a:pt x="290195" y="198120"/>
                  </a:moveTo>
                  <a:lnTo>
                    <a:pt x="290195" y="199389"/>
                  </a:lnTo>
                  <a:lnTo>
                    <a:pt x="292100" y="199389"/>
                  </a:lnTo>
                  <a:lnTo>
                    <a:pt x="290195" y="198120"/>
                  </a:lnTo>
                  <a:close/>
                </a:path>
                <a:path w="443229" h="900429">
                  <a:moveTo>
                    <a:pt x="290195" y="195580"/>
                  </a:moveTo>
                  <a:lnTo>
                    <a:pt x="288290" y="195580"/>
                  </a:lnTo>
                  <a:lnTo>
                    <a:pt x="290195" y="198120"/>
                  </a:lnTo>
                  <a:lnTo>
                    <a:pt x="290195" y="195580"/>
                  </a:lnTo>
                  <a:close/>
                </a:path>
                <a:path w="443229" h="900429">
                  <a:moveTo>
                    <a:pt x="55245" y="63500"/>
                  </a:moveTo>
                  <a:lnTo>
                    <a:pt x="17780" y="63500"/>
                  </a:lnTo>
                  <a:lnTo>
                    <a:pt x="29210" y="64770"/>
                  </a:lnTo>
                  <a:lnTo>
                    <a:pt x="42545" y="64770"/>
                  </a:lnTo>
                  <a:lnTo>
                    <a:pt x="55245" y="6350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95315" y="3524885"/>
              <a:ext cx="247014" cy="24511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086475" y="4853305"/>
              <a:ext cx="120014" cy="770255"/>
            </a:xfrm>
            <a:custGeom>
              <a:avLst/>
              <a:gdLst/>
              <a:ahLst/>
              <a:cxnLst/>
              <a:rect l="l" t="t" r="r" b="b"/>
              <a:pathLst>
                <a:path w="120014" h="770254">
                  <a:moveTo>
                    <a:pt x="52070" y="0"/>
                  </a:moveTo>
                  <a:lnTo>
                    <a:pt x="19685" y="40639"/>
                  </a:lnTo>
                  <a:lnTo>
                    <a:pt x="3810" y="133984"/>
                  </a:lnTo>
                  <a:lnTo>
                    <a:pt x="0" y="353694"/>
                  </a:lnTo>
                  <a:lnTo>
                    <a:pt x="3175" y="770254"/>
                  </a:lnTo>
                  <a:lnTo>
                    <a:pt x="22225" y="622299"/>
                  </a:lnTo>
                  <a:lnTo>
                    <a:pt x="38100" y="506094"/>
                  </a:lnTo>
                  <a:lnTo>
                    <a:pt x="52070" y="421639"/>
                  </a:lnTo>
                  <a:lnTo>
                    <a:pt x="57150" y="383539"/>
                  </a:lnTo>
                  <a:lnTo>
                    <a:pt x="60325" y="333374"/>
                  </a:lnTo>
                  <a:lnTo>
                    <a:pt x="62864" y="276224"/>
                  </a:lnTo>
                  <a:lnTo>
                    <a:pt x="66675" y="216534"/>
                  </a:lnTo>
                  <a:lnTo>
                    <a:pt x="71120" y="160019"/>
                  </a:lnTo>
                  <a:lnTo>
                    <a:pt x="78739" y="111759"/>
                  </a:lnTo>
                  <a:lnTo>
                    <a:pt x="109854" y="43814"/>
                  </a:lnTo>
                  <a:lnTo>
                    <a:pt x="120014" y="30479"/>
                  </a:lnTo>
                  <a:lnTo>
                    <a:pt x="117475" y="26669"/>
                  </a:lnTo>
                  <a:lnTo>
                    <a:pt x="95885" y="20954"/>
                  </a:lnTo>
                  <a:lnTo>
                    <a:pt x="71120" y="12699"/>
                  </a:lnTo>
                  <a:lnTo>
                    <a:pt x="57785" y="7619"/>
                  </a:lnTo>
                  <a:lnTo>
                    <a:pt x="53339" y="444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4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02350" y="4659630"/>
              <a:ext cx="132714" cy="15176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04764" y="3057525"/>
              <a:ext cx="197485" cy="1289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37579" y="3358515"/>
              <a:ext cx="76198" cy="1219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63190" y="2710815"/>
              <a:ext cx="3070225" cy="41605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99175" y="2518410"/>
              <a:ext cx="2209165" cy="406907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849883" y="1400302"/>
            <a:ext cx="597598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tenk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etter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utforsk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sammen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9" ma:contentTypeDescription="Opprett et nytt dokument." ma:contentTypeScope="" ma:versionID="f656fce7a63bf59ebb0f1a694304235c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55425e1c3425e55e5e8ff7d5d681071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2B1AB6-D3B9-46EC-A038-7B5B778445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46dd1-e5f8-475a-968c-85e3847873f6"/>
    <ds:schemaRef ds:uri="839a45f2-dc30-45af-b3c3-de9ae91fb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E8C5D5-7A1C-496E-A4FA-87AE7AFCA6DF}">
  <ds:schemaRefs>
    <ds:schemaRef ds:uri="http://schemas.microsoft.com/office/2006/metadata/properties"/>
    <ds:schemaRef ds:uri="http://schemas.microsoft.com/office/infopath/2007/PartnerControls"/>
    <ds:schemaRef ds:uri="839a45f2-dc30-45af-b3c3-de9ae91fb091"/>
    <ds:schemaRef ds:uri="32946dd1-e5f8-475a-968c-85e3847873f6"/>
  </ds:schemaRefs>
</ds:datastoreItem>
</file>

<file path=customXml/itemProps3.xml><?xml version="1.0" encoding="utf-8"?>
<ds:datastoreItem xmlns:ds="http://schemas.openxmlformats.org/officeDocument/2006/customXml" ds:itemID="{B9CA00FB-03BB-4150-9A75-237F7D25F0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Egendefinert</PresentationFormat>
  <Slides>28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29" baseType="lpstr">
      <vt:lpstr>Office Theme</vt:lpstr>
      <vt:lpstr>Møte 3</vt:lpstr>
      <vt:lpstr>Hvordan har du det akkurat nå?</vt:lpstr>
      <vt:lpstr>Tilbakeblikk</vt:lpstr>
      <vt:lpstr>Grunnfølelse</vt:lpstr>
      <vt:lpstr>Tristhet</vt:lpstr>
      <vt:lpstr>Hva er tristhet?</vt:lpstr>
      <vt:lpstr>Hva gjør deg trist?</vt:lpstr>
      <vt:lpstr>Følelser</vt:lpstr>
      <vt:lpstr>Dagens følelse</vt:lpstr>
      <vt:lpstr>Dagens følelse – skape</vt:lpstr>
      <vt:lpstr>Toleransevinduet for følelser</vt:lpstr>
      <vt:lpstr>Tegn på at noen har havnet utenfor toleransevinduet</vt:lpstr>
      <vt:lpstr>Førstehjelp for følelsene</vt:lpstr>
      <vt:lpstr>Mine trygghetspunkter</vt:lpstr>
      <vt:lpstr>Fysisk aktivitet</vt:lpstr>
      <vt:lpstr>Pause</vt:lpstr>
      <vt:lpstr>Samling</vt:lpstr>
      <vt:lpstr>Lengsel, såret</vt:lpstr>
      <vt:lpstr>Hva er lengsel og å være såret?</vt:lpstr>
      <vt:lpstr>Lengsel og såret</vt:lpstr>
      <vt:lpstr>Jeg har vokst opp i en familie med ...</vt:lpstr>
      <vt:lpstr>Dagens meningstema – skape</vt:lpstr>
      <vt:lpstr>Situasjon i hverdagen</vt:lpstr>
      <vt:lpstr>Balanseøvelse</vt:lpstr>
      <vt:lpstr>Skriv i dagboken</vt:lpstr>
      <vt:lpstr>Hvordan har du det akkurat nå?</vt:lpstr>
      <vt:lpstr>Avslutning</vt:lpstr>
      <vt:lpstr>Hit kan du henvende deg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Meningen med mig - Träff 3 - Ledsenhet och längtan, sårad</dc:title>
  <dc:creator>PH standard</dc:creator>
  <cp:revision>5</cp:revision>
  <dcterms:created xsi:type="dcterms:W3CDTF">2025-03-31T14:08:49Z</dcterms:created>
  <dcterms:modified xsi:type="dcterms:W3CDTF">2025-03-31T14:59:32Z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Word för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Word för Microsoft 365</vt:lpwstr>
  </property>
  <property fmtid="{D5CDD505-2E9C-101B-9397-08002B2CF9AE}" pid="6" name="ContentTypeId">
    <vt:lpwstr>0x010100D8C06B2710C1F94C92751F3336F24CAB</vt:lpwstr>
  </property>
  <property fmtid="{D5CDD505-2E9C-101B-9397-08002B2CF9AE}" pid="7" name="MediaServiceImageTags">
    <vt:lpwstr/>
  </property>
</Properties>
</file>