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AB2F4-0B54-4518-99B3-2276F6C49668}" v="12" dt="2025-03-31T14:53:29.28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464AB2F4-0B54-4518-99B3-2276F6C49668}"/>
    <pc:docChg chg="modSld">
      <pc:chgData name="Kjetil Bondevik" userId="S::kb754@kirken.no::e3141653-affe-487c-8887-77f2ad77b7d6" providerId="AD" clId="Web-{464AB2F4-0B54-4518-99B3-2276F6C49668}" dt="2025-03-31T14:53:29.284" v="11" actId="1076"/>
      <pc:docMkLst>
        <pc:docMk/>
      </pc:docMkLst>
      <pc:sldChg chg="modSp">
        <pc:chgData name="Kjetil Bondevik" userId="S::kb754@kirken.no::e3141653-affe-487c-8887-77f2ad77b7d6" providerId="AD" clId="Web-{464AB2F4-0B54-4518-99B3-2276F6C49668}" dt="2025-03-31T14:51:01.891" v="0" actId="1076"/>
        <pc:sldMkLst>
          <pc:docMk/>
          <pc:sldMk cId="0" sldId="267"/>
        </pc:sldMkLst>
        <pc:spChg chg="mod">
          <ac:chgData name="Kjetil Bondevik" userId="S::kb754@kirken.no::e3141653-affe-487c-8887-77f2ad77b7d6" providerId="AD" clId="Web-{464AB2F4-0B54-4518-99B3-2276F6C49668}" dt="2025-03-31T14:51:01.891" v="0" actId="1076"/>
          <ac:spMkLst>
            <pc:docMk/>
            <pc:sldMk cId="0" sldId="267"/>
            <ac:spMk id="8" creationId="{00000000-0000-0000-0000-000000000000}"/>
          </ac:spMkLst>
        </pc:spChg>
      </pc:sldChg>
      <pc:sldChg chg="modSp">
        <pc:chgData name="Kjetil Bondevik" userId="S::kb754@kirken.no::e3141653-affe-487c-8887-77f2ad77b7d6" providerId="AD" clId="Web-{464AB2F4-0B54-4518-99B3-2276F6C49668}" dt="2025-03-31T14:51:29.563" v="1" actId="1076"/>
        <pc:sldMkLst>
          <pc:docMk/>
          <pc:sldMk cId="0" sldId="270"/>
        </pc:sldMkLst>
        <pc:grpChg chg="mod">
          <ac:chgData name="Kjetil Bondevik" userId="S::kb754@kirken.no::e3141653-affe-487c-8887-77f2ad77b7d6" providerId="AD" clId="Web-{464AB2F4-0B54-4518-99B3-2276F6C49668}" dt="2025-03-31T14:51:29.563" v="1" actId="1076"/>
          <ac:grpSpMkLst>
            <pc:docMk/>
            <pc:sldMk cId="0" sldId="270"/>
            <ac:grpSpMk id="3" creationId="{00000000-0000-0000-0000-000000000000}"/>
          </ac:grpSpMkLst>
        </pc:grpChg>
      </pc:sldChg>
      <pc:sldChg chg="modSp">
        <pc:chgData name="Kjetil Bondevik" userId="S::kb754@kirken.no::e3141653-affe-487c-8887-77f2ad77b7d6" providerId="AD" clId="Web-{464AB2F4-0B54-4518-99B3-2276F6C49668}" dt="2025-03-31T14:51:42.892" v="2" actId="1076"/>
        <pc:sldMkLst>
          <pc:docMk/>
          <pc:sldMk cId="0" sldId="274"/>
        </pc:sldMkLst>
        <pc:grpChg chg="mod">
          <ac:chgData name="Kjetil Bondevik" userId="S::kb754@kirken.no::e3141653-affe-487c-8887-77f2ad77b7d6" providerId="AD" clId="Web-{464AB2F4-0B54-4518-99B3-2276F6C49668}" dt="2025-03-31T14:51:42.892" v="2" actId="1076"/>
          <ac:grpSpMkLst>
            <pc:docMk/>
            <pc:sldMk cId="0" sldId="274"/>
            <ac:grpSpMk id="3" creationId="{00000000-0000-0000-0000-000000000000}"/>
          </ac:grpSpMkLst>
        </pc:grpChg>
      </pc:sldChg>
      <pc:sldChg chg="modSp">
        <pc:chgData name="Kjetil Bondevik" userId="S::kb754@kirken.no::e3141653-affe-487c-8887-77f2ad77b7d6" providerId="AD" clId="Web-{464AB2F4-0B54-4518-99B3-2276F6C49668}" dt="2025-03-31T14:53:29.284" v="11" actId="1076"/>
        <pc:sldMkLst>
          <pc:docMk/>
          <pc:sldMk cId="0" sldId="277"/>
        </pc:sldMkLst>
        <pc:spChg chg="mod">
          <ac:chgData name="Kjetil Bondevik" userId="S::kb754@kirken.no::e3141653-affe-487c-8887-77f2ad77b7d6" providerId="AD" clId="Web-{464AB2F4-0B54-4518-99B3-2276F6C49668}" dt="2025-03-31T14:53:16.846" v="10" actId="1076"/>
          <ac:spMkLst>
            <pc:docMk/>
            <pc:sldMk cId="0" sldId="277"/>
            <ac:spMk id="7" creationId="{00000000-0000-0000-0000-000000000000}"/>
          </ac:spMkLst>
        </pc:spChg>
        <pc:grpChg chg="mod">
          <ac:chgData name="Kjetil Bondevik" userId="S::kb754@kirken.no::e3141653-affe-487c-8887-77f2ad77b7d6" providerId="AD" clId="Web-{464AB2F4-0B54-4518-99B3-2276F6C49668}" dt="2025-03-31T14:53:09.580" v="9" actId="1076"/>
          <ac:grpSpMkLst>
            <pc:docMk/>
            <pc:sldMk cId="0" sldId="277"/>
            <ac:grpSpMk id="4" creationId="{00000000-0000-0000-0000-000000000000}"/>
          </ac:grpSpMkLst>
        </pc:grpChg>
        <pc:grpChg chg="mod">
          <ac:chgData name="Kjetil Bondevik" userId="S::kb754@kirken.no::e3141653-affe-487c-8887-77f2ad77b7d6" providerId="AD" clId="Web-{464AB2F4-0B54-4518-99B3-2276F6C49668}" dt="2025-03-31T14:53:29.284" v="11" actId="1076"/>
          <ac:grpSpMkLst>
            <pc:docMk/>
            <pc:sldMk cId="0" sldId="277"/>
            <ac:grpSpMk id="1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2862" y="6608885"/>
            <a:ext cx="824929" cy="693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408" y="685546"/>
            <a:ext cx="824039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7305" y="1996238"/>
            <a:ext cx="8776335" cy="422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" Type="http://schemas.openxmlformats.org/officeDocument/2006/relationships/image" Target="../media/image131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832" y="697737"/>
            <a:ext cx="18415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Møte</a:t>
            </a:r>
            <a:r>
              <a:rPr spc="-125" dirty="0"/>
              <a:t> </a:t>
            </a:r>
            <a:r>
              <a:rPr spc="-50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08" y="1392681"/>
            <a:ext cx="8109584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>
                <a:latin typeface="Arial"/>
                <a:cs typeface="Arial"/>
              </a:rPr>
              <a:t>–</a:t>
            </a:r>
            <a:r>
              <a:rPr sz="4600" spc="-105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Sorg</a:t>
            </a:r>
            <a:r>
              <a:rPr sz="4600" spc="-100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og</a:t>
            </a:r>
            <a:r>
              <a:rPr sz="4600" spc="-85" dirty="0">
                <a:latin typeface="Arial"/>
                <a:cs typeface="Arial"/>
              </a:rPr>
              <a:t> </a:t>
            </a:r>
            <a:r>
              <a:rPr sz="4600" spc="-10" dirty="0">
                <a:latin typeface="Arial"/>
                <a:cs typeface="Arial"/>
              </a:rPr>
              <a:t>forgjengelighet,</a:t>
            </a:r>
            <a:r>
              <a:rPr sz="4600" spc="-100" dirty="0">
                <a:latin typeface="Arial"/>
                <a:cs typeface="Arial"/>
              </a:rPr>
              <a:t> </a:t>
            </a:r>
            <a:r>
              <a:rPr sz="4600" spc="-20" dirty="0">
                <a:latin typeface="Arial"/>
                <a:cs typeface="Arial"/>
              </a:rPr>
              <a:t>savn</a:t>
            </a:r>
            <a:endParaRPr sz="4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269" y="2833722"/>
            <a:ext cx="4322823" cy="3692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392112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skildre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2634" y="4359275"/>
            <a:ext cx="88898" cy="1691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9479" y="1760207"/>
            <a:ext cx="4420870" cy="51438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Finn</a:t>
            </a:r>
            <a:r>
              <a:rPr spc="-110" dirty="0"/>
              <a:t> </a:t>
            </a:r>
            <a:r>
              <a:rPr spc="-10" dirty="0"/>
              <a:t>balansen</a:t>
            </a:r>
          </a:p>
        </p:txBody>
      </p:sp>
      <p:sp>
        <p:nvSpPr>
          <p:cNvPr id="3" name="object 3"/>
          <p:cNvSpPr/>
          <p:nvPr/>
        </p:nvSpPr>
        <p:spPr>
          <a:xfrm>
            <a:off x="4533265" y="2497454"/>
            <a:ext cx="1878964" cy="603250"/>
          </a:xfrm>
          <a:custGeom>
            <a:avLst/>
            <a:gdLst/>
            <a:ahLst/>
            <a:cxnLst/>
            <a:rect l="l" t="t" r="r" b="b"/>
            <a:pathLst>
              <a:path w="1878964" h="603250">
                <a:moveTo>
                  <a:pt x="1564005" y="0"/>
                </a:moveTo>
                <a:lnTo>
                  <a:pt x="1548764" y="5080"/>
                </a:lnTo>
                <a:lnTo>
                  <a:pt x="1543685" y="21590"/>
                </a:lnTo>
                <a:lnTo>
                  <a:pt x="1557020" y="63500"/>
                </a:lnTo>
                <a:lnTo>
                  <a:pt x="1584325" y="101600"/>
                </a:lnTo>
                <a:lnTo>
                  <a:pt x="1619250" y="135890"/>
                </a:lnTo>
                <a:lnTo>
                  <a:pt x="1657350" y="166370"/>
                </a:lnTo>
                <a:lnTo>
                  <a:pt x="1692275" y="193040"/>
                </a:lnTo>
                <a:lnTo>
                  <a:pt x="1729739" y="220345"/>
                </a:lnTo>
                <a:lnTo>
                  <a:pt x="1767839" y="247015"/>
                </a:lnTo>
                <a:lnTo>
                  <a:pt x="1776730" y="252730"/>
                </a:lnTo>
                <a:lnTo>
                  <a:pt x="1734820" y="248920"/>
                </a:lnTo>
                <a:lnTo>
                  <a:pt x="1679575" y="247650"/>
                </a:lnTo>
                <a:lnTo>
                  <a:pt x="1624330" y="249555"/>
                </a:lnTo>
                <a:lnTo>
                  <a:pt x="1569085" y="252095"/>
                </a:lnTo>
                <a:lnTo>
                  <a:pt x="1228725" y="272415"/>
                </a:lnTo>
                <a:lnTo>
                  <a:pt x="1132839" y="277495"/>
                </a:lnTo>
                <a:lnTo>
                  <a:pt x="1037589" y="281305"/>
                </a:lnTo>
                <a:lnTo>
                  <a:pt x="941705" y="283845"/>
                </a:lnTo>
                <a:lnTo>
                  <a:pt x="894080" y="283845"/>
                </a:lnTo>
                <a:lnTo>
                  <a:pt x="846455" y="283210"/>
                </a:lnTo>
                <a:lnTo>
                  <a:pt x="798830" y="281305"/>
                </a:lnTo>
                <a:lnTo>
                  <a:pt x="751205" y="278765"/>
                </a:lnTo>
                <a:lnTo>
                  <a:pt x="706755" y="274955"/>
                </a:lnTo>
                <a:lnTo>
                  <a:pt x="574675" y="255905"/>
                </a:lnTo>
                <a:lnTo>
                  <a:pt x="528320" y="250190"/>
                </a:lnTo>
                <a:lnTo>
                  <a:pt x="481330" y="246380"/>
                </a:lnTo>
                <a:lnTo>
                  <a:pt x="434975" y="244475"/>
                </a:lnTo>
                <a:lnTo>
                  <a:pt x="387985" y="244475"/>
                </a:lnTo>
                <a:lnTo>
                  <a:pt x="340995" y="246380"/>
                </a:lnTo>
                <a:lnTo>
                  <a:pt x="292735" y="250190"/>
                </a:lnTo>
                <a:lnTo>
                  <a:pt x="243839" y="255905"/>
                </a:lnTo>
                <a:lnTo>
                  <a:pt x="194945" y="264795"/>
                </a:lnTo>
                <a:lnTo>
                  <a:pt x="146685" y="276225"/>
                </a:lnTo>
                <a:lnTo>
                  <a:pt x="137160" y="279400"/>
                </a:lnTo>
                <a:lnTo>
                  <a:pt x="146685" y="271780"/>
                </a:lnTo>
                <a:lnTo>
                  <a:pt x="181610" y="238760"/>
                </a:lnTo>
                <a:lnTo>
                  <a:pt x="213995" y="206375"/>
                </a:lnTo>
                <a:lnTo>
                  <a:pt x="256539" y="163195"/>
                </a:lnTo>
                <a:lnTo>
                  <a:pt x="327660" y="87630"/>
                </a:lnTo>
                <a:lnTo>
                  <a:pt x="336550" y="78740"/>
                </a:lnTo>
                <a:lnTo>
                  <a:pt x="339725" y="74930"/>
                </a:lnTo>
                <a:lnTo>
                  <a:pt x="338455" y="75565"/>
                </a:lnTo>
                <a:lnTo>
                  <a:pt x="347345" y="59690"/>
                </a:lnTo>
                <a:lnTo>
                  <a:pt x="344170" y="43180"/>
                </a:lnTo>
                <a:lnTo>
                  <a:pt x="332105" y="33655"/>
                </a:lnTo>
                <a:lnTo>
                  <a:pt x="315595" y="36830"/>
                </a:lnTo>
                <a:lnTo>
                  <a:pt x="305435" y="45720"/>
                </a:lnTo>
                <a:lnTo>
                  <a:pt x="295275" y="55880"/>
                </a:lnTo>
                <a:lnTo>
                  <a:pt x="276860" y="76835"/>
                </a:lnTo>
                <a:lnTo>
                  <a:pt x="257175" y="97790"/>
                </a:lnTo>
                <a:lnTo>
                  <a:pt x="217170" y="139700"/>
                </a:lnTo>
                <a:lnTo>
                  <a:pt x="173989" y="182880"/>
                </a:lnTo>
                <a:lnTo>
                  <a:pt x="127000" y="227330"/>
                </a:lnTo>
                <a:lnTo>
                  <a:pt x="82550" y="264795"/>
                </a:lnTo>
                <a:lnTo>
                  <a:pt x="39370" y="294640"/>
                </a:lnTo>
                <a:lnTo>
                  <a:pt x="15875" y="304800"/>
                </a:lnTo>
                <a:lnTo>
                  <a:pt x="5080" y="312420"/>
                </a:lnTo>
                <a:lnTo>
                  <a:pt x="0" y="323850"/>
                </a:lnTo>
                <a:lnTo>
                  <a:pt x="1270" y="336550"/>
                </a:lnTo>
                <a:lnTo>
                  <a:pt x="10160" y="345440"/>
                </a:lnTo>
                <a:lnTo>
                  <a:pt x="51435" y="364490"/>
                </a:lnTo>
                <a:lnTo>
                  <a:pt x="91439" y="384810"/>
                </a:lnTo>
                <a:lnTo>
                  <a:pt x="131445" y="406400"/>
                </a:lnTo>
                <a:lnTo>
                  <a:pt x="170814" y="428625"/>
                </a:lnTo>
                <a:lnTo>
                  <a:pt x="231775" y="465455"/>
                </a:lnTo>
                <a:lnTo>
                  <a:pt x="290195" y="507365"/>
                </a:lnTo>
                <a:lnTo>
                  <a:pt x="331470" y="542925"/>
                </a:lnTo>
                <a:lnTo>
                  <a:pt x="360680" y="588645"/>
                </a:lnTo>
                <a:lnTo>
                  <a:pt x="372110" y="601980"/>
                </a:lnTo>
                <a:lnTo>
                  <a:pt x="388620" y="603250"/>
                </a:lnTo>
                <a:lnTo>
                  <a:pt x="401320" y="593725"/>
                </a:lnTo>
                <a:lnTo>
                  <a:pt x="403225" y="576580"/>
                </a:lnTo>
                <a:lnTo>
                  <a:pt x="391795" y="549910"/>
                </a:lnTo>
                <a:lnTo>
                  <a:pt x="354964" y="504825"/>
                </a:lnTo>
                <a:lnTo>
                  <a:pt x="304164" y="461645"/>
                </a:lnTo>
                <a:lnTo>
                  <a:pt x="241935" y="419735"/>
                </a:lnTo>
                <a:lnTo>
                  <a:pt x="167005" y="374650"/>
                </a:lnTo>
                <a:lnTo>
                  <a:pt x="116839" y="347980"/>
                </a:lnTo>
                <a:lnTo>
                  <a:pt x="100330" y="339725"/>
                </a:lnTo>
                <a:lnTo>
                  <a:pt x="169545" y="316230"/>
                </a:lnTo>
                <a:lnTo>
                  <a:pt x="218439" y="305435"/>
                </a:lnTo>
                <a:lnTo>
                  <a:pt x="267970" y="297815"/>
                </a:lnTo>
                <a:lnTo>
                  <a:pt x="316230" y="292735"/>
                </a:lnTo>
                <a:lnTo>
                  <a:pt x="372745" y="289560"/>
                </a:lnTo>
                <a:lnTo>
                  <a:pt x="429260" y="288925"/>
                </a:lnTo>
                <a:lnTo>
                  <a:pt x="485775" y="291465"/>
                </a:lnTo>
                <a:lnTo>
                  <a:pt x="542289" y="296545"/>
                </a:lnTo>
                <a:lnTo>
                  <a:pt x="589280" y="302895"/>
                </a:lnTo>
                <a:lnTo>
                  <a:pt x="683260" y="316865"/>
                </a:lnTo>
                <a:lnTo>
                  <a:pt x="730250" y="321945"/>
                </a:lnTo>
                <a:lnTo>
                  <a:pt x="780414" y="325755"/>
                </a:lnTo>
                <a:lnTo>
                  <a:pt x="829945" y="327660"/>
                </a:lnTo>
                <a:lnTo>
                  <a:pt x="879475" y="328930"/>
                </a:lnTo>
                <a:lnTo>
                  <a:pt x="929639" y="329565"/>
                </a:lnTo>
                <a:lnTo>
                  <a:pt x="979170" y="328930"/>
                </a:lnTo>
                <a:lnTo>
                  <a:pt x="1079500" y="326390"/>
                </a:lnTo>
                <a:lnTo>
                  <a:pt x="1179195" y="321310"/>
                </a:lnTo>
                <a:lnTo>
                  <a:pt x="1278889" y="314960"/>
                </a:lnTo>
                <a:lnTo>
                  <a:pt x="1428114" y="304800"/>
                </a:lnTo>
                <a:lnTo>
                  <a:pt x="1581785" y="295275"/>
                </a:lnTo>
                <a:lnTo>
                  <a:pt x="1633855" y="293370"/>
                </a:lnTo>
                <a:lnTo>
                  <a:pt x="1685925" y="292100"/>
                </a:lnTo>
                <a:lnTo>
                  <a:pt x="1737995" y="294005"/>
                </a:lnTo>
                <a:lnTo>
                  <a:pt x="1759585" y="295910"/>
                </a:lnTo>
                <a:lnTo>
                  <a:pt x="1718945" y="322580"/>
                </a:lnTo>
                <a:lnTo>
                  <a:pt x="1678939" y="354330"/>
                </a:lnTo>
                <a:lnTo>
                  <a:pt x="1642110" y="389255"/>
                </a:lnTo>
                <a:lnTo>
                  <a:pt x="1607185" y="426720"/>
                </a:lnTo>
                <a:lnTo>
                  <a:pt x="1575435" y="466090"/>
                </a:lnTo>
                <a:lnTo>
                  <a:pt x="1546860" y="505460"/>
                </a:lnTo>
                <a:lnTo>
                  <a:pt x="1543685" y="521970"/>
                </a:lnTo>
                <a:lnTo>
                  <a:pt x="1553845" y="534035"/>
                </a:lnTo>
                <a:lnTo>
                  <a:pt x="1570355" y="537210"/>
                </a:lnTo>
                <a:lnTo>
                  <a:pt x="1585595" y="527685"/>
                </a:lnTo>
                <a:lnTo>
                  <a:pt x="1615439" y="487045"/>
                </a:lnTo>
                <a:lnTo>
                  <a:pt x="1649095" y="446405"/>
                </a:lnTo>
                <a:lnTo>
                  <a:pt x="1686560" y="407670"/>
                </a:lnTo>
                <a:lnTo>
                  <a:pt x="1726564" y="372110"/>
                </a:lnTo>
                <a:lnTo>
                  <a:pt x="1769745" y="341630"/>
                </a:lnTo>
                <a:lnTo>
                  <a:pt x="1815464" y="316230"/>
                </a:lnTo>
                <a:lnTo>
                  <a:pt x="1863089" y="299085"/>
                </a:lnTo>
                <a:lnTo>
                  <a:pt x="1874520" y="291465"/>
                </a:lnTo>
                <a:lnTo>
                  <a:pt x="1878964" y="280035"/>
                </a:lnTo>
                <a:lnTo>
                  <a:pt x="1877060" y="267970"/>
                </a:lnTo>
                <a:lnTo>
                  <a:pt x="1868805" y="257810"/>
                </a:lnTo>
                <a:lnTo>
                  <a:pt x="1864995" y="255905"/>
                </a:lnTo>
                <a:lnTo>
                  <a:pt x="1834514" y="236855"/>
                </a:lnTo>
                <a:lnTo>
                  <a:pt x="1800860" y="215265"/>
                </a:lnTo>
                <a:lnTo>
                  <a:pt x="1767839" y="193040"/>
                </a:lnTo>
                <a:lnTo>
                  <a:pt x="1735455" y="169545"/>
                </a:lnTo>
                <a:lnTo>
                  <a:pt x="1686560" y="132080"/>
                </a:lnTo>
                <a:lnTo>
                  <a:pt x="1640205" y="91440"/>
                </a:lnTo>
                <a:lnTo>
                  <a:pt x="1608455" y="60325"/>
                </a:lnTo>
                <a:lnTo>
                  <a:pt x="1588135" y="21590"/>
                </a:lnTo>
                <a:lnTo>
                  <a:pt x="1579880" y="5080"/>
                </a:lnTo>
                <a:lnTo>
                  <a:pt x="1564005" y="0"/>
                </a:lnTo>
                <a:close/>
              </a:path>
            </a:pathLst>
          </a:custGeom>
          <a:solidFill>
            <a:srgbClr val="003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792345" y="4702175"/>
            <a:ext cx="1671955" cy="1099820"/>
            <a:chOff x="4792345" y="4702175"/>
            <a:chExt cx="1671955" cy="1099820"/>
          </a:xfrm>
        </p:grpSpPr>
        <p:sp>
          <p:nvSpPr>
            <p:cNvPr id="5" name="object 5"/>
            <p:cNvSpPr/>
            <p:nvPr/>
          </p:nvSpPr>
          <p:spPr>
            <a:xfrm>
              <a:off x="4849495" y="4797425"/>
              <a:ext cx="1614805" cy="1004569"/>
            </a:xfrm>
            <a:custGeom>
              <a:avLst/>
              <a:gdLst/>
              <a:ahLst/>
              <a:cxnLst/>
              <a:rect l="l" t="t" r="r" b="b"/>
              <a:pathLst>
                <a:path w="1614804" h="1004570">
                  <a:moveTo>
                    <a:pt x="488950" y="0"/>
                  </a:moveTo>
                  <a:lnTo>
                    <a:pt x="424179" y="7619"/>
                  </a:lnTo>
                  <a:lnTo>
                    <a:pt x="362584" y="25400"/>
                  </a:lnTo>
                  <a:lnTo>
                    <a:pt x="304164" y="53339"/>
                  </a:lnTo>
                  <a:lnTo>
                    <a:pt x="249554" y="88900"/>
                  </a:lnTo>
                  <a:lnTo>
                    <a:pt x="199389" y="132080"/>
                  </a:lnTo>
                  <a:lnTo>
                    <a:pt x="153669" y="181610"/>
                  </a:lnTo>
                  <a:lnTo>
                    <a:pt x="113029" y="236219"/>
                  </a:lnTo>
                  <a:lnTo>
                    <a:pt x="77469" y="295910"/>
                  </a:lnTo>
                  <a:lnTo>
                    <a:pt x="48894" y="358139"/>
                  </a:lnTo>
                  <a:lnTo>
                    <a:pt x="26034" y="422910"/>
                  </a:lnTo>
                  <a:lnTo>
                    <a:pt x="10159" y="488950"/>
                  </a:lnTo>
                  <a:lnTo>
                    <a:pt x="1269" y="554989"/>
                  </a:lnTo>
                  <a:lnTo>
                    <a:pt x="0" y="588010"/>
                  </a:lnTo>
                  <a:lnTo>
                    <a:pt x="634" y="620394"/>
                  </a:lnTo>
                  <a:lnTo>
                    <a:pt x="7619" y="683894"/>
                  </a:lnTo>
                  <a:lnTo>
                    <a:pt x="23494" y="744219"/>
                  </a:lnTo>
                  <a:lnTo>
                    <a:pt x="48894" y="801369"/>
                  </a:lnTo>
                  <a:lnTo>
                    <a:pt x="83184" y="852805"/>
                  </a:lnTo>
                  <a:lnTo>
                    <a:pt x="127000" y="899160"/>
                  </a:lnTo>
                  <a:lnTo>
                    <a:pt x="181609" y="937894"/>
                  </a:lnTo>
                  <a:lnTo>
                    <a:pt x="247014" y="969010"/>
                  </a:lnTo>
                  <a:lnTo>
                    <a:pt x="283844" y="981075"/>
                  </a:lnTo>
                  <a:lnTo>
                    <a:pt x="323214" y="990600"/>
                  </a:lnTo>
                  <a:lnTo>
                    <a:pt x="365759" y="997585"/>
                  </a:lnTo>
                  <a:lnTo>
                    <a:pt x="411479" y="1002664"/>
                  </a:lnTo>
                  <a:lnTo>
                    <a:pt x="459739" y="1004569"/>
                  </a:lnTo>
                  <a:lnTo>
                    <a:pt x="650875" y="1004569"/>
                  </a:lnTo>
                  <a:lnTo>
                    <a:pt x="737234" y="1003300"/>
                  </a:lnTo>
                  <a:lnTo>
                    <a:pt x="892809" y="998219"/>
                  </a:lnTo>
                  <a:lnTo>
                    <a:pt x="962659" y="994410"/>
                  </a:lnTo>
                  <a:lnTo>
                    <a:pt x="1027429" y="990600"/>
                  </a:lnTo>
                  <a:lnTo>
                    <a:pt x="1087119" y="985519"/>
                  </a:lnTo>
                  <a:lnTo>
                    <a:pt x="1142364" y="979169"/>
                  </a:lnTo>
                  <a:lnTo>
                    <a:pt x="1193164" y="972819"/>
                  </a:lnTo>
                  <a:lnTo>
                    <a:pt x="1239519" y="965835"/>
                  </a:lnTo>
                  <a:lnTo>
                    <a:pt x="1282064" y="957580"/>
                  </a:lnTo>
                  <a:lnTo>
                    <a:pt x="1320164" y="948689"/>
                  </a:lnTo>
                  <a:lnTo>
                    <a:pt x="1386204" y="929005"/>
                  </a:lnTo>
                  <a:lnTo>
                    <a:pt x="1438909" y="906780"/>
                  </a:lnTo>
                  <a:lnTo>
                    <a:pt x="1479550" y="882014"/>
                  </a:lnTo>
                  <a:lnTo>
                    <a:pt x="1510664" y="854710"/>
                  </a:lnTo>
                  <a:lnTo>
                    <a:pt x="1541144" y="808355"/>
                  </a:lnTo>
                  <a:lnTo>
                    <a:pt x="1558289" y="756919"/>
                  </a:lnTo>
                  <a:lnTo>
                    <a:pt x="1567179" y="700405"/>
                  </a:lnTo>
                  <a:lnTo>
                    <a:pt x="1574800" y="617855"/>
                  </a:lnTo>
                  <a:lnTo>
                    <a:pt x="1577339" y="595630"/>
                  </a:lnTo>
                  <a:lnTo>
                    <a:pt x="1580514" y="572769"/>
                  </a:lnTo>
                  <a:lnTo>
                    <a:pt x="1584325" y="549910"/>
                  </a:lnTo>
                  <a:lnTo>
                    <a:pt x="1589404" y="526414"/>
                  </a:lnTo>
                  <a:lnTo>
                    <a:pt x="1595754" y="502285"/>
                  </a:lnTo>
                  <a:lnTo>
                    <a:pt x="1606550" y="459739"/>
                  </a:lnTo>
                  <a:lnTo>
                    <a:pt x="1612900" y="419735"/>
                  </a:lnTo>
                  <a:lnTo>
                    <a:pt x="1614804" y="381635"/>
                  </a:lnTo>
                  <a:lnTo>
                    <a:pt x="1612264" y="346710"/>
                  </a:lnTo>
                  <a:lnTo>
                    <a:pt x="1596389" y="283210"/>
                  </a:lnTo>
                  <a:lnTo>
                    <a:pt x="1567179" y="228600"/>
                  </a:lnTo>
                  <a:lnTo>
                    <a:pt x="1524634" y="182244"/>
                  </a:lnTo>
                  <a:lnTo>
                    <a:pt x="1471294" y="143510"/>
                  </a:lnTo>
                  <a:lnTo>
                    <a:pt x="1407794" y="111125"/>
                  </a:lnTo>
                  <a:lnTo>
                    <a:pt x="1336039" y="84455"/>
                  </a:lnTo>
                  <a:lnTo>
                    <a:pt x="1297939" y="73025"/>
                  </a:lnTo>
                  <a:lnTo>
                    <a:pt x="1257934" y="63500"/>
                  </a:lnTo>
                  <a:lnTo>
                    <a:pt x="1216659" y="54610"/>
                  </a:lnTo>
                  <a:lnTo>
                    <a:pt x="1174114" y="46989"/>
                  </a:lnTo>
                  <a:lnTo>
                    <a:pt x="1130934" y="40005"/>
                  </a:lnTo>
                  <a:lnTo>
                    <a:pt x="1086484" y="34289"/>
                  </a:lnTo>
                  <a:lnTo>
                    <a:pt x="1042034" y="29210"/>
                  </a:lnTo>
                  <a:lnTo>
                    <a:pt x="996950" y="24764"/>
                  </a:lnTo>
                  <a:lnTo>
                    <a:pt x="905509" y="18414"/>
                  </a:lnTo>
                  <a:lnTo>
                    <a:pt x="815339" y="13335"/>
                  </a:lnTo>
                  <a:lnTo>
                    <a:pt x="641350" y="6350"/>
                  </a:lnTo>
                  <a:lnTo>
                    <a:pt x="522604" y="635"/>
                  </a:lnTo>
                  <a:lnTo>
                    <a:pt x="488950" y="0"/>
                  </a:lnTo>
                  <a:close/>
                </a:path>
              </a:pathLst>
            </a:custGeom>
            <a:solidFill>
              <a:srgbClr val="9118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92345" y="4702175"/>
              <a:ext cx="1622425" cy="1015365"/>
            </a:xfrm>
            <a:custGeom>
              <a:avLst/>
              <a:gdLst/>
              <a:ahLst/>
              <a:cxnLst/>
              <a:rect l="l" t="t" r="r" b="b"/>
              <a:pathLst>
                <a:path w="1622425" h="1015364">
                  <a:moveTo>
                    <a:pt x="808989" y="0"/>
                  </a:moveTo>
                  <a:lnTo>
                    <a:pt x="763269" y="0"/>
                  </a:lnTo>
                  <a:lnTo>
                    <a:pt x="718184" y="1905"/>
                  </a:lnTo>
                  <a:lnTo>
                    <a:pt x="674369" y="5080"/>
                  </a:lnTo>
                  <a:lnTo>
                    <a:pt x="631189" y="9525"/>
                  </a:lnTo>
                  <a:lnTo>
                    <a:pt x="589279" y="15239"/>
                  </a:lnTo>
                  <a:lnTo>
                    <a:pt x="548639" y="22860"/>
                  </a:lnTo>
                  <a:lnTo>
                    <a:pt x="509904" y="31750"/>
                  </a:lnTo>
                  <a:lnTo>
                    <a:pt x="473075" y="42544"/>
                  </a:lnTo>
                  <a:lnTo>
                    <a:pt x="408939" y="66675"/>
                  </a:lnTo>
                  <a:lnTo>
                    <a:pt x="346709" y="99060"/>
                  </a:lnTo>
                  <a:lnTo>
                    <a:pt x="287019" y="137794"/>
                  </a:lnTo>
                  <a:lnTo>
                    <a:pt x="229869" y="183514"/>
                  </a:lnTo>
                  <a:lnTo>
                    <a:pt x="177800" y="233680"/>
                  </a:lnTo>
                  <a:lnTo>
                    <a:pt x="130175" y="288289"/>
                  </a:lnTo>
                  <a:lnTo>
                    <a:pt x="88900" y="346075"/>
                  </a:lnTo>
                  <a:lnTo>
                    <a:pt x="53975" y="406400"/>
                  </a:lnTo>
                  <a:lnTo>
                    <a:pt x="27304" y="467994"/>
                  </a:lnTo>
                  <a:lnTo>
                    <a:pt x="9525" y="530860"/>
                  </a:lnTo>
                  <a:lnTo>
                    <a:pt x="634" y="593089"/>
                  </a:lnTo>
                  <a:lnTo>
                    <a:pt x="0" y="623569"/>
                  </a:lnTo>
                  <a:lnTo>
                    <a:pt x="1904" y="654050"/>
                  </a:lnTo>
                  <a:lnTo>
                    <a:pt x="15239" y="713105"/>
                  </a:lnTo>
                  <a:lnTo>
                    <a:pt x="40004" y="768985"/>
                  </a:lnTo>
                  <a:lnTo>
                    <a:pt x="78739" y="821055"/>
                  </a:lnTo>
                  <a:lnTo>
                    <a:pt x="130175" y="868044"/>
                  </a:lnTo>
                  <a:lnTo>
                    <a:pt x="161925" y="889635"/>
                  </a:lnTo>
                  <a:lnTo>
                    <a:pt x="197484" y="909955"/>
                  </a:lnTo>
                  <a:lnTo>
                    <a:pt x="236854" y="928369"/>
                  </a:lnTo>
                  <a:lnTo>
                    <a:pt x="280034" y="944880"/>
                  </a:lnTo>
                  <a:lnTo>
                    <a:pt x="327025" y="959485"/>
                  </a:lnTo>
                  <a:lnTo>
                    <a:pt x="379094" y="972819"/>
                  </a:lnTo>
                  <a:lnTo>
                    <a:pt x="434975" y="982980"/>
                  </a:lnTo>
                  <a:lnTo>
                    <a:pt x="509269" y="994410"/>
                  </a:lnTo>
                  <a:lnTo>
                    <a:pt x="581025" y="1003300"/>
                  </a:lnTo>
                  <a:lnTo>
                    <a:pt x="649604" y="1009650"/>
                  </a:lnTo>
                  <a:lnTo>
                    <a:pt x="716279" y="1013460"/>
                  </a:lnTo>
                  <a:lnTo>
                    <a:pt x="779779" y="1015364"/>
                  </a:lnTo>
                  <a:lnTo>
                    <a:pt x="840739" y="1014730"/>
                  </a:lnTo>
                  <a:lnTo>
                    <a:pt x="899159" y="1012189"/>
                  </a:lnTo>
                  <a:lnTo>
                    <a:pt x="955039" y="1007110"/>
                  </a:lnTo>
                  <a:lnTo>
                    <a:pt x="1008379" y="1000760"/>
                  </a:lnTo>
                  <a:lnTo>
                    <a:pt x="1059179" y="992505"/>
                  </a:lnTo>
                  <a:lnTo>
                    <a:pt x="1107439" y="981710"/>
                  </a:lnTo>
                  <a:lnTo>
                    <a:pt x="1153794" y="969644"/>
                  </a:lnTo>
                  <a:lnTo>
                    <a:pt x="1196975" y="955675"/>
                  </a:lnTo>
                  <a:lnTo>
                    <a:pt x="1238884" y="940435"/>
                  </a:lnTo>
                  <a:lnTo>
                    <a:pt x="1277619" y="923289"/>
                  </a:lnTo>
                  <a:lnTo>
                    <a:pt x="1314450" y="904875"/>
                  </a:lnTo>
                  <a:lnTo>
                    <a:pt x="1348739" y="885189"/>
                  </a:lnTo>
                  <a:lnTo>
                    <a:pt x="1381125" y="864235"/>
                  </a:lnTo>
                  <a:lnTo>
                    <a:pt x="1439544" y="817880"/>
                  </a:lnTo>
                  <a:lnTo>
                    <a:pt x="1489709" y="767714"/>
                  </a:lnTo>
                  <a:lnTo>
                    <a:pt x="1531619" y="713105"/>
                  </a:lnTo>
                  <a:lnTo>
                    <a:pt x="1565909" y="655955"/>
                  </a:lnTo>
                  <a:lnTo>
                    <a:pt x="1592579" y="595630"/>
                  </a:lnTo>
                  <a:lnTo>
                    <a:pt x="1612264" y="533400"/>
                  </a:lnTo>
                  <a:lnTo>
                    <a:pt x="1619250" y="495300"/>
                  </a:lnTo>
                  <a:lnTo>
                    <a:pt x="1622425" y="459105"/>
                  </a:lnTo>
                  <a:lnTo>
                    <a:pt x="1621154" y="423544"/>
                  </a:lnTo>
                  <a:lnTo>
                    <a:pt x="1606550" y="357505"/>
                  </a:lnTo>
                  <a:lnTo>
                    <a:pt x="1577339" y="297180"/>
                  </a:lnTo>
                  <a:lnTo>
                    <a:pt x="1534794" y="241935"/>
                  </a:lnTo>
                  <a:lnTo>
                    <a:pt x="1480819" y="192405"/>
                  </a:lnTo>
                  <a:lnTo>
                    <a:pt x="1449704" y="170180"/>
                  </a:lnTo>
                  <a:lnTo>
                    <a:pt x="1416050" y="148589"/>
                  </a:lnTo>
                  <a:lnTo>
                    <a:pt x="1381125" y="128905"/>
                  </a:lnTo>
                  <a:lnTo>
                    <a:pt x="1343659" y="110489"/>
                  </a:lnTo>
                  <a:lnTo>
                    <a:pt x="1304289" y="93344"/>
                  </a:lnTo>
                  <a:lnTo>
                    <a:pt x="1263014" y="77469"/>
                  </a:lnTo>
                  <a:lnTo>
                    <a:pt x="1221104" y="63500"/>
                  </a:lnTo>
                  <a:lnTo>
                    <a:pt x="1177289" y="50800"/>
                  </a:lnTo>
                  <a:lnTo>
                    <a:pt x="1132839" y="39369"/>
                  </a:lnTo>
                  <a:lnTo>
                    <a:pt x="1087754" y="29210"/>
                  </a:lnTo>
                  <a:lnTo>
                    <a:pt x="1042034" y="20955"/>
                  </a:lnTo>
                  <a:lnTo>
                    <a:pt x="995044" y="13969"/>
                  </a:lnTo>
                  <a:lnTo>
                    <a:pt x="948689" y="8255"/>
                  </a:lnTo>
                  <a:lnTo>
                    <a:pt x="901700" y="3810"/>
                  </a:lnTo>
                  <a:lnTo>
                    <a:pt x="855344" y="1269"/>
                  </a:lnTo>
                  <a:lnTo>
                    <a:pt x="808989" y="0"/>
                  </a:lnTo>
                  <a:close/>
                </a:path>
              </a:pathLst>
            </a:custGeom>
            <a:solidFill>
              <a:srgbClr val="B841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51730" y="4721859"/>
              <a:ext cx="1453515" cy="875030"/>
            </a:xfrm>
            <a:custGeom>
              <a:avLst/>
              <a:gdLst/>
              <a:ahLst/>
              <a:cxnLst/>
              <a:rect l="l" t="t" r="r" b="b"/>
              <a:pathLst>
                <a:path w="1453514" h="875029">
                  <a:moveTo>
                    <a:pt x="815975" y="0"/>
                  </a:moveTo>
                  <a:lnTo>
                    <a:pt x="744855" y="634"/>
                  </a:lnTo>
                  <a:lnTo>
                    <a:pt x="677545" y="4444"/>
                  </a:lnTo>
                  <a:lnTo>
                    <a:pt x="614680" y="10159"/>
                  </a:lnTo>
                  <a:lnTo>
                    <a:pt x="554990" y="19050"/>
                  </a:lnTo>
                  <a:lnTo>
                    <a:pt x="499745" y="29844"/>
                  </a:lnTo>
                  <a:lnTo>
                    <a:pt x="447040" y="43179"/>
                  </a:lnTo>
                  <a:lnTo>
                    <a:pt x="398780" y="57784"/>
                  </a:lnTo>
                  <a:lnTo>
                    <a:pt x="353695" y="74929"/>
                  </a:lnTo>
                  <a:lnTo>
                    <a:pt x="311785" y="92709"/>
                  </a:lnTo>
                  <a:lnTo>
                    <a:pt x="273050" y="112394"/>
                  </a:lnTo>
                  <a:lnTo>
                    <a:pt x="237490" y="132714"/>
                  </a:lnTo>
                  <a:lnTo>
                    <a:pt x="204470" y="154304"/>
                  </a:lnTo>
                  <a:lnTo>
                    <a:pt x="147320" y="198754"/>
                  </a:lnTo>
                  <a:lnTo>
                    <a:pt x="101600" y="244475"/>
                  </a:lnTo>
                  <a:lnTo>
                    <a:pt x="64770" y="289559"/>
                  </a:lnTo>
                  <a:lnTo>
                    <a:pt x="37465" y="333375"/>
                  </a:lnTo>
                  <a:lnTo>
                    <a:pt x="18415" y="372744"/>
                  </a:lnTo>
                  <a:lnTo>
                    <a:pt x="2540" y="421639"/>
                  </a:lnTo>
                  <a:lnTo>
                    <a:pt x="0" y="445134"/>
                  </a:lnTo>
                  <a:lnTo>
                    <a:pt x="1905" y="499744"/>
                  </a:lnTo>
                  <a:lnTo>
                    <a:pt x="7620" y="550544"/>
                  </a:lnTo>
                  <a:lnTo>
                    <a:pt x="17780" y="596264"/>
                  </a:lnTo>
                  <a:lnTo>
                    <a:pt x="31750" y="637539"/>
                  </a:lnTo>
                  <a:lnTo>
                    <a:pt x="49530" y="674369"/>
                  </a:lnTo>
                  <a:lnTo>
                    <a:pt x="70485" y="708025"/>
                  </a:lnTo>
                  <a:lnTo>
                    <a:pt x="151130" y="786129"/>
                  </a:lnTo>
                  <a:lnTo>
                    <a:pt x="184150" y="805814"/>
                  </a:lnTo>
                  <a:lnTo>
                    <a:pt x="219075" y="822325"/>
                  </a:lnTo>
                  <a:lnTo>
                    <a:pt x="257175" y="836294"/>
                  </a:lnTo>
                  <a:lnTo>
                    <a:pt x="296545" y="847725"/>
                  </a:lnTo>
                  <a:lnTo>
                    <a:pt x="338455" y="857250"/>
                  </a:lnTo>
                  <a:lnTo>
                    <a:pt x="381635" y="864234"/>
                  </a:lnTo>
                  <a:lnTo>
                    <a:pt x="427355" y="869314"/>
                  </a:lnTo>
                  <a:lnTo>
                    <a:pt x="473710" y="872489"/>
                  </a:lnTo>
                  <a:lnTo>
                    <a:pt x="521970" y="874394"/>
                  </a:lnTo>
                  <a:lnTo>
                    <a:pt x="570865" y="875029"/>
                  </a:lnTo>
                  <a:lnTo>
                    <a:pt x="651510" y="873125"/>
                  </a:lnTo>
                  <a:lnTo>
                    <a:pt x="725805" y="868679"/>
                  </a:lnTo>
                  <a:lnTo>
                    <a:pt x="793750" y="861694"/>
                  </a:lnTo>
                  <a:lnTo>
                    <a:pt x="855980" y="851534"/>
                  </a:lnTo>
                  <a:lnTo>
                    <a:pt x="912495" y="838834"/>
                  </a:lnTo>
                  <a:lnTo>
                    <a:pt x="963295" y="824229"/>
                  </a:lnTo>
                  <a:lnTo>
                    <a:pt x="1009650" y="807084"/>
                  </a:lnTo>
                  <a:lnTo>
                    <a:pt x="1050925" y="788034"/>
                  </a:lnTo>
                  <a:lnTo>
                    <a:pt x="1088390" y="767714"/>
                  </a:lnTo>
                  <a:lnTo>
                    <a:pt x="1122680" y="746125"/>
                  </a:lnTo>
                  <a:lnTo>
                    <a:pt x="1153160" y="722629"/>
                  </a:lnTo>
                  <a:lnTo>
                    <a:pt x="1205230" y="673100"/>
                  </a:lnTo>
                  <a:lnTo>
                    <a:pt x="1248410" y="619759"/>
                  </a:lnTo>
                  <a:lnTo>
                    <a:pt x="1285240" y="565784"/>
                  </a:lnTo>
                  <a:lnTo>
                    <a:pt x="1336040" y="484504"/>
                  </a:lnTo>
                  <a:lnTo>
                    <a:pt x="1353185" y="458469"/>
                  </a:lnTo>
                  <a:lnTo>
                    <a:pt x="1370965" y="433069"/>
                  </a:lnTo>
                  <a:lnTo>
                    <a:pt x="1390015" y="408939"/>
                  </a:lnTo>
                  <a:lnTo>
                    <a:pt x="1410335" y="385444"/>
                  </a:lnTo>
                  <a:lnTo>
                    <a:pt x="1438910" y="347344"/>
                  </a:lnTo>
                  <a:lnTo>
                    <a:pt x="1452880" y="309879"/>
                  </a:lnTo>
                  <a:lnTo>
                    <a:pt x="1453515" y="273050"/>
                  </a:lnTo>
                  <a:lnTo>
                    <a:pt x="1443355" y="238125"/>
                  </a:lnTo>
                  <a:lnTo>
                    <a:pt x="1424305" y="204469"/>
                  </a:lnTo>
                  <a:lnTo>
                    <a:pt x="1397635" y="173354"/>
                  </a:lnTo>
                  <a:lnTo>
                    <a:pt x="1365250" y="144144"/>
                  </a:lnTo>
                  <a:lnTo>
                    <a:pt x="1329690" y="118109"/>
                  </a:lnTo>
                  <a:lnTo>
                    <a:pt x="1292225" y="93979"/>
                  </a:lnTo>
                  <a:lnTo>
                    <a:pt x="1254760" y="73659"/>
                  </a:lnTo>
                  <a:lnTo>
                    <a:pt x="1219200" y="57150"/>
                  </a:lnTo>
                  <a:lnTo>
                    <a:pt x="1161415" y="34925"/>
                  </a:lnTo>
                  <a:lnTo>
                    <a:pt x="1054735" y="17779"/>
                  </a:lnTo>
                  <a:lnTo>
                    <a:pt x="970915" y="8254"/>
                  </a:lnTo>
                  <a:lnTo>
                    <a:pt x="891540" y="2539"/>
                  </a:lnTo>
                  <a:lnTo>
                    <a:pt x="815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903595" y="2014854"/>
            <a:ext cx="3023235" cy="2561590"/>
            <a:chOff x="5903595" y="2014854"/>
            <a:chExt cx="3023235" cy="2561590"/>
          </a:xfrm>
        </p:grpSpPr>
        <p:sp>
          <p:nvSpPr>
            <p:cNvPr id="9" name="object 9"/>
            <p:cNvSpPr/>
            <p:nvPr/>
          </p:nvSpPr>
          <p:spPr>
            <a:xfrm>
              <a:off x="6656705" y="2014854"/>
              <a:ext cx="2244725" cy="1473200"/>
            </a:xfrm>
            <a:custGeom>
              <a:avLst/>
              <a:gdLst/>
              <a:ahLst/>
              <a:cxnLst/>
              <a:rect l="l" t="t" r="r" b="b"/>
              <a:pathLst>
                <a:path w="2244725" h="1473200">
                  <a:moveTo>
                    <a:pt x="186690" y="0"/>
                  </a:moveTo>
                  <a:lnTo>
                    <a:pt x="143510" y="7620"/>
                  </a:lnTo>
                  <a:lnTo>
                    <a:pt x="82550" y="42545"/>
                  </a:lnTo>
                  <a:lnTo>
                    <a:pt x="48895" y="98425"/>
                  </a:lnTo>
                  <a:lnTo>
                    <a:pt x="33654" y="168910"/>
                  </a:lnTo>
                  <a:lnTo>
                    <a:pt x="30479" y="207645"/>
                  </a:lnTo>
                  <a:lnTo>
                    <a:pt x="29210" y="247650"/>
                  </a:lnTo>
                  <a:lnTo>
                    <a:pt x="27940" y="327660"/>
                  </a:lnTo>
                  <a:lnTo>
                    <a:pt x="25400" y="365760"/>
                  </a:lnTo>
                  <a:lnTo>
                    <a:pt x="20954" y="401955"/>
                  </a:lnTo>
                  <a:lnTo>
                    <a:pt x="13970" y="445770"/>
                  </a:lnTo>
                  <a:lnTo>
                    <a:pt x="6985" y="487680"/>
                  </a:lnTo>
                  <a:lnTo>
                    <a:pt x="1904" y="529590"/>
                  </a:lnTo>
                  <a:lnTo>
                    <a:pt x="0" y="570865"/>
                  </a:lnTo>
                  <a:lnTo>
                    <a:pt x="1904" y="612140"/>
                  </a:lnTo>
                  <a:lnTo>
                    <a:pt x="8254" y="654050"/>
                  </a:lnTo>
                  <a:lnTo>
                    <a:pt x="20320" y="696595"/>
                  </a:lnTo>
                  <a:lnTo>
                    <a:pt x="40004" y="741045"/>
                  </a:lnTo>
                  <a:lnTo>
                    <a:pt x="66675" y="786130"/>
                  </a:lnTo>
                  <a:lnTo>
                    <a:pt x="102235" y="833755"/>
                  </a:lnTo>
                  <a:lnTo>
                    <a:pt x="147954" y="883920"/>
                  </a:lnTo>
                  <a:lnTo>
                    <a:pt x="179704" y="915035"/>
                  </a:lnTo>
                  <a:lnTo>
                    <a:pt x="212090" y="944880"/>
                  </a:lnTo>
                  <a:lnTo>
                    <a:pt x="245745" y="974090"/>
                  </a:lnTo>
                  <a:lnTo>
                    <a:pt x="280670" y="1002030"/>
                  </a:lnTo>
                  <a:lnTo>
                    <a:pt x="316865" y="1029335"/>
                  </a:lnTo>
                  <a:lnTo>
                    <a:pt x="353695" y="1056005"/>
                  </a:lnTo>
                  <a:lnTo>
                    <a:pt x="392429" y="1082040"/>
                  </a:lnTo>
                  <a:lnTo>
                    <a:pt x="432435" y="1106805"/>
                  </a:lnTo>
                  <a:lnTo>
                    <a:pt x="473710" y="1131570"/>
                  </a:lnTo>
                  <a:lnTo>
                    <a:pt x="516890" y="1155700"/>
                  </a:lnTo>
                  <a:lnTo>
                    <a:pt x="561975" y="1179195"/>
                  </a:lnTo>
                  <a:lnTo>
                    <a:pt x="607695" y="1202690"/>
                  </a:lnTo>
                  <a:lnTo>
                    <a:pt x="655954" y="1225550"/>
                  </a:lnTo>
                  <a:lnTo>
                    <a:pt x="706120" y="1248410"/>
                  </a:lnTo>
                  <a:lnTo>
                    <a:pt x="758190" y="1270635"/>
                  </a:lnTo>
                  <a:lnTo>
                    <a:pt x="811529" y="1292860"/>
                  </a:lnTo>
                  <a:lnTo>
                    <a:pt x="867410" y="1315085"/>
                  </a:lnTo>
                  <a:lnTo>
                    <a:pt x="925829" y="1337310"/>
                  </a:lnTo>
                  <a:lnTo>
                    <a:pt x="987425" y="1359535"/>
                  </a:lnTo>
                  <a:lnTo>
                    <a:pt x="1047750" y="1380490"/>
                  </a:lnTo>
                  <a:lnTo>
                    <a:pt x="1106170" y="1398905"/>
                  </a:lnTo>
                  <a:lnTo>
                    <a:pt x="1162685" y="1415415"/>
                  </a:lnTo>
                  <a:lnTo>
                    <a:pt x="1217929" y="1430020"/>
                  </a:lnTo>
                  <a:lnTo>
                    <a:pt x="1271270" y="1442720"/>
                  </a:lnTo>
                  <a:lnTo>
                    <a:pt x="1322704" y="1452880"/>
                  </a:lnTo>
                  <a:lnTo>
                    <a:pt x="1372235" y="1461770"/>
                  </a:lnTo>
                  <a:lnTo>
                    <a:pt x="1420495" y="1467485"/>
                  </a:lnTo>
                  <a:lnTo>
                    <a:pt x="1466850" y="1471295"/>
                  </a:lnTo>
                  <a:lnTo>
                    <a:pt x="1511300" y="1473200"/>
                  </a:lnTo>
                  <a:lnTo>
                    <a:pt x="1553845" y="1472565"/>
                  </a:lnTo>
                  <a:lnTo>
                    <a:pt x="1594485" y="1469390"/>
                  </a:lnTo>
                  <a:lnTo>
                    <a:pt x="1633220" y="1464310"/>
                  </a:lnTo>
                  <a:lnTo>
                    <a:pt x="1705610" y="1446530"/>
                  </a:lnTo>
                  <a:lnTo>
                    <a:pt x="1779904" y="1417955"/>
                  </a:lnTo>
                  <a:lnTo>
                    <a:pt x="1825625" y="1403985"/>
                  </a:lnTo>
                  <a:lnTo>
                    <a:pt x="1873885" y="1391285"/>
                  </a:lnTo>
                  <a:lnTo>
                    <a:pt x="1923415" y="1379220"/>
                  </a:lnTo>
                  <a:lnTo>
                    <a:pt x="1973579" y="1368425"/>
                  </a:lnTo>
                  <a:lnTo>
                    <a:pt x="2021840" y="1356995"/>
                  </a:lnTo>
                  <a:lnTo>
                    <a:pt x="2068195" y="1344930"/>
                  </a:lnTo>
                  <a:lnTo>
                    <a:pt x="2110740" y="1332230"/>
                  </a:lnTo>
                  <a:lnTo>
                    <a:pt x="2148204" y="1317625"/>
                  </a:lnTo>
                  <a:lnTo>
                    <a:pt x="2202815" y="1282700"/>
                  </a:lnTo>
                  <a:lnTo>
                    <a:pt x="2221229" y="1235075"/>
                  </a:lnTo>
                  <a:lnTo>
                    <a:pt x="2214245" y="1205865"/>
                  </a:lnTo>
                  <a:lnTo>
                    <a:pt x="2197735" y="1153795"/>
                  </a:lnTo>
                  <a:lnTo>
                    <a:pt x="2193290" y="1106805"/>
                  </a:lnTo>
                  <a:lnTo>
                    <a:pt x="2197100" y="1062355"/>
                  </a:lnTo>
                  <a:lnTo>
                    <a:pt x="2206625" y="1021080"/>
                  </a:lnTo>
                  <a:lnTo>
                    <a:pt x="2232025" y="939800"/>
                  </a:lnTo>
                  <a:lnTo>
                    <a:pt x="2240915" y="898525"/>
                  </a:lnTo>
                  <a:lnTo>
                    <a:pt x="2244725" y="854710"/>
                  </a:lnTo>
                  <a:lnTo>
                    <a:pt x="2241550" y="825500"/>
                  </a:lnTo>
                  <a:lnTo>
                    <a:pt x="2233929" y="793115"/>
                  </a:lnTo>
                  <a:lnTo>
                    <a:pt x="2204720" y="719455"/>
                  </a:lnTo>
                  <a:lnTo>
                    <a:pt x="2184400" y="678815"/>
                  </a:lnTo>
                  <a:lnTo>
                    <a:pt x="2160904" y="636905"/>
                  </a:lnTo>
                  <a:lnTo>
                    <a:pt x="2133600" y="593090"/>
                  </a:lnTo>
                  <a:lnTo>
                    <a:pt x="2104390" y="548005"/>
                  </a:lnTo>
                  <a:lnTo>
                    <a:pt x="2072640" y="501650"/>
                  </a:lnTo>
                  <a:lnTo>
                    <a:pt x="2039620" y="455295"/>
                  </a:lnTo>
                  <a:lnTo>
                    <a:pt x="2004695" y="407670"/>
                  </a:lnTo>
                  <a:lnTo>
                    <a:pt x="1968500" y="360680"/>
                  </a:lnTo>
                  <a:lnTo>
                    <a:pt x="1931670" y="314325"/>
                  </a:lnTo>
                  <a:lnTo>
                    <a:pt x="1900554" y="282575"/>
                  </a:lnTo>
                  <a:lnTo>
                    <a:pt x="1862454" y="254000"/>
                  </a:lnTo>
                  <a:lnTo>
                    <a:pt x="1818004" y="229235"/>
                  </a:lnTo>
                  <a:lnTo>
                    <a:pt x="1767840" y="207010"/>
                  </a:lnTo>
                  <a:lnTo>
                    <a:pt x="1713865" y="188595"/>
                  </a:lnTo>
                  <a:lnTo>
                    <a:pt x="1657350" y="172720"/>
                  </a:lnTo>
                  <a:lnTo>
                    <a:pt x="1598929" y="159385"/>
                  </a:lnTo>
                  <a:lnTo>
                    <a:pt x="1539240" y="147955"/>
                  </a:lnTo>
                  <a:lnTo>
                    <a:pt x="1480185" y="139700"/>
                  </a:lnTo>
                  <a:lnTo>
                    <a:pt x="1423035" y="133350"/>
                  </a:lnTo>
                  <a:lnTo>
                    <a:pt x="1368425" y="128905"/>
                  </a:lnTo>
                  <a:lnTo>
                    <a:pt x="1316990" y="126365"/>
                  </a:lnTo>
                  <a:lnTo>
                    <a:pt x="1271270" y="125730"/>
                  </a:lnTo>
                  <a:lnTo>
                    <a:pt x="1230629" y="126365"/>
                  </a:lnTo>
                  <a:lnTo>
                    <a:pt x="1197610" y="128270"/>
                  </a:lnTo>
                  <a:lnTo>
                    <a:pt x="1172845" y="130810"/>
                  </a:lnTo>
                  <a:lnTo>
                    <a:pt x="1157604" y="135255"/>
                  </a:lnTo>
                  <a:lnTo>
                    <a:pt x="1152525" y="139700"/>
                  </a:lnTo>
                  <a:lnTo>
                    <a:pt x="1136650" y="127000"/>
                  </a:lnTo>
                  <a:lnTo>
                    <a:pt x="1092835" y="96520"/>
                  </a:lnTo>
                  <a:lnTo>
                    <a:pt x="1023620" y="64135"/>
                  </a:lnTo>
                  <a:lnTo>
                    <a:pt x="934085" y="42545"/>
                  </a:lnTo>
                  <a:lnTo>
                    <a:pt x="868679" y="36830"/>
                  </a:lnTo>
                  <a:lnTo>
                    <a:pt x="829310" y="34290"/>
                  </a:lnTo>
                  <a:lnTo>
                    <a:pt x="739775" y="29210"/>
                  </a:lnTo>
                  <a:lnTo>
                    <a:pt x="529590" y="18415"/>
                  </a:lnTo>
                  <a:lnTo>
                    <a:pt x="414654" y="12065"/>
                  </a:lnTo>
                  <a:lnTo>
                    <a:pt x="239395" y="635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496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82105" y="2070099"/>
              <a:ext cx="2244725" cy="1473200"/>
            </a:xfrm>
            <a:custGeom>
              <a:avLst/>
              <a:gdLst/>
              <a:ahLst/>
              <a:cxnLst/>
              <a:rect l="l" t="t" r="r" b="b"/>
              <a:pathLst>
                <a:path w="2244725" h="1473200">
                  <a:moveTo>
                    <a:pt x="186690" y="0"/>
                  </a:moveTo>
                  <a:lnTo>
                    <a:pt x="143510" y="7620"/>
                  </a:lnTo>
                  <a:lnTo>
                    <a:pt x="83185" y="42545"/>
                  </a:lnTo>
                  <a:lnTo>
                    <a:pt x="48895" y="98425"/>
                  </a:lnTo>
                  <a:lnTo>
                    <a:pt x="33654" y="169545"/>
                  </a:lnTo>
                  <a:lnTo>
                    <a:pt x="30479" y="208279"/>
                  </a:lnTo>
                  <a:lnTo>
                    <a:pt x="29210" y="247650"/>
                  </a:lnTo>
                  <a:lnTo>
                    <a:pt x="27940" y="327660"/>
                  </a:lnTo>
                  <a:lnTo>
                    <a:pt x="25400" y="365760"/>
                  </a:lnTo>
                  <a:lnTo>
                    <a:pt x="21590" y="401954"/>
                  </a:lnTo>
                  <a:lnTo>
                    <a:pt x="13970" y="445770"/>
                  </a:lnTo>
                  <a:lnTo>
                    <a:pt x="6985" y="488314"/>
                  </a:lnTo>
                  <a:lnTo>
                    <a:pt x="2540" y="529589"/>
                  </a:lnTo>
                  <a:lnTo>
                    <a:pt x="0" y="571500"/>
                  </a:lnTo>
                  <a:lnTo>
                    <a:pt x="1904" y="612775"/>
                  </a:lnTo>
                  <a:lnTo>
                    <a:pt x="8254" y="654685"/>
                  </a:lnTo>
                  <a:lnTo>
                    <a:pt x="20954" y="697229"/>
                  </a:lnTo>
                  <a:lnTo>
                    <a:pt x="40004" y="741045"/>
                  </a:lnTo>
                  <a:lnTo>
                    <a:pt x="66675" y="786764"/>
                  </a:lnTo>
                  <a:lnTo>
                    <a:pt x="102870" y="834389"/>
                  </a:lnTo>
                  <a:lnTo>
                    <a:pt x="148590" y="884554"/>
                  </a:lnTo>
                  <a:lnTo>
                    <a:pt x="179704" y="915035"/>
                  </a:lnTo>
                  <a:lnTo>
                    <a:pt x="212725" y="944879"/>
                  </a:lnTo>
                  <a:lnTo>
                    <a:pt x="246379" y="974089"/>
                  </a:lnTo>
                  <a:lnTo>
                    <a:pt x="280670" y="1002029"/>
                  </a:lnTo>
                  <a:lnTo>
                    <a:pt x="316865" y="1029335"/>
                  </a:lnTo>
                  <a:lnTo>
                    <a:pt x="354329" y="1056004"/>
                  </a:lnTo>
                  <a:lnTo>
                    <a:pt x="392429" y="1082039"/>
                  </a:lnTo>
                  <a:lnTo>
                    <a:pt x="432435" y="1107439"/>
                  </a:lnTo>
                  <a:lnTo>
                    <a:pt x="474345" y="1131570"/>
                  </a:lnTo>
                  <a:lnTo>
                    <a:pt x="516890" y="1155700"/>
                  </a:lnTo>
                  <a:lnTo>
                    <a:pt x="561975" y="1179829"/>
                  </a:lnTo>
                  <a:lnTo>
                    <a:pt x="608329" y="1202689"/>
                  </a:lnTo>
                  <a:lnTo>
                    <a:pt x="655954" y="1225550"/>
                  </a:lnTo>
                  <a:lnTo>
                    <a:pt x="706120" y="1248410"/>
                  </a:lnTo>
                  <a:lnTo>
                    <a:pt x="758190" y="1270635"/>
                  </a:lnTo>
                  <a:lnTo>
                    <a:pt x="811529" y="1292860"/>
                  </a:lnTo>
                  <a:lnTo>
                    <a:pt x="867410" y="1315085"/>
                  </a:lnTo>
                  <a:lnTo>
                    <a:pt x="925829" y="1337310"/>
                  </a:lnTo>
                  <a:lnTo>
                    <a:pt x="987425" y="1360170"/>
                  </a:lnTo>
                  <a:lnTo>
                    <a:pt x="1047750" y="1380489"/>
                  </a:lnTo>
                  <a:lnTo>
                    <a:pt x="1106170" y="1398904"/>
                  </a:lnTo>
                  <a:lnTo>
                    <a:pt x="1162685" y="1416050"/>
                  </a:lnTo>
                  <a:lnTo>
                    <a:pt x="1217929" y="1430654"/>
                  </a:lnTo>
                  <a:lnTo>
                    <a:pt x="1271270" y="1442720"/>
                  </a:lnTo>
                  <a:lnTo>
                    <a:pt x="1322704" y="1453514"/>
                  </a:lnTo>
                  <a:lnTo>
                    <a:pt x="1372870" y="1461770"/>
                  </a:lnTo>
                  <a:lnTo>
                    <a:pt x="1420495" y="1467485"/>
                  </a:lnTo>
                  <a:lnTo>
                    <a:pt x="1466850" y="1471929"/>
                  </a:lnTo>
                  <a:lnTo>
                    <a:pt x="1511300" y="1473200"/>
                  </a:lnTo>
                  <a:lnTo>
                    <a:pt x="1553845" y="1472564"/>
                  </a:lnTo>
                  <a:lnTo>
                    <a:pt x="1594485" y="1469389"/>
                  </a:lnTo>
                  <a:lnTo>
                    <a:pt x="1633220" y="1464310"/>
                  </a:lnTo>
                  <a:lnTo>
                    <a:pt x="1705610" y="1446529"/>
                  </a:lnTo>
                  <a:lnTo>
                    <a:pt x="1779904" y="1417954"/>
                  </a:lnTo>
                  <a:lnTo>
                    <a:pt x="1825625" y="1403985"/>
                  </a:lnTo>
                  <a:lnTo>
                    <a:pt x="1873885" y="1391285"/>
                  </a:lnTo>
                  <a:lnTo>
                    <a:pt x="1973579" y="1368425"/>
                  </a:lnTo>
                  <a:lnTo>
                    <a:pt x="2021840" y="1356995"/>
                  </a:lnTo>
                  <a:lnTo>
                    <a:pt x="2068195" y="1344929"/>
                  </a:lnTo>
                  <a:lnTo>
                    <a:pt x="2110740" y="1332229"/>
                  </a:lnTo>
                  <a:lnTo>
                    <a:pt x="2148204" y="1317625"/>
                  </a:lnTo>
                  <a:lnTo>
                    <a:pt x="2202815" y="1282700"/>
                  </a:lnTo>
                  <a:lnTo>
                    <a:pt x="2221865" y="1235710"/>
                  </a:lnTo>
                  <a:lnTo>
                    <a:pt x="2214245" y="1206500"/>
                  </a:lnTo>
                  <a:lnTo>
                    <a:pt x="2197735" y="1154429"/>
                  </a:lnTo>
                  <a:lnTo>
                    <a:pt x="2193290" y="1106804"/>
                  </a:lnTo>
                  <a:lnTo>
                    <a:pt x="2197100" y="1062989"/>
                  </a:lnTo>
                  <a:lnTo>
                    <a:pt x="2206625" y="1021079"/>
                  </a:lnTo>
                  <a:lnTo>
                    <a:pt x="2232025" y="940435"/>
                  </a:lnTo>
                  <a:lnTo>
                    <a:pt x="2241550" y="898525"/>
                  </a:lnTo>
                  <a:lnTo>
                    <a:pt x="2244725" y="855345"/>
                  </a:lnTo>
                  <a:lnTo>
                    <a:pt x="2241550" y="825500"/>
                  </a:lnTo>
                  <a:lnTo>
                    <a:pt x="2233929" y="793114"/>
                  </a:lnTo>
                  <a:lnTo>
                    <a:pt x="2204720" y="719454"/>
                  </a:lnTo>
                  <a:lnTo>
                    <a:pt x="2184400" y="679450"/>
                  </a:lnTo>
                  <a:lnTo>
                    <a:pt x="2160904" y="636904"/>
                  </a:lnTo>
                  <a:lnTo>
                    <a:pt x="2134235" y="593089"/>
                  </a:lnTo>
                  <a:lnTo>
                    <a:pt x="2104390" y="548004"/>
                  </a:lnTo>
                  <a:lnTo>
                    <a:pt x="2073275" y="502285"/>
                  </a:lnTo>
                  <a:lnTo>
                    <a:pt x="2039620" y="455295"/>
                  </a:lnTo>
                  <a:lnTo>
                    <a:pt x="2004695" y="408304"/>
                  </a:lnTo>
                  <a:lnTo>
                    <a:pt x="1968500" y="361314"/>
                  </a:lnTo>
                  <a:lnTo>
                    <a:pt x="1931670" y="314325"/>
                  </a:lnTo>
                  <a:lnTo>
                    <a:pt x="1900554" y="282575"/>
                  </a:lnTo>
                  <a:lnTo>
                    <a:pt x="1862454" y="254000"/>
                  </a:lnTo>
                  <a:lnTo>
                    <a:pt x="1818004" y="229235"/>
                  </a:lnTo>
                  <a:lnTo>
                    <a:pt x="1767840" y="207645"/>
                  </a:lnTo>
                  <a:lnTo>
                    <a:pt x="1714500" y="188595"/>
                  </a:lnTo>
                  <a:lnTo>
                    <a:pt x="1657350" y="172720"/>
                  </a:lnTo>
                  <a:lnTo>
                    <a:pt x="1598929" y="159385"/>
                  </a:lnTo>
                  <a:lnTo>
                    <a:pt x="1539240" y="148589"/>
                  </a:lnTo>
                  <a:lnTo>
                    <a:pt x="1480820" y="139700"/>
                  </a:lnTo>
                  <a:lnTo>
                    <a:pt x="1423035" y="133350"/>
                  </a:lnTo>
                  <a:lnTo>
                    <a:pt x="1368425" y="128904"/>
                  </a:lnTo>
                  <a:lnTo>
                    <a:pt x="1316990" y="126364"/>
                  </a:lnTo>
                  <a:lnTo>
                    <a:pt x="1271270" y="125729"/>
                  </a:lnTo>
                  <a:lnTo>
                    <a:pt x="1230629" y="126364"/>
                  </a:lnTo>
                  <a:lnTo>
                    <a:pt x="1197610" y="128270"/>
                  </a:lnTo>
                  <a:lnTo>
                    <a:pt x="1172845" y="131445"/>
                  </a:lnTo>
                  <a:lnTo>
                    <a:pt x="1157604" y="135254"/>
                  </a:lnTo>
                  <a:lnTo>
                    <a:pt x="1152525" y="140335"/>
                  </a:lnTo>
                  <a:lnTo>
                    <a:pt x="1136650" y="127000"/>
                  </a:lnTo>
                  <a:lnTo>
                    <a:pt x="1092835" y="97154"/>
                  </a:lnTo>
                  <a:lnTo>
                    <a:pt x="1023620" y="64135"/>
                  </a:lnTo>
                  <a:lnTo>
                    <a:pt x="934085" y="43179"/>
                  </a:lnTo>
                  <a:lnTo>
                    <a:pt x="868679" y="37464"/>
                  </a:lnTo>
                  <a:lnTo>
                    <a:pt x="829310" y="34289"/>
                  </a:lnTo>
                  <a:lnTo>
                    <a:pt x="740410" y="29210"/>
                  </a:lnTo>
                  <a:lnTo>
                    <a:pt x="529590" y="18414"/>
                  </a:lnTo>
                  <a:lnTo>
                    <a:pt x="356235" y="8889"/>
                  </a:lnTo>
                  <a:lnTo>
                    <a:pt x="297815" y="5079"/>
                  </a:lnTo>
                  <a:lnTo>
                    <a:pt x="239395" y="635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6D9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34175" y="2253614"/>
              <a:ext cx="1901825" cy="1248410"/>
            </a:xfrm>
            <a:custGeom>
              <a:avLst/>
              <a:gdLst/>
              <a:ahLst/>
              <a:cxnLst/>
              <a:rect l="l" t="t" r="r" b="b"/>
              <a:pathLst>
                <a:path w="1901825" h="1248410">
                  <a:moveTo>
                    <a:pt x="202565" y="0"/>
                  </a:moveTo>
                  <a:lnTo>
                    <a:pt x="151129" y="635"/>
                  </a:lnTo>
                  <a:lnTo>
                    <a:pt x="111125" y="9525"/>
                  </a:lnTo>
                  <a:lnTo>
                    <a:pt x="57784" y="50164"/>
                  </a:lnTo>
                  <a:lnTo>
                    <a:pt x="33020" y="112395"/>
                  </a:lnTo>
                  <a:lnTo>
                    <a:pt x="24765" y="187325"/>
                  </a:lnTo>
                  <a:lnTo>
                    <a:pt x="23495" y="266064"/>
                  </a:lnTo>
                  <a:lnTo>
                    <a:pt x="21590" y="304800"/>
                  </a:lnTo>
                  <a:lnTo>
                    <a:pt x="17779" y="340360"/>
                  </a:lnTo>
                  <a:lnTo>
                    <a:pt x="10159" y="385445"/>
                  </a:lnTo>
                  <a:lnTo>
                    <a:pt x="3809" y="429260"/>
                  </a:lnTo>
                  <a:lnTo>
                    <a:pt x="0" y="472439"/>
                  </a:lnTo>
                  <a:lnTo>
                    <a:pt x="634" y="514985"/>
                  </a:lnTo>
                  <a:lnTo>
                    <a:pt x="7620" y="558164"/>
                  </a:lnTo>
                  <a:lnTo>
                    <a:pt x="21590" y="602614"/>
                  </a:lnTo>
                  <a:lnTo>
                    <a:pt x="45084" y="648970"/>
                  </a:lnTo>
                  <a:lnTo>
                    <a:pt x="79375" y="697864"/>
                  </a:lnTo>
                  <a:lnTo>
                    <a:pt x="125095" y="749300"/>
                  </a:lnTo>
                  <a:lnTo>
                    <a:pt x="157479" y="780414"/>
                  </a:lnTo>
                  <a:lnTo>
                    <a:pt x="191134" y="810895"/>
                  </a:lnTo>
                  <a:lnTo>
                    <a:pt x="225425" y="839470"/>
                  </a:lnTo>
                  <a:lnTo>
                    <a:pt x="261620" y="867410"/>
                  </a:lnTo>
                  <a:lnTo>
                    <a:pt x="299720" y="894714"/>
                  </a:lnTo>
                  <a:lnTo>
                    <a:pt x="339090" y="920750"/>
                  </a:lnTo>
                  <a:lnTo>
                    <a:pt x="379729" y="946150"/>
                  </a:lnTo>
                  <a:lnTo>
                    <a:pt x="422909" y="970914"/>
                  </a:lnTo>
                  <a:lnTo>
                    <a:pt x="467995" y="995045"/>
                  </a:lnTo>
                  <a:lnTo>
                    <a:pt x="514984" y="1019175"/>
                  </a:lnTo>
                  <a:lnTo>
                    <a:pt x="563879" y="1042035"/>
                  </a:lnTo>
                  <a:lnTo>
                    <a:pt x="615315" y="1065530"/>
                  </a:lnTo>
                  <a:lnTo>
                    <a:pt x="725170" y="1110614"/>
                  </a:lnTo>
                  <a:lnTo>
                    <a:pt x="784225" y="1132839"/>
                  </a:lnTo>
                  <a:lnTo>
                    <a:pt x="847090" y="1155700"/>
                  </a:lnTo>
                  <a:lnTo>
                    <a:pt x="908684" y="1176655"/>
                  </a:lnTo>
                  <a:lnTo>
                    <a:pt x="967740" y="1194435"/>
                  </a:lnTo>
                  <a:lnTo>
                    <a:pt x="1024890" y="1210310"/>
                  </a:lnTo>
                  <a:lnTo>
                    <a:pt x="1080134" y="1223010"/>
                  </a:lnTo>
                  <a:lnTo>
                    <a:pt x="1132840" y="1233805"/>
                  </a:lnTo>
                  <a:lnTo>
                    <a:pt x="1183004" y="1241425"/>
                  </a:lnTo>
                  <a:lnTo>
                    <a:pt x="1231265" y="1245870"/>
                  </a:lnTo>
                  <a:lnTo>
                    <a:pt x="1277620" y="1248410"/>
                  </a:lnTo>
                  <a:lnTo>
                    <a:pt x="1321434" y="1247139"/>
                  </a:lnTo>
                  <a:lnTo>
                    <a:pt x="1362709" y="1243964"/>
                  </a:lnTo>
                  <a:lnTo>
                    <a:pt x="1401445" y="1236980"/>
                  </a:lnTo>
                  <a:lnTo>
                    <a:pt x="1438275" y="1227455"/>
                  </a:lnTo>
                  <a:lnTo>
                    <a:pt x="1513840" y="1199514"/>
                  </a:lnTo>
                  <a:lnTo>
                    <a:pt x="1560195" y="1185545"/>
                  </a:lnTo>
                  <a:lnTo>
                    <a:pt x="1608454" y="1173480"/>
                  </a:lnTo>
                  <a:lnTo>
                    <a:pt x="1706245" y="1151255"/>
                  </a:lnTo>
                  <a:lnTo>
                    <a:pt x="1751965" y="1139825"/>
                  </a:lnTo>
                  <a:lnTo>
                    <a:pt x="1793875" y="1126489"/>
                  </a:lnTo>
                  <a:lnTo>
                    <a:pt x="1829434" y="1111885"/>
                  </a:lnTo>
                  <a:lnTo>
                    <a:pt x="1875154" y="1074420"/>
                  </a:lnTo>
                  <a:lnTo>
                    <a:pt x="1882140" y="1050289"/>
                  </a:lnTo>
                  <a:lnTo>
                    <a:pt x="1875790" y="1021714"/>
                  </a:lnTo>
                  <a:lnTo>
                    <a:pt x="1860550" y="972185"/>
                  </a:lnTo>
                  <a:lnTo>
                    <a:pt x="1858009" y="926464"/>
                  </a:lnTo>
                  <a:lnTo>
                    <a:pt x="1864359" y="885189"/>
                  </a:lnTo>
                  <a:lnTo>
                    <a:pt x="1875154" y="845185"/>
                  </a:lnTo>
                  <a:lnTo>
                    <a:pt x="1887854" y="806450"/>
                  </a:lnTo>
                  <a:lnTo>
                    <a:pt x="1898015" y="766445"/>
                  </a:lnTo>
                  <a:lnTo>
                    <a:pt x="1901825" y="724535"/>
                  </a:lnTo>
                  <a:lnTo>
                    <a:pt x="1898015" y="694689"/>
                  </a:lnTo>
                  <a:lnTo>
                    <a:pt x="1889125" y="661035"/>
                  </a:lnTo>
                  <a:lnTo>
                    <a:pt x="1874520" y="624205"/>
                  </a:lnTo>
                  <a:lnTo>
                    <a:pt x="1855470" y="584835"/>
                  </a:lnTo>
                  <a:lnTo>
                    <a:pt x="1832609" y="542925"/>
                  </a:lnTo>
                  <a:lnTo>
                    <a:pt x="1805304" y="499110"/>
                  </a:lnTo>
                  <a:lnTo>
                    <a:pt x="1775459" y="453389"/>
                  </a:lnTo>
                  <a:lnTo>
                    <a:pt x="1743075" y="407035"/>
                  </a:lnTo>
                  <a:lnTo>
                    <a:pt x="1708784" y="360045"/>
                  </a:lnTo>
                  <a:lnTo>
                    <a:pt x="1673225" y="313055"/>
                  </a:lnTo>
                  <a:lnTo>
                    <a:pt x="1636395" y="266064"/>
                  </a:lnTo>
                  <a:lnTo>
                    <a:pt x="1602740" y="231139"/>
                  </a:lnTo>
                  <a:lnTo>
                    <a:pt x="1561465" y="199389"/>
                  </a:lnTo>
                  <a:lnTo>
                    <a:pt x="1513840" y="170814"/>
                  </a:lnTo>
                  <a:lnTo>
                    <a:pt x="1462404" y="145414"/>
                  </a:lnTo>
                  <a:lnTo>
                    <a:pt x="1407795" y="122555"/>
                  </a:lnTo>
                  <a:lnTo>
                    <a:pt x="1351915" y="103505"/>
                  </a:lnTo>
                  <a:lnTo>
                    <a:pt x="1296670" y="86995"/>
                  </a:lnTo>
                  <a:lnTo>
                    <a:pt x="1243329" y="73660"/>
                  </a:lnTo>
                  <a:lnTo>
                    <a:pt x="1193800" y="63500"/>
                  </a:lnTo>
                  <a:lnTo>
                    <a:pt x="1149984" y="56514"/>
                  </a:lnTo>
                  <a:lnTo>
                    <a:pt x="1084579" y="50800"/>
                  </a:lnTo>
                  <a:lnTo>
                    <a:pt x="1066800" y="52070"/>
                  </a:lnTo>
                  <a:lnTo>
                    <a:pt x="1061084" y="55880"/>
                  </a:lnTo>
                  <a:lnTo>
                    <a:pt x="1034415" y="54610"/>
                  </a:lnTo>
                  <a:lnTo>
                    <a:pt x="967740" y="50800"/>
                  </a:lnTo>
                  <a:lnTo>
                    <a:pt x="880109" y="44450"/>
                  </a:lnTo>
                  <a:lnTo>
                    <a:pt x="760729" y="33020"/>
                  </a:lnTo>
                  <a:lnTo>
                    <a:pt x="725170" y="30480"/>
                  </a:lnTo>
                  <a:lnTo>
                    <a:pt x="640079" y="25400"/>
                  </a:lnTo>
                  <a:lnTo>
                    <a:pt x="375284" y="11430"/>
                  </a:lnTo>
                  <a:lnTo>
                    <a:pt x="318134" y="8255"/>
                  </a:lnTo>
                  <a:lnTo>
                    <a:pt x="260350" y="4445"/>
                  </a:lnTo>
                  <a:lnTo>
                    <a:pt x="202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03595" y="3298189"/>
              <a:ext cx="845819" cy="1278255"/>
            </a:xfrm>
            <a:custGeom>
              <a:avLst/>
              <a:gdLst/>
              <a:ahLst/>
              <a:cxnLst/>
              <a:rect l="l" t="t" r="r" b="b"/>
              <a:pathLst>
                <a:path w="845820" h="1278254">
                  <a:moveTo>
                    <a:pt x="15239" y="892810"/>
                  </a:moveTo>
                  <a:lnTo>
                    <a:pt x="3175" y="902970"/>
                  </a:lnTo>
                  <a:lnTo>
                    <a:pt x="0" y="918845"/>
                  </a:lnTo>
                  <a:lnTo>
                    <a:pt x="10159" y="934085"/>
                  </a:lnTo>
                  <a:lnTo>
                    <a:pt x="45084" y="969645"/>
                  </a:lnTo>
                  <a:lnTo>
                    <a:pt x="68579" y="1017905"/>
                  </a:lnTo>
                  <a:lnTo>
                    <a:pt x="83819" y="1069975"/>
                  </a:lnTo>
                  <a:lnTo>
                    <a:pt x="94614" y="1118870"/>
                  </a:lnTo>
                  <a:lnTo>
                    <a:pt x="106679" y="1187450"/>
                  </a:lnTo>
                  <a:lnTo>
                    <a:pt x="114300" y="1256030"/>
                  </a:lnTo>
                  <a:lnTo>
                    <a:pt x="118744" y="1268730"/>
                  </a:lnTo>
                  <a:lnTo>
                    <a:pt x="128269" y="1276350"/>
                  </a:lnTo>
                  <a:lnTo>
                    <a:pt x="140334" y="1278255"/>
                  </a:lnTo>
                  <a:lnTo>
                    <a:pt x="152400" y="1271905"/>
                  </a:lnTo>
                  <a:lnTo>
                    <a:pt x="188594" y="1238250"/>
                  </a:lnTo>
                  <a:lnTo>
                    <a:pt x="221016" y="1209675"/>
                  </a:lnTo>
                  <a:lnTo>
                    <a:pt x="154304" y="1209675"/>
                  </a:lnTo>
                  <a:lnTo>
                    <a:pt x="153034" y="1201420"/>
                  </a:lnTo>
                  <a:lnTo>
                    <a:pt x="159384" y="1201420"/>
                  </a:lnTo>
                  <a:lnTo>
                    <a:pt x="159384" y="1156335"/>
                  </a:lnTo>
                  <a:lnTo>
                    <a:pt x="146684" y="1156335"/>
                  </a:lnTo>
                  <a:lnTo>
                    <a:pt x="142875" y="1134745"/>
                  </a:lnTo>
                  <a:lnTo>
                    <a:pt x="134619" y="1094740"/>
                  </a:lnTo>
                  <a:lnTo>
                    <a:pt x="124459" y="1051560"/>
                  </a:lnTo>
                  <a:lnTo>
                    <a:pt x="110489" y="1006475"/>
                  </a:lnTo>
                  <a:lnTo>
                    <a:pt x="91439" y="963295"/>
                  </a:lnTo>
                  <a:lnTo>
                    <a:pt x="66039" y="925195"/>
                  </a:lnTo>
                  <a:lnTo>
                    <a:pt x="32384" y="895350"/>
                  </a:lnTo>
                  <a:lnTo>
                    <a:pt x="15239" y="892810"/>
                  </a:lnTo>
                  <a:close/>
                </a:path>
                <a:path w="845820" h="1278254">
                  <a:moveTo>
                    <a:pt x="736600" y="92075"/>
                  </a:moveTo>
                  <a:lnTo>
                    <a:pt x="717550" y="92075"/>
                  </a:lnTo>
                  <a:lnTo>
                    <a:pt x="704850" y="104139"/>
                  </a:lnTo>
                  <a:lnTo>
                    <a:pt x="679450" y="133985"/>
                  </a:lnTo>
                  <a:lnTo>
                    <a:pt x="655954" y="165735"/>
                  </a:lnTo>
                  <a:lnTo>
                    <a:pt x="633729" y="196850"/>
                  </a:lnTo>
                  <a:lnTo>
                    <a:pt x="602614" y="238125"/>
                  </a:lnTo>
                  <a:lnTo>
                    <a:pt x="572134" y="280035"/>
                  </a:lnTo>
                  <a:lnTo>
                    <a:pt x="541654" y="322580"/>
                  </a:lnTo>
                  <a:lnTo>
                    <a:pt x="511809" y="365125"/>
                  </a:lnTo>
                  <a:lnTo>
                    <a:pt x="482600" y="407670"/>
                  </a:lnTo>
                  <a:lnTo>
                    <a:pt x="426719" y="495300"/>
                  </a:lnTo>
                  <a:lnTo>
                    <a:pt x="400050" y="539750"/>
                  </a:lnTo>
                  <a:lnTo>
                    <a:pt x="374650" y="584835"/>
                  </a:lnTo>
                  <a:lnTo>
                    <a:pt x="349250" y="631189"/>
                  </a:lnTo>
                  <a:lnTo>
                    <a:pt x="325119" y="678814"/>
                  </a:lnTo>
                  <a:lnTo>
                    <a:pt x="302259" y="727075"/>
                  </a:lnTo>
                  <a:lnTo>
                    <a:pt x="280034" y="775335"/>
                  </a:lnTo>
                  <a:lnTo>
                    <a:pt x="259079" y="824230"/>
                  </a:lnTo>
                  <a:lnTo>
                    <a:pt x="238759" y="873125"/>
                  </a:lnTo>
                  <a:lnTo>
                    <a:pt x="219709" y="923289"/>
                  </a:lnTo>
                  <a:lnTo>
                    <a:pt x="201929" y="972820"/>
                  </a:lnTo>
                  <a:lnTo>
                    <a:pt x="184784" y="1023620"/>
                  </a:lnTo>
                  <a:lnTo>
                    <a:pt x="168275" y="1074420"/>
                  </a:lnTo>
                  <a:lnTo>
                    <a:pt x="159384" y="1106805"/>
                  </a:lnTo>
                  <a:lnTo>
                    <a:pt x="159384" y="1204595"/>
                  </a:lnTo>
                  <a:lnTo>
                    <a:pt x="154304" y="1209675"/>
                  </a:lnTo>
                  <a:lnTo>
                    <a:pt x="221016" y="1209675"/>
                  </a:lnTo>
                  <a:lnTo>
                    <a:pt x="226059" y="1205230"/>
                  </a:lnTo>
                  <a:lnTo>
                    <a:pt x="254709" y="1180465"/>
                  </a:lnTo>
                  <a:lnTo>
                    <a:pt x="186689" y="1180465"/>
                  </a:lnTo>
                  <a:lnTo>
                    <a:pt x="195579" y="1141095"/>
                  </a:lnTo>
                  <a:lnTo>
                    <a:pt x="208914" y="1092200"/>
                  </a:lnTo>
                  <a:lnTo>
                    <a:pt x="223519" y="1043940"/>
                  </a:lnTo>
                  <a:lnTo>
                    <a:pt x="239394" y="995680"/>
                  </a:lnTo>
                  <a:lnTo>
                    <a:pt x="256539" y="948055"/>
                  </a:lnTo>
                  <a:lnTo>
                    <a:pt x="274319" y="901064"/>
                  </a:lnTo>
                  <a:lnTo>
                    <a:pt x="294004" y="854075"/>
                  </a:lnTo>
                  <a:lnTo>
                    <a:pt x="313689" y="807720"/>
                  </a:lnTo>
                  <a:lnTo>
                    <a:pt x="334644" y="762000"/>
                  </a:lnTo>
                  <a:lnTo>
                    <a:pt x="356234" y="716914"/>
                  </a:lnTo>
                  <a:lnTo>
                    <a:pt x="379094" y="671195"/>
                  </a:lnTo>
                  <a:lnTo>
                    <a:pt x="403225" y="626110"/>
                  </a:lnTo>
                  <a:lnTo>
                    <a:pt x="428625" y="581660"/>
                  </a:lnTo>
                  <a:lnTo>
                    <a:pt x="454659" y="537845"/>
                  </a:lnTo>
                  <a:lnTo>
                    <a:pt x="481329" y="494664"/>
                  </a:lnTo>
                  <a:lnTo>
                    <a:pt x="508634" y="452120"/>
                  </a:lnTo>
                  <a:lnTo>
                    <a:pt x="537209" y="409575"/>
                  </a:lnTo>
                  <a:lnTo>
                    <a:pt x="565784" y="367664"/>
                  </a:lnTo>
                  <a:lnTo>
                    <a:pt x="594994" y="325755"/>
                  </a:lnTo>
                  <a:lnTo>
                    <a:pt x="622934" y="286385"/>
                  </a:lnTo>
                  <a:lnTo>
                    <a:pt x="650875" y="246380"/>
                  </a:lnTo>
                  <a:lnTo>
                    <a:pt x="680084" y="207645"/>
                  </a:lnTo>
                  <a:lnTo>
                    <a:pt x="709929" y="169545"/>
                  </a:lnTo>
                  <a:lnTo>
                    <a:pt x="741045" y="132714"/>
                  </a:lnTo>
                  <a:lnTo>
                    <a:pt x="746125" y="126364"/>
                  </a:lnTo>
                  <a:lnTo>
                    <a:pt x="759459" y="113030"/>
                  </a:lnTo>
                  <a:lnTo>
                    <a:pt x="760095" y="113030"/>
                  </a:lnTo>
                  <a:lnTo>
                    <a:pt x="760412" y="112395"/>
                  </a:lnTo>
                  <a:lnTo>
                    <a:pt x="758189" y="112395"/>
                  </a:lnTo>
                  <a:lnTo>
                    <a:pt x="742314" y="106680"/>
                  </a:lnTo>
                  <a:lnTo>
                    <a:pt x="736600" y="99060"/>
                  </a:lnTo>
                  <a:lnTo>
                    <a:pt x="736600" y="92075"/>
                  </a:lnTo>
                  <a:close/>
                </a:path>
                <a:path w="845820" h="1278254">
                  <a:moveTo>
                    <a:pt x="159384" y="1201420"/>
                  </a:moveTo>
                  <a:lnTo>
                    <a:pt x="153034" y="1201420"/>
                  </a:lnTo>
                  <a:lnTo>
                    <a:pt x="158114" y="1205230"/>
                  </a:lnTo>
                  <a:lnTo>
                    <a:pt x="159384" y="1204595"/>
                  </a:lnTo>
                  <a:lnTo>
                    <a:pt x="159384" y="1201420"/>
                  </a:lnTo>
                  <a:close/>
                </a:path>
                <a:path w="845820" h="1278254">
                  <a:moveTo>
                    <a:pt x="395604" y="1020445"/>
                  </a:moveTo>
                  <a:lnTo>
                    <a:pt x="377189" y="1021715"/>
                  </a:lnTo>
                  <a:lnTo>
                    <a:pt x="368300" y="1026795"/>
                  </a:lnTo>
                  <a:lnTo>
                    <a:pt x="360044" y="1033145"/>
                  </a:lnTo>
                  <a:lnTo>
                    <a:pt x="351789" y="1040765"/>
                  </a:lnTo>
                  <a:lnTo>
                    <a:pt x="343534" y="1047115"/>
                  </a:lnTo>
                  <a:lnTo>
                    <a:pt x="326389" y="1061085"/>
                  </a:lnTo>
                  <a:lnTo>
                    <a:pt x="292100" y="1089660"/>
                  </a:lnTo>
                  <a:lnTo>
                    <a:pt x="196850" y="1170940"/>
                  </a:lnTo>
                  <a:lnTo>
                    <a:pt x="186689" y="1180465"/>
                  </a:lnTo>
                  <a:lnTo>
                    <a:pt x="254709" y="1180465"/>
                  </a:lnTo>
                  <a:lnTo>
                    <a:pt x="317500" y="1126490"/>
                  </a:lnTo>
                  <a:lnTo>
                    <a:pt x="350519" y="1099185"/>
                  </a:lnTo>
                  <a:lnTo>
                    <a:pt x="367029" y="1085215"/>
                  </a:lnTo>
                  <a:lnTo>
                    <a:pt x="374650" y="1078865"/>
                  </a:lnTo>
                  <a:lnTo>
                    <a:pt x="382904" y="1071880"/>
                  </a:lnTo>
                  <a:lnTo>
                    <a:pt x="391159" y="1065530"/>
                  </a:lnTo>
                  <a:lnTo>
                    <a:pt x="400050" y="1059815"/>
                  </a:lnTo>
                  <a:lnTo>
                    <a:pt x="410844" y="1047115"/>
                  </a:lnTo>
                  <a:lnTo>
                    <a:pt x="408304" y="1031875"/>
                  </a:lnTo>
                  <a:lnTo>
                    <a:pt x="395604" y="1020445"/>
                  </a:lnTo>
                  <a:close/>
                </a:path>
                <a:path w="845820" h="1278254">
                  <a:moveTo>
                    <a:pt x="159384" y="1106805"/>
                  </a:moveTo>
                  <a:lnTo>
                    <a:pt x="153669" y="1125855"/>
                  </a:lnTo>
                  <a:lnTo>
                    <a:pt x="146684" y="1156335"/>
                  </a:lnTo>
                  <a:lnTo>
                    <a:pt x="159384" y="1156335"/>
                  </a:lnTo>
                  <a:lnTo>
                    <a:pt x="159384" y="1106805"/>
                  </a:lnTo>
                  <a:close/>
                </a:path>
                <a:path w="845820" h="1278254">
                  <a:moveTo>
                    <a:pt x="813368" y="108585"/>
                  </a:moveTo>
                  <a:lnTo>
                    <a:pt x="767714" y="108585"/>
                  </a:lnTo>
                  <a:lnTo>
                    <a:pt x="760095" y="133350"/>
                  </a:lnTo>
                  <a:lnTo>
                    <a:pt x="750570" y="184785"/>
                  </a:lnTo>
                  <a:lnTo>
                    <a:pt x="743584" y="236855"/>
                  </a:lnTo>
                  <a:lnTo>
                    <a:pt x="737870" y="310514"/>
                  </a:lnTo>
                  <a:lnTo>
                    <a:pt x="736600" y="347980"/>
                  </a:lnTo>
                  <a:lnTo>
                    <a:pt x="736600" y="384810"/>
                  </a:lnTo>
                  <a:lnTo>
                    <a:pt x="743584" y="401320"/>
                  </a:lnTo>
                  <a:lnTo>
                    <a:pt x="758825" y="406400"/>
                  </a:lnTo>
                  <a:lnTo>
                    <a:pt x="774064" y="401320"/>
                  </a:lnTo>
                  <a:lnTo>
                    <a:pt x="781050" y="384810"/>
                  </a:lnTo>
                  <a:lnTo>
                    <a:pt x="781135" y="347980"/>
                  </a:lnTo>
                  <a:lnTo>
                    <a:pt x="781562" y="325755"/>
                  </a:lnTo>
                  <a:lnTo>
                    <a:pt x="783589" y="287020"/>
                  </a:lnTo>
                  <a:lnTo>
                    <a:pt x="789939" y="224789"/>
                  </a:lnTo>
                  <a:lnTo>
                    <a:pt x="798829" y="165735"/>
                  </a:lnTo>
                  <a:lnTo>
                    <a:pt x="812164" y="112395"/>
                  </a:lnTo>
                  <a:lnTo>
                    <a:pt x="813368" y="108585"/>
                  </a:lnTo>
                  <a:close/>
                </a:path>
                <a:path w="845820" h="1278254">
                  <a:moveTo>
                    <a:pt x="466725" y="104775"/>
                  </a:moveTo>
                  <a:lnTo>
                    <a:pt x="449579" y="106045"/>
                  </a:lnTo>
                  <a:lnTo>
                    <a:pt x="440689" y="119380"/>
                  </a:lnTo>
                  <a:lnTo>
                    <a:pt x="441154" y="131445"/>
                  </a:lnTo>
                  <a:lnTo>
                    <a:pt x="441202" y="132714"/>
                  </a:lnTo>
                  <a:lnTo>
                    <a:pt x="441325" y="135889"/>
                  </a:lnTo>
                  <a:lnTo>
                    <a:pt x="454659" y="147955"/>
                  </a:lnTo>
                  <a:lnTo>
                    <a:pt x="489584" y="153670"/>
                  </a:lnTo>
                  <a:lnTo>
                    <a:pt x="527050" y="149860"/>
                  </a:lnTo>
                  <a:lnTo>
                    <a:pt x="563879" y="140970"/>
                  </a:lnTo>
                  <a:lnTo>
                    <a:pt x="638809" y="119380"/>
                  </a:lnTo>
                  <a:lnTo>
                    <a:pt x="671829" y="107950"/>
                  </a:lnTo>
                  <a:lnTo>
                    <a:pt x="484504" y="107950"/>
                  </a:lnTo>
                  <a:lnTo>
                    <a:pt x="466725" y="104775"/>
                  </a:lnTo>
                  <a:close/>
                </a:path>
                <a:path w="845820" h="1278254">
                  <a:moveTo>
                    <a:pt x="760729" y="112395"/>
                  </a:moveTo>
                  <a:lnTo>
                    <a:pt x="759459" y="113030"/>
                  </a:lnTo>
                  <a:lnTo>
                    <a:pt x="760095" y="113030"/>
                  </a:lnTo>
                  <a:lnTo>
                    <a:pt x="760729" y="112395"/>
                  </a:lnTo>
                  <a:close/>
                </a:path>
                <a:path w="845820" h="1278254">
                  <a:moveTo>
                    <a:pt x="762000" y="110489"/>
                  </a:moveTo>
                  <a:lnTo>
                    <a:pt x="758189" y="112395"/>
                  </a:lnTo>
                  <a:lnTo>
                    <a:pt x="760412" y="112395"/>
                  </a:lnTo>
                  <a:lnTo>
                    <a:pt x="760729" y="111760"/>
                  </a:lnTo>
                  <a:lnTo>
                    <a:pt x="762000" y="110489"/>
                  </a:lnTo>
                  <a:close/>
                </a:path>
                <a:path w="845820" h="1278254">
                  <a:moveTo>
                    <a:pt x="761364" y="111760"/>
                  </a:moveTo>
                  <a:lnTo>
                    <a:pt x="760729" y="111760"/>
                  </a:lnTo>
                  <a:lnTo>
                    <a:pt x="760729" y="112395"/>
                  </a:lnTo>
                  <a:lnTo>
                    <a:pt x="761364" y="111760"/>
                  </a:lnTo>
                  <a:close/>
                </a:path>
                <a:path w="845820" h="1278254">
                  <a:moveTo>
                    <a:pt x="819926" y="90170"/>
                  </a:moveTo>
                  <a:lnTo>
                    <a:pt x="736600" y="90170"/>
                  </a:lnTo>
                  <a:lnTo>
                    <a:pt x="743584" y="106045"/>
                  </a:lnTo>
                  <a:lnTo>
                    <a:pt x="758825" y="111760"/>
                  </a:lnTo>
                  <a:lnTo>
                    <a:pt x="762000" y="110489"/>
                  </a:lnTo>
                  <a:lnTo>
                    <a:pt x="763270" y="109220"/>
                  </a:lnTo>
                  <a:lnTo>
                    <a:pt x="766445" y="109220"/>
                  </a:lnTo>
                  <a:lnTo>
                    <a:pt x="767714" y="108585"/>
                  </a:lnTo>
                  <a:lnTo>
                    <a:pt x="813368" y="108585"/>
                  </a:lnTo>
                  <a:lnTo>
                    <a:pt x="815975" y="100330"/>
                  </a:lnTo>
                  <a:lnTo>
                    <a:pt x="819926" y="90170"/>
                  </a:lnTo>
                  <a:close/>
                </a:path>
                <a:path w="845820" h="1278254">
                  <a:moveTo>
                    <a:pt x="763904" y="109855"/>
                  </a:moveTo>
                  <a:lnTo>
                    <a:pt x="763270" y="109855"/>
                  </a:lnTo>
                  <a:lnTo>
                    <a:pt x="762000" y="110489"/>
                  </a:lnTo>
                  <a:lnTo>
                    <a:pt x="763270" y="110489"/>
                  </a:lnTo>
                  <a:lnTo>
                    <a:pt x="763904" y="109855"/>
                  </a:lnTo>
                  <a:close/>
                </a:path>
                <a:path w="845820" h="1278254">
                  <a:moveTo>
                    <a:pt x="766445" y="109220"/>
                  </a:moveTo>
                  <a:lnTo>
                    <a:pt x="763270" y="109220"/>
                  </a:lnTo>
                  <a:lnTo>
                    <a:pt x="763904" y="109855"/>
                  </a:lnTo>
                  <a:lnTo>
                    <a:pt x="766445" y="109220"/>
                  </a:lnTo>
                  <a:close/>
                </a:path>
                <a:path w="845820" h="1278254">
                  <a:moveTo>
                    <a:pt x="781050" y="19685"/>
                  </a:moveTo>
                  <a:lnTo>
                    <a:pt x="778509" y="20955"/>
                  </a:lnTo>
                  <a:lnTo>
                    <a:pt x="774700" y="22225"/>
                  </a:lnTo>
                  <a:lnTo>
                    <a:pt x="767079" y="23495"/>
                  </a:lnTo>
                  <a:lnTo>
                    <a:pt x="755014" y="28575"/>
                  </a:lnTo>
                  <a:lnTo>
                    <a:pt x="689609" y="54610"/>
                  </a:lnTo>
                  <a:lnTo>
                    <a:pt x="621029" y="78105"/>
                  </a:lnTo>
                  <a:lnTo>
                    <a:pt x="568325" y="93345"/>
                  </a:lnTo>
                  <a:lnTo>
                    <a:pt x="523239" y="103505"/>
                  </a:lnTo>
                  <a:lnTo>
                    <a:pt x="484504" y="107950"/>
                  </a:lnTo>
                  <a:lnTo>
                    <a:pt x="671829" y="107950"/>
                  </a:lnTo>
                  <a:lnTo>
                    <a:pt x="679450" y="105410"/>
                  </a:lnTo>
                  <a:lnTo>
                    <a:pt x="717550" y="92075"/>
                  </a:lnTo>
                  <a:lnTo>
                    <a:pt x="736600" y="92075"/>
                  </a:lnTo>
                  <a:lnTo>
                    <a:pt x="736600" y="90170"/>
                  </a:lnTo>
                  <a:lnTo>
                    <a:pt x="819926" y="90170"/>
                  </a:lnTo>
                  <a:lnTo>
                    <a:pt x="824737" y="78105"/>
                  </a:lnTo>
                  <a:lnTo>
                    <a:pt x="777239" y="78105"/>
                  </a:lnTo>
                  <a:lnTo>
                    <a:pt x="775334" y="73660"/>
                  </a:lnTo>
                  <a:lnTo>
                    <a:pt x="771525" y="71755"/>
                  </a:lnTo>
                  <a:lnTo>
                    <a:pt x="777239" y="69850"/>
                  </a:lnTo>
                  <a:lnTo>
                    <a:pt x="781050" y="67945"/>
                  </a:lnTo>
                  <a:lnTo>
                    <a:pt x="781050" y="19685"/>
                  </a:lnTo>
                  <a:close/>
                </a:path>
                <a:path w="845820" h="1278254">
                  <a:moveTo>
                    <a:pt x="824864" y="0"/>
                  </a:moveTo>
                  <a:lnTo>
                    <a:pt x="806450" y="2539"/>
                  </a:lnTo>
                  <a:lnTo>
                    <a:pt x="799464" y="5714"/>
                  </a:lnTo>
                  <a:lnTo>
                    <a:pt x="793114" y="9525"/>
                  </a:lnTo>
                  <a:lnTo>
                    <a:pt x="787400" y="13970"/>
                  </a:lnTo>
                  <a:lnTo>
                    <a:pt x="781050" y="18414"/>
                  </a:lnTo>
                  <a:lnTo>
                    <a:pt x="781050" y="67945"/>
                  </a:lnTo>
                  <a:lnTo>
                    <a:pt x="777239" y="78105"/>
                  </a:lnTo>
                  <a:lnTo>
                    <a:pt x="824737" y="78105"/>
                  </a:lnTo>
                  <a:lnTo>
                    <a:pt x="825500" y="76200"/>
                  </a:lnTo>
                  <a:lnTo>
                    <a:pt x="832484" y="63500"/>
                  </a:lnTo>
                  <a:lnTo>
                    <a:pt x="838834" y="50800"/>
                  </a:lnTo>
                  <a:lnTo>
                    <a:pt x="842009" y="43180"/>
                  </a:lnTo>
                  <a:lnTo>
                    <a:pt x="843914" y="38100"/>
                  </a:lnTo>
                  <a:lnTo>
                    <a:pt x="845184" y="24764"/>
                  </a:lnTo>
                  <a:lnTo>
                    <a:pt x="845729" y="20955"/>
                  </a:lnTo>
                  <a:lnTo>
                    <a:pt x="845820" y="19685"/>
                  </a:lnTo>
                  <a:lnTo>
                    <a:pt x="838834" y="6350"/>
                  </a:lnTo>
                  <a:lnTo>
                    <a:pt x="824864" y="0"/>
                  </a:lnTo>
                  <a:close/>
                </a:path>
                <a:path w="845820" h="1278254">
                  <a:moveTo>
                    <a:pt x="779779" y="17780"/>
                  </a:moveTo>
                  <a:lnTo>
                    <a:pt x="776604" y="19050"/>
                  </a:lnTo>
                  <a:lnTo>
                    <a:pt x="774700" y="22225"/>
                  </a:lnTo>
                  <a:lnTo>
                    <a:pt x="778509" y="20320"/>
                  </a:lnTo>
                  <a:lnTo>
                    <a:pt x="780414" y="18414"/>
                  </a:lnTo>
                  <a:lnTo>
                    <a:pt x="779779" y="17780"/>
                  </a:lnTo>
                  <a:close/>
                </a:path>
                <a:path w="845820" h="1278254">
                  <a:moveTo>
                    <a:pt x="781050" y="18414"/>
                  </a:moveTo>
                  <a:lnTo>
                    <a:pt x="780414" y="18414"/>
                  </a:lnTo>
                  <a:lnTo>
                    <a:pt x="781050" y="19685"/>
                  </a:lnTo>
                  <a:lnTo>
                    <a:pt x="781050" y="1841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48296" y="2526919"/>
            <a:ext cx="140335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0" dirty="0">
                <a:solidFill>
                  <a:srgbClr val="003A52"/>
                </a:solidFill>
                <a:latin typeface="Arial"/>
                <a:cs typeface="Arial"/>
              </a:rPr>
              <a:t>Trygghet</a:t>
            </a:r>
            <a:endParaRPr sz="2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23409" y="3576954"/>
            <a:ext cx="981710" cy="990600"/>
          </a:xfrm>
          <a:custGeom>
            <a:avLst/>
            <a:gdLst/>
            <a:ahLst/>
            <a:cxnLst/>
            <a:rect l="l" t="t" r="r" b="b"/>
            <a:pathLst>
              <a:path w="981710" h="990600">
                <a:moveTo>
                  <a:pt x="85089" y="0"/>
                </a:moveTo>
                <a:lnTo>
                  <a:pt x="73660" y="6985"/>
                </a:lnTo>
                <a:lnTo>
                  <a:pt x="68579" y="20955"/>
                </a:lnTo>
                <a:lnTo>
                  <a:pt x="67944" y="53340"/>
                </a:lnTo>
                <a:lnTo>
                  <a:pt x="66675" y="86360"/>
                </a:lnTo>
                <a:lnTo>
                  <a:pt x="60325" y="151130"/>
                </a:lnTo>
                <a:lnTo>
                  <a:pt x="53975" y="201930"/>
                </a:lnTo>
                <a:lnTo>
                  <a:pt x="44450" y="254000"/>
                </a:lnTo>
                <a:lnTo>
                  <a:pt x="28575" y="303530"/>
                </a:lnTo>
                <a:lnTo>
                  <a:pt x="3810" y="347980"/>
                </a:lnTo>
                <a:lnTo>
                  <a:pt x="0" y="364490"/>
                </a:lnTo>
                <a:lnTo>
                  <a:pt x="10160" y="376555"/>
                </a:lnTo>
                <a:lnTo>
                  <a:pt x="26669" y="379730"/>
                </a:lnTo>
                <a:lnTo>
                  <a:pt x="41910" y="370840"/>
                </a:lnTo>
                <a:lnTo>
                  <a:pt x="68579" y="323850"/>
                </a:lnTo>
                <a:lnTo>
                  <a:pt x="85725" y="271780"/>
                </a:lnTo>
                <a:lnTo>
                  <a:pt x="96519" y="217805"/>
                </a:lnTo>
                <a:lnTo>
                  <a:pt x="103504" y="164465"/>
                </a:lnTo>
                <a:lnTo>
                  <a:pt x="107950" y="126365"/>
                </a:lnTo>
                <a:lnTo>
                  <a:pt x="109854" y="139700"/>
                </a:lnTo>
                <a:lnTo>
                  <a:pt x="120014" y="181610"/>
                </a:lnTo>
                <a:lnTo>
                  <a:pt x="137160" y="232410"/>
                </a:lnTo>
                <a:lnTo>
                  <a:pt x="158114" y="281940"/>
                </a:lnTo>
                <a:lnTo>
                  <a:pt x="182244" y="330835"/>
                </a:lnTo>
                <a:lnTo>
                  <a:pt x="209550" y="377190"/>
                </a:lnTo>
                <a:lnTo>
                  <a:pt x="239394" y="422275"/>
                </a:lnTo>
                <a:lnTo>
                  <a:pt x="271779" y="464185"/>
                </a:lnTo>
                <a:lnTo>
                  <a:pt x="304164" y="501650"/>
                </a:lnTo>
                <a:lnTo>
                  <a:pt x="338454" y="537845"/>
                </a:lnTo>
                <a:lnTo>
                  <a:pt x="374014" y="572770"/>
                </a:lnTo>
                <a:lnTo>
                  <a:pt x="410844" y="606425"/>
                </a:lnTo>
                <a:lnTo>
                  <a:pt x="448310" y="638810"/>
                </a:lnTo>
                <a:lnTo>
                  <a:pt x="487679" y="670560"/>
                </a:lnTo>
                <a:lnTo>
                  <a:pt x="527050" y="701040"/>
                </a:lnTo>
                <a:lnTo>
                  <a:pt x="607694" y="760095"/>
                </a:lnTo>
                <a:lnTo>
                  <a:pt x="826135" y="913765"/>
                </a:lnTo>
                <a:lnTo>
                  <a:pt x="788035" y="912495"/>
                </a:lnTo>
                <a:lnTo>
                  <a:pt x="740410" y="915670"/>
                </a:lnTo>
                <a:lnTo>
                  <a:pt x="694054" y="923290"/>
                </a:lnTo>
                <a:lnTo>
                  <a:pt x="649604" y="935355"/>
                </a:lnTo>
                <a:lnTo>
                  <a:pt x="635000" y="963930"/>
                </a:lnTo>
                <a:lnTo>
                  <a:pt x="644525" y="977265"/>
                </a:lnTo>
                <a:lnTo>
                  <a:pt x="661669" y="978535"/>
                </a:lnTo>
                <a:lnTo>
                  <a:pt x="708025" y="966470"/>
                </a:lnTo>
                <a:lnTo>
                  <a:pt x="757554" y="959485"/>
                </a:lnTo>
                <a:lnTo>
                  <a:pt x="807085" y="957580"/>
                </a:lnTo>
                <a:lnTo>
                  <a:pt x="856614" y="962025"/>
                </a:lnTo>
                <a:lnTo>
                  <a:pt x="904239" y="972185"/>
                </a:lnTo>
                <a:lnTo>
                  <a:pt x="948054" y="988695"/>
                </a:lnTo>
                <a:lnTo>
                  <a:pt x="963929" y="990600"/>
                </a:lnTo>
                <a:lnTo>
                  <a:pt x="972185" y="985520"/>
                </a:lnTo>
                <a:lnTo>
                  <a:pt x="976629" y="982345"/>
                </a:lnTo>
                <a:lnTo>
                  <a:pt x="981710" y="969010"/>
                </a:lnTo>
                <a:lnTo>
                  <a:pt x="974725" y="953770"/>
                </a:lnTo>
                <a:lnTo>
                  <a:pt x="952500" y="916305"/>
                </a:lnTo>
                <a:lnTo>
                  <a:pt x="942975" y="871220"/>
                </a:lnTo>
                <a:lnTo>
                  <a:pt x="941069" y="823595"/>
                </a:lnTo>
                <a:lnTo>
                  <a:pt x="943610" y="779780"/>
                </a:lnTo>
                <a:lnTo>
                  <a:pt x="949960" y="722630"/>
                </a:lnTo>
                <a:lnTo>
                  <a:pt x="960754" y="665480"/>
                </a:lnTo>
                <a:lnTo>
                  <a:pt x="958214" y="647700"/>
                </a:lnTo>
                <a:lnTo>
                  <a:pt x="944244" y="638810"/>
                </a:lnTo>
                <a:lnTo>
                  <a:pt x="928369" y="640080"/>
                </a:lnTo>
                <a:lnTo>
                  <a:pt x="918210" y="653415"/>
                </a:lnTo>
                <a:lnTo>
                  <a:pt x="904875" y="722630"/>
                </a:lnTo>
                <a:lnTo>
                  <a:pt x="898525" y="793115"/>
                </a:lnTo>
                <a:lnTo>
                  <a:pt x="897254" y="843280"/>
                </a:lnTo>
                <a:lnTo>
                  <a:pt x="901700" y="894715"/>
                </a:lnTo>
                <a:lnTo>
                  <a:pt x="911860" y="929005"/>
                </a:lnTo>
                <a:lnTo>
                  <a:pt x="908050" y="927735"/>
                </a:lnTo>
                <a:lnTo>
                  <a:pt x="901064" y="916940"/>
                </a:lnTo>
                <a:lnTo>
                  <a:pt x="891539" y="908050"/>
                </a:lnTo>
                <a:lnTo>
                  <a:pt x="880744" y="899795"/>
                </a:lnTo>
                <a:lnTo>
                  <a:pt x="871219" y="892175"/>
                </a:lnTo>
                <a:lnTo>
                  <a:pt x="852804" y="878840"/>
                </a:lnTo>
                <a:lnTo>
                  <a:pt x="835025" y="865505"/>
                </a:lnTo>
                <a:lnTo>
                  <a:pt x="683260" y="758825"/>
                </a:lnTo>
                <a:lnTo>
                  <a:pt x="645794" y="731520"/>
                </a:lnTo>
                <a:lnTo>
                  <a:pt x="607694" y="704215"/>
                </a:lnTo>
                <a:lnTo>
                  <a:pt x="530225" y="645160"/>
                </a:lnTo>
                <a:lnTo>
                  <a:pt x="490854" y="613410"/>
                </a:lnTo>
                <a:lnTo>
                  <a:pt x="452119" y="580390"/>
                </a:lnTo>
                <a:lnTo>
                  <a:pt x="414019" y="546735"/>
                </a:lnTo>
                <a:lnTo>
                  <a:pt x="377189" y="512445"/>
                </a:lnTo>
                <a:lnTo>
                  <a:pt x="341629" y="476250"/>
                </a:lnTo>
                <a:lnTo>
                  <a:pt x="306069" y="435610"/>
                </a:lnTo>
                <a:lnTo>
                  <a:pt x="273050" y="391795"/>
                </a:lnTo>
                <a:lnTo>
                  <a:pt x="243204" y="346710"/>
                </a:lnTo>
                <a:lnTo>
                  <a:pt x="216535" y="299085"/>
                </a:lnTo>
                <a:lnTo>
                  <a:pt x="193039" y="249555"/>
                </a:lnTo>
                <a:lnTo>
                  <a:pt x="172719" y="199390"/>
                </a:lnTo>
                <a:lnTo>
                  <a:pt x="157479" y="149225"/>
                </a:lnTo>
                <a:lnTo>
                  <a:pt x="150494" y="106045"/>
                </a:lnTo>
                <a:lnTo>
                  <a:pt x="179704" y="125095"/>
                </a:lnTo>
                <a:lnTo>
                  <a:pt x="241300" y="158115"/>
                </a:lnTo>
                <a:lnTo>
                  <a:pt x="281939" y="178435"/>
                </a:lnTo>
                <a:lnTo>
                  <a:pt x="302894" y="187325"/>
                </a:lnTo>
                <a:lnTo>
                  <a:pt x="314325" y="193040"/>
                </a:lnTo>
                <a:lnTo>
                  <a:pt x="327025" y="198120"/>
                </a:lnTo>
                <a:lnTo>
                  <a:pt x="340360" y="202565"/>
                </a:lnTo>
                <a:lnTo>
                  <a:pt x="353060" y="203835"/>
                </a:lnTo>
                <a:lnTo>
                  <a:pt x="369569" y="195580"/>
                </a:lnTo>
                <a:lnTo>
                  <a:pt x="374650" y="179705"/>
                </a:lnTo>
                <a:lnTo>
                  <a:pt x="369569" y="165100"/>
                </a:lnTo>
                <a:lnTo>
                  <a:pt x="353060" y="159385"/>
                </a:lnTo>
                <a:lnTo>
                  <a:pt x="357504" y="158750"/>
                </a:lnTo>
                <a:lnTo>
                  <a:pt x="316229" y="144780"/>
                </a:lnTo>
                <a:lnTo>
                  <a:pt x="279400" y="127635"/>
                </a:lnTo>
                <a:lnTo>
                  <a:pt x="243204" y="109220"/>
                </a:lnTo>
                <a:lnTo>
                  <a:pt x="207644" y="89535"/>
                </a:lnTo>
                <a:lnTo>
                  <a:pt x="170814" y="67310"/>
                </a:lnTo>
                <a:lnTo>
                  <a:pt x="136525" y="40640"/>
                </a:lnTo>
                <a:lnTo>
                  <a:pt x="110489" y="9525"/>
                </a:lnTo>
                <a:lnTo>
                  <a:pt x="99060" y="635"/>
                </a:lnTo>
                <a:lnTo>
                  <a:pt x="85089" y="0"/>
                </a:lnTo>
                <a:close/>
              </a:path>
            </a:pathLst>
          </a:custGeom>
          <a:solidFill>
            <a:srgbClr val="003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676400" y="3005454"/>
            <a:ext cx="2585720" cy="1568450"/>
            <a:chOff x="1676400" y="3005454"/>
            <a:chExt cx="2585720" cy="1568450"/>
          </a:xfrm>
        </p:grpSpPr>
        <p:sp>
          <p:nvSpPr>
            <p:cNvPr id="16" name="object 16"/>
            <p:cNvSpPr/>
            <p:nvPr/>
          </p:nvSpPr>
          <p:spPr>
            <a:xfrm>
              <a:off x="1676400" y="3079749"/>
              <a:ext cx="2585720" cy="1494155"/>
            </a:xfrm>
            <a:custGeom>
              <a:avLst/>
              <a:gdLst/>
              <a:ahLst/>
              <a:cxnLst/>
              <a:rect l="l" t="t" r="r" b="b"/>
              <a:pathLst>
                <a:path w="2585720" h="1494154">
                  <a:moveTo>
                    <a:pt x="1144270" y="0"/>
                  </a:moveTo>
                  <a:lnTo>
                    <a:pt x="1101725" y="0"/>
                  </a:lnTo>
                  <a:lnTo>
                    <a:pt x="1058545" y="1270"/>
                  </a:lnTo>
                  <a:lnTo>
                    <a:pt x="1016000" y="4445"/>
                  </a:lnTo>
                  <a:lnTo>
                    <a:pt x="973455" y="9525"/>
                  </a:lnTo>
                  <a:lnTo>
                    <a:pt x="930910" y="15875"/>
                  </a:lnTo>
                  <a:lnTo>
                    <a:pt x="889000" y="24129"/>
                  </a:lnTo>
                  <a:lnTo>
                    <a:pt x="847089" y="33654"/>
                  </a:lnTo>
                  <a:lnTo>
                    <a:pt x="805814" y="45085"/>
                  </a:lnTo>
                  <a:lnTo>
                    <a:pt x="765175" y="57785"/>
                  </a:lnTo>
                  <a:lnTo>
                    <a:pt x="724535" y="71754"/>
                  </a:lnTo>
                  <a:lnTo>
                    <a:pt x="684530" y="86995"/>
                  </a:lnTo>
                  <a:lnTo>
                    <a:pt x="645794" y="102870"/>
                  </a:lnTo>
                  <a:lnTo>
                    <a:pt x="607060" y="120650"/>
                  </a:lnTo>
                  <a:lnTo>
                    <a:pt x="568960" y="139700"/>
                  </a:lnTo>
                  <a:lnTo>
                    <a:pt x="532130" y="159385"/>
                  </a:lnTo>
                  <a:lnTo>
                    <a:pt x="495935" y="179704"/>
                  </a:lnTo>
                  <a:lnTo>
                    <a:pt x="460375" y="201929"/>
                  </a:lnTo>
                  <a:lnTo>
                    <a:pt x="425450" y="224154"/>
                  </a:lnTo>
                  <a:lnTo>
                    <a:pt x="392430" y="247650"/>
                  </a:lnTo>
                  <a:lnTo>
                    <a:pt x="359410" y="271779"/>
                  </a:lnTo>
                  <a:lnTo>
                    <a:pt x="328294" y="296545"/>
                  </a:lnTo>
                  <a:lnTo>
                    <a:pt x="297814" y="321945"/>
                  </a:lnTo>
                  <a:lnTo>
                    <a:pt x="268605" y="347979"/>
                  </a:lnTo>
                  <a:lnTo>
                    <a:pt x="240664" y="374650"/>
                  </a:lnTo>
                  <a:lnTo>
                    <a:pt x="188594" y="429260"/>
                  </a:lnTo>
                  <a:lnTo>
                    <a:pt x="141605" y="484504"/>
                  </a:lnTo>
                  <a:lnTo>
                    <a:pt x="100964" y="541654"/>
                  </a:lnTo>
                  <a:lnTo>
                    <a:pt x="66675" y="598804"/>
                  </a:lnTo>
                  <a:lnTo>
                    <a:pt x="38735" y="655954"/>
                  </a:lnTo>
                  <a:lnTo>
                    <a:pt x="18414" y="712470"/>
                  </a:lnTo>
                  <a:lnTo>
                    <a:pt x="5080" y="767714"/>
                  </a:lnTo>
                  <a:lnTo>
                    <a:pt x="0" y="821689"/>
                  </a:lnTo>
                  <a:lnTo>
                    <a:pt x="635" y="848360"/>
                  </a:lnTo>
                  <a:lnTo>
                    <a:pt x="8255" y="899160"/>
                  </a:lnTo>
                  <a:lnTo>
                    <a:pt x="24764" y="947420"/>
                  </a:lnTo>
                  <a:lnTo>
                    <a:pt x="50800" y="993139"/>
                  </a:lnTo>
                  <a:lnTo>
                    <a:pt x="86360" y="1034414"/>
                  </a:lnTo>
                  <a:lnTo>
                    <a:pt x="132080" y="1072514"/>
                  </a:lnTo>
                  <a:lnTo>
                    <a:pt x="188594" y="1105535"/>
                  </a:lnTo>
                  <a:lnTo>
                    <a:pt x="257175" y="1136014"/>
                  </a:lnTo>
                  <a:lnTo>
                    <a:pt x="290194" y="1151889"/>
                  </a:lnTo>
                  <a:lnTo>
                    <a:pt x="349250" y="1183004"/>
                  </a:lnTo>
                  <a:lnTo>
                    <a:pt x="398144" y="1214754"/>
                  </a:lnTo>
                  <a:lnTo>
                    <a:pt x="440055" y="1245870"/>
                  </a:lnTo>
                  <a:lnTo>
                    <a:pt x="476250" y="1276350"/>
                  </a:lnTo>
                  <a:lnTo>
                    <a:pt x="508000" y="1306195"/>
                  </a:lnTo>
                  <a:lnTo>
                    <a:pt x="550544" y="1348105"/>
                  </a:lnTo>
                  <a:lnTo>
                    <a:pt x="564514" y="1361439"/>
                  </a:lnTo>
                  <a:lnTo>
                    <a:pt x="607694" y="1398905"/>
                  </a:lnTo>
                  <a:lnTo>
                    <a:pt x="639444" y="1421130"/>
                  </a:lnTo>
                  <a:lnTo>
                    <a:pt x="675639" y="1440814"/>
                  </a:lnTo>
                  <a:lnTo>
                    <a:pt x="718185" y="1457960"/>
                  </a:lnTo>
                  <a:lnTo>
                    <a:pt x="768350" y="1471930"/>
                  </a:lnTo>
                  <a:lnTo>
                    <a:pt x="827405" y="1482725"/>
                  </a:lnTo>
                  <a:lnTo>
                    <a:pt x="897255" y="1490345"/>
                  </a:lnTo>
                  <a:lnTo>
                    <a:pt x="936625" y="1492885"/>
                  </a:lnTo>
                  <a:lnTo>
                    <a:pt x="979805" y="1494155"/>
                  </a:lnTo>
                  <a:lnTo>
                    <a:pt x="1026160" y="1494155"/>
                  </a:lnTo>
                  <a:lnTo>
                    <a:pt x="1076325" y="1493520"/>
                  </a:lnTo>
                  <a:lnTo>
                    <a:pt x="1130300" y="1492250"/>
                  </a:lnTo>
                  <a:lnTo>
                    <a:pt x="1188085" y="1489075"/>
                  </a:lnTo>
                  <a:lnTo>
                    <a:pt x="1250950" y="1485264"/>
                  </a:lnTo>
                  <a:lnTo>
                    <a:pt x="1317625" y="1480185"/>
                  </a:lnTo>
                  <a:lnTo>
                    <a:pt x="1465580" y="1465580"/>
                  </a:lnTo>
                  <a:lnTo>
                    <a:pt x="1600200" y="1475105"/>
                  </a:lnTo>
                  <a:lnTo>
                    <a:pt x="1705610" y="1480185"/>
                  </a:lnTo>
                  <a:lnTo>
                    <a:pt x="1765300" y="1482089"/>
                  </a:lnTo>
                  <a:lnTo>
                    <a:pt x="1828164" y="1482725"/>
                  </a:lnTo>
                  <a:lnTo>
                    <a:pt x="1892300" y="1482725"/>
                  </a:lnTo>
                  <a:lnTo>
                    <a:pt x="1957704" y="1481455"/>
                  </a:lnTo>
                  <a:lnTo>
                    <a:pt x="2023110" y="1478280"/>
                  </a:lnTo>
                  <a:lnTo>
                    <a:pt x="2087245" y="1473835"/>
                  </a:lnTo>
                  <a:lnTo>
                    <a:pt x="2148840" y="1466850"/>
                  </a:lnTo>
                  <a:lnTo>
                    <a:pt x="2207260" y="1457325"/>
                  </a:lnTo>
                  <a:lnTo>
                    <a:pt x="2261235" y="1445895"/>
                  </a:lnTo>
                  <a:lnTo>
                    <a:pt x="2309495" y="1431289"/>
                  </a:lnTo>
                  <a:lnTo>
                    <a:pt x="2351404" y="1413510"/>
                  </a:lnTo>
                  <a:lnTo>
                    <a:pt x="2385695" y="1391920"/>
                  </a:lnTo>
                  <a:lnTo>
                    <a:pt x="2437129" y="1350010"/>
                  </a:lnTo>
                  <a:lnTo>
                    <a:pt x="2480310" y="1310005"/>
                  </a:lnTo>
                  <a:lnTo>
                    <a:pt x="2515235" y="1271270"/>
                  </a:lnTo>
                  <a:lnTo>
                    <a:pt x="2542540" y="1235075"/>
                  </a:lnTo>
                  <a:lnTo>
                    <a:pt x="2562860" y="1200150"/>
                  </a:lnTo>
                  <a:lnTo>
                    <a:pt x="2583815" y="1134745"/>
                  </a:lnTo>
                  <a:lnTo>
                    <a:pt x="2585720" y="1103629"/>
                  </a:lnTo>
                  <a:lnTo>
                    <a:pt x="2582545" y="1073785"/>
                  </a:lnTo>
                  <a:lnTo>
                    <a:pt x="2563495" y="1016635"/>
                  </a:lnTo>
                  <a:lnTo>
                    <a:pt x="2530475" y="962660"/>
                  </a:lnTo>
                  <a:lnTo>
                    <a:pt x="2487929" y="909954"/>
                  </a:lnTo>
                  <a:lnTo>
                    <a:pt x="2414270" y="831850"/>
                  </a:lnTo>
                  <a:lnTo>
                    <a:pt x="2389504" y="805179"/>
                  </a:lnTo>
                  <a:lnTo>
                    <a:pt x="2335529" y="741679"/>
                  </a:lnTo>
                  <a:lnTo>
                    <a:pt x="2311400" y="709929"/>
                  </a:lnTo>
                  <a:lnTo>
                    <a:pt x="2270125" y="648970"/>
                  </a:lnTo>
                  <a:lnTo>
                    <a:pt x="2234565" y="591820"/>
                  </a:lnTo>
                  <a:lnTo>
                    <a:pt x="2186940" y="511175"/>
                  </a:lnTo>
                  <a:lnTo>
                    <a:pt x="2171065" y="485139"/>
                  </a:lnTo>
                  <a:lnTo>
                    <a:pt x="2138679" y="435610"/>
                  </a:lnTo>
                  <a:lnTo>
                    <a:pt x="2101850" y="387985"/>
                  </a:lnTo>
                  <a:lnTo>
                    <a:pt x="2058670" y="342264"/>
                  </a:lnTo>
                  <a:lnTo>
                    <a:pt x="2006600" y="297179"/>
                  </a:lnTo>
                  <a:lnTo>
                    <a:pt x="1942464" y="252729"/>
                  </a:lnTo>
                  <a:lnTo>
                    <a:pt x="1905000" y="231139"/>
                  </a:lnTo>
                  <a:lnTo>
                    <a:pt x="1864360" y="209550"/>
                  </a:lnTo>
                  <a:lnTo>
                    <a:pt x="1819275" y="187325"/>
                  </a:lnTo>
                  <a:lnTo>
                    <a:pt x="1769110" y="165735"/>
                  </a:lnTo>
                  <a:lnTo>
                    <a:pt x="1714500" y="143510"/>
                  </a:lnTo>
                  <a:lnTo>
                    <a:pt x="1655445" y="121285"/>
                  </a:lnTo>
                  <a:lnTo>
                    <a:pt x="1590039" y="99060"/>
                  </a:lnTo>
                  <a:lnTo>
                    <a:pt x="1518920" y="76835"/>
                  </a:lnTo>
                  <a:lnTo>
                    <a:pt x="1442085" y="53975"/>
                  </a:lnTo>
                  <a:lnTo>
                    <a:pt x="1358900" y="31114"/>
                  </a:lnTo>
                  <a:lnTo>
                    <a:pt x="1316355" y="20954"/>
                  </a:lnTo>
                  <a:lnTo>
                    <a:pt x="1273175" y="12700"/>
                  </a:lnTo>
                  <a:lnTo>
                    <a:pt x="1230630" y="6350"/>
                  </a:lnTo>
                  <a:lnTo>
                    <a:pt x="1187450" y="2539"/>
                  </a:lnTo>
                  <a:lnTo>
                    <a:pt x="1144270" y="0"/>
                  </a:lnTo>
                  <a:close/>
                </a:path>
              </a:pathLst>
            </a:custGeom>
            <a:solidFill>
              <a:srgbClr val="005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9744" y="3005454"/>
              <a:ext cx="2458720" cy="1477645"/>
            </a:xfrm>
            <a:custGeom>
              <a:avLst/>
              <a:gdLst/>
              <a:ahLst/>
              <a:cxnLst/>
              <a:rect l="l" t="t" r="r" b="b"/>
              <a:pathLst>
                <a:path w="2458720" h="1477645">
                  <a:moveTo>
                    <a:pt x="744219" y="0"/>
                  </a:moveTo>
                  <a:lnTo>
                    <a:pt x="702944" y="635"/>
                  </a:lnTo>
                  <a:lnTo>
                    <a:pt x="662940" y="1905"/>
                  </a:lnTo>
                  <a:lnTo>
                    <a:pt x="622935" y="4445"/>
                  </a:lnTo>
                  <a:lnTo>
                    <a:pt x="584200" y="8255"/>
                  </a:lnTo>
                  <a:lnTo>
                    <a:pt x="473710" y="26035"/>
                  </a:lnTo>
                  <a:lnTo>
                    <a:pt x="404494" y="43815"/>
                  </a:lnTo>
                  <a:lnTo>
                    <a:pt x="339725" y="66675"/>
                  </a:lnTo>
                  <a:lnTo>
                    <a:pt x="279400" y="93980"/>
                  </a:lnTo>
                  <a:lnTo>
                    <a:pt x="224155" y="127000"/>
                  </a:lnTo>
                  <a:lnTo>
                    <a:pt x="174625" y="165735"/>
                  </a:lnTo>
                  <a:lnTo>
                    <a:pt x="130175" y="209550"/>
                  </a:lnTo>
                  <a:lnTo>
                    <a:pt x="91440" y="259080"/>
                  </a:lnTo>
                  <a:lnTo>
                    <a:pt x="59690" y="314325"/>
                  </a:lnTo>
                  <a:lnTo>
                    <a:pt x="34290" y="375920"/>
                  </a:lnTo>
                  <a:lnTo>
                    <a:pt x="15240" y="443230"/>
                  </a:lnTo>
                  <a:lnTo>
                    <a:pt x="3810" y="517525"/>
                  </a:lnTo>
                  <a:lnTo>
                    <a:pt x="1269" y="556895"/>
                  </a:lnTo>
                  <a:lnTo>
                    <a:pt x="0" y="597535"/>
                  </a:lnTo>
                  <a:lnTo>
                    <a:pt x="1269" y="640715"/>
                  </a:lnTo>
                  <a:lnTo>
                    <a:pt x="4444" y="685165"/>
                  </a:lnTo>
                  <a:lnTo>
                    <a:pt x="9525" y="730885"/>
                  </a:lnTo>
                  <a:lnTo>
                    <a:pt x="16510" y="779145"/>
                  </a:lnTo>
                  <a:lnTo>
                    <a:pt x="26035" y="828675"/>
                  </a:lnTo>
                  <a:lnTo>
                    <a:pt x="37465" y="880110"/>
                  </a:lnTo>
                  <a:lnTo>
                    <a:pt x="51435" y="933450"/>
                  </a:lnTo>
                  <a:lnTo>
                    <a:pt x="67310" y="988060"/>
                  </a:lnTo>
                  <a:lnTo>
                    <a:pt x="88265" y="1029335"/>
                  </a:lnTo>
                  <a:lnTo>
                    <a:pt x="125730" y="1069975"/>
                  </a:lnTo>
                  <a:lnTo>
                    <a:pt x="176530" y="1109345"/>
                  </a:lnTo>
                  <a:lnTo>
                    <a:pt x="241300" y="1148080"/>
                  </a:lnTo>
                  <a:lnTo>
                    <a:pt x="277494" y="1166495"/>
                  </a:lnTo>
                  <a:lnTo>
                    <a:pt x="317500" y="1184910"/>
                  </a:lnTo>
                  <a:lnTo>
                    <a:pt x="359410" y="1202690"/>
                  </a:lnTo>
                  <a:lnTo>
                    <a:pt x="403860" y="1219835"/>
                  </a:lnTo>
                  <a:lnTo>
                    <a:pt x="450215" y="1236980"/>
                  </a:lnTo>
                  <a:lnTo>
                    <a:pt x="499110" y="1254125"/>
                  </a:lnTo>
                  <a:lnTo>
                    <a:pt x="549910" y="1270000"/>
                  </a:lnTo>
                  <a:lnTo>
                    <a:pt x="602615" y="1285875"/>
                  </a:lnTo>
                  <a:lnTo>
                    <a:pt x="657225" y="1301115"/>
                  </a:lnTo>
                  <a:lnTo>
                    <a:pt x="712469" y="1315720"/>
                  </a:lnTo>
                  <a:lnTo>
                    <a:pt x="827405" y="1343660"/>
                  </a:lnTo>
                  <a:lnTo>
                    <a:pt x="886460" y="1356995"/>
                  </a:lnTo>
                  <a:lnTo>
                    <a:pt x="1006475" y="1381125"/>
                  </a:lnTo>
                  <a:lnTo>
                    <a:pt x="1067435" y="1392555"/>
                  </a:lnTo>
                  <a:lnTo>
                    <a:pt x="1128395" y="1403350"/>
                  </a:lnTo>
                  <a:lnTo>
                    <a:pt x="1189990" y="1413510"/>
                  </a:lnTo>
                  <a:lnTo>
                    <a:pt x="1250950" y="1423035"/>
                  </a:lnTo>
                  <a:lnTo>
                    <a:pt x="1372870" y="1439545"/>
                  </a:lnTo>
                  <a:lnTo>
                    <a:pt x="1432560" y="1447165"/>
                  </a:lnTo>
                  <a:lnTo>
                    <a:pt x="1492250" y="1453515"/>
                  </a:lnTo>
                  <a:lnTo>
                    <a:pt x="1550670" y="1459230"/>
                  </a:lnTo>
                  <a:lnTo>
                    <a:pt x="1607820" y="1464310"/>
                  </a:lnTo>
                  <a:lnTo>
                    <a:pt x="1664334" y="1468755"/>
                  </a:lnTo>
                  <a:lnTo>
                    <a:pt x="1718945" y="1471930"/>
                  </a:lnTo>
                  <a:lnTo>
                    <a:pt x="1772284" y="1474470"/>
                  </a:lnTo>
                  <a:lnTo>
                    <a:pt x="1824355" y="1476375"/>
                  </a:lnTo>
                  <a:lnTo>
                    <a:pt x="1873884" y="1477645"/>
                  </a:lnTo>
                  <a:lnTo>
                    <a:pt x="1921509" y="1477645"/>
                  </a:lnTo>
                  <a:lnTo>
                    <a:pt x="2010409" y="1475105"/>
                  </a:lnTo>
                  <a:lnTo>
                    <a:pt x="2051050" y="1472565"/>
                  </a:lnTo>
                  <a:lnTo>
                    <a:pt x="2089150" y="1468755"/>
                  </a:lnTo>
                  <a:lnTo>
                    <a:pt x="2155825" y="1458595"/>
                  </a:lnTo>
                  <a:lnTo>
                    <a:pt x="2210435" y="1443990"/>
                  </a:lnTo>
                  <a:lnTo>
                    <a:pt x="2250440" y="1426210"/>
                  </a:lnTo>
                  <a:lnTo>
                    <a:pt x="2292985" y="1391285"/>
                  </a:lnTo>
                  <a:lnTo>
                    <a:pt x="2331720" y="1358265"/>
                  </a:lnTo>
                  <a:lnTo>
                    <a:pt x="2365375" y="1322705"/>
                  </a:lnTo>
                  <a:lnTo>
                    <a:pt x="2393950" y="1284605"/>
                  </a:lnTo>
                  <a:lnTo>
                    <a:pt x="2417445" y="1245235"/>
                  </a:lnTo>
                  <a:lnTo>
                    <a:pt x="2435860" y="1204595"/>
                  </a:lnTo>
                  <a:lnTo>
                    <a:pt x="2448560" y="1162050"/>
                  </a:lnTo>
                  <a:lnTo>
                    <a:pt x="2456815" y="1118870"/>
                  </a:lnTo>
                  <a:lnTo>
                    <a:pt x="2458720" y="1075055"/>
                  </a:lnTo>
                  <a:lnTo>
                    <a:pt x="2456180" y="1031240"/>
                  </a:lnTo>
                  <a:lnTo>
                    <a:pt x="2447925" y="986790"/>
                  </a:lnTo>
                  <a:lnTo>
                    <a:pt x="2433955" y="942340"/>
                  </a:lnTo>
                  <a:lnTo>
                    <a:pt x="2414905" y="898525"/>
                  </a:lnTo>
                  <a:lnTo>
                    <a:pt x="2390140" y="855980"/>
                  </a:lnTo>
                  <a:lnTo>
                    <a:pt x="2359660" y="813435"/>
                  </a:lnTo>
                  <a:lnTo>
                    <a:pt x="2352040" y="804545"/>
                  </a:lnTo>
                  <a:lnTo>
                    <a:pt x="2328545" y="772795"/>
                  </a:lnTo>
                  <a:lnTo>
                    <a:pt x="2286635" y="711835"/>
                  </a:lnTo>
                  <a:lnTo>
                    <a:pt x="2251075" y="654685"/>
                  </a:lnTo>
                  <a:lnTo>
                    <a:pt x="2188210" y="548005"/>
                  </a:lnTo>
                  <a:lnTo>
                    <a:pt x="2155825" y="498475"/>
                  </a:lnTo>
                  <a:lnTo>
                    <a:pt x="2118995" y="450850"/>
                  </a:lnTo>
                  <a:lnTo>
                    <a:pt x="2075815" y="405130"/>
                  </a:lnTo>
                  <a:lnTo>
                    <a:pt x="2023109" y="360045"/>
                  </a:lnTo>
                  <a:lnTo>
                    <a:pt x="1959609" y="315595"/>
                  </a:lnTo>
                  <a:lnTo>
                    <a:pt x="1922145" y="294005"/>
                  </a:lnTo>
                  <a:lnTo>
                    <a:pt x="1880870" y="271780"/>
                  </a:lnTo>
                  <a:lnTo>
                    <a:pt x="1835784" y="250190"/>
                  </a:lnTo>
                  <a:lnTo>
                    <a:pt x="1786255" y="228600"/>
                  </a:lnTo>
                  <a:lnTo>
                    <a:pt x="1731645" y="206375"/>
                  </a:lnTo>
                  <a:lnTo>
                    <a:pt x="1671955" y="184150"/>
                  </a:lnTo>
                  <a:lnTo>
                    <a:pt x="1607184" y="161925"/>
                  </a:lnTo>
                  <a:lnTo>
                    <a:pt x="1536065" y="139700"/>
                  </a:lnTo>
                  <a:lnTo>
                    <a:pt x="1459230" y="116840"/>
                  </a:lnTo>
                  <a:lnTo>
                    <a:pt x="1376045" y="93980"/>
                  </a:lnTo>
                  <a:lnTo>
                    <a:pt x="1328420" y="81915"/>
                  </a:lnTo>
                  <a:lnTo>
                    <a:pt x="1281430" y="70485"/>
                  </a:lnTo>
                  <a:lnTo>
                    <a:pt x="1234440" y="59690"/>
                  </a:lnTo>
                  <a:lnTo>
                    <a:pt x="1188085" y="49530"/>
                  </a:lnTo>
                  <a:lnTo>
                    <a:pt x="1141730" y="40640"/>
                  </a:lnTo>
                  <a:lnTo>
                    <a:pt x="1095375" y="32385"/>
                  </a:lnTo>
                  <a:lnTo>
                    <a:pt x="1049655" y="24765"/>
                  </a:lnTo>
                  <a:lnTo>
                    <a:pt x="1004569" y="18415"/>
                  </a:lnTo>
                  <a:lnTo>
                    <a:pt x="915669" y="8255"/>
                  </a:lnTo>
                  <a:lnTo>
                    <a:pt x="871855" y="5080"/>
                  </a:lnTo>
                  <a:lnTo>
                    <a:pt x="828675" y="2540"/>
                  </a:lnTo>
                  <a:lnTo>
                    <a:pt x="786130" y="635"/>
                  </a:lnTo>
                  <a:lnTo>
                    <a:pt x="744219" y="0"/>
                  </a:lnTo>
                  <a:close/>
                </a:path>
              </a:pathLst>
            </a:custGeom>
            <a:solidFill>
              <a:srgbClr val="228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7379" y="3068954"/>
              <a:ext cx="2308225" cy="1351280"/>
            </a:xfrm>
            <a:custGeom>
              <a:avLst/>
              <a:gdLst/>
              <a:ahLst/>
              <a:cxnLst/>
              <a:rect l="l" t="t" r="r" b="b"/>
              <a:pathLst>
                <a:path w="2308225" h="1351279">
                  <a:moveTo>
                    <a:pt x="985519" y="0"/>
                  </a:moveTo>
                  <a:lnTo>
                    <a:pt x="938530" y="0"/>
                  </a:lnTo>
                  <a:lnTo>
                    <a:pt x="892175" y="635"/>
                  </a:lnTo>
                  <a:lnTo>
                    <a:pt x="845819" y="3175"/>
                  </a:lnTo>
                  <a:lnTo>
                    <a:pt x="800100" y="7620"/>
                  </a:lnTo>
                  <a:lnTo>
                    <a:pt x="755014" y="12700"/>
                  </a:lnTo>
                  <a:lnTo>
                    <a:pt x="710564" y="19050"/>
                  </a:lnTo>
                  <a:lnTo>
                    <a:pt x="666750" y="27305"/>
                  </a:lnTo>
                  <a:lnTo>
                    <a:pt x="623569" y="36195"/>
                  </a:lnTo>
                  <a:lnTo>
                    <a:pt x="581659" y="46990"/>
                  </a:lnTo>
                  <a:lnTo>
                    <a:pt x="539750" y="58420"/>
                  </a:lnTo>
                  <a:lnTo>
                    <a:pt x="499744" y="71755"/>
                  </a:lnTo>
                  <a:lnTo>
                    <a:pt x="460375" y="85725"/>
                  </a:lnTo>
                  <a:lnTo>
                    <a:pt x="422275" y="100330"/>
                  </a:lnTo>
                  <a:lnTo>
                    <a:pt x="384809" y="116840"/>
                  </a:lnTo>
                  <a:lnTo>
                    <a:pt x="349250" y="133985"/>
                  </a:lnTo>
                  <a:lnTo>
                    <a:pt x="314959" y="152400"/>
                  </a:lnTo>
                  <a:lnTo>
                    <a:pt x="281305" y="171450"/>
                  </a:lnTo>
                  <a:lnTo>
                    <a:pt x="219709" y="212725"/>
                  </a:lnTo>
                  <a:lnTo>
                    <a:pt x="164464" y="257175"/>
                  </a:lnTo>
                  <a:lnTo>
                    <a:pt x="116205" y="304800"/>
                  </a:lnTo>
                  <a:lnTo>
                    <a:pt x="75564" y="355600"/>
                  </a:lnTo>
                  <a:lnTo>
                    <a:pt x="43180" y="408940"/>
                  </a:lnTo>
                  <a:lnTo>
                    <a:pt x="19050" y="464820"/>
                  </a:lnTo>
                  <a:lnTo>
                    <a:pt x="5080" y="522605"/>
                  </a:lnTo>
                  <a:lnTo>
                    <a:pt x="0" y="582295"/>
                  </a:lnTo>
                  <a:lnTo>
                    <a:pt x="1905" y="612775"/>
                  </a:lnTo>
                  <a:lnTo>
                    <a:pt x="13334" y="675005"/>
                  </a:lnTo>
                  <a:lnTo>
                    <a:pt x="35559" y="737870"/>
                  </a:lnTo>
                  <a:lnTo>
                    <a:pt x="69850" y="802005"/>
                  </a:lnTo>
                  <a:lnTo>
                    <a:pt x="92075" y="834390"/>
                  </a:lnTo>
                  <a:lnTo>
                    <a:pt x="116839" y="866775"/>
                  </a:lnTo>
                  <a:lnTo>
                    <a:pt x="146684" y="900430"/>
                  </a:lnTo>
                  <a:lnTo>
                    <a:pt x="179069" y="932815"/>
                  </a:lnTo>
                  <a:lnTo>
                    <a:pt x="213994" y="963930"/>
                  </a:lnTo>
                  <a:lnTo>
                    <a:pt x="250825" y="993775"/>
                  </a:lnTo>
                  <a:lnTo>
                    <a:pt x="290194" y="1022350"/>
                  </a:lnTo>
                  <a:lnTo>
                    <a:pt x="331469" y="1049020"/>
                  </a:lnTo>
                  <a:lnTo>
                    <a:pt x="374650" y="1075055"/>
                  </a:lnTo>
                  <a:lnTo>
                    <a:pt x="419100" y="1099820"/>
                  </a:lnTo>
                  <a:lnTo>
                    <a:pt x="466089" y="1122680"/>
                  </a:lnTo>
                  <a:lnTo>
                    <a:pt x="513714" y="1144905"/>
                  </a:lnTo>
                  <a:lnTo>
                    <a:pt x="563244" y="1165860"/>
                  </a:lnTo>
                  <a:lnTo>
                    <a:pt x="614044" y="1185545"/>
                  </a:lnTo>
                  <a:lnTo>
                    <a:pt x="666114" y="1203960"/>
                  </a:lnTo>
                  <a:lnTo>
                    <a:pt x="718819" y="1221105"/>
                  </a:lnTo>
                  <a:lnTo>
                    <a:pt x="772159" y="1236980"/>
                  </a:lnTo>
                  <a:lnTo>
                    <a:pt x="826769" y="1251585"/>
                  </a:lnTo>
                  <a:lnTo>
                    <a:pt x="881380" y="1265555"/>
                  </a:lnTo>
                  <a:lnTo>
                    <a:pt x="937259" y="1278255"/>
                  </a:lnTo>
                  <a:lnTo>
                    <a:pt x="992505" y="1289685"/>
                  </a:lnTo>
                  <a:lnTo>
                    <a:pt x="1048384" y="1300480"/>
                  </a:lnTo>
                  <a:lnTo>
                    <a:pt x="1104264" y="1310005"/>
                  </a:lnTo>
                  <a:lnTo>
                    <a:pt x="1160145" y="1318260"/>
                  </a:lnTo>
                  <a:lnTo>
                    <a:pt x="1216025" y="1325880"/>
                  </a:lnTo>
                  <a:lnTo>
                    <a:pt x="1271270" y="1332230"/>
                  </a:lnTo>
                  <a:lnTo>
                    <a:pt x="1325880" y="1337945"/>
                  </a:lnTo>
                  <a:lnTo>
                    <a:pt x="1380490" y="1342390"/>
                  </a:lnTo>
                  <a:lnTo>
                    <a:pt x="1485899" y="1348740"/>
                  </a:lnTo>
                  <a:lnTo>
                    <a:pt x="1588134" y="1351280"/>
                  </a:lnTo>
                  <a:lnTo>
                    <a:pt x="1637030" y="1351280"/>
                  </a:lnTo>
                  <a:lnTo>
                    <a:pt x="1685290" y="1350010"/>
                  </a:lnTo>
                  <a:lnTo>
                    <a:pt x="1731009" y="1348105"/>
                  </a:lnTo>
                  <a:lnTo>
                    <a:pt x="1775459" y="1345565"/>
                  </a:lnTo>
                  <a:lnTo>
                    <a:pt x="1818640" y="1342390"/>
                  </a:lnTo>
                  <a:lnTo>
                    <a:pt x="1859280" y="1338580"/>
                  </a:lnTo>
                  <a:lnTo>
                    <a:pt x="1898015" y="1333500"/>
                  </a:lnTo>
                  <a:lnTo>
                    <a:pt x="1968499" y="1321435"/>
                  </a:lnTo>
                  <a:lnTo>
                    <a:pt x="2029459" y="1306830"/>
                  </a:lnTo>
                  <a:lnTo>
                    <a:pt x="2078990" y="1289050"/>
                  </a:lnTo>
                  <a:lnTo>
                    <a:pt x="2117090" y="1268730"/>
                  </a:lnTo>
                  <a:lnTo>
                    <a:pt x="2143124" y="1247140"/>
                  </a:lnTo>
                  <a:lnTo>
                    <a:pt x="2156460" y="1236345"/>
                  </a:lnTo>
                  <a:lnTo>
                    <a:pt x="2194560" y="1203325"/>
                  </a:lnTo>
                  <a:lnTo>
                    <a:pt x="2227580" y="1167765"/>
                  </a:lnTo>
                  <a:lnTo>
                    <a:pt x="2254885" y="1130300"/>
                  </a:lnTo>
                  <a:lnTo>
                    <a:pt x="2276474" y="1090930"/>
                  </a:lnTo>
                  <a:lnTo>
                    <a:pt x="2292349" y="1050290"/>
                  </a:lnTo>
                  <a:lnTo>
                    <a:pt x="2303145" y="1007745"/>
                  </a:lnTo>
                  <a:lnTo>
                    <a:pt x="2308224" y="965200"/>
                  </a:lnTo>
                  <a:lnTo>
                    <a:pt x="2307590" y="921385"/>
                  </a:lnTo>
                  <a:lnTo>
                    <a:pt x="2301240" y="877570"/>
                  </a:lnTo>
                  <a:lnTo>
                    <a:pt x="2289174" y="834390"/>
                  </a:lnTo>
                  <a:lnTo>
                    <a:pt x="2271395" y="791210"/>
                  </a:lnTo>
                  <a:lnTo>
                    <a:pt x="2247265" y="748030"/>
                  </a:lnTo>
                  <a:lnTo>
                    <a:pt x="2217420" y="706755"/>
                  </a:lnTo>
                  <a:lnTo>
                    <a:pt x="2186940" y="666115"/>
                  </a:lnTo>
                  <a:lnTo>
                    <a:pt x="2164715" y="634365"/>
                  </a:lnTo>
                  <a:lnTo>
                    <a:pt x="2126615" y="574675"/>
                  </a:lnTo>
                  <a:lnTo>
                    <a:pt x="2077720" y="491490"/>
                  </a:lnTo>
                  <a:lnTo>
                    <a:pt x="2061845" y="465455"/>
                  </a:lnTo>
                  <a:lnTo>
                    <a:pt x="2028190" y="414655"/>
                  </a:lnTo>
                  <a:lnTo>
                    <a:pt x="1990090" y="366395"/>
                  </a:lnTo>
                  <a:lnTo>
                    <a:pt x="1943734" y="319405"/>
                  </a:lnTo>
                  <a:lnTo>
                    <a:pt x="1885949" y="273685"/>
                  </a:lnTo>
                  <a:lnTo>
                    <a:pt x="1852295" y="251460"/>
                  </a:lnTo>
                  <a:lnTo>
                    <a:pt x="1814195" y="228600"/>
                  </a:lnTo>
                  <a:lnTo>
                    <a:pt x="1771649" y="206375"/>
                  </a:lnTo>
                  <a:lnTo>
                    <a:pt x="1724024" y="184150"/>
                  </a:lnTo>
                  <a:lnTo>
                    <a:pt x="1671320" y="161925"/>
                  </a:lnTo>
                  <a:lnTo>
                    <a:pt x="1613534" y="139700"/>
                  </a:lnTo>
                  <a:lnTo>
                    <a:pt x="1548765" y="116840"/>
                  </a:lnTo>
                  <a:lnTo>
                    <a:pt x="1478280" y="93980"/>
                  </a:lnTo>
                  <a:lnTo>
                    <a:pt x="1400809" y="70485"/>
                  </a:lnTo>
                  <a:lnTo>
                    <a:pt x="1316355" y="46990"/>
                  </a:lnTo>
                  <a:lnTo>
                    <a:pt x="1268730" y="35560"/>
                  </a:lnTo>
                  <a:lnTo>
                    <a:pt x="1221739" y="25400"/>
                  </a:lnTo>
                  <a:lnTo>
                    <a:pt x="1174114" y="17145"/>
                  </a:lnTo>
                  <a:lnTo>
                    <a:pt x="1127125" y="10795"/>
                  </a:lnTo>
                  <a:lnTo>
                    <a:pt x="1079500" y="5715"/>
                  </a:lnTo>
                  <a:lnTo>
                    <a:pt x="1032509" y="1905"/>
                  </a:lnTo>
                  <a:lnTo>
                    <a:pt x="985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86685" y="3444620"/>
            <a:ext cx="4034790" cy="189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0" dirty="0">
                <a:solidFill>
                  <a:srgbClr val="003A52"/>
                </a:solidFill>
                <a:latin typeface="Arial"/>
                <a:cs typeface="Arial"/>
              </a:rPr>
              <a:t>Utforskning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27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750" spc="-10" dirty="0">
                <a:solidFill>
                  <a:srgbClr val="003A52"/>
                </a:solidFill>
                <a:latin typeface="Arial"/>
                <a:cs typeface="Arial"/>
              </a:rPr>
              <a:t>Trussel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Finn</a:t>
            </a:r>
            <a:r>
              <a:rPr spc="-110" dirty="0"/>
              <a:t> </a:t>
            </a:r>
            <a:r>
              <a:rPr spc="-10" dirty="0"/>
              <a:t>balansen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76400" y="2012314"/>
            <a:ext cx="2585720" cy="1569720"/>
            <a:chOff x="1676400" y="2012314"/>
            <a:chExt cx="2585720" cy="1569720"/>
          </a:xfrm>
        </p:grpSpPr>
        <p:sp>
          <p:nvSpPr>
            <p:cNvPr id="4" name="object 4"/>
            <p:cNvSpPr/>
            <p:nvPr/>
          </p:nvSpPr>
          <p:spPr>
            <a:xfrm>
              <a:off x="1676400" y="2087244"/>
              <a:ext cx="2585720" cy="1494790"/>
            </a:xfrm>
            <a:custGeom>
              <a:avLst/>
              <a:gdLst/>
              <a:ahLst/>
              <a:cxnLst/>
              <a:rect l="l" t="t" r="r" b="b"/>
              <a:pathLst>
                <a:path w="2585720" h="1494789">
                  <a:moveTo>
                    <a:pt x="1101089" y="0"/>
                  </a:moveTo>
                  <a:lnTo>
                    <a:pt x="1058545" y="1904"/>
                  </a:lnTo>
                  <a:lnTo>
                    <a:pt x="1015364" y="5079"/>
                  </a:lnTo>
                  <a:lnTo>
                    <a:pt x="972819" y="10159"/>
                  </a:lnTo>
                  <a:lnTo>
                    <a:pt x="930910" y="16509"/>
                  </a:lnTo>
                  <a:lnTo>
                    <a:pt x="888364" y="24764"/>
                  </a:lnTo>
                  <a:lnTo>
                    <a:pt x="847089" y="34289"/>
                  </a:lnTo>
                  <a:lnTo>
                    <a:pt x="805814" y="45719"/>
                  </a:lnTo>
                  <a:lnTo>
                    <a:pt x="764539" y="58419"/>
                  </a:lnTo>
                  <a:lnTo>
                    <a:pt x="724535" y="71754"/>
                  </a:lnTo>
                  <a:lnTo>
                    <a:pt x="684530" y="86994"/>
                  </a:lnTo>
                  <a:lnTo>
                    <a:pt x="645160" y="103504"/>
                  </a:lnTo>
                  <a:lnTo>
                    <a:pt x="607060" y="121284"/>
                  </a:lnTo>
                  <a:lnTo>
                    <a:pt x="568960" y="139700"/>
                  </a:lnTo>
                  <a:lnTo>
                    <a:pt x="532130" y="159384"/>
                  </a:lnTo>
                  <a:lnTo>
                    <a:pt x="495300" y="180339"/>
                  </a:lnTo>
                  <a:lnTo>
                    <a:pt x="460375" y="201929"/>
                  </a:lnTo>
                  <a:lnTo>
                    <a:pt x="425450" y="224789"/>
                  </a:lnTo>
                  <a:lnTo>
                    <a:pt x="391794" y="248284"/>
                  </a:lnTo>
                  <a:lnTo>
                    <a:pt x="359410" y="272414"/>
                  </a:lnTo>
                  <a:lnTo>
                    <a:pt x="328294" y="297179"/>
                  </a:lnTo>
                  <a:lnTo>
                    <a:pt x="297814" y="322579"/>
                  </a:lnTo>
                  <a:lnTo>
                    <a:pt x="268605" y="348614"/>
                  </a:lnTo>
                  <a:lnTo>
                    <a:pt x="240664" y="375284"/>
                  </a:lnTo>
                  <a:lnTo>
                    <a:pt x="187960" y="429259"/>
                  </a:lnTo>
                  <a:lnTo>
                    <a:pt x="141605" y="485139"/>
                  </a:lnTo>
                  <a:lnTo>
                    <a:pt x="100964" y="541654"/>
                  </a:lnTo>
                  <a:lnTo>
                    <a:pt x="66675" y="598804"/>
                  </a:lnTo>
                  <a:lnTo>
                    <a:pt x="38735" y="655954"/>
                  </a:lnTo>
                  <a:lnTo>
                    <a:pt x="17780" y="712469"/>
                  </a:lnTo>
                  <a:lnTo>
                    <a:pt x="5080" y="768350"/>
                  </a:lnTo>
                  <a:lnTo>
                    <a:pt x="0" y="822325"/>
                  </a:lnTo>
                  <a:lnTo>
                    <a:pt x="635" y="848994"/>
                  </a:lnTo>
                  <a:lnTo>
                    <a:pt x="8255" y="899794"/>
                  </a:lnTo>
                  <a:lnTo>
                    <a:pt x="24764" y="948054"/>
                  </a:lnTo>
                  <a:lnTo>
                    <a:pt x="50164" y="993139"/>
                  </a:lnTo>
                  <a:lnTo>
                    <a:pt x="86360" y="1035050"/>
                  </a:lnTo>
                  <a:lnTo>
                    <a:pt x="132080" y="1072514"/>
                  </a:lnTo>
                  <a:lnTo>
                    <a:pt x="188594" y="1106169"/>
                  </a:lnTo>
                  <a:lnTo>
                    <a:pt x="257175" y="1136014"/>
                  </a:lnTo>
                  <a:lnTo>
                    <a:pt x="290194" y="1151889"/>
                  </a:lnTo>
                  <a:lnTo>
                    <a:pt x="348614" y="1183639"/>
                  </a:lnTo>
                  <a:lnTo>
                    <a:pt x="398144" y="1215389"/>
                  </a:lnTo>
                  <a:lnTo>
                    <a:pt x="440055" y="1246504"/>
                  </a:lnTo>
                  <a:lnTo>
                    <a:pt x="476250" y="1276984"/>
                  </a:lnTo>
                  <a:lnTo>
                    <a:pt x="508000" y="1306829"/>
                  </a:lnTo>
                  <a:lnTo>
                    <a:pt x="550544" y="1348739"/>
                  </a:lnTo>
                  <a:lnTo>
                    <a:pt x="564514" y="1362075"/>
                  </a:lnTo>
                  <a:lnTo>
                    <a:pt x="607694" y="1398904"/>
                  </a:lnTo>
                  <a:lnTo>
                    <a:pt x="639444" y="1421129"/>
                  </a:lnTo>
                  <a:lnTo>
                    <a:pt x="675639" y="1441450"/>
                  </a:lnTo>
                  <a:lnTo>
                    <a:pt x="718185" y="1457959"/>
                  </a:lnTo>
                  <a:lnTo>
                    <a:pt x="767714" y="1472564"/>
                  </a:lnTo>
                  <a:lnTo>
                    <a:pt x="827405" y="1483359"/>
                  </a:lnTo>
                  <a:lnTo>
                    <a:pt x="897255" y="1490979"/>
                  </a:lnTo>
                  <a:lnTo>
                    <a:pt x="979805" y="1494789"/>
                  </a:lnTo>
                  <a:lnTo>
                    <a:pt x="1026160" y="1494789"/>
                  </a:lnTo>
                  <a:lnTo>
                    <a:pt x="1076325" y="1494154"/>
                  </a:lnTo>
                  <a:lnTo>
                    <a:pt x="1130300" y="1492250"/>
                  </a:lnTo>
                  <a:lnTo>
                    <a:pt x="1188085" y="1489709"/>
                  </a:lnTo>
                  <a:lnTo>
                    <a:pt x="1250314" y="1485264"/>
                  </a:lnTo>
                  <a:lnTo>
                    <a:pt x="1317625" y="1480184"/>
                  </a:lnTo>
                  <a:lnTo>
                    <a:pt x="1389380" y="1473834"/>
                  </a:lnTo>
                  <a:lnTo>
                    <a:pt x="1465580" y="1466214"/>
                  </a:lnTo>
                  <a:lnTo>
                    <a:pt x="1556385" y="1472564"/>
                  </a:lnTo>
                  <a:lnTo>
                    <a:pt x="1650364" y="1478279"/>
                  </a:lnTo>
                  <a:lnTo>
                    <a:pt x="1765300" y="1482089"/>
                  </a:lnTo>
                  <a:lnTo>
                    <a:pt x="1827529" y="1483359"/>
                  </a:lnTo>
                  <a:lnTo>
                    <a:pt x="1892300" y="1483359"/>
                  </a:lnTo>
                  <a:lnTo>
                    <a:pt x="1957704" y="1482089"/>
                  </a:lnTo>
                  <a:lnTo>
                    <a:pt x="2023110" y="1478914"/>
                  </a:lnTo>
                  <a:lnTo>
                    <a:pt x="2087245" y="1474469"/>
                  </a:lnTo>
                  <a:lnTo>
                    <a:pt x="2148840" y="1467484"/>
                  </a:lnTo>
                  <a:lnTo>
                    <a:pt x="2207260" y="1457959"/>
                  </a:lnTo>
                  <a:lnTo>
                    <a:pt x="2261235" y="1446529"/>
                  </a:lnTo>
                  <a:lnTo>
                    <a:pt x="2309495" y="1431289"/>
                  </a:lnTo>
                  <a:lnTo>
                    <a:pt x="2351404" y="1413509"/>
                  </a:lnTo>
                  <a:lnTo>
                    <a:pt x="2385695" y="1392554"/>
                  </a:lnTo>
                  <a:lnTo>
                    <a:pt x="2437129" y="1350644"/>
                  </a:lnTo>
                  <a:lnTo>
                    <a:pt x="2480310" y="1310004"/>
                  </a:lnTo>
                  <a:lnTo>
                    <a:pt x="2515235" y="1271904"/>
                  </a:lnTo>
                  <a:lnTo>
                    <a:pt x="2542540" y="1235709"/>
                  </a:lnTo>
                  <a:lnTo>
                    <a:pt x="2562225" y="1200784"/>
                  </a:lnTo>
                  <a:lnTo>
                    <a:pt x="2583815" y="1134744"/>
                  </a:lnTo>
                  <a:lnTo>
                    <a:pt x="2585720" y="1104264"/>
                  </a:lnTo>
                  <a:lnTo>
                    <a:pt x="2582545" y="1074419"/>
                  </a:lnTo>
                  <a:lnTo>
                    <a:pt x="2563495" y="1017269"/>
                  </a:lnTo>
                  <a:lnTo>
                    <a:pt x="2530475" y="962659"/>
                  </a:lnTo>
                  <a:lnTo>
                    <a:pt x="2487295" y="910589"/>
                  </a:lnTo>
                  <a:lnTo>
                    <a:pt x="2414270" y="831850"/>
                  </a:lnTo>
                  <a:lnTo>
                    <a:pt x="2389504" y="805814"/>
                  </a:lnTo>
                  <a:lnTo>
                    <a:pt x="2335529" y="742314"/>
                  </a:lnTo>
                  <a:lnTo>
                    <a:pt x="2311400" y="710564"/>
                  </a:lnTo>
                  <a:lnTo>
                    <a:pt x="2270125" y="649604"/>
                  </a:lnTo>
                  <a:lnTo>
                    <a:pt x="2234565" y="591819"/>
                  </a:lnTo>
                  <a:lnTo>
                    <a:pt x="2186940" y="511175"/>
                  </a:lnTo>
                  <a:lnTo>
                    <a:pt x="2171065" y="485775"/>
                  </a:lnTo>
                  <a:lnTo>
                    <a:pt x="2138679" y="436244"/>
                  </a:lnTo>
                  <a:lnTo>
                    <a:pt x="2101850" y="388619"/>
                  </a:lnTo>
                  <a:lnTo>
                    <a:pt x="2058670" y="342264"/>
                  </a:lnTo>
                  <a:lnTo>
                    <a:pt x="2006600" y="297814"/>
                  </a:lnTo>
                  <a:lnTo>
                    <a:pt x="1942464" y="253364"/>
                  </a:lnTo>
                  <a:lnTo>
                    <a:pt x="1905000" y="231775"/>
                  </a:lnTo>
                  <a:lnTo>
                    <a:pt x="1864360" y="209550"/>
                  </a:lnTo>
                  <a:lnTo>
                    <a:pt x="1818639" y="187959"/>
                  </a:lnTo>
                  <a:lnTo>
                    <a:pt x="1769110" y="165734"/>
                  </a:lnTo>
                  <a:lnTo>
                    <a:pt x="1714500" y="144144"/>
                  </a:lnTo>
                  <a:lnTo>
                    <a:pt x="1654810" y="121919"/>
                  </a:lnTo>
                  <a:lnTo>
                    <a:pt x="1590039" y="99694"/>
                  </a:lnTo>
                  <a:lnTo>
                    <a:pt x="1518920" y="77469"/>
                  </a:lnTo>
                  <a:lnTo>
                    <a:pt x="1442085" y="54609"/>
                  </a:lnTo>
                  <a:lnTo>
                    <a:pt x="1358900" y="31750"/>
                  </a:lnTo>
                  <a:lnTo>
                    <a:pt x="1316355" y="21589"/>
                  </a:lnTo>
                  <a:lnTo>
                    <a:pt x="1273175" y="13334"/>
                  </a:lnTo>
                  <a:lnTo>
                    <a:pt x="1230630" y="6984"/>
                  </a:lnTo>
                  <a:lnTo>
                    <a:pt x="1187450" y="3175"/>
                  </a:lnTo>
                  <a:lnTo>
                    <a:pt x="1144270" y="634"/>
                  </a:lnTo>
                  <a:lnTo>
                    <a:pt x="1101089" y="0"/>
                  </a:lnTo>
                  <a:close/>
                </a:path>
              </a:pathLst>
            </a:custGeom>
            <a:solidFill>
              <a:srgbClr val="005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70380" y="2012314"/>
              <a:ext cx="2458720" cy="1477645"/>
            </a:xfrm>
            <a:custGeom>
              <a:avLst/>
              <a:gdLst/>
              <a:ahLst/>
              <a:cxnLst/>
              <a:rect l="l" t="t" r="r" b="b"/>
              <a:pathLst>
                <a:path w="2458720" h="1477645">
                  <a:moveTo>
                    <a:pt x="744219" y="0"/>
                  </a:moveTo>
                  <a:lnTo>
                    <a:pt x="702944" y="0"/>
                  </a:lnTo>
                  <a:lnTo>
                    <a:pt x="662939" y="1905"/>
                  </a:lnTo>
                  <a:lnTo>
                    <a:pt x="622934" y="4445"/>
                  </a:lnTo>
                  <a:lnTo>
                    <a:pt x="584200" y="8255"/>
                  </a:lnTo>
                  <a:lnTo>
                    <a:pt x="546100" y="12700"/>
                  </a:lnTo>
                  <a:lnTo>
                    <a:pt x="473075" y="26035"/>
                  </a:lnTo>
                  <a:lnTo>
                    <a:pt x="404494" y="43814"/>
                  </a:lnTo>
                  <a:lnTo>
                    <a:pt x="339725" y="66039"/>
                  </a:lnTo>
                  <a:lnTo>
                    <a:pt x="279400" y="93980"/>
                  </a:lnTo>
                  <a:lnTo>
                    <a:pt x="224155" y="127000"/>
                  </a:lnTo>
                  <a:lnTo>
                    <a:pt x="173989" y="165100"/>
                  </a:lnTo>
                  <a:lnTo>
                    <a:pt x="130175" y="208914"/>
                  </a:lnTo>
                  <a:lnTo>
                    <a:pt x="91439" y="258445"/>
                  </a:lnTo>
                  <a:lnTo>
                    <a:pt x="59689" y="314325"/>
                  </a:lnTo>
                  <a:lnTo>
                    <a:pt x="33655" y="375285"/>
                  </a:lnTo>
                  <a:lnTo>
                    <a:pt x="15239" y="443230"/>
                  </a:lnTo>
                  <a:lnTo>
                    <a:pt x="3809" y="516889"/>
                  </a:lnTo>
                  <a:lnTo>
                    <a:pt x="1269" y="556895"/>
                  </a:lnTo>
                  <a:lnTo>
                    <a:pt x="0" y="597535"/>
                  </a:lnTo>
                  <a:lnTo>
                    <a:pt x="1269" y="640080"/>
                  </a:lnTo>
                  <a:lnTo>
                    <a:pt x="4444" y="684530"/>
                  </a:lnTo>
                  <a:lnTo>
                    <a:pt x="9525" y="730885"/>
                  </a:lnTo>
                  <a:lnTo>
                    <a:pt x="16509" y="778510"/>
                  </a:lnTo>
                  <a:lnTo>
                    <a:pt x="26034" y="828675"/>
                  </a:lnTo>
                  <a:lnTo>
                    <a:pt x="37464" y="879475"/>
                  </a:lnTo>
                  <a:lnTo>
                    <a:pt x="51434" y="932814"/>
                  </a:lnTo>
                  <a:lnTo>
                    <a:pt x="67309" y="988060"/>
                  </a:lnTo>
                  <a:lnTo>
                    <a:pt x="88264" y="1029335"/>
                  </a:lnTo>
                  <a:lnTo>
                    <a:pt x="125094" y="1069975"/>
                  </a:lnTo>
                  <a:lnTo>
                    <a:pt x="176530" y="1109345"/>
                  </a:lnTo>
                  <a:lnTo>
                    <a:pt x="240664" y="1147445"/>
                  </a:lnTo>
                  <a:lnTo>
                    <a:pt x="277494" y="1166495"/>
                  </a:lnTo>
                  <a:lnTo>
                    <a:pt x="316864" y="1184275"/>
                  </a:lnTo>
                  <a:lnTo>
                    <a:pt x="359409" y="1202689"/>
                  </a:lnTo>
                  <a:lnTo>
                    <a:pt x="403859" y="1219835"/>
                  </a:lnTo>
                  <a:lnTo>
                    <a:pt x="450214" y="1236980"/>
                  </a:lnTo>
                  <a:lnTo>
                    <a:pt x="499109" y="1253489"/>
                  </a:lnTo>
                  <a:lnTo>
                    <a:pt x="549909" y="1270000"/>
                  </a:lnTo>
                  <a:lnTo>
                    <a:pt x="602614" y="1285875"/>
                  </a:lnTo>
                  <a:lnTo>
                    <a:pt x="656589" y="1301114"/>
                  </a:lnTo>
                  <a:lnTo>
                    <a:pt x="712469" y="1315720"/>
                  </a:lnTo>
                  <a:lnTo>
                    <a:pt x="827405" y="1343660"/>
                  </a:lnTo>
                  <a:lnTo>
                    <a:pt x="946150" y="1369060"/>
                  </a:lnTo>
                  <a:lnTo>
                    <a:pt x="1006475" y="1381125"/>
                  </a:lnTo>
                  <a:lnTo>
                    <a:pt x="1067434" y="1392555"/>
                  </a:lnTo>
                  <a:lnTo>
                    <a:pt x="1128395" y="1403350"/>
                  </a:lnTo>
                  <a:lnTo>
                    <a:pt x="1189989" y="1413510"/>
                  </a:lnTo>
                  <a:lnTo>
                    <a:pt x="1311909" y="1431289"/>
                  </a:lnTo>
                  <a:lnTo>
                    <a:pt x="1372234" y="1439545"/>
                  </a:lnTo>
                  <a:lnTo>
                    <a:pt x="1492249" y="1453514"/>
                  </a:lnTo>
                  <a:lnTo>
                    <a:pt x="1550670" y="1459230"/>
                  </a:lnTo>
                  <a:lnTo>
                    <a:pt x="1607820" y="1464310"/>
                  </a:lnTo>
                  <a:lnTo>
                    <a:pt x="1664334" y="1468755"/>
                  </a:lnTo>
                  <a:lnTo>
                    <a:pt x="1718945" y="1471930"/>
                  </a:lnTo>
                  <a:lnTo>
                    <a:pt x="1772284" y="1474470"/>
                  </a:lnTo>
                  <a:lnTo>
                    <a:pt x="1823720" y="1476375"/>
                  </a:lnTo>
                  <a:lnTo>
                    <a:pt x="1921509" y="1477645"/>
                  </a:lnTo>
                  <a:lnTo>
                    <a:pt x="1967230" y="1476375"/>
                  </a:lnTo>
                  <a:lnTo>
                    <a:pt x="2010409" y="1474470"/>
                  </a:lnTo>
                  <a:lnTo>
                    <a:pt x="2051049" y="1471930"/>
                  </a:lnTo>
                  <a:lnTo>
                    <a:pt x="2155824" y="1457960"/>
                  </a:lnTo>
                  <a:lnTo>
                    <a:pt x="2210435" y="1443989"/>
                  </a:lnTo>
                  <a:lnTo>
                    <a:pt x="2250440" y="1425575"/>
                  </a:lnTo>
                  <a:lnTo>
                    <a:pt x="2278380" y="1402714"/>
                  </a:lnTo>
                  <a:lnTo>
                    <a:pt x="2292985" y="1391285"/>
                  </a:lnTo>
                  <a:lnTo>
                    <a:pt x="2331720" y="1358264"/>
                  </a:lnTo>
                  <a:lnTo>
                    <a:pt x="2365374" y="1322070"/>
                  </a:lnTo>
                  <a:lnTo>
                    <a:pt x="2393949" y="1284605"/>
                  </a:lnTo>
                  <a:lnTo>
                    <a:pt x="2417445" y="1245235"/>
                  </a:lnTo>
                  <a:lnTo>
                    <a:pt x="2435860" y="1203960"/>
                  </a:lnTo>
                  <a:lnTo>
                    <a:pt x="2448560" y="1162050"/>
                  </a:lnTo>
                  <a:lnTo>
                    <a:pt x="2456180" y="1118870"/>
                  </a:lnTo>
                  <a:lnTo>
                    <a:pt x="2458720" y="1075055"/>
                  </a:lnTo>
                  <a:lnTo>
                    <a:pt x="2456180" y="1030605"/>
                  </a:lnTo>
                  <a:lnTo>
                    <a:pt x="2447290" y="986789"/>
                  </a:lnTo>
                  <a:lnTo>
                    <a:pt x="2433955" y="942339"/>
                  </a:lnTo>
                  <a:lnTo>
                    <a:pt x="2414270" y="898525"/>
                  </a:lnTo>
                  <a:lnTo>
                    <a:pt x="2389505" y="855345"/>
                  </a:lnTo>
                  <a:lnTo>
                    <a:pt x="2359660" y="813435"/>
                  </a:lnTo>
                  <a:lnTo>
                    <a:pt x="2352040" y="803910"/>
                  </a:lnTo>
                  <a:lnTo>
                    <a:pt x="2328545" y="772160"/>
                  </a:lnTo>
                  <a:lnTo>
                    <a:pt x="2286635" y="711835"/>
                  </a:lnTo>
                  <a:lnTo>
                    <a:pt x="2251074" y="654050"/>
                  </a:lnTo>
                  <a:lnTo>
                    <a:pt x="2203449" y="573405"/>
                  </a:lnTo>
                  <a:lnTo>
                    <a:pt x="2188210" y="548005"/>
                  </a:lnTo>
                  <a:lnTo>
                    <a:pt x="2155190" y="498475"/>
                  </a:lnTo>
                  <a:lnTo>
                    <a:pt x="2118995" y="450850"/>
                  </a:lnTo>
                  <a:lnTo>
                    <a:pt x="2075815" y="404495"/>
                  </a:lnTo>
                  <a:lnTo>
                    <a:pt x="2023109" y="360045"/>
                  </a:lnTo>
                  <a:lnTo>
                    <a:pt x="1958974" y="315595"/>
                  </a:lnTo>
                  <a:lnTo>
                    <a:pt x="1922145" y="293370"/>
                  </a:lnTo>
                  <a:lnTo>
                    <a:pt x="1880870" y="271780"/>
                  </a:lnTo>
                  <a:lnTo>
                    <a:pt x="1835784" y="250189"/>
                  </a:lnTo>
                  <a:lnTo>
                    <a:pt x="1786255" y="227964"/>
                  </a:lnTo>
                  <a:lnTo>
                    <a:pt x="1731645" y="206375"/>
                  </a:lnTo>
                  <a:lnTo>
                    <a:pt x="1671955" y="184150"/>
                  </a:lnTo>
                  <a:lnTo>
                    <a:pt x="1606549" y="161925"/>
                  </a:lnTo>
                  <a:lnTo>
                    <a:pt x="1536065" y="139700"/>
                  </a:lnTo>
                  <a:lnTo>
                    <a:pt x="1459230" y="116839"/>
                  </a:lnTo>
                  <a:lnTo>
                    <a:pt x="1376045" y="93980"/>
                  </a:lnTo>
                  <a:lnTo>
                    <a:pt x="1328420" y="81280"/>
                  </a:lnTo>
                  <a:lnTo>
                    <a:pt x="1281430" y="69850"/>
                  </a:lnTo>
                  <a:lnTo>
                    <a:pt x="1234439" y="59055"/>
                  </a:lnTo>
                  <a:lnTo>
                    <a:pt x="1141095" y="40005"/>
                  </a:lnTo>
                  <a:lnTo>
                    <a:pt x="1049655" y="24764"/>
                  </a:lnTo>
                  <a:lnTo>
                    <a:pt x="1004569" y="18414"/>
                  </a:lnTo>
                  <a:lnTo>
                    <a:pt x="959484" y="12700"/>
                  </a:lnTo>
                  <a:lnTo>
                    <a:pt x="915669" y="8255"/>
                  </a:lnTo>
                  <a:lnTo>
                    <a:pt x="871855" y="4445"/>
                  </a:lnTo>
                  <a:lnTo>
                    <a:pt x="828675" y="1905"/>
                  </a:lnTo>
                  <a:lnTo>
                    <a:pt x="786130" y="635"/>
                  </a:lnTo>
                  <a:lnTo>
                    <a:pt x="744219" y="0"/>
                  </a:lnTo>
                  <a:close/>
                </a:path>
              </a:pathLst>
            </a:custGeom>
            <a:solidFill>
              <a:srgbClr val="228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98015" y="2076449"/>
              <a:ext cx="2308225" cy="1351280"/>
            </a:xfrm>
            <a:custGeom>
              <a:avLst/>
              <a:gdLst/>
              <a:ahLst/>
              <a:cxnLst/>
              <a:rect l="l" t="t" r="r" b="b"/>
              <a:pathLst>
                <a:path w="2308225" h="1351279">
                  <a:moveTo>
                    <a:pt x="938530" y="0"/>
                  </a:moveTo>
                  <a:lnTo>
                    <a:pt x="891540" y="1270"/>
                  </a:lnTo>
                  <a:lnTo>
                    <a:pt x="845820" y="3810"/>
                  </a:lnTo>
                  <a:lnTo>
                    <a:pt x="800100" y="7620"/>
                  </a:lnTo>
                  <a:lnTo>
                    <a:pt x="755015" y="13335"/>
                  </a:lnTo>
                  <a:lnTo>
                    <a:pt x="710565" y="19685"/>
                  </a:lnTo>
                  <a:lnTo>
                    <a:pt x="666750" y="27939"/>
                  </a:lnTo>
                  <a:lnTo>
                    <a:pt x="623570" y="36829"/>
                  </a:lnTo>
                  <a:lnTo>
                    <a:pt x="581025" y="47625"/>
                  </a:lnTo>
                  <a:lnTo>
                    <a:pt x="539750" y="59054"/>
                  </a:lnTo>
                  <a:lnTo>
                    <a:pt x="499745" y="71754"/>
                  </a:lnTo>
                  <a:lnTo>
                    <a:pt x="460375" y="85725"/>
                  </a:lnTo>
                  <a:lnTo>
                    <a:pt x="421640" y="100964"/>
                  </a:lnTo>
                  <a:lnTo>
                    <a:pt x="384810" y="117475"/>
                  </a:lnTo>
                  <a:lnTo>
                    <a:pt x="349250" y="134620"/>
                  </a:lnTo>
                  <a:lnTo>
                    <a:pt x="314325" y="152400"/>
                  </a:lnTo>
                  <a:lnTo>
                    <a:pt x="281305" y="172085"/>
                  </a:lnTo>
                  <a:lnTo>
                    <a:pt x="219710" y="212725"/>
                  </a:lnTo>
                  <a:lnTo>
                    <a:pt x="164465" y="257810"/>
                  </a:lnTo>
                  <a:lnTo>
                    <a:pt x="116205" y="305435"/>
                  </a:lnTo>
                  <a:lnTo>
                    <a:pt x="75565" y="356235"/>
                  </a:lnTo>
                  <a:lnTo>
                    <a:pt x="43180" y="409575"/>
                  </a:lnTo>
                  <a:lnTo>
                    <a:pt x="19050" y="465454"/>
                  </a:lnTo>
                  <a:lnTo>
                    <a:pt x="4445" y="523239"/>
                  </a:lnTo>
                  <a:lnTo>
                    <a:pt x="0" y="582929"/>
                  </a:lnTo>
                  <a:lnTo>
                    <a:pt x="1905" y="613410"/>
                  </a:lnTo>
                  <a:lnTo>
                    <a:pt x="12700" y="675004"/>
                  </a:lnTo>
                  <a:lnTo>
                    <a:pt x="35560" y="738504"/>
                  </a:lnTo>
                  <a:lnTo>
                    <a:pt x="69850" y="802639"/>
                  </a:lnTo>
                  <a:lnTo>
                    <a:pt x="92075" y="834389"/>
                  </a:lnTo>
                  <a:lnTo>
                    <a:pt x="116840" y="866775"/>
                  </a:lnTo>
                  <a:lnTo>
                    <a:pt x="146685" y="901064"/>
                  </a:lnTo>
                  <a:lnTo>
                    <a:pt x="179070" y="933450"/>
                  </a:lnTo>
                  <a:lnTo>
                    <a:pt x="213360" y="964564"/>
                  </a:lnTo>
                  <a:lnTo>
                    <a:pt x="250825" y="994410"/>
                  </a:lnTo>
                  <a:lnTo>
                    <a:pt x="289560" y="1022985"/>
                  </a:lnTo>
                  <a:lnTo>
                    <a:pt x="330835" y="1049654"/>
                  </a:lnTo>
                  <a:lnTo>
                    <a:pt x="374015" y="1075689"/>
                  </a:lnTo>
                  <a:lnTo>
                    <a:pt x="419100" y="1099820"/>
                  </a:lnTo>
                  <a:lnTo>
                    <a:pt x="465455" y="1123314"/>
                  </a:lnTo>
                  <a:lnTo>
                    <a:pt x="513715" y="1145539"/>
                  </a:lnTo>
                  <a:lnTo>
                    <a:pt x="563245" y="1165860"/>
                  </a:lnTo>
                  <a:lnTo>
                    <a:pt x="614045" y="1185545"/>
                  </a:lnTo>
                  <a:lnTo>
                    <a:pt x="665480" y="1203960"/>
                  </a:lnTo>
                  <a:lnTo>
                    <a:pt x="718820" y="1221104"/>
                  </a:lnTo>
                  <a:lnTo>
                    <a:pt x="772160" y="1237614"/>
                  </a:lnTo>
                  <a:lnTo>
                    <a:pt x="826770" y="1252220"/>
                  </a:lnTo>
                  <a:lnTo>
                    <a:pt x="881380" y="1266189"/>
                  </a:lnTo>
                  <a:lnTo>
                    <a:pt x="936625" y="1278889"/>
                  </a:lnTo>
                  <a:lnTo>
                    <a:pt x="992505" y="1290320"/>
                  </a:lnTo>
                  <a:lnTo>
                    <a:pt x="1048385" y="1301114"/>
                  </a:lnTo>
                  <a:lnTo>
                    <a:pt x="1104265" y="1310639"/>
                  </a:lnTo>
                  <a:lnTo>
                    <a:pt x="1160145" y="1318895"/>
                  </a:lnTo>
                  <a:lnTo>
                    <a:pt x="1216025" y="1326514"/>
                  </a:lnTo>
                  <a:lnTo>
                    <a:pt x="1271270" y="1332864"/>
                  </a:lnTo>
                  <a:lnTo>
                    <a:pt x="1325880" y="1337945"/>
                  </a:lnTo>
                  <a:lnTo>
                    <a:pt x="1379855" y="1342389"/>
                  </a:lnTo>
                  <a:lnTo>
                    <a:pt x="1433195" y="1346200"/>
                  </a:lnTo>
                  <a:lnTo>
                    <a:pt x="1485900" y="1348739"/>
                  </a:lnTo>
                  <a:lnTo>
                    <a:pt x="1537335" y="1350645"/>
                  </a:lnTo>
                  <a:lnTo>
                    <a:pt x="1588135" y="1351279"/>
                  </a:lnTo>
                  <a:lnTo>
                    <a:pt x="1637030" y="1351279"/>
                  </a:lnTo>
                  <a:lnTo>
                    <a:pt x="1684655" y="1350645"/>
                  </a:lnTo>
                  <a:lnTo>
                    <a:pt x="1731010" y="1348739"/>
                  </a:lnTo>
                  <a:lnTo>
                    <a:pt x="1775460" y="1346200"/>
                  </a:lnTo>
                  <a:lnTo>
                    <a:pt x="1818005" y="1343025"/>
                  </a:lnTo>
                  <a:lnTo>
                    <a:pt x="1859280" y="1338579"/>
                  </a:lnTo>
                  <a:lnTo>
                    <a:pt x="1897380" y="1334135"/>
                  </a:lnTo>
                  <a:lnTo>
                    <a:pt x="1968500" y="1322070"/>
                  </a:lnTo>
                  <a:lnTo>
                    <a:pt x="2028825" y="1306829"/>
                  </a:lnTo>
                  <a:lnTo>
                    <a:pt x="2078989" y="1289685"/>
                  </a:lnTo>
                  <a:lnTo>
                    <a:pt x="2116455" y="1269364"/>
                  </a:lnTo>
                  <a:lnTo>
                    <a:pt x="2156460" y="1236979"/>
                  </a:lnTo>
                  <a:lnTo>
                    <a:pt x="2194560" y="1203960"/>
                  </a:lnTo>
                  <a:lnTo>
                    <a:pt x="2226945" y="1168400"/>
                  </a:lnTo>
                  <a:lnTo>
                    <a:pt x="2254250" y="1130935"/>
                  </a:lnTo>
                  <a:lnTo>
                    <a:pt x="2276475" y="1091564"/>
                  </a:lnTo>
                  <a:lnTo>
                    <a:pt x="2292350" y="1050289"/>
                  </a:lnTo>
                  <a:lnTo>
                    <a:pt x="2303145" y="1008379"/>
                  </a:lnTo>
                  <a:lnTo>
                    <a:pt x="2308225" y="965200"/>
                  </a:lnTo>
                  <a:lnTo>
                    <a:pt x="2307590" y="922020"/>
                  </a:lnTo>
                  <a:lnTo>
                    <a:pt x="2301240" y="878204"/>
                  </a:lnTo>
                  <a:lnTo>
                    <a:pt x="2289175" y="834389"/>
                  </a:lnTo>
                  <a:lnTo>
                    <a:pt x="2270760" y="791210"/>
                  </a:lnTo>
                  <a:lnTo>
                    <a:pt x="2247265" y="748664"/>
                  </a:lnTo>
                  <a:lnTo>
                    <a:pt x="2211070" y="698500"/>
                  </a:lnTo>
                  <a:lnTo>
                    <a:pt x="2186305" y="666114"/>
                  </a:lnTo>
                  <a:lnTo>
                    <a:pt x="2164715" y="635000"/>
                  </a:lnTo>
                  <a:lnTo>
                    <a:pt x="2126615" y="575310"/>
                  </a:lnTo>
                  <a:lnTo>
                    <a:pt x="2061210" y="465454"/>
                  </a:lnTo>
                  <a:lnTo>
                    <a:pt x="2028189" y="415289"/>
                  </a:lnTo>
                  <a:lnTo>
                    <a:pt x="1990089" y="366395"/>
                  </a:lnTo>
                  <a:lnTo>
                    <a:pt x="1943735" y="320039"/>
                  </a:lnTo>
                  <a:lnTo>
                    <a:pt x="1885950" y="274320"/>
                  </a:lnTo>
                  <a:lnTo>
                    <a:pt x="1851660" y="251460"/>
                  </a:lnTo>
                  <a:lnTo>
                    <a:pt x="1813560" y="229235"/>
                  </a:lnTo>
                  <a:lnTo>
                    <a:pt x="1771014" y="207010"/>
                  </a:lnTo>
                  <a:lnTo>
                    <a:pt x="1724025" y="184785"/>
                  </a:lnTo>
                  <a:lnTo>
                    <a:pt x="1671320" y="162560"/>
                  </a:lnTo>
                  <a:lnTo>
                    <a:pt x="1612900" y="139700"/>
                  </a:lnTo>
                  <a:lnTo>
                    <a:pt x="1548764" y="117475"/>
                  </a:lnTo>
                  <a:lnTo>
                    <a:pt x="1478280" y="94614"/>
                  </a:lnTo>
                  <a:lnTo>
                    <a:pt x="1400810" y="71120"/>
                  </a:lnTo>
                  <a:lnTo>
                    <a:pt x="1315720" y="47625"/>
                  </a:lnTo>
                  <a:lnTo>
                    <a:pt x="1268730" y="36195"/>
                  </a:lnTo>
                  <a:lnTo>
                    <a:pt x="1221740" y="26035"/>
                  </a:lnTo>
                  <a:lnTo>
                    <a:pt x="1174115" y="17779"/>
                  </a:lnTo>
                  <a:lnTo>
                    <a:pt x="1127125" y="10795"/>
                  </a:lnTo>
                  <a:lnTo>
                    <a:pt x="1079500" y="6350"/>
                  </a:lnTo>
                  <a:lnTo>
                    <a:pt x="1032510" y="2539"/>
                  </a:lnTo>
                  <a:lnTo>
                    <a:pt x="984885" y="635"/>
                  </a:lnTo>
                  <a:lnTo>
                    <a:pt x="938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86685" y="2452243"/>
            <a:ext cx="179133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0" dirty="0">
                <a:solidFill>
                  <a:srgbClr val="003A52"/>
                </a:solidFill>
                <a:latin typeface="Arial"/>
                <a:cs typeface="Arial"/>
              </a:rPr>
              <a:t>Utforskning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027" y="3662315"/>
            <a:ext cx="2552700" cy="166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4745">
              <a:lnSpc>
                <a:spcPct val="1184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Lek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Kreativitet</a:t>
            </a:r>
            <a:endParaRPr sz="1800">
              <a:latin typeface="Arial"/>
              <a:cs typeface="Arial"/>
            </a:endParaRPr>
          </a:p>
          <a:p>
            <a:pPr marL="12700" marR="1134745">
              <a:lnSpc>
                <a:spcPts val="2060"/>
              </a:lnSpc>
              <a:spcBef>
                <a:spcPts val="570"/>
              </a:spcBef>
            </a:pPr>
            <a:r>
              <a:rPr sz="1800" dirty="0">
                <a:latin typeface="Arial"/>
                <a:cs typeface="Arial"/>
              </a:rPr>
              <a:t>Prestasjon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og </a:t>
            </a:r>
            <a:r>
              <a:rPr sz="1800" spc="-10" dirty="0">
                <a:latin typeface="Arial"/>
                <a:cs typeface="Arial"/>
              </a:rPr>
              <a:t>belønning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00" b="1" dirty="0">
                <a:solidFill>
                  <a:srgbClr val="3381A0"/>
                </a:solidFill>
                <a:latin typeface="Arial"/>
                <a:cs typeface="Arial"/>
              </a:rPr>
              <a:t>Formål:</a:t>
            </a:r>
            <a:r>
              <a:rPr sz="1800" b="1" spc="-25" dirty="0">
                <a:solidFill>
                  <a:srgbClr val="3381A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81A0"/>
                </a:solidFill>
                <a:latin typeface="Arial"/>
                <a:cs typeface="Arial"/>
              </a:rPr>
              <a:t>søke</a:t>
            </a:r>
            <a:r>
              <a:rPr sz="1800" b="1" spc="-35" dirty="0">
                <a:solidFill>
                  <a:srgbClr val="3381A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81A0"/>
                </a:solidFill>
                <a:latin typeface="Arial"/>
                <a:cs typeface="Arial"/>
              </a:rPr>
              <a:t>ressurser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04" y="2065019"/>
            <a:ext cx="4501515" cy="25622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943725" y="2575687"/>
            <a:ext cx="140335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0" dirty="0">
                <a:solidFill>
                  <a:srgbClr val="003A52"/>
                </a:solidFill>
                <a:latin typeface="Arial"/>
                <a:cs typeface="Arial"/>
              </a:rPr>
              <a:t>Trygghet</a:t>
            </a:r>
            <a:endParaRPr sz="2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54518" y="3433953"/>
            <a:ext cx="1765300" cy="140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715" indent="1318260" algn="r">
              <a:lnSpc>
                <a:spcPct val="1189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Ro </a:t>
            </a:r>
            <a:r>
              <a:rPr sz="1800" dirty="0">
                <a:latin typeface="Arial"/>
                <a:cs typeface="Arial"/>
              </a:rPr>
              <a:t>Nærhet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andre</a:t>
            </a:r>
            <a:endParaRPr sz="18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405"/>
              </a:spcBef>
            </a:pPr>
            <a:r>
              <a:rPr sz="1800" spc="-10" dirty="0">
                <a:latin typeface="Arial"/>
                <a:cs typeface="Arial"/>
              </a:rPr>
              <a:t>Hvile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75"/>
              </a:spcBef>
            </a:pPr>
            <a:r>
              <a:rPr sz="1800" b="1" dirty="0">
                <a:solidFill>
                  <a:srgbClr val="6B932F"/>
                </a:solidFill>
                <a:latin typeface="Arial"/>
                <a:cs typeface="Arial"/>
              </a:rPr>
              <a:t>Formål:</a:t>
            </a:r>
            <a:r>
              <a:rPr sz="1800" b="1" spc="-35" dirty="0">
                <a:solidFill>
                  <a:srgbClr val="6B932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6B932F"/>
                </a:solidFill>
                <a:latin typeface="Arial"/>
                <a:cs typeface="Arial"/>
              </a:rPr>
              <a:t>omsorg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04386" y="5080253"/>
            <a:ext cx="67373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9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Stress Angst </a:t>
            </a:r>
            <a:r>
              <a:rPr sz="1800" spc="-25" dirty="0">
                <a:latin typeface="Arial"/>
                <a:cs typeface="Arial"/>
              </a:rPr>
              <a:t>Uro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4386" y="6180835"/>
            <a:ext cx="2310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E150F"/>
                </a:solidFill>
                <a:latin typeface="Arial"/>
                <a:cs typeface="Arial"/>
              </a:rPr>
              <a:t>Formål:</a:t>
            </a:r>
            <a:r>
              <a:rPr sz="1800" b="1" spc="-40" dirty="0">
                <a:solidFill>
                  <a:srgbClr val="9E150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E150F"/>
                </a:solidFill>
                <a:latin typeface="Arial"/>
                <a:cs typeface="Arial"/>
              </a:rPr>
              <a:t>beskytte</a:t>
            </a:r>
            <a:r>
              <a:rPr sz="1800" b="1" spc="-35" dirty="0">
                <a:solidFill>
                  <a:srgbClr val="9E150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9E150F"/>
                </a:solidFill>
                <a:latin typeface="Arial"/>
                <a:cs typeface="Arial"/>
              </a:rPr>
              <a:t>seg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35195" y="4775834"/>
            <a:ext cx="1671955" cy="1099820"/>
            <a:chOff x="4735195" y="4775834"/>
            <a:chExt cx="1671955" cy="1099820"/>
          </a:xfrm>
        </p:grpSpPr>
        <p:sp>
          <p:nvSpPr>
            <p:cNvPr id="15" name="object 15"/>
            <p:cNvSpPr/>
            <p:nvPr/>
          </p:nvSpPr>
          <p:spPr>
            <a:xfrm>
              <a:off x="4792345" y="4871084"/>
              <a:ext cx="1614805" cy="1004569"/>
            </a:xfrm>
            <a:custGeom>
              <a:avLst/>
              <a:gdLst/>
              <a:ahLst/>
              <a:cxnLst/>
              <a:rect l="l" t="t" r="r" b="b"/>
              <a:pathLst>
                <a:path w="1614804" h="1004570">
                  <a:moveTo>
                    <a:pt x="488950" y="0"/>
                  </a:moveTo>
                  <a:lnTo>
                    <a:pt x="424179" y="7619"/>
                  </a:lnTo>
                  <a:lnTo>
                    <a:pt x="362584" y="25400"/>
                  </a:lnTo>
                  <a:lnTo>
                    <a:pt x="304164" y="52704"/>
                  </a:lnTo>
                  <a:lnTo>
                    <a:pt x="249554" y="88900"/>
                  </a:lnTo>
                  <a:lnTo>
                    <a:pt x="199389" y="132079"/>
                  </a:lnTo>
                  <a:lnTo>
                    <a:pt x="153669" y="181609"/>
                  </a:lnTo>
                  <a:lnTo>
                    <a:pt x="113029" y="236219"/>
                  </a:lnTo>
                  <a:lnTo>
                    <a:pt x="77469" y="295909"/>
                  </a:lnTo>
                  <a:lnTo>
                    <a:pt x="48894" y="358139"/>
                  </a:lnTo>
                  <a:lnTo>
                    <a:pt x="26034" y="422909"/>
                  </a:lnTo>
                  <a:lnTo>
                    <a:pt x="10159" y="488950"/>
                  </a:lnTo>
                  <a:lnTo>
                    <a:pt x="1269" y="554989"/>
                  </a:lnTo>
                  <a:lnTo>
                    <a:pt x="0" y="588009"/>
                  </a:lnTo>
                  <a:lnTo>
                    <a:pt x="634" y="620394"/>
                  </a:lnTo>
                  <a:lnTo>
                    <a:pt x="7619" y="683894"/>
                  </a:lnTo>
                  <a:lnTo>
                    <a:pt x="23494" y="744219"/>
                  </a:lnTo>
                  <a:lnTo>
                    <a:pt x="48894" y="801369"/>
                  </a:lnTo>
                  <a:lnTo>
                    <a:pt x="83184" y="852804"/>
                  </a:lnTo>
                  <a:lnTo>
                    <a:pt x="127000" y="899159"/>
                  </a:lnTo>
                  <a:lnTo>
                    <a:pt x="181609" y="937894"/>
                  </a:lnTo>
                  <a:lnTo>
                    <a:pt x="247014" y="969009"/>
                  </a:lnTo>
                  <a:lnTo>
                    <a:pt x="283844" y="981075"/>
                  </a:lnTo>
                  <a:lnTo>
                    <a:pt x="323214" y="990600"/>
                  </a:lnTo>
                  <a:lnTo>
                    <a:pt x="365759" y="997584"/>
                  </a:lnTo>
                  <a:lnTo>
                    <a:pt x="411479" y="1002664"/>
                  </a:lnTo>
                  <a:lnTo>
                    <a:pt x="459739" y="1003934"/>
                  </a:lnTo>
                  <a:lnTo>
                    <a:pt x="558164" y="1004569"/>
                  </a:lnTo>
                  <a:lnTo>
                    <a:pt x="737234" y="1003300"/>
                  </a:lnTo>
                  <a:lnTo>
                    <a:pt x="892809" y="998219"/>
                  </a:lnTo>
                  <a:lnTo>
                    <a:pt x="962659" y="994409"/>
                  </a:lnTo>
                  <a:lnTo>
                    <a:pt x="1027429" y="990600"/>
                  </a:lnTo>
                  <a:lnTo>
                    <a:pt x="1087119" y="985519"/>
                  </a:lnTo>
                  <a:lnTo>
                    <a:pt x="1142364" y="979169"/>
                  </a:lnTo>
                  <a:lnTo>
                    <a:pt x="1193164" y="972819"/>
                  </a:lnTo>
                  <a:lnTo>
                    <a:pt x="1239519" y="965834"/>
                  </a:lnTo>
                  <a:lnTo>
                    <a:pt x="1282064" y="957579"/>
                  </a:lnTo>
                  <a:lnTo>
                    <a:pt x="1320164" y="948689"/>
                  </a:lnTo>
                  <a:lnTo>
                    <a:pt x="1386204" y="929004"/>
                  </a:lnTo>
                  <a:lnTo>
                    <a:pt x="1438909" y="906779"/>
                  </a:lnTo>
                  <a:lnTo>
                    <a:pt x="1479550" y="882014"/>
                  </a:lnTo>
                  <a:lnTo>
                    <a:pt x="1510664" y="854709"/>
                  </a:lnTo>
                  <a:lnTo>
                    <a:pt x="1541144" y="808354"/>
                  </a:lnTo>
                  <a:lnTo>
                    <a:pt x="1558289" y="756919"/>
                  </a:lnTo>
                  <a:lnTo>
                    <a:pt x="1567179" y="700404"/>
                  </a:lnTo>
                  <a:lnTo>
                    <a:pt x="1574800" y="617854"/>
                  </a:lnTo>
                  <a:lnTo>
                    <a:pt x="1577339" y="595629"/>
                  </a:lnTo>
                  <a:lnTo>
                    <a:pt x="1580514" y="572769"/>
                  </a:lnTo>
                  <a:lnTo>
                    <a:pt x="1584325" y="549909"/>
                  </a:lnTo>
                  <a:lnTo>
                    <a:pt x="1589404" y="526414"/>
                  </a:lnTo>
                  <a:lnTo>
                    <a:pt x="1595754" y="502284"/>
                  </a:lnTo>
                  <a:lnTo>
                    <a:pt x="1606550" y="459739"/>
                  </a:lnTo>
                  <a:lnTo>
                    <a:pt x="1612900" y="419734"/>
                  </a:lnTo>
                  <a:lnTo>
                    <a:pt x="1614804" y="381634"/>
                  </a:lnTo>
                  <a:lnTo>
                    <a:pt x="1612264" y="346709"/>
                  </a:lnTo>
                  <a:lnTo>
                    <a:pt x="1596389" y="283209"/>
                  </a:lnTo>
                  <a:lnTo>
                    <a:pt x="1567179" y="228600"/>
                  </a:lnTo>
                  <a:lnTo>
                    <a:pt x="1524634" y="182244"/>
                  </a:lnTo>
                  <a:lnTo>
                    <a:pt x="1471294" y="143509"/>
                  </a:lnTo>
                  <a:lnTo>
                    <a:pt x="1407794" y="111125"/>
                  </a:lnTo>
                  <a:lnTo>
                    <a:pt x="1336039" y="84454"/>
                  </a:lnTo>
                  <a:lnTo>
                    <a:pt x="1297939" y="73025"/>
                  </a:lnTo>
                  <a:lnTo>
                    <a:pt x="1257934" y="63500"/>
                  </a:lnTo>
                  <a:lnTo>
                    <a:pt x="1216659" y="54609"/>
                  </a:lnTo>
                  <a:lnTo>
                    <a:pt x="1174114" y="46989"/>
                  </a:lnTo>
                  <a:lnTo>
                    <a:pt x="1130934" y="40004"/>
                  </a:lnTo>
                  <a:lnTo>
                    <a:pt x="1086484" y="34289"/>
                  </a:lnTo>
                  <a:lnTo>
                    <a:pt x="1042034" y="29209"/>
                  </a:lnTo>
                  <a:lnTo>
                    <a:pt x="996950" y="24764"/>
                  </a:lnTo>
                  <a:lnTo>
                    <a:pt x="905509" y="18414"/>
                  </a:lnTo>
                  <a:lnTo>
                    <a:pt x="815339" y="13334"/>
                  </a:lnTo>
                  <a:lnTo>
                    <a:pt x="641350" y="6350"/>
                  </a:lnTo>
                  <a:lnTo>
                    <a:pt x="522604" y="634"/>
                  </a:lnTo>
                  <a:lnTo>
                    <a:pt x="488950" y="0"/>
                  </a:lnTo>
                  <a:close/>
                </a:path>
              </a:pathLst>
            </a:custGeom>
            <a:solidFill>
              <a:srgbClr val="9118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35195" y="4775834"/>
              <a:ext cx="1622425" cy="1015365"/>
            </a:xfrm>
            <a:custGeom>
              <a:avLst/>
              <a:gdLst/>
              <a:ahLst/>
              <a:cxnLst/>
              <a:rect l="l" t="t" r="r" b="b"/>
              <a:pathLst>
                <a:path w="1622425" h="1015364">
                  <a:moveTo>
                    <a:pt x="808989" y="0"/>
                  </a:moveTo>
                  <a:lnTo>
                    <a:pt x="763269" y="0"/>
                  </a:lnTo>
                  <a:lnTo>
                    <a:pt x="718184" y="1904"/>
                  </a:lnTo>
                  <a:lnTo>
                    <a:pt x="674369" y="5079"/>
                  </a:lnTo>
                  <a:lnTo>
                    <a:pt x="631189" y="9525"/>
                  </a:lnTo>
                  <a:lnTo>
                    <a:pt x="589279" y="15239"/>
                  </a:lnTo>
                  <a:lnTo>
                    <a:pt x="548639" y="22859"/>
                  </a:lnTo>
                  <a:lnTo>
                    <a:pt x="509904" y="31750"/>
                  </a:lnTo>
                  <a:lnTo>
                    <a:pt x="473075" y="42544"/>
                  </a:lnTo>
                  <a:lnTo>
                    <a:pt x="408939" y="66675"/>
                  </a:lnTo>
                  <a:lnTo>
                    <a:pt x="346709" y="99059"/>
                  </a:lnTo>
                  <a:lnTo>
                    <a:pt x="287019" y="137794"/>
                  </a:lnTo>
                  <a:lnTo>
                    <a:pt x="229869" y="183514"/>
                  </a:lnTo>
                  <a:lnTo>
                    <a:pt x="177800" y="233679"/>
                  </a:lnTo>
                  <a:lnTo>
                    <a:pt x="130175" y="288289"/>
                  </a:lnTo>
                  <a:lnTo>
                    <a:pt x="88900" y="346075"/>
                  </a:lnTo>
                  <a:lnTo>
                    <a:pt x="53975" y="406400"/>
                  </a:lnTo>
                  <a:lnTo>
                    <a:pt x="27304" y="467994"/>
                  </a:lnTo>
                  <a:lnTo>
                    <a:pt x="9525" y="530859"/>
                  </a:lnTo>
                  <a:lnTo>
                    <a:pt x="634" y="593089"/>
                  </a:lnTo>
                  <a:lnTo>
                    <a:pt x="0" y="623569"/>
                  </a:lnTo>
                  <a:lnTo>
                    <a:pt x="1904" y="654050"/>
                  </a:lnTo>
                  <a:lnTo>
                    <a:pt x="15239" y="713104"/>
                  </a:lnTo>
                  <a:lnTo>
                    <a:pt x="40004" y="768984"/>
                  </a:lnTo>
                  <a:lnTo>
                    <a:pt x="78739" y="821054"/>
                  </a:lnTo>
                  <a:lnTo>
                    <a:pt x="130175" y="868044"/>
                  </a:lnTo>
                  <a:lnTo>
                    <a:pt x="161925" y="889634"/>
                  </a:lnTo>
                  <a:lnTo>
                    <a:pt x="197484" y="909954"/>
                  </a:lnTo>
                  <a:lnTo>
                    <a:pt x="236854" y="928369"/>
                  </a:lnTo>
                  <a:lnTo>
                    <a:pt x="280034" y="944879"/>
                  </a:lnTo>
                  <a:lnTo>
                    <a:pt x="327025" y="959484"/>
                  </a:lnTo>
                  <a:lnTo>
                    <a:pt x="379094" y="972819"/>
                  </a:lnTo>
                  <a:lnTo>
                    <a:pt x="434975" y="982979"/>
                  </a:lnTo>
                  <a:lnTo>
                    <a:pt x="509269" y="994409"/>
                  </a:lnTo>
                  <a:lnTo>
                    <a:pt x="581025" y="1003300"/>
                  </a:lnTo>
                  <a:lnTo>
                    <a:pt x="649604" y="1009650"/>
                  </a:lnTo>
                  <a:lnTo>
                    <a:pt x="716279" y="1013459"/>
                  </a:lnTo>
                  <a:lnTo>
                    <a:pt x="779779" y="1015364"/>
                  </a:lnTo>
                  <a:lnTo>
                    <a:pt x="840739" y="1014729"/>
                  </a:lnTo>
                  <a:lnTo>
                    <a:pt x="899159" y="1012189"/>
                  </a:lnTo>
                  <a:lnTo>
                    <a:pt x="955039" y="1007109"/>
                  </a:lnTo>
                  <a:lnTo>
                    <a:pt x="1008379" y="1000759"/>
                  </a:lnTo>
                  <a:lnTo>
                    <a:pt x="1059179" y="991869"/>
                  </a:lnTo>
                  <a:lnTo>
                    <a:pt x="1107439" y="981709"/>
                  </a:lnTo>
                  <a:lnTo>
                    <a:pt x="1153794" y="969644"/>
                  </a:lnTo>
                  <a:lnTo>
                    <a:pt x="1196975" y="955675"/>
                  </a:lnTo>
                  <a:lnTo>
                    <a:pt x="1238884" y="940434"/>
                  </a:lnTo>
                  <a:lnTo>
                    <a:pt x="1277619" y="923289"/>
                  </a:lnTo>
                  <a:lnTo>
                    <a:pt x="1314450" y="904875"/>
                  </a:lnTo>
                  <a:lnTo>
                    <a:pt x="1348739" y="885189"/>
                  </a:lnTo>
                  <a:lnTo>
                    <a:pt x="1381125" y="864234"/>
                  </a:lnTo>
                  <a:lnTo>
                    <a:pt x="1439544" y="817879"/>
                  </a:lnTo>
                  <a:lnTo>
                    <a:pt x="1489709" y="767714"/>
                  </a:lnTo>
                  <a:lnTo>
                    <a:pt x="1531619" y="713104"/>
                  </a:lnTo>
                  <a:lnTo>
                    <a:pt x="1565909" y="655954"/>
                  </a:lnTo>
                  <a:lnTo>
                    <a:pt x="1592579" y="595629"/>
                  </a:lnTo>
                  <a:lnTo>
                    <a:pt x="1612264" y="533400"/>
                  </a:lnTo>
                  <a:lnTo>
                    <a:pt x="1619250" y="495300"/>
                  </a:lnTo>
                  <a:lnTo>
                    <a:pt x="1622425" y="459104"/>
                  </a:lnTo>
                  <a:lnTo>
                    <a:pt x="1621154" y="423544"/>
                  </a:lnTo>
                  <a:lnTo>
                    <a:pt x="1606550" y="357504"/>
                  </a:lnTo>
                  <a:lnTo>
                    <a:pt x="1577339" y="297179"/>
                  </a:lnTo>
                  <a:lnTo>
                    <a:pt x="1534794" y="241934"/>
                  </a:lnTo>
                  <a:lnTo>
                    <a:pt x="1480819" y="192404"/>
                  </a:lnTo>
                  <a:lnTo>
                    <a:pt x="1449704" y="170179"/>
                  </a:lnTo>
                  <a:lnTo>
                    <a:pt x="1416050" y="148589"/>
                  </a:lnTo>
                  <a:lnTo>
                    <a:pt x="1381125" y="128904"/>
                  </a:lnTo>
                  <a:lnTo>
                    <a:pt x="1343659" y="110489"/>
                  </a:lnTo>
                  <a:lnTo>
                    <a:pt x="1304289" y="93344"/>
                  </a:lnTo>
                  <a:lnTo>
                    <a:pt x="1263014" y="77469"/>
                  </a:lnTo>
                  <a:lnTo>
                    <a:pt x="1221104" y="63500"/>
                  </a:lnTo>
                  <a:lnTo>
                    <a:pt x="1177289" y="50800"/>
                  </a:lnTo>
                  <a:lnTo>
                    <a:pt x="1132839" y="39369"/>
                  </a:lnTo>
                  <a:lnTo>
                    <a:pt x="1087754" y="29209"/>
                  </a:lnTo>
                  <a:lnTo>
                    <a:pt x="1042034" y="20954"/>
                  </a:lnTo>
                  <a:lnTo>
                    <a:pt x="995044" y="13969"/>
                  </a:lnTo>
                  <a:lnTo>
                    <a:pt x="948689" y="8254"/>
                  </a:lnTo>
                  <a:lnTo>
                    <a:pt x="901700" y="3809"/>
                  </a:lnTo>
                  <a:lnTo>
                    <a:pt x="855344" y="1269"/>
                  </a:lnTo>
                  <a:lnTo>
                    <a:pt x="808989" y="0"/>
                  </a:lnTo>
                  <a:close/>
                </a:path>
              </a:pathLst>
            </a:custGeom>
            <a:solidFill>
              <a:srgbClr val="B841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4580" y="4795519"/>
              <a:ext cx="1453515" cy="875030"/>
            </a:xfrm>
            <a:custGeom>
              <a:avLst/>
              <a:gdLst/>
              <a:ahLst/>
              <a:cxnLst/>
              <a:rect l="l" t="t" r="r" b="b"/>
              <a:pathLst>
                <a:path w="1453514" h="875029">
                  <a:moveTo>
                    <a:pt x="815975" y="0"/>
                  </a:moveTo>
                  <a:lnTo>
                    <a:pt x="744855" y="635"/>
                  </a:lnTo>
                  <a:lnTo>
                    <a:pt x="677545" y="4445"/>
                  </a:lnTo>
                  <a:lnTo>
                    <a:pt x="614680" y="10160"/>
                  </a:lnTo>
                  <a:lnTo>
                    <a:pt x="554990" y="19050"/>
                  </a:lnTo>
                  <a:lnTo>
                    <a:pt x="499745" y="29845"/>
                  </a:lnTo>
                  <a:lnTo>
                    <a:pt x="447040" y="43180"/>
                  </a:lnTo>
                  <a:lnTo>
                    <a:pt x="398780" y="57785"/>
                  </a:lnTo>
                  <a:lnTo>
                    <a:pt x="353695" y="74930"/>
                  </a:lnTo>
                  <a:lnTo>
                    <a:pt x="311785" y="92710"/>
                  </a:lnTo>
                  <a:lnTo>
                    <a:pt x="273050" y="112395"/>
                  </a:lnTo>
                  <a:lnTo>
                    <a:pt x="237490" y="132715"/>
                  </a:lnTo>
                  <a:lnTo>
                    <a:pt x="204470" y="154305"/>
                  </a:lnTo>
                  <a:lnTo>
                    <a:pt x="147320" y="198755"/>
                  </a:lnTo>
                  <a:lnTo>
                    <a:pt x="101600" y="244475"/>
                  </a:lnTo>
                  <a:lnTo>
                    <a:pt x="64770" y="289560"/>
                  </a:lnTo>
                  <a:lnTo>
                    <a:pt x="37465" y="332740"/>
                  </a:lnTo>
                  <a:lnTo>
                    <a:pt x="18415" y="372745"/>
                  </a:lnTo>
                  <a:lnTo>
                    <a:pt x="2540" y="421640"/>
                  </a:lnTo>
                  <a:lnTo>
                    <a:pt x="0" y="445135"/>
                  </a:lnTo>
                  <a:lnTo>
                    <a:pt x="1905" y="499745"/>
                  </a:lnTo>
                  <a:lnTo>
                    <a:pt x="7620" y="549910"/>
                  </a:lnTo>
                  <a:lnTo>
                    <a:pt x="17780" y="595630"/>
                  </a:lnTo>
                  <a:lnTo>
                    <a:pt x="31750" y="637540"/>
                  </a:lnTo>
                  <a:lnTo>
                    <a:pt x="49530" y="674370"/>
                  </a:lnTo>
                  <a:lnTo>
                    <a:pt x="70485" y="708025"/>
                  </a:lnTo>
                  <a:lnTo>
                    <a:pt x="151130" y="786130"/>
                  </a:lnTo>
                  <a:lnTo>
                    <a:pt x="184150" y="805815"/>
                  </a:lnTo>
                  <a:lnTo>
                    <a:pt x="219075" y="822325"/>
                  </a:lnTo>
                  <a:lnTo>
                    <a:pt x="257175" y="836295"/>
                  </a:lnTo>
                  <a:lnTo>
                    <a:pt x="296545" y="847725"/>
                  </a:lnTo>
                  <a:lnTo>
                    <a:pt x="338455" y="857250"/>
                  </a:lnTo>
                  <a:lnTo>
                    <a:pt x="381635" y="864235"/>
                  </a:lnTo>
                  <a:lnTo>
                    <a:pt x="427355" y="869315"/>
                  </a:lnTo>
                  <a:lnTo>
                    <a:pt x="473710" y="872490"/>
                  </a:lnTo>
                  <a:lnTo>
                    <a:pt x="521970" y="874395"/>
                  </a:lnTo>
                  <a:lnTo>
                    <a:pt x="570865" y="875030"/>
                  </a:lnTo>
                  <a:lnTo>
                    <a:pt x="651510" y="873125"/>
                  </a:lnTo>
                  <a:lnTo>
                    <a:pt x="725805" y="868680"/>
                  </a:lnTo>
                  <a:lnTo>
                    <a:pt x="793750" y="861060"/>
                  </a:lnTo>
                  <a:lnTo>
                    <a:pt x="855980" y="851535"/>
                  </a:lnTo>
                  <a:lnTo>
                    <a:pt x="912495" y="838835"/>
                  </a:lnTo>
                  <a:lnTo>
                    <a:pt x="963295" y="824230"/>
                  </a:lnTo>
                  <a:lnTo>
                    <a:pt x="1009650" y="807085"/>
                  </a:lnTo>
                  <a:lnTo>
                    <a:pt x="1050925" y="788035"/>
                  </a:lnTo>
                  <a:lnTo>
                    <a:pt x="1088390" y="767715"/>
                  </a:lnTo>
                  <a:lnTo>
                    <a:pt x="1122680" y="746125"/>
                  </a:lnTo>
                  <a:lnTo>
                    <a:pt x="1153160" y="722630"/>
                  </a:lnTo>
                  <a:lnTo>
                    <a:pt x="1205230" y="673100"/>
                  </a:lnTo>
                  <a:lnTo>
                    <a:pt x="1248410" y="619760"/>
                  </a:lnTo>
                  <a:lnTo>
                    <a:pt x="1285240" y="565785"/>
                  </a:lnTo>
                  <a:lnTo>
                    <a:pt x="1336040" y="484505"/>
                  </a:lnTo>
                  <a:lnTo>
                    <a:pt x="1353185" y="458470"/>
                  </a:lnTo>
                  <a:lnTo>
                    <a:pt x="1370965" y="433070"/>
                  </a:lnTo>
                  <a:lnTo>
                    <a:pt x="1390015" y="408940"/>
                  </a:lnTo>
                  <a:lnTo>
                    <a:pt x="1410335" y="385445"/>
                  </a:lnTo>
                  <a:lnTo>
                    <a:pt x="1438910" y="347345"/>
                  </a:lnTo>
                  <a:lnTo>
                    <a:pt x="1452880" y="309880"/>
                  </a:lnTo>
                  <a:lnTo>
                    <a:pt x="1453515" y="273050"/>
                  </a:lnTo>
                  <a:lnTo>
                    <a:pt x="1443355" y="238125"/>
                  </a:lnTo>
                  <a:lnTo>
                    <a:pt x="1424305" y="204470"/>
                  </a:lnTo>
                  <a:lnTo>
                    <a:pt x="1397635" y="173355"/>
                  </a:lnTo>
                  <a:lnTo>
                    <a:pt x="1365250" y="144145"/>
                  </a:lnTo>
                  <a:lnTo>
                    <a:pt x="1329690" y="117475"/>
                  </a:lnTo>
                  <a:lnTo>
                    <a:pt x="1292225" y="93980"/>
                  </a:lnTo>
                  <a:lnTo>
                    <a:pt x="1254760" y="73660"/>
                  </a:lnTo>
                  <a:lnTo>
                    <a:pt x="1219200" y="57150"/>
                  </a:lnTo>
                  <a:lnTo>
                    <a:pt x="1161415" y="34925"/>
                  </a:lnTo>
                  <a:lnTo>
                    <a:pt x="1054735" y="17145"/>
                  </a:lnTo>
                  <a:lnTo>
                    <a:pt x="970915" y="8255"/>
                  </a:lnTo>
                  <a:lnTo>
                    <a:pt x="891540" y="2540"/>
                  </a:lnTo>
                  <a:lnTo>
                    <a:pt x="815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94275" y="4973573"/>
            <a:ext cx="116967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0" dirty="0">
                <a:solidFill>
                  <a:srgbClr val="003A52"/>
                </a:solidFill>
                <a:latin typeface="Arial"/>
                <a:cs typeface="Arial"/>
              </a:rPr>
              <a:t>Trussel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Hvile</a:t>
            </a:r>
            <a:r>
              <a:rPr spc="-60" dirty="0"/>
              <a:t> </a:t>
            </a:r>
            <a:r>
              <a:rPr dirty="0"/>
              <a:t>i</a:t>
            </a:r>
            <a:r>
              <a:rPr spc="-70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260" y="2073275"/>
            <a:ext cx="8946769" cy="4014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4799140" y="780271"/>
            <a:ext cx="4653280" cy="5850255"/>
            <a:chOff x="3925570" y="1135379"/>
            <a:chExt cx="465328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Forgjengelighet,</a:t>
            </a:r>
            <a:r>
              <a:rPr spc="-220" dirty="0"/>
              <a:t> </a:t>
            </a:r>
            <a:r>
              <a:rPr spc="-20" dirty="0"/>
              <a:t>savn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9" y="5122926"/>
            <a:ext cx="222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2473" y="2926207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0" name="object 10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100" dirty="0"/>
              <a:t> </a:t>
            </a:r>
            <a:r>
              <a:rPr dirty="0"/>
              <a:t>er</a:t>
            </a:r>
            <a:r>
              <a:rPr spc="-100" dirty="0"/>
              <a:t> </a:t>
            </a:r>
            <a:r>
              <a:rPr spc="-10" dirty="0"/>
              <a:t>forgjengelighet</a:t>
            </a:r>
            <a:r>
              <a:rPr spc="-85" dirty="0"/>
              <a:t> </a:t>
            </a:r>
            <a:r>
              <a:rPr dirty="0"/>
              <a:t>og</a:t>
            </a:r>
            <a:r>
              <a:rPr spc="-100" dirty="0"/>
              <a:t> </a:t>
            </a:r>
            <a:r>
              <a:rPr spc="-10" dirty="0"/>
              <a:t>savn?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Forgjengelighet</a:t>
            </a:r>
            <a:r>
              <a:rPr spc="-130" dirty="0"/>
              <a:t> </a:t>
            </a:r>
            <a:r>
              <a:rPr dirty="0"/>
              <a:t>og</a:t>
            </a:r>
            <a:r>
              <a:rPr spc="-135" dirty="0"/>
              <a:t> </a:t>
            </a:r>
            <a:r>
              <a:rPr spc="-20" dirty="0"/>
              <a:t>savn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40757" y="2322359"/>
            <a:ext cx="4471670" cy="4456430"/>
            <a:chOff x="4716779" y="2552700"/>
            <a:chExt cx="4471670" cy="4456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5575" y="5819775"/>
              <a:ext cx="78104" cy="1822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4154" y="5711189"/>
              <a:ext cx="74293" cy="1854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6779" y="2552700"/>
              <a:ext cx="4288789" cy="445643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9883" y="1635012"/>
            <a:ext cx="5313045" cy="2921635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sammen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eksempler:</a:t>
            </a:r>
            <a:endParaRPr sz="2400">
              <a:latin typeface="Arial"/>
              <a:cs typeface="Arial"/>
            </a:endParaRPr>
          </a:p>
          <a:p>
            <a:pPr marL="242570" marR="1506220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Når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tenker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på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døden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eller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ting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slutt?</a:t>
            </a:r>
            <a:endParaRPr sz="2200">
              <a:latin typeface="Arial"/>
              <a:cs typeface="Arial"/>
            </a:endParaRPr>
          </a:p>
          <a:p>
            <a:pPr marL="242570" marR="1926589" indent="-229235">
              <a:lnSpc>
                <a:spcPct val="113599"/>
              </a:lnSpc>
              <a:spcBef>
                <a:spcPts val="1120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Når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føler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på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savn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eller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mistet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noe?</a:t>
            </a:r>
            <a:endParaRPr sz="22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475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pleier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gjøre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da?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995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95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7184" y="1535429"/>
            <a:ext cx="1152525" cy="30035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3175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Helt</a:t>
            </a:r>
            <a:r>
              <a:rPr sz="1400" spc="-10" dirty="0">
                <a:latin typeface="Arial"/>
                <a:cs typeface="Arial"/>
              </a:rPr>
              <a:t> uenig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45880" y="1535429"/>
            <a:ext cx="1026160" cy="30035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3175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Helt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enig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1408" y="639825"/>
            <a:ext cx="71393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Søker</a:t>
            </a:r>
            <a:r>
              <a:rPr sz="4400" spc="-25" dirty="0"/>
              <a:t> </a:t>
            </a:r>
            <a:r>
              <a:rPr sz="4400" dirty="0"/>
              <a:t>du</a:t>
            </a:r>
            <a:r>
              <a:rPr sz="4400" spc="-25" dirty="0"/>
              <a:t> </a:t>
            </a:r>
            <a:r>
              <a:rPr sz="4400" dirty="0"/>
              <a:t>mer</a:t>
            </a:r>
            <a:r>
              <a:rPr sz="4400" spc="-20" dirty="0"/>
              <a:t> </a:t>
            </a:r>
            <a:r>
              <a:rPr sz="4400" dirty="0"/>
              <a:t>mening</a:t>
            </a:r>
            <a:r>
              <a:rPr sz="4400" spc="-25" dirty="0"/>
              <a:t> </a:t>
            </a:r>
            <a:r>
              <a:rPr sz="4400" dirty="0"/>
              <a:t>i</a:t>
            </a:r>
            <a:r>
              <a:rPr sz="4400" spc="-20" dirty="0"/>
              <a:t> </a:t>
            </a:r>
            <a:r>
              <a:rPr sz="4400" spc="-10" dirty="0"/>
              <a:t>livet?</a:t>
            </a:r>
            <a:endParaRPr sz="4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5405" y="1996238"/>
          <a:ext cx="8694418" cy="4225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marL="33020">
                        <a:lnSpc>
                          <a:spcPts val="1885"/>
                        </a:lnSpc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7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forstår</a:t>
                      </a:r>
                      <a:r>
                        <a:rPr sz="17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meningen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livet</a:t>
                      </a:r>
                      <a:r>
                        <a:rPr sz="17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mitt.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321310" marR="1936750" indent="-290195">
                        <a:lnSpc>
                          <a:spcPct val="108800"/>
                        </a:lnSpc>
                        <a:spcBef>
                          <a:spcPts val="9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søker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etter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noe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får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livet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mitt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til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0" dirty="0">
                          <a:latin typeface="Arial"/>
                          <a:cs typeface="Arial"/>
                        </a:rPr>
                        <a:t>å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føles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meningsfylt.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2890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søker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alltid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etter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min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oppgave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livet.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har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klar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følelse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å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vite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hva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min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oppgave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livet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er.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321310" marR="1334770" indent="-290195">
                        <a:lnSpc>
                          <a:spcPct val="108200"/>
                        </a:lnSpc>
                        <a:spcBef>
                          <a:spcPts val="10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5.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har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god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følelse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hva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får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livet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mitt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til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å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føles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meningsfylt.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28905" algn="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har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funnet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livsoppgave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tilfredsstiller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meg.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190">
                <a:tc>
                  <a:txBody>
                    <a:bodyPr/>
                    <a:lstStyle/>
                    <a:p>
                      <a:pPr marL="321310" marR="904240" indent="-290195">
                        <a:lnSpc>
                          <a:spcPct val="108400"/>
                        </a:lnSpc>
                        <a:spcBef>
                          <a:spcPts val="10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7.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søker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alltid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etter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noe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får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livet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mitt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til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å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føles meningsfylt.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28905" algn="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8.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søker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etter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livsoppgave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eller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kall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 livet.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9.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Det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finnes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ingen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klar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oppgave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meg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livet.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33020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10.</a:t>
                      </a:r>
                      <a:r>
                        <a:rPr sz="17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søker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etter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mening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livet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mitt.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grpSp>
        <p:nvGrpSpPr>
          <p:cNvPr id="3" name="object 3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703806"/>
            <a:ext cx="8500110" cy="544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>
              <a:lnSpc>
                <a:spcPct val="1225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person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klassekameraten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var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veldig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glad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plutselig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gått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bort.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25" dirty="0">
                <a:latin typeface="Arial"/>
                <a:cs typeface="Arial"/>
              </a:rPr>
              <a:t> har </a:t>
            </a:r>
            <a:r>
              <a:rPr sz="1700" dirty="0">
                <a:latin typeface="Arial"/>
                <a:cs typeface="Arial"/>
              </a:rPr>
              <a:t>vært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hjemme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fra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skolen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dager,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fått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kort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informasjon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fra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læreren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om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hva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skjedd.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morgen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kommer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klassekameraten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tilbake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skolen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første </a:t>
            </a:r>
            <a:r>
              <a:rPr sz="1700" dirty="0">
                <a:latin typeface="Arial"/>
                <a:cs typeface="Arial"/>
              </a:rPr>
              <a:t>gang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etter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skjedde.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snakker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sammen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læreren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om </a:t>
            </a:r>
            <a:r>
              <a:rPr sz="1700" dirty="0">
                <a:latin typeface="Arial"/>
                <a:cs typeface="Arial"/>
              </a:rPr>
              <a:t>hvordan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forberede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kommer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tilbake.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Har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opplevd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klassekameraten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det?</a:t>
            </a:r>
            <a:endParaRPr sz="1700">
              <a:latin typeface="Arial"/>
              <a:cs typeface="Arial"/>
            </a:endParaRPr>
          </a:p>
          <a:p>
            <a:pPr marL="302260" marR="3497579" indent="-288925">
              <a:lnSpc>
                <a:spcPct val="121800"/>
              </a:lnSpc>
              <a:spcBef>
                <a:spcPts val="590"/>
              </a:spcBef>
              <a:buAutoNum type="arabicPeriod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skal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tilbake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skolen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møte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andre?</a:t>
            </a:r>
            <a:endParaRPr sz="1700">
              <a:latin typeface="Arial"/>
              <a:cs typeface="Arial"/>
            </a:endParaRPr>
          </a:p>
          <a:p>
            <a:pPr marL="302260" marR="3399790" indent="-288925">
              <a:lnSpc>
                <a:spcPct val="122400"/>
              </a:lnSpc>
              <a:spcBef>
                <a:spcPts val="575"/>
              </a:spcBef>
              <a:buAutoNum type="arabicPeriod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Hva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trenger?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Hvordan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klassen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læreren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støtte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ham?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Hva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selv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trenger?</a:t>
            </a:r>
            <a:endParaRPr sz="1700">
              <a:latin typeface="Arial"/>
              <a:cs typeface="Arial"/>
            </a:endParaRPr>
          </a:p>
          <a:p>
            <a:pPr marL="302260" marR="3555365" indent="-288925">
              <a:lnSpc>
                <a:spcPct val="123100"/>
              </a:lnSpc>
              <a:spcBef>
                <a:spcPts val="565"/>
              </a:spcBef>
              <a:buAutoNum type="arabicPeriod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Hva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trenge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snakke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om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–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med </a:t>
            </a:r>
            <a:r>
              <a:rPr sz="1700" dirty="0">
                <a:latin typeface="Arial"/>
                <a:cs typeface="Arial"/>
              </a:rPr>
              <a:t>klassen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klassekameraten?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får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gjøre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riktige?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52379" y="2442306"/>
            <a:ext cx="2759075" cy="2686685"/>
            <a:chOff x="6956425" y="3689984"/>
            <a:chExt cx="2759075" cy="2686685"/>
          </a:xfrm>
        </p:grpSpPr>
        <p:sp>
          <p:nvSpPr>
            <p:cNvPr id="5" name="object 5"/>
            <p:cNvSpPr/>
            <p:nvPr/>
          </p:nvSpPr>
          <p:spPr>
            <a:xfrm>
              <a:off x="7019925" y="3701414"/>
              <a:ext cx="2695575" cy="2317115"/>
            </a:xfrm>
            <a:custGeom>
              <a:avLst/>
              <a:gdLst/>
              <a:ahLst/>
              <a:cxnLst/>
              <a:rect l="l" t="t" r="r" b="b"/>
              <a:pathLst>
                <a:path w="2695575" h="2317115">
                  <a:moveTo>
                    <a:pt x="1476375" y="0"/>
                  </a:moveTo>
                  <a:lnTo>
                    <a:pt x="1428750" y="5080"/>
                  </a:lnTo>
                  <a:lnTo>
                    <a:pt x="1379854" y="15875"/>
                  </a:lnTo>
                  <a:lnTo>
                    <a:pt x="1330959" y="32385"/>
                  </a:lnTo>
                  <a:lnTo>
                    <a:pt x="1282700" y="52705"/>
                  </a:lnTo>
                  <a:lnTo>
                    <a:pt x="1235075" y="77470"/>
                  </a:lnTo>
                  <a:lnTo>
                    <a:pt x="1188720" y="104775"/>
                  </a:lnTo>
                  <a:lnTo>
                    <a:pt x="1143634" y="134620"/>
                  </a:lnTo>
                  <a:lnTo>
                    <a:pt x="1101090" y="165735"/>
                  </a:lnTo>
                  <a:lnTo>
                    <a:pt x="1061084" y="198120"/>
                  </a:lnTo>
                  <a:lnTo>
                    <a:pt x="1023620" y="230505"/>
                  </a:lnTo>
                  <a:lnTo>
                    <a:pt x="989329" y="262255"/>
                  </a:lnTo>
                  <a:lnTo>
                    <a:pt x="959484" y="293370"/>
                  </a:lnTo>
                  <a:lnTo>
                    <a:pt x="933450" y="321945"/>
                  </a:lnTo>
                  <a:lnTo>
                    <a:pt x="895350" y="371475"/>
                  </a:lnTo>
                  <a:lnTo>
                    <a:pt x="878840" y="404495"/>
                  </a:lnTo>
                  <a:lnTo>
                    <a:pt x="880109" y="412750"/>
                  </a:lnTo>
                  <a:lnTo>
                    <a:pt x="856615" y="407035"/>
                  </a:lnTo>
                  <a:lnTo>
                    <a:pt x="796925" y="401320"/>
                  </a:lnTo>
                  <a:lnTo>
                    <a:pt x="716279" y="412114"/>
                  </a:lnTo>
                  <a:lnTo>
                    <a:pt x="630554" y="454660"/>
                  </a:lnTo>
                  <a:lnTo>
                    <a:pt x="581025" y="495935"/>
                  </a:lnTo>
                  <a:lnTo>
                    <a:pt x="551815" y="521335"/>
                  </a:lnTo>
                  <a:lnTo>
                    <a:pt x="520700" y="549275"/>
                  </a:lnTo>
                  <a:lnTo>
                    <a:pt x="451484" y="612775"/>
                  </a:lnTo>
                  <a:lnTo>
                    <a:pt x="335915" y="720725"/>
                  </a:lnTo>
                  <a:lnTo>
                    <a:pt x="209550" y="837565"/>
                  </a:lnTo>
                  <a:lnTo>
                    <a:pt x="165734" y="876300"/>
                  </a:lnTo>
                  <a:lnTo>
                    <a:pt x="122554" y="915035"/>
                  </a:lnTo>
                  <a:lnTo>
                    <a:pt x="78740" y="953135"/>
                  </a:lnTo>
                  <a:lnTo>
                    <a:pt x="48259" y="983615"/>
                  </a:lnTo>
                  <a:lnTo>
                    <a:pt x="26034" y="1016000"/>
                  </a:lnTo>
                  <a:lnTo>
                    <a:pt x="2540" y="1084580"/>
                  </a:lnTo>
                  <a:lnTo>
                    <a:pt x="0" y="1120775"/>
                  </a:lnTo>
                  <a:lnTo>
                    <a:pt x="3809" y="1157605"/>
                  </a:lnTo>
                  <a:lnTo>
                    <a:pt x="12065" y="1195705"/>
                  </a:lnTo>
                  <a:lnTo>
                    <a:pt x="24765" y="1235075"/>
                  </a:lnTo>
                  <a:lnTo>
                    <a:pt x="41275" y="1274445"/>
                  </a:lnTo>
                  <a:lnTo>
                    <a:pt x="60959" y="1315085"/>
                  </a:lnTo>
                  <a:lnTo>
                    <a:pt x="83184" y="1355725"/>
                  </a:lnTo>
                  <a:lnTo>
                    <a:pt x="107315" y="1396365"/>
                  </a:lnTo>
                  <a:lnTo>
                    <a:pt x="133350" y="1437640"/>
                  </a:lnTo>
                  <a:lnTo>
                    <a:pt x="212090" y="1560195"/>
                  </a:lnTo>
                  <a:lnTo>
                    <a:pt x="237490" y="1600200"/>
                  </a:lnTo>
                  <a:lnTo>
                    <a:pt x="260984" y="1640205"/>
                  </a:lnTo>
                  <a:lnTo>
                    <a:pt x="282575" y="1678940"/>
                  </a:lnTo>
                  <a:lnTo>
                    <a:pt x="328929" y="1769110"/>
                  </a:lnTo>
                  <a:lnTo>
                    <a:pt x="352425" y="1812290"/>
                  </a:lnTo>
                  <a:lnTo>
                    <a:pt x="375920" y="1854835"/>
                  </a:lnTo>
                  <a:lnTo>
                    <a:pt x="400050" y="1895475"/>
                  </a:lnTo>
                  <a:lnTo>
                    <a:pt x="425450" y="1934845"/>
                  </a:lnTo>
                  <a:lnTo>
                    <a:pt x="452120" y="1972945"/>
                  </a:lnTo>
                  <a:lnTo>
                    <a:pt x="480059" y="2009775"/>
                  </a:lnTo>
                  <a:lnTo>
                    <a:pt x="510540" y="2044700"/>
                  </a:lnTo>
                  <a:lnTo>
                    <a:pt x="543559" y="2078355"/>
                  </a:lnTo>
                  <a:lnTo>
                    <a:pt x="579754" y="2110105"/>
                  </a:lnTo>
                  <a:lnTo>
                    <a:pt x="619125" y="2139950"/>
                  </a:lnTo>
                  <a:lnTo>
                    <a:pt x="661670" y="2167890"/>
                  </a:lnTo>
                  <a:lnTo>
                    <a:pt x="708025" y="2193290"/>
                  </a:lnTo>
                  <a:lnTo>
                    <a:pt x="758825" y="2217420"/>
                  </a:lnTo>
                  <a:lnTo>
                    <a:pt x="814704" y="2239010"/>
                  </a:lnTo>
                  <a:lnTo>
                    <a:pt x="861059" y="2254250"/>
                  </a:lnTo>
                  <a:lnTo>
                    <a:pt x="907415" y="2268220"/>
                  </a:lnTo>
                  <a:lnTo>
                    <a:pt x="953134" y="2280285"/>
                  </a:lnTo>
                  <a:lnTo>
                    <a:pt x="999490" y="2290445"/>
                  </a:lnTo>
                  <a:lnTo>
                    <a:pt x="1045209" y="2299335"/>
                  </a:lnTo>
                  <a:lnTo>
                    <a:pt x="1091565" y="2305685"/>
                  </a:lnTo>
                  <a:lnTo>
                    <a:pt x="1138554" y="2311400"/>
                  </a:lnTo>
                  <a:lnTo>
                    <a:pt x="1185545" y="2315210"/>
                  </a:lnTo>
                  <a:lnTo>
                    <a:pt x="1232534" y="2317115"/>
                  </a:lnTo>
                  <a:lnTo>
                    <a:pt x="1280159" y="2317115"/>
                  </a:lnTo>
                  <a:lnTo>
                    <a:pt x="1328420" y="2316480"/>
                  </a:lnTo>
                  <a:lnTo>
                    <a:pt x="1377315" y="2313305"/>
                  </a:lnTo>
                  <a:lnTo>
                    <a:pt x="1427479" y="2309495"/>
                  </a:lnTo>
                  <a:lnTo>
                    <a:pt x="1477645" y="2303145"/>
                  </a:lnTo>
                  <a:lnTo>
                    <a:pt x="1529079" y="2296160"/>
                  </a:lnTo>
                  <a:lnTo>
                    <a:pt x="1581150" y="2287270"/>
                  </a:lnTo>
                  <a:lnTo>
                    <a:pt x="1634490" y="2277110"/>
                  </a:lnTo>
                  <a:lnTo>
                    <a:pt x="1744345" y="2252345"/>
                  </a:lnTo>
                  <a:lnTo>
                    <a:pt x="1800859" y="2237740"/>
                  </a:lnTo>
                  <a:lnTo>
                    <a:pt x="1859915" y="2221230"/>
                  </a:lnTo>
                  <a:lnTo>
                    <a:pt x="1917065" y="2203450"/>
                  </a:lnTo>
                  <a:lnTo>
                    <a:pt x="1971675" y="2184400"/>
                  </a:lnTo>
                  <a:lnTo>
                    <a:pt x="2023745" y="2164715"/>
                  </a:lnTo>
                  <a:lnTo>
                    <a:pt x="2073275" y="2143760"/>
                  </a:lnTo>
                  <a:lnTo>
                    <a:pt x="2120265" y="2121535"/>
                  </a:lnTo>
                  <a:lnTo>
                    <a:pt x="2164715" y="2098675"/>
                  </a:lnTo>
                  <a:lnTo>
                    <a:pt x="2206625" y="2073910"/>
                  </a:lnTo>
                  <a:lnTo>
                    <a:pt x="2245995" y="2048510"/>
                  </a:lnTo>
                  <a:lnTo>
                    <a:pt x="2282825" y="2021205"/>
                  </a:lnTo>
                  <a:lnTo>
                    <a:pt x="2317115" y="1993265"/>
                  </a:lnTo>
                  <a:lnTo>
                    <a:pt x="2348229" y="1964055"/>
                  </a:lnTo>
                  <a:lnTo>
                    <a:pt x="2376804" y="1932940"/>
                  </a:lnTo>
                  <a:lnTo>
                    <a:pt x="2402840" y="1900555"/>
                  </a:lnTo>
                  <a:lnTo>
                    <a:pt x="2425700" y="1866900"/>
                  </a:lnTo>
                  <a:lnTo>
                    <a:pt x="2446020" y="1831975"/>
                  </a:lnTo>
                  <a:lnTo>
                    <a:pt x="2463165" y="1795780"/>
                  </a:lnTo>
                  <a:lnTo>
                    <a:pt x="2477770" y="1757680"/>
                  </a:lnTo>
                  <a:lnTo>
                    <a:pt x="2501900" y="1673225"/>
                  </a:lnTo>
                  <a:lnTo>
                    <a:pt x="2518409" y="1627505"/>
                  </a:lnTo>
                  <a:lnTo>
                    <a:pt x="2537459" y="1581150"/>
                  </a:lnTo>
                  <a:lnTo>
                    <a:pt x="2557779" y="1535430"/>
                  </a:lnTo>
                  <a:lnTo>
                    <a:pt x="2623184" y="1398905"/>
                  </a:lnTo>
                  <a:lnTo>
                    <a:pt x="2642870" y="1354455"/>
                  </a:lnTo>
                  <a:lnTo>
                    <a:pt x="2660650" y="1311275"/>
                  </a:lnTo>
                  <a:lnTo>
                    <a:pt x="2675890" y="1268730"/>
                  </a:lnTo>
                  <a:lnTo>
                    <a:pt x="2687320" y="1228090"/>
                  </a:lnTo>
                  <a:lnTo>
                    <a:pt x="2693670" y="1189355"/>
                  </a:lnTo>
                  <a:lnTo>
                    <a:pt x="2695575" y="1151890"/>
                  </a:lnTo>
                  <a:lnTo>
                    <a:pt x="2691129" y="1116330"/>
                  </a:lnTo>
                  <a:lnTo>
                    <a:pt x="2679700" y="1083310"/>
                  </a:lnTo>
                  <a:lnTo>
                    <a:pt x="2661284" y="1052830"/>
                  </a:lnTo>
                  <a:lnTo>
                    <a:pt x="2633979" y="1024890"/>
                  </a:lnTo>
                  <a:lnTo>
                    <a:pt x="2592704" y="986790"/>
                  </a:lnTo>
                  <a:lnTo>
                    <a:pt x="2557779" y="946785"/>
                  </a:lnTo>
                  <a:lnTo>
                    <a:pt x="2527934" y="905510"/>
                  </a:lnTo>
                  <a:lnTo>
                    <a:pt x="2501900" y="862965"/>
                  </a:lnTo>
                  <a:lnTo>
                    <a:pt x="2479675" y="820420"/>
                  </a:lnTo>
                  <a:lnTo>
                    <a:pt x="2459990" y="776605"/>
                  </a:lnTo>
                  <a:lnTo>
                    <a:pt x="2423159" y="688975"/>
                  </a:lnTo>
                  <a:lnTo>
                    <a:pt x="2404745" y="645795"/>
                  </a:lnTo>
                  <a:lnTo>
                    <a:pt x="2385059" y="602614"/>
                  </a:lnTo>
                  <a:lnTo>
                    <a:pt x="2362834" y="560070"/>
                  </a:lnTo>
                  <a:lnTo>
                    <a:pt x="2336800" y="518795"/>
                  </a:lnTo>
                  <a:lnTo>
                    <a:pt x="2292984" y="463550"/>
                  </a:lnTo>
                  <a:lnTo>
                    <a:pt x="2266315" y="436245"/>
                  </a:lnTo>
                  <a:lnTo>
                    <a:pt x="2235834" y="407670"/>
                  </a:lnTo>
                  <a:lnTo>
                    <a:pt x="2202815" y="379730"/>
                  </a:lnTo>
                  <a:lnTo>
                    <a:pt x="2167890" y="351789"/>
                  </a:lnTo>
                  <a:lnTo>
                    <a:pt x="2129790" y="323850"/>
                  </a:lnTo>
                  <a:lnTo>
                    <a:pt x="2089784" y="295275"/>
                  </a:lnTo>
                  <a:lnTo>
                    <a:pt x="2047240" y="267335"/>
                  </a:lnTo>
                  <a:lnTo>
                    <a:pt x="2003425" y="239395"/>
                  </a:lnTo>
                  <a:lnTo>
                    <a:pt x="1911350" y="184150"/>
                  </a:lnTo>
                  <a:lnTo>
                    <a:pt x="1814195" y="130175"/>
                  </a:lnTo>
                  <a:lnTo>
                    <a:pt x="1764665" y="104139"/>
                  </a:lnTo>
                  <a:lnTo>
                    <a:pt x="1714500" y="78105"/>
                  </a:lnTo>
                  <a:lnTo>
                    <a:pt x="1614170" y="27305"/>
                  </a:lnTo>
                  <a:lnTo>
                    <a:pt x="1569720" y="10795"/>
                  </a:lnTo>
                  <a:lnTo>
                    <a:pt x="1524000" y="1905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56425" y="3689984"/>
              <a:ext cx="2694940" cy="2317115"/>
            </a:xfrm>
            <a:custGeom>
              <a:avLst/>
              <a:gdLst/>
              <a:ahLst/>
              <a:cxnLst/>
              <a:rect l="l" t="t" r="r" b="b"/>
              <a:pathLst>
                <a:path w="2694940" h="2317115">
                  <a:moveTo>
                    <a:pt x="1476375" y="0"/>
                  </a:moveTo>
                  <a:lnTo>
                    <a:pt x="1428115" y="5079"/>
                  </a:lnTo>
                  <a:lnTo>
                    <a:pt x="1379220" y="16510"/>
                  </a:lnTo>
                  <a:lnTo>
                    <a:pt x="1330325" y="32385"/>
                  </a:lnTo>
                  <a:lnTo>
                    <a:pt x="1282065" y="52704"/>
                  </a:lnTo>
                  <a:lnTo>
                    <a:pt x="1234440" y="77469"/>
                  </a:lnTo>
                  <a:lnTo>
                    <a:pt x="1188084" y="104775"/>
                  </a:lnTo>
                  <a:lnTo>
                    <a:pt x="1143634" y="134619"/>
                  </a:lnTo>
                  <a:lnTo>
                    <a:pt x="1100454" y="165735"/>
                  </a:lnTo>
                  <a:lnTo>
                    <a:pt x="1060450" y="198119"/>
                  </a:lnTo>
                  <a:lnTo>
                    <a:pt x="1022984" y="230504"/>
                  </a:lnTo>
                  <a:lnTo>
                    <a:pt x="988695" y="262254"/>
                  </a:lnTo>
                  <a:lnTo>
                    <a:pt x="958850" y="293369"/>
                  </a:lnTo>
                  <a:lnTo>
                    <a:pt x="932815" y="321944"/>
                  </a:lnTo>
                  <a:lnTo>
                    <a:pt x="894715" y="371475"/>
                  </a:lnTo>
                  <a:lnTo>
                    <a:pt x="878204" y="404494"/>
                  </a:lnTo>
                  <a:lnTo>
                    <a:pt x="879475" y="412750"/>
                  </a:lnTo>
                  <a:lnTo>
                    <a:pt x="855979" y="407669"/>
                  </a:lnTo>
                  <a:lnTo>
                    <a:pt x="796290" y="401954"/>
                  </a:lnTo>
                  <a:lnTo>
                    <a:pt x="715645" y="412114"/>
                  </a:lnTo>
                  <a:lnTo>
                    <a:pt x="629920" y="454660"/>
                  </a:lnTo>
                  <a:lnTo>
                    <a:pt x="580390" y="495935"/>
                  </a:lnTo>
                  <a:lnTo>
                    <a:pt x="551179" y="521335"/>
                  </a:lnTo>
                  <a:lnTo>
                    <a:pt x="520065" y="549275"/>
                  </a:lnTo>
                  <a:lnTo>
                    <a:pt x="450850" y="612775"/>
                  </a:lnTo>
                  <a:lnTo>
                    <a:pt x="335279" y="721359"/>
                  </a:lnTo>
                  <a:lnTo>
                    <a:pt x="251459" y="798194"/>
                  </a:lnTo>
                  <a:lnTo>
                    <a:pt x="208915" y="837564"/>
                  </a:lnTo>
                  <a:lnTo>
                    <a:pt x="165734" y="876300"/>
                  </a:lnTo>
                  <a:lnTo>
                    <a:pt x="121920" y="915034"/>
                  </a:lnTo>
                  <a:lnTo>
                    <a:pt x="78104" y="953134"/>
                  </a:lnTo>
                  <a:lnTo>
                    <a:pt x="47625" y="983614"/>
                  </a:lnTo>
                  <a:lnTo>
                    <a:pt x="25400" y="1016000"/>
                  </a:lnTo>
                  <a:lnTo>
                    <a:pt x="10159" y="1049654"/>
                  </a:lnTo>
                  <a:lnTo>
                    <a:pt x="1904" y="1084579"/>
                  </a:lnTo>
                  <a:lnTo>
                    <a:pt x="0" y="1120775"/>
                  </a:lnTo>
                  <a:lnTo>
                    <a:pt x="3175" y="1157604"/>
                  </a:lnTo>
                  <a:lnTo>
                    <a:pt x="11429" y="1195704"/>
                  </a:lnTo>
                  <a:lnTo>
                    <a:pt x="24129" y="1235075"/>
                  </a:lnTo>
                  <a:lnTo>
                    <a:pt x="40640" y="1274445"/>
                  </a:lnTo>
                  <a:lnTo>
                    <a:pt x="60325" y="1315084"/>
                  </a:lnTo>
                  <a:lnTo>
                    <a:pt x="82550" y="1355725"/>
                  </a:lnTo>
                  <a:lnTo>
                    <a:pt x="106679" y="1396364"/>
                  </a:lnTo>
                  <a:lnTo>
                    <a:pt x="132715" y="1437639"/>
                  </a:lnTo>
                  <a:lnTo>
                    <a:pt x="211454" y="1560195"/>
                  </a:lnTo>
                  <a:lnTo>
                    <a:pt x="236854" y="1600200"/>
                  </a:lnTo>
                  <a:lnTo>
                    <a:pt x="260350" y="1640204"/>
                  </a:lnTo>
                  <a:lnTo>
                    <a:pt x="281940" y="1678939"/>
                  </a:lnTo>
                  <a:lnTo>
                    <a:pt x="328929" y="1769109"/>
                  </a:lnTo>
                  <a:lnTo>
                    <a:pt x="351790" y="1812289"/>
                  </a:lnTo>
                  <a:lnTo>
                    <a:pt x="375284" y="1854834"/>
                  </a:lnTo>
                  <a:lnTo>
                    <a:pt x="399415" y="1895475"/>
                  </a:lnTo>
                  <a:lnTo>
                    <a:pt x="424815" y="1934845"/>
                  </a:lnTo>
                  <a:lnTo>
                    <a:pt x="451484" y="1973579"/>
                  </a:lnTo>
                  <a:lnTo>
                    <a:pt x="479425" y="2009775"/>
                  </a:lnTo>
                  <a:lnTo>
                    <a:pt x="509904" y="2045334"/>
                  </a:lnTo>
                  <a:lnTo>
                    <a:pt x="543559" y="2078354"/>
                  </a:lnTo>
                  <a:lnTo>
                    <a:pt x="579120" y="2110104"/>
                  </a:lnTo>
                  <a:lnTo>
                    <a:pt x="618490" y="2139950"/>
                  </a:lnTo>
                  <a:lnTo>
                    <a:pt x="661034" y="2167890"/>
                  </a:lnTo>
                  <a:lnTo>
                    <a:pt x="707390" y="2193925"/>
                  </a:lnTo>
                  <a:lnTo>
                    <a:pt x="758190" y="2217420"/>
                  </a:lnTo>
                  <a:lnTo>
                    <a:pt x="814070" y="2239010"/>
                  </a:lnTo>
                  <a:lnTo>
                    <a:pt x="860425" y="2254250"/>
                  </a:lnTo>
                  <a:lnTo>
                    <a:pt x="906779" y="2268220"/>
                  </a:lnTo>
                  <a:lnTo>
                    <a:pt x="952500" y="2280285"/>
                  </a:lnTo>
                  <a:lnTo>
                    <a:pt x="998854" y="2290445"/>
                  </a:lnTo>
                  <a:lnTo>
                    <a:pt x="1045209" y="2299335"/>
                  </a:lnTo>
                  <a:lnTo>
                    <a:pt x="1090929" y="2306320"/>
                  </a:lnTo>
                  <a:lnTo>
                    <a:pt x="1137920" y="2311400"/>
                  </a:lnTo>
                  <a:lnTo>
                    <a:pt x="1184909" y="2315210"/>
                  </a:lnTo>
                  <a:lnTo>
                    <a:pt x="1231900" y="2317115"/>
                  </a:lnTo>
                  <a:lnTo>
                    <a:pt x="1279525" y="2317115"/>
                  </a:lnTo>
                  <a:lnTo>
                    <a:pt x="1327784" y="2316479"/>
                  </a:lnTo>
                  <a:lnTo>
                    <a:pt x="1376679" y="2313304"/>
                  </a:lnTo>
                  <a:lnTo>
                    <a:pt x="1426845" y="2309495"/>
                  </a:lnTo>
                  <a:lnTo>
                    <a:pt x="1477009" y="2303779"/>
                  </a:lnTo>
                  <a:lnTo>
                    <a:pt x="1528445" y="2296160"/>
                  </a:lnTo>
                  <a:lnTo>
                    <a:pt x="1580515" y="2287270"/>
                  </a:lnTo>
                  <a:lnTo>
                    <a:pt x="1633854" y="2277110"/>
                  </a:lnTo>
                  <a:lnTo>
                    <a:pt x="1687829" y="2265679"/>
                  </a:lnTo>
                  <a:lnTo>
                    <a:pt x="1743709" y="2252345"/>
                  </a:lnTo>
                  <a:lnTo>
                    <a:pt x="1800225" y="2237740"/>
                  </a:lnTo>
                  <a:lnTo>
                    <a:pt x="1859915" y="2221229"/>
                  </a:lnTo>
                  <a:lnTo>
                    <a:pt x="1916429" y="2203450"/>
                  </a:lnTo>
                  <a:lnTo>
                    <a:pt x="1971040" y="2184400"/>
                  </a:lnTo>
                  <a:lnTo>
                    <a:pt x="2023109" y="2164715"/>
                  </a:lnTo>
                  <a:lnTo>
                    <a:pt x="2072640" y="2143760"/>
                  </a:lnTo>
                  <a:lnTo>
                    <a:pt x="2119629" y="2122170"/>
                  </a:lnTo>
                  <a:lnTo>
                    <a:pt x="2164079" y="2098675"/>
                  </a:lnTo>
                  <a:lnTo>
                    <a:pt x="2206625" y="2073909"/>
                  </a:lnTo>
                  <a:lnTo>
                    <a:pt x="2245995" y="2048509"/>
                  </a:lnTo>
                  <a:lnTo>
                    <a:pt x="2282190" y="2021839"/>
                  </a:lnTo>
                  <a:lnTo>
                    <a:pt x="2316479" y="1993264"/>
                  </a:lnTo>
                  <a:lnTo>
                    <a:pt x="2347595" y="1964054"/>
                  </a:lnTo>
                  <a:lnTo>
                    <a:pt x="2376170" y="1932939"/>
                  </a:lnTo>
                  <a:lnTo>
                    <a:pt x="2402204" y="1900554"/>
                  </a:lnTo>
                  <a:lnTo>
                    <a:pt x="2425065" y="1866900"/>
                  </a:lnTo>
                  <a:lnTo>
                    <a:pt x="2445384" y="1831975"/>
                  </a:lnTo>
                  <a:lnTo>
                    <a:pt x="2462529" y="1795779"/>
                  </a:lnTo>
                  <a:lnTo>
                    <a:pt x="2477134" y="1757679"/>
                  </a:lnTo>
                  <a:lnTo>
                    <a:pt x="2501265" y="1673225"/>
                  </a:lnTo>
                  <a:lnTo>
                    <a:pt x="2517775" y="1627504"/>
                  </a:lnTo>
                  <a:lnTo>
                    <a:pt x="2536825" y="1581150"/>
                  </a:lnTo>
                  <a:lnTo>
                    <a:pt x="2557779" y="1535429"/>
                  </a:lnTo>
                  <a:lnTo>
                    <a:pt x="2600959" y="1443989"/>
                  </a:lnTo>
                  <a:lnTo>
                    <a:pt x="2622550" y="1398904"/>
                  </a:lnTo>
                  <a:lnTo>
                    <a:pt x="2642234" y="1354454"/>
                  </a:lnTo>
                  <a:lnTo>
                    <a:pt x="2660015" y="1311275"/>
                  </a:lnTo>
                  <a:lnTo>
                    <a:pt x="2675254" y="1268729"/>
                  </a:lnTo>
                  <a:lnTo>
                    <a:pt x="2686684" y="1228089"/>
                  </a:lnTo>
                  <a:lnTo>
                    <a:pt x="2693034" y="1189354"/>
                  </a:lnTo>
                  <a:lnTo>
                    <a:pt x="2694940" y="1151889"/>
                  </a:lnTo>
                  <a:lnTo>
                    <a:pt x="2690495" y="1116329"/>
                  </a:lnTo>
                  <a:lnTo>
                    <a:pt x="2679065" y="1083309"/>
                  </a:lnTo>
                  <a:lnTo>
                    <a:pt x="2660650" y="1052829"/>
                  </a:lnTo>
                  <a:lnTo>
                    <a:pt x="2633345" y="1024889"/>
                  </a:lnTo>
                  <a:lnTo>
                    <a:pt x="2592070" y="986789"/>
                  </a:lnTo>
                  <a:lnTo>
                    <a:pt x="2557145" y="946784"/>
                  </a:lnTo>
                  <a:lnTo>
                    <a:pt x="2527300" y="905509"/>
                  </a:lnTo>
                  <a:lnTo>
                    <a:pt x="2501265" y="862964"/>
                  </a:lnTo>
                  <a:lnTo>
                    <a:pt x="2479040" y="820419"/>
                  </a:lnTo>
                  <a:lnTo>
                    <a:pt x="2459354" y="776604"/>
                  </a:lnTo>
                  <a:lnTo>
                    <a:pt x="2404109" y="645794"/>
                  </a:lnTo>
                  <a:lnTo>
                    <a:pt x="2384425" y="602614"/>
                  </a:lnTo>
                  <a:lnTo>
                    <a:pt x="2362200" y="560069"/>
                  </a:lnTo>
                  <a:lnTo>
                    <a:pt x="2336165" y="518794"/>
                  </a:lnTo>
                  <a:lnTo>
                    <a:pt x="2292350" y="464185"/>
                  </a:lnTo>
                  <a:lnTo>
                    <a:pt x="2265679" y="436244"/>
                  </a:lnTo>
                  <a:lnTo>
                    <a:pt x="2235200" y="408304"/>
                  </a:lnTo>
                  <a:lnTo>
                    <a:pt x="2202815" y="379729"/>
                  </a:lnTo>
                  <a:lnTo>
                    <a:pt x="2167254" y="351789"/>
                  </a:lnTo>
                  <a:lnTo>
                    <a:pt x="2129154" y="323850"/>
                  </a:lnTo>
                  <a:lnTo>
                    <a:pt x="2089150" y="295275"/>
                  </a:lnTo>
                  <a:lnTo>
                    <a:pt x="2046604" y="267335"/>
                  </a:lnTo>
                  <a:lnTo>
                    <a:pt x="2002790" y="239394"/>
                  </a:lnTo>
                  <a:lnTo>
                    <a:pt x="1957704" y="212089"/>
                  </a:lnTo>
                  <a:lnTo>
                    <a:pt x="1910715" y="184150"/>
                  </a:lnTo>
                  <a:lnTo>
                    <a:pt x="1813559" y="130175"/>
                  </a:lnTo>
                  <a:lnTo>
                    <a:pt x="1764029" y="104139"/>
                  </a:lnTo>
                  <a:lnTo>
                    <a:pt x="1713865" y="78104"/>
                  </a:lnTo>
                  <a:lnTo>
                    <a:pt x="1613534" y="27304"/>
                  </a:lnTo>
                  <a:lnTo>
                    <a:pt x="1569084" y="10794"/>
                  </a:lnTo>
                  <a:lnTo>
                    <a:pt x="1523365" y="1904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54950" y="3944456"/>
              <a:ext cx="2270125" cy="1920239"/>
            </a:xfrm>
            <a:custGeom>
              <a:avLst/>
              <a:gdLst/>
              <a:ahLst/>
              <a:cxnLst/>
              <a:rect l="l" t="t" r="r" b="b"/>
              <a:pathLst>
                <a:path w="2270125" h="1920239">
                  <a:moveTo>
                    <a:pt x="1218565" y="0"/>
                  </a:moveTo>
                  <a:lnTo>
                    <a:pt x="1165225" y="3175"/>
                  </a:lnTo>
                  <a:lnTo>
                    <a:pt x="1111250" y="12065"/>
                  </a:lnTo>
                  <a:lnTo>
                    <a:pt x="1059179" y="25400"/>
                  </a:lnTo>
                  <a:lnTo>
                    <a:pt x="1007745" y="41910"/>
                  </a:lnTo>
                  <a:lnTo>
                    <a:pt x="959484" y="61595"/>
                  </a:lnTo>
                  <a:lnTo>
                    <a:pt x="914400" y="83185"/>
                  </a:lnTo>
                  <a:lnTo>
                    <a:pt x="873125" y="105410"/>
                  </a:lnTo>
                  <a:lnTo>
                    <a:pt x="836929" y="127000"/>
                  </a:lnTo>
                  <a:lnTo>
                    <a:pt x="782320" y="167640"/>
                  </a:lnTo>
                  <a:lnTo>
                    <a:pt x="756284" y="197485"/>
                  </a:lnTo>
                  <a:lnTo>
                    <a:pt x="756284" y="206375"/>
                  </a:lnTo>
                  <a:lnTo>
                    <a:pt x="735329" y="225425"/>
                  </a:lnTo>
                  <a:lnTo>
                    <a:pt x="682625" y="272415"/>
                  </a:lnTo>
                  <a:lnTo>
                    <a:pt x="611504" y="333375"/>
                  </a:lnTo>
                  <a:lnTo>
                    <a:pt x="513079" y="412750"/>
                  </a:lnTo>
                  <a:lnTo>
                    <a:pt x="483870" y="437515"/>
                  </a:lnTo>
                  <a:lnTo>
                    <a:pt x="451484" y="465455"/>
                  </a:lnTo>
                  <a:lnTo>
                    <a:pt x="415925" y="497205"/>
                  </a:lnTo>
                  <a:lnTo>
                    <a:pt x="251459" y="647065"/>
                  </a:lnTo>
                  <a:lnTo>
                    <a:pt x="206375" y="687705"/>
                  </a:lnTo>
                  <a:lnTo>
                    <a:pt x="160654" y="728345"/>
                  </a:lnTo>
                  <a:lnTo>
                    <a:pt x="114300" y="768985"/>
                  </a:lnTo>
                  <a:lnTo>
                    <a:pt x="67945" y="808990"/>
                  </a:lnTo>
                  <a:lnTo>
                    <a:pt x="37465" y="839470"/>
                  </a:lnTo>
                  <a:lnTo>
                    <a:pt x="17145" y="871220"/>
                  </a:lnTo>
                  <a:lnTo>
                    <a:pt x="5079" y="904875"/>
                  </a:lnTo>
                  <a:lnTo>
                    <a:pt x="0" y="940435"/>
                  </a:lnTo>
                  <a:lnTo>
                    <a:pt x="1904" y="976630"/>
                  </a:lnTo>
                  <a:lnTo>
                    <a:pt x="10159" y="1014095"/>
                  </a:lnTo>
                  <a:lnTo>
                    <a:pt x="23495" y="1052195"/>
                  </a:lnTo>
                  <a:lnTo>
                    <a:pt x="40640" y="1090930"/>
                  </a:lnTo>
                  <a:lnTo>
                    <a:pt x="61595" y="1130300"/>
                  </a:lnTo>
                  <a:lnTo>
                    <a:pt x="84454" y="1169670"/>
                  </a:lnTo>
                  <a:lnTo>
                    <a:pt x="109854" y="1209675"/>
                  </a:lnTo>
                  <a:lnTo>
                    <a:pt x="161925" y="1289050"/>
                  </a:lnTo>
                  <a:lnTo>
                    <a:pt x="187325" y="1328420"/>
                  </a:lnTo>
                  <a:lnTo>
                    <a:pt x="210820" y="1367155"/>
                  </a:lnTo>
                  <a:lnTo>
                    <a:pt x="231775" y="1404620"/>
                  </a:lnTo>
                  <a:lnTo>
                    <a:pt x="278765" y="1494790"/>
                  </a:lnTo>
                  <a:lnTo>
                    <a:pt x="302259" y="1537970"/>
                  </a:lnTo>
                  <a:lnTo>
                    <a:pt x="327025" y="1579245"/>
                  </a:lnTo>
                  <a:lnTo>
                    <a:pt x="352425" y="1619250"/>
                  </a:lnTo>
                  <a:lnTo>
                    <a:pt x="380365" y="1656715"/>
                  </a:lnTo>
                  <a:lnTo>
                    <a:pt x="410209" y="1692910"/>
                  </a:lnTo>
                  <a:lnTo>
                    <a:pt x="443229" y="1726565"/>
                  </a:lnTo>
                  <a:lnTo>
                    <a:pt x="480059" y="1758315"/>
                  </a:lnTo>
                  <a:lnTo>
                    <a:pt x="520700" y="1788160"/>
                  </a:lnTo>
                  <a:lnTo>
                    <a:pt x="566420" y="1814830"/>
                  </a:lnTo>
                  <a:lnTo>
                    <a:pt x="617220" y="1838960"/>
                  </a:lnTo>
                  <a:lnTo>
                    <a:pt x="674370" y="1860550"/>
                  </a:lnTo>
                  <a:lnTo>
                    <a:pt x="720090" y="1874520"/>
                  </a:lnTo>
                  <a:lnTo>
                    <a:pt x="765175" y="1886585"/>
                  </a:lnTo>
                  <a:lnTo>
                    <a:pt x="810895" y="1897380"/>
                  </a:lnTo>
                  <a:lnTo>
                    <a:pt x="856615" y="1905635"/>
                  </a:lnTo>
                  <a:lnTo>
                    <a:pt x="902334" y="1911985"/>
                  </a:lnTo>
                  <a:lnTo>
                    <a:pt x="948690" y="1916430"/>
                  </a:lnTo>
                  <a:lnTo>
                    <a:pt x="995045" y="1918970"/>
                  </a:lnTo>
                  <a:lnTo>
                    <a:pt x="1042034" y="1920240"/>
                  </a:lnTo>
                  <a:lnTo>
                    <a:pt x="1089659" y="1918970"/>
                  </a:lnTo>
                  <a:lnTo>
                    <a:pt x="1137920" y="1916430"/>
                  </a:lnTo>
                  <a:lnTo>
                    <a:pt x="1186815" y="1911985"/>
                  </a:lnTo>
                  <a:lnTo>
                    <a:pt x="1236979" y="1905635"/>
                  </a:lnTo>
                  <a:lnTo>
                    <a:pt x="1288415" y="1897380"/>
                  </a:lnTo>
                  <a:lnTo>
                    <a:pt x="1340484" y="1887855"/>
                  </a:lnTo>
                  <a:lnTo>
                    <a:pt x="1393825" y="1876425"/>
                  </a:lnTo>
                  <a:lnTo>
                    <a:pt x="1448434" y="1863090"/>
                  </a:lnTo>
                  <a:lnTo>
                    <a:pt x="1504950" y="1848485"/>
                  </a:lnTo>
                  <a:lnTo>
                    <a:pt x="1564640" y="1831340"/>
                  </a:lnTo>
                  <a:lnTo>
                    <a:pt x="1621154" y="1813560"/>
                  </a:lnTo>
                  <a:lnTo>
                    <a:pt x="1674495" y="1793875"/>
                  </a:lnTo>
                  <a:lnTo>
                    <a:pt x="1725295" y="1772920"/>
                  </a:lnTo>
                  <a:lnTo>
                    <a:pt x="1772920" y="1750695"/>
                  </a:lnTo>
                  <a:lnTo>
                    <a:pt x="1818004" y="1727835"/>
                  </a:lnTo>
                  <a:lnTo>
                    <a:pt x="1859279" y="1703070"/>
                  </a:lnTo>
                  <a:lnTo>
                    <a:pt x="1898015" y="1677035"/>
                  </a:lnTo>
                  <a:lnTo>
                    <a:pt x="1933575" y="1649095"/>
                  </a:lnTo>
                  <a:lnTo>
                    <a:pt x="1965959" y="1620520"/>
                  </a:lnTo>
                  <a:lnTo>
                    <a:pt x="1995170" y="1590040"/>
                  </a:lnTo>
                  <a:lnTo>
                    <a:pt x="2021204" y="1557655"/>
                  </a:lnTo>
                  <a:lnTo>
                    <a:pt x="2043429" y="1524000"/>
                  </a:lnTo>
                  <a:lnTo>
                    <a:pt x="2062479" y="1489075"/>
                  </a:lnTo>
                  <a:lnTo>
                    <a:pt x="2078354" y="1452245"/>
                  </a:lnTo>
                  <a:lnTo>
                    <a:pt x="2103754" y="1370965"/>
                  </a:lnTo>
                  <a:lnTo>
                    <a:pt x="2120265" y="1328420"/>
                  </a:lnTo>
                  <a:lnTo>
                    <a:pt x="2139315" y="1285240"/>
                  </a:lnTo>
                  <a:lnTo>
                    <a:pt x="2160270" y="1241425"/>
                  </a:lnTo>
                  <a:lnTo>
                    <a:pt x="2202815" y="1156335"/>
                  </a:lnTo>
                  <a:lnTo>
                    <a:pt x="2223134" y="1114425"/>
                  </a:lnTo>
                  <a:lnTo>
                    <a:pt x="2240279" y="1073785"/>
                  </a:lnTo>
                  <a:lnTo>
                    <a:pt x="2254884" y="1034415"/>
                  </a:lnTo>
                  <a:lnTo>
                    <a:pt x="2265045" y="996950"/>
                  </a:lnTo>
                  <a:lnTo>
                    <a:pt x="2270125" y="960755"/>
                  </a:lnTo>
                  <a:lnTo>
                    <a:pt x="2268854" y="927100"/>
                  </a:lnTo>
                  <a:lnTo>
                    <a:pt x="2261234" y="895350"/>
                  </a:lnTo>
                  <a:lnTo>
                    <a:pt x="2244725" y="866775"/>
                  </a:lnTo>
                  <a:lnTo>
                    <a:pt x="2219959" y="840740"/>
                  </a:lnTo>
                  <a:lnTo>
                    <a:pt x="2179320" y="803275"/>
                  </a:lnTo>
                  <a:lnTo>
                    <a:pt x="2145665" y="763905"/>
                  </a:lnTo>
                  <a:lnTo>
                    <a:pt x="2118359" y="723265"/>
                  </a:lnTo>
                  <a:lnTo>
                    <a:pt x="2095500" y="680720"/>
                  </a:lnTo>
                  <a:lnTo>
                    <a:pt x="2075815" y="638175"/>
                  </a:lnTo>
                  <a:lnTo>
                    <a:pt x="2040254" y="552450"/>
                  </a:lnTo>
                  <a:lnTo>
                    <a:pt x="2021204" y="509905"/>
                  </a:lnTo>
                  <a:lnTo>
                    <a:pt x="2000250" y="467995"/>
                  </a:lnTo>
                  <a:lnTo>
                    <a:pt x="1974850" y="427355"/>
                  </a:lnTo>
                  <a:lnTo>
                    <a:pt x="1929765" y="373380"/>
                  </a:lnTo>
                  <a:lnTo>
                    <a:pt x="1901825" y="346075"/>
                  </a:lnTo>
                  <a:lnTo>
                    <a:pt x="1869440" y="318770"/>
                  </a:lnTo>
                  <a:lnTo>
                    <a:pt x="1833879" y="291465"/>
                  </a:lnTo>
                  <a:lnTo>
                    <a:pt x="1795779" y="264160"/>
                  </a:lnTo>
                  <a:lnTo>
                    <a:pt x="1755140" y="236855"/>
                  </a:lnTo>
                  <a:lnTo>
                    <a:pt x="1711959" y="209550"/>
                  </a:lnTo>
                  <a:lnTo>
                    <a:pt x="1666875" y="182880"/>
                  </a:lnTo>
                  <a:lnTo>
                    <a:pt x="1619884" y="156210"/>
                  </a:lnTo>
                  <a:lnTo>
                    <a:pt x="1571625" y="130175"/>
                  </a:lnTo>
                  <a:lnTo>
                    <a:pt x="1522729" y="104140"/>
                  </a:lnTo>
                  <a:lnTo>
                    <a:pt x="1472565" y="79375"/>
                  </a:lnTo>
                  <a:lnTo>
                    <a:pt x="1421765" y="54610"/>
                  </a:lnTo>
                  <a:lnTo>
                    <a:pt x="1371600" y="30480"/>
                  </a:lnTo>
                  <a:lnTo>
                    <a:pt x="1322704" y="12065"/>
                  </a:lnTo>
                  <a:lnTo>
                    <a:pt x="1271270" y="2540"/>
                  </a:lnTo>
                  <a:lnTo>
                    <a:pt x="1218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93940" y="6055994"/>
              <a:ext cx="385445" cy="320675"/>
            </a:xfrm>
            <a:custGeom>
              <a:avLst/>
              <a:gdLst/>
              <a:ahLst/>
              <a:cxnLst/>
              <a:rect l="l" t="t" r="r" b="b"/>
              <a:pathLst>
                <a:path w="385445" h="320675">
                  <a:moveTo>
                    <a:pt x="144779" y="0"/>
                  </a:moveTo>
                  <a:lnTo>
                    <a:pt x="84454" y="24764"/>
                  </a:lnTo>
                  <a:lnTo>
                    <a:pt x="57784" y="53974"/>
                  </a:lnTo>
                  <a:lnTo>
                    <a:pt x="26034" y="89534"/>
                  </a:lnTo>
                  <a:lnTo>
                    <a:pt x="0" y="160019"/>
                  </a:lnTo>
                  <a:lnTo>
                    <a:pt x="4444" y="201929"/>
                  </a:lnTo>
                  <a:lnTo>
                    <a:pt x="19684" y="242569"/>
                  </a:lnTo>
                  <a:lnTo>
                    <a:pt x="45084" y="278129"/>
                  </a:lnTo>
                  <a:lnTo>
                    <a:pt x="79375" y="304164"/>
                  </a:lnTo>
                  <a:lnTo>
                    <a:pt x="121919" y="316864"/>
                  </a:lnTo>
                  <a:lnTo>
                    <a:pt x="168275" y="320039"/>
                  </a:lnTo>
                  <a:lnTo>
                    <a:pt x="212089" y="320674"/>
                  </a:lnTo>
                  <a:lnTo>
                    <a:pt x="252729" y="315594"/>
                  </a:lnTo>
                  <a:lnTo>
                    <a:pt x="289559" y="301624"/>
                  </a:lnTo>
                  <a:lnTo>
                    <a:pt x="320675" y="278129"/>
                  </a:lnTo>
                  <a:lnTo>
                    <a:pt x="346075" y="241299"/>
                  </a:lnTo>
                  <a:lnTo>
                    <a:pt x="363854" y="188594"/>
                  </a:lnTo>
                  <a:lnTo>
                    <a:pt x="385444" y="81914"/>
                  </a:lnTo>
                  <a:lnTo>
                    <a:pt x="374650" y="27939"/>
                  </a:lnTo>
                  <a:lnTo>
                    <a:pt x="314959" y="10794"/>
                  </a:lnTo>
                  <a:lnTo>
                    <a:pt x="189229" y="12699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5050" y="6022339"/>
              <a:ext cx="358140" cy="326390"/>
            </a:xfrm>
            <a:custGeom>
              <a:avLst/>
              <a:gdLst/>
              <a:ahLst/>
              <a:cxnLst/>
              <a:rect l="l" t="t" r="r" b="b"/>
              <a:pathLst>
                <a:path w="358140" h="326389">
                  <a:moveTo>
                    <a:pt x="167004" y="0"/>
                  </a:moveTo>
                  <a:lnTo>
                    <a:pt x="101600" y="8255"/>
                  </a:lnTo>
                  <a:lnTo>
                    <a:pt x="57150" y="24765"/>
                  </a:lnTo>
                  <a:lnTo>
                    <a:pt x="27304" y="50165"/>
                  </a:lnTo>
                  <a:lnTo>
                    <a:pt x="7620" y="84455"/>
                  </a:lnTo>
                  <a:lnTo>
                    <a:pt x="0" y="118110"/>
                  </a:lnTo>
                  <a:lnTo>
                    <a:pt x="634" y="158750"/>
                  </a:lnTo>
                  <a:lnTo>
                    <a:pt x="9525" y="202565"/>
                  </a:lnTo>
                  <a:lnTo>
                    <a:pt x="26670" y="244475"/>
                  </a:lnTo>
                  <a:lnTo>
                    <a:pt x="52070" y="281305"/>
                  </a:lnTo>
                  <a:lnTo>
                    <a:pt x="85725" y="307975"/>
                  </a:lnTo>
                  <a:lnTo>
                    <a:pt x="128904" y="320675"/>
                  </a:lnTo>
                  <a:lnTo>
                    <a:pt x="173990" y="324485"/>
                  </a:lnTo>
                  <a:lnTo>
                    <a:pt x="215900" y="326390"/>
                  </a:lnTo>
                  <a:lnTo>
                    <a:pt x="254000" y="322580"/>
                  </a:lnTo>
                  <a:lnTo>
                    <a:pt x="315595" y="289560"/>
                  </a:lnTo>
                  <a:lnTo>
                    <a:pt x="337820" y="253365"/>
                  </a:lnTo>
                  <a:lnTo>
                    <a:pt x="353695" y="201295"/>
                  </a:lnTo>
                  <a:lnTo>
                    <a:pt x="358140" y="145415"/>
                  </a:lnTo>
                  <a:lnTo>
                    <a:pt x="349250" y="100965"/>
                  </a:lnTo>
                  <a:lnTo>
                    <a:pt x="328929" y="66040"/>
                  </a:lnTo>
                  <a:lnTo>
                    <a:pt x="273684" y="21590"/>
                  </a:lnTo>
                  <a:lnTo>
                    <a:pt x="221615" y="3810"/>
                  </a:lnTo>
                  <a:lnTo>
                    <a:pt x="16700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24494" y="4370704"/>
              <a:ext cx="916940" cy="1330960"/>
            </a:xfrm>
            <a:custGeom>
              <a:avLst/>
              <a:gdLst/>
              <a:ahLst/>
              <a:cxnLst/>
              <a:rect l="l" t="t" r="r" b="b"/>
              <a:pathLst>
                <a:path w="916940" h="1330960">
                  <a:moveTo>
                    <a:pt x="466725" y="1075054"/>
                  </a:moveTo>
                  <a:lnTo>
                    <a:pt x="369570" y="1075054"/>
                  </a:lnTo>
                  <a:lnTo>
                    <a:pt x="332104" y="1082039"/>
                  </a:lnTo>
                  <a:lnTo>
                    <a:pt x="302259" y="1102359"/>
                  </a:lnTo>
                  <a:lnTo>
                    <a:pt x="281939" y="1132839"/>
                  </a:lnTo>
                  <a:lnTo>
                    <a:pt x="274320" y="1169669"/>
                  </a:lnTo>
                  <a:lnTo>
                    <a:pt x="274320" y="1289684"/>
                  </a:lnTo>
                  <a:lnTo>
                    <a:pt x="278129" y="1305559"/>
                  </a:lnTo>
                  <a:lnTo>
                    <a:pt x="287020" y="1318894"/>
                  </a:lnTo>
                  <a:lnTo>
                    <a:pt x="299720" y="1327784"/>
                  </a:lnTo>
                  <a:lnTo>
                    <a:pt x="316229" y="1330959"/>
                  </a:lnTo>
                  <a:lnTo>
                    <a:pt x="535304" y="1330959"/>
                  </a:lnTo>
                  <a:lnTo>
                    <a:pt x="551179" y="1327784"/>
                  </a:lnTo>
                  <a:lnTo>
                    <a:pt x="564514" y="1318894"/>
                  </a:lnTo>
                  <a:lnTo>
                    <a:pt x="573404" y="1305559"/>
                  </a:lnTo>
                  <a:lnTo>
                    <a:pt x="576579" y="1289684"/>
                  </a:lnTo>
                  <a:lnTo>
                    <a:pt x="576579" y="1184909"/>
                  </a:lnTo>
                  <a:lnTo>
                    <a:pt x="567689" y="1141729"/>
                  </a:lnTo>
                  <a:lnTo>
                    <a:pt x="544195" y="1106804"/>
                  </a:lnTo>
                  <a:lnTo>
                    <a:pt x="509270" y="1083309"/>
                  </a:lnTo>
                  <a:lnTo>
                    <a:pt x="466725" y="1075054"/>
                  </a:lnTo>
                  <a:close/>
                </a:path>
                <a:path w="916940" h="1330960">
                  <a:moveTo>
                    <a:pt x="887729" y="238124"/>
                  </a:moveTo>
                  <a:lnTo>
                    <a:pt x="452120" y="238124"/>
                  </a:lnTo>
                  <a:lnTo>
                    <a:pt x="488314" y="241299"/>
                  </a:lnTo>
                  <a:lnTo>
                    <a:pt x="520064" y="248919"/>
                  </a:lnTo>
                  <a:lnTo>
                    <a:pt x="570229" y="281939"/>
                  </a:lnTo>
                  <a:lnTo>
                    <a:pt x="601979" y="334009"/>
                  </a:lnTo>
                  <a:lnTo>
                    <a:pt x="612775" y="402589"/>
                  </a:lnTo>
                  <a:lnTo>
                    <a:pt x="611504" y="426084"/>
                  </a:lnTo>
                  <a:lnTo>
                    <a:pt x="603250" y="471804"/>
                  </a:lnTo>
                  <a:lnTo>
                    <a:pt x="586104" y="516254"/>
                  </a:lnTo>
                  <a:lnTo>
                    <a:pt x="561975" y="558164"/>
                  </a:lnTo>
                  <a:lnTo>
                    <a:pt x="530859" y="598169"/>
                  </a:lnTo>
                  <a:lnTo>
                    <a:pt x="493395" y="634999"/>
                  </a:lnTo>
                  <a:lnTo>
                    <a:pt x="443864" y="674369"/>
                  </a:lnTo>
                  <a:lnTo>
                    <a:pt x="418464" y="694689"/>
                  </a:lnTo>
                  <a:lnTo>
                    <a:pt x="374650" y="733424"/>
                  </a:lnTo>
                  <a:lnTo>
                    <a:pt x="340359" y="769619"/>
                  </a:lnTo>
                  <a:lnTo>
                    <a:pt x="314959" y="806449"/>
                  </a:lnTo>
                  <a:lnTo>
                    <a:pt x="296545" y="845819"/>
                  </a:lnTo>
                  <a:lnTo>
                    <a:pt x="284479" y="890904"/>
                  </a:lnTo>
                  <a:lnTo>
                    <a:pt x="282575" y="902969"/>
                  </a:lnTo>
                  <a:lnTo>
                    <a:pt x="285114" y="942339"/>
                  </a:lnTo>
                  <a:lnTo>
                    <a:pt x="302895" y="975994"/>
                  </a:lnTo>
                  <a:lnTo>
                    <a:pt x="333375" y="998854"/>
                  </a:lnTo>
                  <a:lnTo>
                    <a:pt x="372109" y="1007744"/>
                  </a:lnTo>
                  <a:lnTo>
                    <a:pt x="481964" y="1007744"/>
                  </a:lnTo>
                  <a:lnTo>
                    <a:pt x="518159" y="1001394"/>
                  </a:lnTo>
                  <a:lnTo>
                    <a:pt x="549275" y="982979"/>
                  </a:lnTo>
                  <a:lnTo>
                    <a:pt x="572134" y="955674"/>
                  </a:lnTo>
                  <a:lnTo>
                    <a:pt x="584834" y="920749"/>
                  </a:lnTo>
                  <a:lnTo>
                    <a:pt x="585470" y="919479"/>
                  </a:lnTo>
                  <a:lnTo>
                    <a:pt x="602614" y="869314"/>
                  </a:lnTo>
                  <a:lnTo>
                    <a:pt x="635000" y="826134"/>
                  </a:lnTo>
                  <a:lnTo>
                    <a:pt x="702309" y="769619"/>
                  </a:lnTo>
                  <a:lnTo>
                    <a:pt x="735329" y="740409"/>
                  </a:lnTo>
                  <a:lnTo>
                    <a:pt x="765809" y="710564"/>
                  </a:lnTo>
                  <a:lnTo>
                    <a:pt x="795020" y="680084"/>
                  </a:lnTo>
                  <a:lnTo>
                    <a:pt x="821689" y="648969"/>
                  </a:lnTo>
                  <a:lnTo>
                    <a:pt x="845184" y="616584"/>
                  </a:lnTo>
                  <a:lnTo>
                    <a:pt x="866139" y="582929"/>
                  </a:lnTo>
                  <a:lnTo>
                    <a:pt x="883920" y="548004"/>
                  </a:lnTo>
                  <a:lnTo>
                    <a:pt x="898525" y="511809"/>
                  </a:lnTo>
                  <a:lnTo>
                    <a:pt x="908684" y="473709"/>
                  </a:lnTo>
                  <a:lnTo>
                    <a:pt x="914400" y="434339"/>
                  </a:lnTo>
                  <a:lnTo>
                    <a:pt x="916939" y="394334"/>
                  </a:lnTo>
                  <a:lnTo>
                    <a:pt x="914400" y="343534"/>
                  </a:lnTo>
                  <a:lnTo>
                    <a:pt x="906779" y="296544"/>
                  </a:lnTo>
                  <a:lnTo>
                    <a:pt x="894079" y="252094"/>
                  </a:lnTo>
                  <a:lnTo>
                    <a:pt x="887729" y="238124"/>
                  </a:lnTo>
                  <a:close/>
                </a:path>
                <a:path w="916940" h="1330960">
                  <a:moveTo>
                    <a:pt x="450214" y="0"/>
                  </a:moveTo>
                  <a:lnTo>
                    <a:pt x="398145" y="1904"/>
                  </a:lnTo>
                  <a:lnTo>
                    <a:pt x="347979" y="6984"/>
                  </a:lnTo>
                  <a:lnTo>
                    <a:pt x="300989" y="15874"/>
                  </a:lnTo>
                  <a:lnTo>
                    <a:pt x="255904" y="27939"/>
                  </a:lnTo>
                  <a:lnTo>
                    <a:pt x="213359" y="43814"/>
                  </a:lnTo>
                  <a:lnTo>
                    <a:pt x="164464" y="67944"/>
                  </a:lnTo>
                  <a:lnTo>
                    <a:pt x="121920" y="97154"/>
                  </a:lnTo>
                  <a:lnTo>
                    <a:pt x="84454" y="132079"/>
                  </a:lnTo>
                  <a:lnTo>
                    <a:pt x="53339" y="171449"/>
                  </a:lnTo>
                  <a:lnTo>
                    <a:pt x="34289" y="208914"/>
                  </a:lnTo>
                  <a:lnTo>
                    <a:pt x="19050" y="254634"/>
                  </a:lnTo>
                  <a:lnTo>
                    <a:pt x="7620" y="300354"/>
                  </a:lnTo>
                  <a:lnTo>
                    <a:pt x="0" y="338454"/>
                  </a:lnTo>
                  <a:lnTo>
                    <a:pt x="0" y="352424"/>
                  </a:lnTo>
                  <a:lnTo>
                    <a:pt x="28575" y="379094"/>
                  </a:lnTo>
                  <a:lnTo>
                    <a:pt x="83184" y="380999"/>
                  </a:lnTo>
                  <a:lnTo>
                    <a:pt x="165100" y="381634"/>
                  </a:lnTo>
                  <a:lnTo>
                    <a:pt x="220345" y="381634"/>
                  </a:lnTo>
                  <a:lnTo>
                    <a:pt x="273050" y="365124"/>
                  </a:lnTo>
                  <a:lnTo>
                    <a:pt x="307339" y="321944"/>
                  </a:lnTo>
                  <a:lnTo>
                    <a:pt x="313689" y="307974"/>
                  </a:lnTo>
                  <a:lnTo>
                    <a:pt x="321945" y="295274"/>
                  </a:lnTo>
                  <a:lnTo>
                    <a:pt x="367029" y="258444"/>
                  </a:lnTo>
                  <a:lnTo>
                    <a:pt x="421639" y="240664"/>
                  </a:lnTo>
                  <a:lnTo>
                    <a:pt x="452120" y="238124"/>
                  </a:lnTo>
                  <a:lnTo>
                    <a:pt x="887729" y="238124"/>
                  </a:lnTo>
                  <a:lnTo>
                    <a:pt x="876300" y="211454"/>
                  </a:lnTo>
                  <a:lnTo>
                    <a:pt x="853439" y="173354"/>
                  </a:lnTo>
                  <a:lnTo>
                    <a:pt x="826134" y="138429"/>
                  </a:lnTo>
                  <a:lnTo>
                    <a:pt x="793114" y="106044"/>
                  </a:lnTo>
                  <a:lnTo>
                    <a:pt x="755650" y="78104"/>
                  </a:lnTo>
                  <a:lnTo>
                    <a:pt x="715009" y="53974"/>
                  </a:lnTo>
                  <a:lnTo>
                    <a:pt x="669925" y="34289"/>
                  </a:lnTo>
                  <a:lnTo>
                    <a:pt x="621029" y="19684"/>
                  </a:lnTo>
                  <a:lnTo>
                    <a:pt x="567689" y="8254"/>
                  </a:lnTo>
                  <a:lnTo>
                    <a:pt x="511175" y="1904"/>
                  </a:lnTo>
                  <a:lnTo>
                    <a:pt x="45021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82585" y="4370704"/>
              <a:ext cx="917575" cy="1330960"/>
            </a:xfrm>
            <a:custGeom>
              <a:avLst/>
              <a:gdLst/>
              <a:ahLst/>
              <a:cxnLst/>
              <a:rect l="l" t="t" r="r" b="b"/>
              <a:pathLst>
                <a:path w="917575" h="1330960">
                  <a:moveTo>
                    <a:pt x="467360" y="1075054"/>
                  </a:moveTo>
                  <a:lnTo>
                    <a:pt x="369570" y="1075054"/>
                  </a:lnTo>
                  <a:lnTo>
                    <a:pt x="332740" y="1082039"/>
                  </a:lnTo>
                  <a:lnTo>
                    <a:pt x="302895" y="1102359"/>
                  </a:lnTo>
                  <a:lnTo>
                    <a:pt x="282575" y="1132839"/>
                  </a:lnTo>
                  <a:lnTo>
                    <a:pt x="274955" y="1169669"/>
                  </a:lnTo>
                  <a:lnTo>
                    <a:pt x="274955" y="1289684"/>
                  </a:lnTo>
                  <a:lnTo>
                    <a:pt x="278765" y="1305559"/>
                  </a:lnTo>
                  <a:lnTo>
                    <a:pt x="287655" y="1318894"/>
                  </a:lnTo>
                  <a:lnTo>
                    <a:pt x="300355" y="1327784"/>
                  </a:lnTo>
                  <a:lnTo>
                    <a:pt x="316865" y="1330959"/>
                  </a:lnTo>
                  <a:lnTo>
                    <a:pt x="535940" y="1330959"/>
                  </a:lnTo>
                  <a:lnTo>
                    <a:pt x="551815" y="1327784"/>
                  </a:lnTo>
                  <a:lnTo>
                    <a:pt x="565150" y="1318894"/>
                  </a:lnTo>
                  <a:lnTo>
                    <a:pt x="574040" y="1305559"/>
                  </a:lnTo>
                  <a:lnTo>
                    <a:pt x="577215" y="1289684"/>
                  </a:lnTo>
                  <a:lnTo>
                    <a:pt x="577215" y="1184909"/>
                  </a:lnTo>
                  <a:lnTo>
                    <a:pt x="568325" y="1141729"/>
                  </a:lnTo>
                  <a:lnTo>
                    <a:pt x="544830" y="1106804"/>
                  </a:lnTo>
                  <a:lnTo>
                    <a:pt x="509905" y="1083309"/>
                  </a:lnTo>
                  <a:lnTo>
                    <a:pt x="467360" y="1075054"/>
                  </a:lnTo>
                  <a:close/>
                </a:path>
                <a:path w="917575" h="1330960">
                  <a:moveTo>
                    <a:pt x="888365" y="238124"/>
                  </a:moveTo>
                  <a:lnTo>
                    <a:pt x="452755" y="238124"/>
                  </a:lnTo>
                  <a:lnTo>
                    <a:pt x="488950" y="241299"/>
                  </a:lnTo>
                  <a:lnTo>
                    <a:pt x="520065" y="248919"/>
                  </a:lnTo>
                  <a:lnTo>
                    <a:pt x="570865" y="281939"/>
                  </a:lnTo>
                  <a:lnTo>
                    <a:pt x="602615" y="334009"/>
                  </a:lnTo>
                  <a:lnTo>
                    <a:pt x="613410" y="402589"/>
                  </a:lnTo>
                  <a:lnTo>
                    <a:pt x="612140" y="426084"/>
                  </a:lnTo>
                  <a:lnTo>
                    <a:pt x="603885" y="471804"/>
                  </a:lnTo>
                  <a:lnTo>
                    <a:pt x="586740" y="516254"/>
                  </a:lnTo>
                  <a:lnTo>
                    <a:pt x="562610" y="558164"/>
                  </a:lnTo>
                  <a:lnTo>
                    <a:pt x="531495" y="598169"/>
                  </a:lnTo>
                  <a:lnTo>
                    <a:pt x="494030" y="634999"/>
                  </a:lnTo>
                  <a:lnTo>
                    <a:pt x="444500" y="674369"/>
                  </a:lnTo>
                  <a:lnTo>
                    <a:pt x="419100" y="694689"/>
                  </a:lnTo>
                  <a:lnTo>
                    <a:pt x="375285" y="733424"/>
                  </a:lnTo>
                  <a:lnTo>
                    <a:pt x="340995" y="769619"/>
                  </a:lnTo>
                  <a:lnTo>
                    <a:pt x="315595" y="806449"/>
                  </a:lnTo>
                  <a:lnTo>
                    <a:pt x="297180" y="845819"/>
                  </a:lnTo>
                  <a:lnTo>
                    <a:pt x="285115" y="890904"/>
                  </a:lnTo>
                  <a:lnTo>
                    <a:pt x="283210" y="902969"/>
                  </a:lnTo>
                  <a:lnTo>
                    <a:pt x="285750" y="942339"/>
                  </a:lnTo>
                  <a:lnTo>
                    <a:pt x="303530" y="975994"/>
                  </a:lnTo>
                  <a:lnTo>
                    <a:pt x="334010" y="998854"/>
                  </a:lnTo>
                  <a:lnTo>
                    <a:pt x="372745" y="1007744"/>
                  </a:lnTo>
                  <a:lnTo>
                    <a:pt x="482600" y="1007744"/>
                  </a:lnTo>
                  <a:lnTo>
                    <a:pt x="518795" y="1001394"/>
                  </a:lnTo>
                  <a:lnTo>
                    <a:pt x="549910" y="982979"/>
                  </a:lnTo>
                  <a:lnTo>
                    <a:pt x="572770" y="955674"/>
                  </a:lnTo>
                  <a:lnTo>
                    <a:pt x="585470" y="920749"/>
                  </a:lnTo>
                  <a:lnTo>
                    <a:pt x="586105" y="919479"/>
                  </a:lnTo>
                  <a:lnTo>
                    <a:pt x="603250" y="869314"/>
                  </a:lnTo>
                  <a:lnTo>
                    <a:pt x="635635" y="826134"/>
                  </a:lnTo>
                  <a:lnTo>
                    <a:pt x="702945" y="769619"/>
                  </a:lnTo>
                  <a:lnTo>
                    <a:pt x="735965" y="740409"/>
                  </a:lnTo>
                  <a:lnTo>
                    <a:pt x="766445" y="710564"/>
                  </a:lnTo>
                  <a:lnTo>
                    <a:pt x="795655" y="680084"/>
                  </a:lnTo>
                  <a:lnTo>
                    <a:pt x="822325" y="648969"/>
                  </a:lnTo>
                  <a:lnTo>
                    <a:pt x="845820" y="616584"/>
                  </a:lnTo>
                  <a:lnTo>
                    <a:pt x="866775" y="582929"/>
                  </a:lnTo>
                  <a:lnTo>
                    <a:pt x="884555" y="548004"/>
                  </a:lnTo>
                  <a:lnTo>
                    <a:pt x="899160" y="511809"/>
                  </a:lnTo>
                  <a:lnTo>
                    <a:pt x="909320" y="473709"/>
                  </a:lnTo>
                  <a:lnTo>
                    <a:pt x="915035" y="434339"/>
                  </a:lnTo>
                  <a:lnTo>
                    <a:pt x="917575" y="394334"/>
                  </a:lnTo>
                  <a:lnTo>
                    <a:pt x="915035" y="343534"/>
                  </a:lnTo>
                  <a:lnTo>
                    <a:pt x="907415" y="296544"/>
                  </a:lnTo>
                  <a:lnTo>
                    <a:pt x="894715" y="252094"/>
                  </a:lnTo>
                  <a:lnTo>
                    <a:pt x="888365" y="238124"/>
                  </a:lnTo>
                  <a:close/>
                </a:path>
                <a:path w="917575" h="1330960">
                  <a:moveTo>
                    <a:pt x="450850" y="0"/>
                  </a:moveTo>
                  <a:lnTo>
                    <a:pt x="398780" y="1904"/>
                  </a:lnTo>
                  <a:lnTo>
                    <a:pt x="348615" y="6984"/>
                  </a:lnTo>
                  <a:lnTo>
                    <a:pt x="301625" y="15874"/>
                  </a:lnTo>
                  <a:lnTo>
                    <a:pt x="256540" y="27939"/>
                  </a:lnTo>
                  <a:lnTo>
                    <a:pt x="213995" y="43814"/>
                  </a:lnTo>
                  <a:lnTo>
                    <a:pt x="165100" y="67944"/>
                  </a:lnTo>
                  <a:lnTo>
                    <a:pt x="122555" y="97154"/>
                  </a:lnTo>
                  <a:lnTo>
                    <a:pt x="85090" y="132079"/>
                  </a:lnTo>
                  <a:lnTo>
                    <a:pt x="53975" y="171449"/>
                  </a:lnTo>
                  <a:lnTo>
                    <a:pt x="34925" y="208914"/>
                  </a:lnTo>
                  <a:lnTo>
                    <a:pt x="19685" y="254634"/>
                  </a:lnTo>
                  <a:lnTo>
                    <a:pt x="7620" y="300354"/>
                  </a:lnTo>
                  <a:lnTo>
                    <a:pt x="0" y="338454"/>
                  </a:lnTo>
                  <a:lnTo>
                    <a:pt x="635" y="352424"/>
                  </a:lnTo>
                  <a:lnTo>
                    <a:pt x="29210" y="379094"/>
                  </a:lnTo>
                  <a:lnTo>
                    <a:pt x="71755" y="382269"/>
                  </a:lnTo>
                  <a:lnTo>
                    <a:pt x="123825" y="382269"/>
                  </a:lnTo>
                  <a:lnTo>
                    <a:pt x="220980" y="381634"/>
                  </a:lnTo>
                  <a:lnTo>
                    <a:pt x="273685" y="365124"/>
                  </a:lnTo>
                  <a:lnTo>
                    <a:pt x="307975" y="321944"/>
                  </a:lnTo>
                  <a:lnTo>
                    <a:pt x="314325" y="307974"/>
                  </a:lnTo>
                  <a:lnTo>
                    <a:pt x="322580" y="295274"/>
                  </a:lnTo>
                  <a:lnTo>
                    <a:pt x="367665" y="258444"/>
                  </a:lnTo>
                  <a:lnTo>
                    <a:pt x="422275" y="240664"/>
                  </a:lnTo>
                  <a:lnTo>
                    <a:pt x="452755" y="238124"/>
                  </a:lnTo>
                  <a:lnTo>
                    <a:pt x="888365" y="238124"/>
                  </a:lnTo>
                  <a:lnTo>
                    <a:pt x="876935" y="211454"/>
                  </a:lnTo>
                  <a:lnTo>
                    <a:pt x="854075" y="173354"/>
                  </a:lnTo>
                  <a:lnTo>
                    <a:pt x="826770" y="138429"/>
                  </a:lnTo>
                  <a:lnTo>
                    <a:pt x="793750" y="106044"/>
                  </a:lnTo>
                  <a:lnTo>
                    <a:pt x="756285" y="78104"/>
                  </a:lnTo>
                  <a:lnTo>
                    <a:pt x="715645" y="53974"/>
                  </a:lnTo>
                  <a:lnTo>
                    <a:pt x="670560" y="34289"/>
                  </a:lnTo>
                  <a:lnTo>
                    <a:pt x="621665" y="19684"/>
                  </a:lnTo>
                  <a:lnTo>
                    <a:pt x="568325" y="8254"/>
                  </a:lnTo>
                  <a:lnTo>
                    <a:pt x="511810" y="1904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880720" y="6012163"/>
            <a:ext cx="370840" cy="327025"/>
            <a:chOff x="7016750" y="6434454"/>
            <a:chExt cx="370840" cy="327025"/>
          </a:xfrm>
        </p:grpSpPr>
        <p:sp>
          <p:nvSpPr>
            <p:cNvPr id="13" name="object 13"/>
            <p:cNvSpPr/>
            <p:nvPr/>
          </p:nvSpPr>
          <p:spPr>
            <a:xfrm>
              <a:off x="7026275" y="6447789"/>
              <a:ext cx="361315" cy="313690"/>
            </a:xfrm>
            <a:custGeom>
              <a:avLst/>
              <a:gdLst/>
              <a:ahLst/>
              <a:cxnLst/>
              <a:rect l="l" t="t" r="r" b="b"/>
              <a:pathLst>
                <a:path w="361315" h="313690">
                  <a:moveTo>
                    <a:pt x="104775" y="0"/>
                  </a:moveTo>
                  <a:lnTo>
                    <a:pt x="64770" y="3175"/>
                  </a:lnTo>
                  <a:lnTo>
                    <a:pt x="20320" y="29210"/>
                  </a:lnTo>
                  <a:lnTo>
                    <a:pt x="634" y="86995"/>
                  </a:lnTo>
                  <a:lnTo>
                    <a:pt x="0" y="121920"/>
                  </a:lnTo>
                  <a:lnTo>
                    <a:pt x="5715" y="159385"/>
                  </a:lnTo>
                  <a:lnTo>
                    <a:pt x="17145" y="196215"/>
                  </a:lnTo>
                  <a:lnTo>
                    <a:pt x="34925" y="231775"/>
                  </a:lnTo>
                  <a:lnTo>
                    <a:pt x="58420" y="262890"/>
                  </a:lnTo>
                  <a:lnTo>
                    <a:pt x="88265" y="288290"/>
                  </a:lnTo>
                  <a:lnTo>
                    <a:pt x="123190" y="306070"/>
                  </a:lnTo>
                  <a:lnTo>
                    <a:pt x="165100" y="313690"/>
                  </a:lnTo>
                  <a:lnTo>
                    <a:pt x="231775" y="312420"/>
                  </a:lnTo>
                  <a:lnTo>
                    <a:pt x="282575" y="300990"/>
                  </a:lnTo>
                  <a:lnTo>
                    <a:pt x="318770" y="281940"/>
                  </a:lnTo>
                  <a:lnTo>
                    <a:pt x="356234" y="221615"/>
                  </a:lnTo>
                  <a:lnTo>
                    <a:pt x="361315" y="182880"/>
                  </a:lnTo>
                  <a:lnTo>
                    <a:pt x="360045" y="140335"/>
                  </a:lnTo>
                  <a:lnTo>
                    <a:pt x="347979" y="94615"/>
                  </a:lnTo>
                  <a:lnTo>
                    <a:pt x="322579" y="59690"/>
                  </a:lnTo>
                  <a:lnTo>
                    <a:pt x="287020" y="33655"/>
                  </a:lnTo>
                  <a:lnTo>
                    <a:pt x="244475" y="16510"/>
                  </a:lnTo>
                  <a:lnTo>
                    <a:pt x="197484" y="5715"/>
                  </a:lnTo>
                  <a:lnTo>
                    <a:pt x="149859" y="635"/>
                  </a:lnTo>
                  <a:lnTo>
                    <a:pt x="1047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6750" y="6434454"/>
              <a:ext cx="343535" cy="294005"/>
            </a:xfrm>
            <a:custGeom>
              <a:avLst/>
              <a:gdLst/>
              <a:ahLst/>
              <a:cxnLst/>
              <a:rect l="l" t="t" r="r" b="b"/>
              <a:pathLst>
                <a:path w="343534" h="294004">
                  <a:moveTo>
                    <a:pt x="172084" y="0"/>
                  </a:moveTo>
                  <a:lnTo>
                    <a:pt x="125729" y="1269"/>
                  </a:lnTo>
                  <a:lnTo>
                    <a:pt x="81915" y="5079"/>
                  </a:lnTo>
                  <a:lnTo>
                    <a:pt x="30479" y="34289"/>
                  </a:lnTo>
                  <a:lnTo>
                    <a:pt x="3809" y="95249"/>
                  </a:lnTo>
                  <a:lnTo>
                    <a:pt x="0" y="131444"/>
                  </a:lnTo>
                  <a:lnTo>
                    <a:pt x="3809" y="169544"/>
                  </a:lnTo>
                  <a:lnTo>
                    <a:pt x="14604" y="206374"/>
                  </a:lnTo>
                  <a:lnTo>
                    <a:pt x="59690" y="266064"/>
                  </a:lnTo>
                  <a:lnTo>
                    <a:pt x="94615" y="285114"/>
                  </a:lnTo>
                  <a:lnTo>
                    <a:pt x="138429" y="294004"/>
                  </a:lnTo>
                  <a:lnTo>
                    <a:pt x="198754" y="292099"/>
                  </a:lnTo>
                  <a:lnTo>
                    <a:pt x="247015" y="281304"/>
                  </a:lnTo>
                  <a:lnTo>
                    <a:pt x="284479" y="262254"/>
                  </a:lnTo>
                  <a:lnTo>
                    <a:pt x="330200" y="206374"/>
                  </a:lnTo>
                  <a:lnTo>
                    <a:pt x="343534" y="134619"/>
                  </a:lnTo>
                  <a:lnTo>
                    <a:pt x="339725" y="95884"/>
                  </a:lnTo>
                  <a:lnTo>
                    <a:pt x="325120" y="56514"/>
                  </a:lnTo>
                  <a:lnTo>
                    <a:pt x="297815" y="29209"/>
                  </a:lnTo>
                  <a:lnTo>
                    <a:pt x="261620" y="12064"/>
                  </a:lnTo>
                  <a:lnTo>
                    <a:pt x="218440" y="3174"/>
                  </a:lnTo>
                  <a:lnTo>
                    <a:pt x="1720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869465"/>
            <a:ext cx="3727450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3970" marR="703580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2570" marR="567690" indent="-230504">
              <a:lnSpc>
                <a:spcPct val="122600"/>
              </a:lnSpc>
              <a:spcBef>
                <a:spcPts val="565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257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1861540"/>
            <a:ext cx="4022725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2575" indent="-216535">
              <a:lnSpc>
                <a:spcPct val="100000"/>
              </a:lnSpc>
              <a:spcBef>
                <a:spcPts val="969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2575" marR="1076325" indent="-217170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2575" marR="583565" indent="-217170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656590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20" dirty="0">
                <a:latin typeface="Arial"/>
                <a:cs typeface="Arial"/>
              </a:rPr>
              <a:t> lese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29809" y="1934844"/>
            <a:ext cx="5539105" cy="4979670"/>
            <a:chOff x="4829809" y="1934844"/>
            <a:chExt cx="5539105" cy="49796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3965" y="1938994"/>
              <a:ext cx="1683039" cy="11826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69635" y="3569207"/>
              <a:ext cx="358393" cy="257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995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95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05" dirty="0"/>
              <a:t> </a:t>
            </a:r>
            <a:r>
              <a:rPr dirty="0"/>
              <a:t>kan</a:t>
            </a:r>
            <a:r>
              <a:rPr spc="-105" dirty="0"/>
              <a:t> </a:t>
            </a:r>
            <a:r>
              <a:rPr dirty="0"/>
              <a:t>du</a:t>
            </a:r>
            <a:r>
              <a:rPr spc="-90" dirty="0"/>
              <a:t> </a:t>
            </a:r>
            <a:r>
              <a:rPr dirty="0"/>
              <a:t>henvende</a:t>
            </a:r>
            <a:r>
              <a:rPr spc="-105" dirty="0"/>
              <a:t> </a:t>
            </a:r>
            <a:r>
              <a:rPr spc="-25" dirty="0"/>
              <a:t>deg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3662" y="660888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08" y="1912747"/>
            <a:ext cx="2889885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805">
              <a:lnSpc>
                <a:spcPct val="1113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Sorg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3454" y="1853183"/>
            <a:ext cx="3571875" cy="43997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20" dirty="0"/>
              <a:t>sorg?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Når</a:t>
            </a:r>
            <a:r>
              <a:rPr spc="-80" dirty="0"/>
              <a:t> </a:t>
            </a:r>
            <a:r>
              <a:rPr dirty="0"/>
              <a:t>føler</a:t>
            </a:r>
            <a:r>
              <a:rPr spc="-65" dirty="0"/>
              <a:t> </a:t>
            </a:r>
            <a:r>
              <a:rPr dirty="0"/>
              <a:t>du</a:t>
            </a:r>
            <a:r>
              <a:rPr spc="-80" dirty="0"/>
              <a:t> </a:t>
            </a:r>
            <a:r>
              <a:rPr spc="-10" dirty="0"/>
              <a:t>sorg?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6" name="object 36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4" name="object 44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21355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4695" y="4114164"/>
              <a:ext cx="1296035" cy="16008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1408" y="1400302"/>
            <a:ext cx="8039100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735330" algn="ctr">
              <a:lnSpc>
                <a:spcPct val="100000"/>
              </a:lnSpc>
              <a:spcBef>
                <a:spcPts val="3900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1885" y="5793485"/>
            <a:ext cx="1476375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10" dirty="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7377" y="5793485"/>
            <a:ext cx="2302510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270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49883" y="1400302"/>
            <a:ext cx="59759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400302"/>
            <a:ext cx="3913504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2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bruk</a:t>
            </a:r>
            <a:r>
              <a:rPr sz="3400" spc="-2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sansene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dine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014" y="2045398"/>
            <a:ext cx="5946140" cy="50004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904DF9-92C8-4C47-8E92-A5F39A120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FF4048-E834-4FA3-AFAD-E14DBF7A5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98AFD7-F02D-4324-A5EC-60689BCFCEC4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Egendefinert</PresentationFormat>
  <Slides>27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28" baseType="lpstr">
      <vt:lpstr>Office Theme</vt:lpstr>
      <vt:lpstr>Møte 4</vt:lpstr>
      <vt:lpstr>Hvordan har du det akkurat nå?</vt:lpstr>
      <vt:lpstr>Tilbakeblikk</vt:lpstr>
      <vt:lpstr>Sorg</vt:lpstr>
      <vt:lpstr>Hva er sorg?</vt:lpstr>
      <vt:lpstr>Når føler du sorg?</vt:lpstr>
      <vt:lpstr>Følelser</vt:lpstr>
      <vt:lpstr>Dagens følelse</vt:lpstr>
      <vt:lpstr>Dagens følelse</vt:lpstr>
      <vt:lpstr>Dagens følelse – skildre</vt:lpstr>
      <vt:lpstr>Finn balansen</vt:lpstr>
      <vt:lpstr>Finn balansen</vt:lpstr>
      <vt:lpstr>Hvile i hverdagen</vt:lpstr>
      <vt:lpstr>Fysisk aktivitet</vt:lpstr>
      <vt:lpstr>Pause</vt:lpstr>
      <vt:lpstr>Samling</vt:lpstr>
      <vt:lpstr>Forgjengelighet, savn</vt:lpstr>
      <vt:lpstr>Hva er forgjengelighet og savn?</vt:lpstr>
      <vt:lpstr>Forgjengelighet og savn</vt:lpstr>
      <vt:lpstr>Søker du mer mening i livet?</vt:lpstr>
      <vt:lpstr>Dagens meningstema – skape</vt:lpstr>
      <vt:lpstr>Situasjon i hverdagen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4 - Sorg och ändlighet, saknad</dc:title>
  <dc:creator>PH standard</dc:creator>
  <cp:revision>11</cp:revision>
  <dcterms:created xsi:type="dcterms:W3CDTF">2025-03-31T14:09:28Z</dcterms:created>
  <dcterms:modified xsi:type="dcterms:W3CDTF">2025-03-31T14:53:31Z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