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9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1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0A9AA-E1DA-48F8-9B3A-8E10D0B883B8}" v="14" dt="2025-04-24T09:18:52.2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DA2BCBF9-8B5F-4A5B-8374-001395F8E0DF}"/>
    <pc:docChg chg="addSld delSld modSld">
      <pc:chgData name="Kjetil Bondevik" userId="e3141653-affe-487c-8887-77f2ad77b7d6" providerId="ADAL" clId="{DA2BCBF9-8B5F-4A5B-8374-001395F8E0DF}" dt="2025-04-23T12:31:45.645" v="39" actId="2890"/>
      <pc:docMkLst>
        <pc:docMk/>
      </pc:docMkLst>
      <pc:sldChg chg="modSp mod">
        <pc:chgData name="Kjetil Bondevik" userId="e3141653-affe-487c-8887-77f2ad77b7d6" providerId="ADAL" clId="{DA2BCBF9-8B5F-4A5B-8374-001395F8E0DF}" dt="2025-04-23T11:32:49.803" v="4" actId="1076"/>
        <pc:sldMkLst>
          <pc:docMk/>
          <pc:sldMk cId="0" sldId="267"/>
        </pc:sldMkLst>
        <pc:spChg chg="mod">
          <ac:chgData name="Kjetil Bondevik" userId="e3141653-affe-487c-8887-77f2ad77b7d6" providerId="ADAL" clId="{DA2BCBF9-8B5F-4A5B-8374-001395F8E0DF}" dt="2025-04-23T11:32:39.849" v="3" actId="1076"/>
          <ac:spMkLst>
            <pc:docMk/>
            <pc:sldMk cId="0" sldId="267"/>
            <ac:spMk id="2" creationId="{00000000-0000-0000-0000-000000000000}"/>
          </ac:spMkLst>
        </pc:spChg>
        <pc:grpChg chg="mod">
          <ac:chgData name="Kjetil Bondevik" userId="e3141653-affe-487c-8887-77f2ad77b7d6" providerId="ADAL" clId="{DA2BCBF9-8B5F-4A5B-8374-001395F8E0DF}" dt="2025-04-23T11:32:49.803" v="4" actId="1076"/>
          <ac:grpSpMkLst>
            <pc:docMk/>
            <pc:sldMk cId="0" sldId="267"/>
            <ac:grpSpMk id="4" creationId="{00000000-0000-0000-0000-000000000000}"/>
          </ac:grpSpMkLst>
        </pc:grpChg>
      </pc:sldChg>
      <pc:sldChg chg="modSp mod">
        <pc:chgData name="Kjetil Bondevik" userId="e3141653-affe-487c-8887-77f2ad77b7d6" providerId="ADAL" clId="{DA2BCBF9-8B5F-4A5B-8374-001395F8E0DF}" dt="2025-04-23T11:48:55.060" v="25" actId="20577"/>
        <pc:sldMkLst>
          <pc:docMk/>
          <pc:sldMk cId="0" sldId="284"/>
        </pc:sldMkLst>
        <pc:spChg chg="mod">
          <ac:chgData name="Kjetil Bondevik" userId="e3141653-affe-487c-8887-77f2ad77b7d6" providerId="ADAL" clId="{DA2BCBF9-8B5F-4A5B-8374-001395F8E0DF}" dt="2025-04-23T11:48:55.060" v="25" actId="20577"/>
          <ac:spMkLst>
            <pc:docMk/>
            <pc:sldMk cId="0" sldId="284"/>
            <ac:spMk id="3" creationId="{00000000-0000-0000-0000-000000000000}"/>
          </ac:spMkLst>
        </pc:spChg>
      </pc:sldChg>
      <pc:sldChg chg="add del">
        <pc:chgData name="Kjetil Bondevik" userId="e3141653-affe-487c-8887-77f2ad77b7d6" providerId="ADAL" clId="{DA2BCBF9-8B5F-4A5B-8374-001395F8E0DF}" dt="2025-04-23T11:29:34.675" v="1" actId="2696"/>
        <pc:sldMkLst>
          <pc:docMk/>
          <pc:sldMk cId="203275048" sldId="292"/>
        </pc:sldMkLst>
      </pc:sldChg>
      <pc:sldChg chg="add del">
        <pc:chgData name="Kjetil Bondevik" userId="e3141653-affe-487c-8887-77f2ad77b7d6" providerId="ADAL" clId="{DA2BCBF9-8B5F-4A5B-8374-001395F8E0DF}" dt="2025-04-23T11:41:54.900" v="8" actId="2696"/>
        <pc:sldMkLst>
          <pc:docMk/>
          <pc:sldMk cId="628014484" sldId="292"/>
        </pc:sldMkLst>
      </pc:sldChg>
      <pc:sldChg chg="add del">
        <pc:chgData name="Kjetil Bondevik" userId="e3141653-affe-487c-8887-77f2ad77b7d6" providerId="ADAL" clId="{DA2BCBF9-8B5F-4A5B-8374-001395F8E0DF}" dt="2025-04-23T11:35:50.679" v="6" actId="2696"/>
        <pc:sldMkLst>
          <pc:docMk/>
          <pc:sldMk cId="651505588" sldId="292"/>
        </pc:sldMkLst>
      </pc:sldChg>
      <pc:sldChg chg="add del">
        <pc:chgData name="Kjetil Bondevik" userId="e3141653-affe-487c-8887-77f2ad77b7d6" providerId="ADAL" clId="{DA2BCBF9-8B5F-4A5B-8374-001395F8E0DF}" dt="2025-04-23T11:46:44.680" v="14" actId="2696"/>
        <pc:sldMkLst>
          <pc:docMk/>
          <pc:sldMk cId="1147797600" sldId="292"/>
        </pc:sldMkLst>
      </pc:sldChg>
      <pc:sldChg chg="add del">
        <pc:chgData name="Kjetil Bondevik" userId="e3141653-affe-487c-8887-77f2ad77b7d6" providerId="ADAL" clId="{DA2BCBF9-8B5F-4A5B-8374-001395F8E0DF}" dt="2025-04-23T12:23:18.165" v="31" actId="2696"/>
        <pc:sldMkLst>
          <pc:docMk/>
          <pc:sldMk cId="1466361537" sldId="292"/>
        </pc:sldMkLst>
      </pc:sldChg>
      <pc:sldChg chg="add del">
        <pc:chgData name="Kjetil Bondevik" userId="e3141653-affe-487c-8887-77f2ad77b7d6" providerId="ADAL" clId="{DA2BCBF9-8B5F-4A5B-8374-001395F8E0DF}" dt="2025-04-23T11:43:15.026" v="10" actId="2696"/>
        <pc:sldMkLst>
          <pc:docMk/>
          <pc:sldMk cId="1484390728" sldId="292"/>
        </pc:sldMkLst>
      </pc:sldChg>
      <pc:sldChg chg="add del">
        <pc:chgData name="Kjetil Bondevik" userId="e3141653-affe-487c-8887-77f2ad77b7d6" providerId="ADAL" clId="{DA2BCBF9-8B5F-4A5B-8374-001395F8E0DF}" dt="2025-04-23T12:20:57.998" v="29" actId="2696"/>
        <pc:sldMkLst>
          <pc:docMk/>
          <pc:sldMk cId="1672311304" sldId="292"/>
        </pc:sldMkLst>
      </pc:sldChg>
      <pc:sldChg chg="add del">
        <pc:chgData name="Kjetil Bondevik" userId="e3141653-affe-487c-8887-77f2ad77b7d6" providerId="ADAL" clId="{DA2BCBF9-8B5F-4A5B-8374-001395F8E0DF}" dt="2025-04-23T12:28:02.956" v="37" actId="2696"/>
        <pc:sldMkLst>
          <pc:docMk/>
          <pc:sldMk cId="2115015060" sldId="292"/>
        </pc:sldMkLst>
      </pc:sldChg>
      <pc:sldChg chg="add del">
        <pc:chgData name="Kjetil Bondevik" userId="e3141653-affe-487c-8887-77f2ad77b7d6" providerId="ADAL" clId="{DA2BCBF9-8B5F-4A5B-8374-001395F8E0DF}" dt="2025-04-23T12:26:44.872" v="35" actId="2696"/>
        <pc:sldMkLst>
          <pc:docMk/>
          <pc:sldMk cId="2413072103" sldId="292"/>
        </pc:sldMkLst>
      </pc:sldChg>
      <pc:sldChg chg="add del">
        <pc:chgData name="Kjetil Bondevik" userId="e3141653-affe-487c-8887-77f2ad77b7d6" providerId="ADAL" clId="{DA2BCBF9-8B5F-4A5B-8374-001395F8E0DF}" dt="2025-04-23T11:45:05.916" v="12" actId="2696"/>
        <pc:sldMkLst>
          <pc:docMk/>
          <pc:sldMk cId="2430678638" sldId="292"/>
        </pc:sldMkLst>
      </pc:sldChg>
      <pc:sldChg chg="add del">
        <pc:chgData name="Kjetil Bondevik" userId="e3141653-affe-487c-8887-77f2ad77b7d6" providerId="ADAL" clId="{DA2BCBF9-8B5F-4A5B-8374-001395F8E0DF}" dt="2025-04-23T11:47:32.182" v="16" actId="2696"/>
        <pc:sldMkLst>
          <pc:docMk/>
          <pc:sldMk cId="3574701109" sldId="292"/>
        </pc:sldMkLst>
      </pc:sldChg>
      <pc:sldChg chg="add del">
        <pc:chgData name="Kjetil Bondevik" userId="e3141653-affe-487c-8887-77f2ad77b7d6" providerId="ADAL" clId="{DA2BCBF9-8B5F-4A5B-8374-001395F8E0DF}" dt="2025-04-23T12:26:12.899" v="33" actId="2696"/>
        <pc:sldMkLst>
          <pc:docMk/>
          <pc:sldMk cId="3903854406" sldId="292"/>
        </pc:sldMkLst>
      </pc:sldChg>
      <pc:sldChg chg="add del">
        <pc:chgData name="Kjetil Bondevik" userId="e3141653-affe-487c-8887-77f2ad77b7d6" providerId="ADAL" clId="{DA2BCBF9-8B5F-4A5B-8374-001395F8E0DF}" dt="2025-04-23T12:19:45.586" v="27" actId="2696"/>
        <pc:sldMkLst>
          <pc:docMk/>
          <pc:sldMk cId="4069948783" sldId="292"/>
        </pc:sldMkLst>
      </pc:sldChg>
      <pc:sldChg chg="add del">
        <pc:chgData name="Kjetil Bondevik" userId="e3141653-affe-487c-8887-77f2ad77b7d6" providerId="ADAL" clId="{DA2BCBF9-8B5F-4A5B-8374-001395F8E0DF}" dt="2025-04-23T11:48:22.243" v="18" actId="2696"/>
        <pc:sldMkLst>
          <pc:docMk/>
          <pc:sldMk cId="4135809619" sldId="292"/>
        </pc:sldMkLst>
      </pc:sldChg>
      <pc:sldChg chg="add">
        <pc:chgData name="Kjetil Bondevik" userId="e3141653-affe-487c-8887-77f2ad77b7d6" providerId="ADAL" clId="{DA2BCBF9-8B5F-4A5B-8374-001395F8E0DF}" dt="2025-04-23T12:28:53.465" v="38" actId="2890"/>
        <pc:sldMkLst>
          <pc:docMk/>
          <pc:sldMk cId="4234807862" sldId="292"/>
        </pc:sldMkLst>
      </pc:sldChg>
      <pc:sldChg chg="add">
        <pc:chgData name="Kjetil Bondevik" userId="e3141653-affe-487c-8887-77f2ad77b7d6" providerId="ADAL" clId="{DA2BCBF9-8B5F-4A5B-8374-001395F8E0DF}" dt="2025-04-23T12:31:45.645" v="39" actId="2890"/>
        <pc:sldMkLst>
          <pc:docMk/>
          <pc:sldMk cId="1634183063" sldId="293"/>
        </pc:sldMkLst>
      </pc:sldChg>
    </pc:docChg>
  </pc:docChgLst>
  <pc:docChgLst>
    <pc:chgData name="Kjetil Bondevik" userId="e3141653-affe-487c-8887-77f2ad77b7d6" providerId="ADAL" clId="{51E0A9AA-E1DA-48F8-9B3A-8E10D0B883B8}"/>
    <pc:docChg chg="undo custSel addSld delSld modSld">
      <pc:chgData name="Kjetil Bondevik" userId="e3141653-affe-487c-8887-77f2ad77b7d6" providerId="ADAL" clId="{51E0A9AA-E1DA-48F8-9B3A-8E10D0B883B8}" dt="2025-04-24T13:50:57.466" v="789" actId="20577"/>
      <pc:docMkLst>
        <pc:docMk/>
      </pc:docMkLst>
      <pc:sldChg chg="addSp delSp modSp mod">
        <pc:chgData name="Kjetil Bondevik" userId="e3141653-affe-487c-8887-77f2ad77b7d6" providerId="ADAL" clId="{51E0A9AA-E1DA-48F8-9B3A-8E10D0B883B8}" dt="2025-04-24T09:19:00.025" v="746" actId="1076"/>
        <pc:sldMkLst>
          <pc:docMk/>
          <pc:sldMk cId="0" sldId="256"/>
        </pc:sldMkLst>
        <pc:spChg chg="mod">
          <ac:chgData name="Kjetil Bondevik" userId="e3141653-affe-487c-8887-77f2ad77b7d6" providerId="ADAL" clId="{51E0A9AA-E1DA-48F8-9B3A-8E10D0B883B8}" dt="2025-04-22T12:39:32.145" v="649" actId="20577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Kjetil Bondevik" userId="e3141653-affe-487c-8887-77f2ad77b7d6" providerId="ADAL" clId="{51E0A9AA-E1DA-48F8-9B3A-8E10D0B883B8}" dt="2025-04-24T09:18:49.257" v="742" actId="478"/>
          <ac:spMkLst>
            <pc:docMk/>
            <pc:sldMk cId="0" sldId="256"/>
            <ac:spMk id="6" creationId="{2DB6BC87-ADCF-98EE-5CCB-7E47B46DE605}"/>
          </ac:spMkLst>
        </pc:spChg>
        <pc:picChg chg="del">
          <ac:chgData name="Kjetil Bondevik" userId="e3141653-affe-487c-8887-77f2ad77b7d6" providerId="ADAL" clId="{51E0A9AA-E1DA-48F8-9B3A-8E10D0B883B8}" dt="2025-04-24T09:18:56.379" v="745" actId="478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Kjetil Bondevik" userId="e3141653-affe-487c-8887-77f2ad77b7d6" providerId="ADAL" clId="{51E0A9AA-E1DA-48F8-9B3A-8E10D0B883B8}" dt="2025-04-24T09:19:00.025" v="746" actId="1076"/>
          <ac:picMkLst>
            <pc:docMk/>
            <pc:sldMk cId="0" sldId="256"/>
            <ac:picMk id="8" creationId="{C477448A-4599-2689-FCC5-03BBBB6FD056}"/>
          </ac:picMkLst>
        </pc:picChg>
      </pc:sldChg>
      <pc:sldChg chg="modSp mod">
        <pc:chgData name="Kjetil Bondevik" userId="e3141653-affe-487c-8887-77f2ad77b7d6" providerId="ADAL" clId="{51E0A9AA-E1DA-48F8-9B3A-8E10D0B883B8}" dt="2025-04-24T09:19:08.142" v="748" actId="20577"/>
        <pc:sldMkLst>
          <pc:docMk/>
          <pc:sldMk cId="0" sldId="257"/>
        </pc:sldMkLst>
        <pc:spChg chg="mod">
          <ac:chgData name="Kjetil Bondevik" userId="e3141653-affe-487c-8887-77f2ad77b7d6" providerId="ADAL" clId="{51E0A9AA-E1DA-48F8-9B3A-8E10D0B883B8}" dt="2025-04-24T09:19:08.142" v="748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12:02:53.092" v="580" actId="14100"/>
        <pc:sldMkLst>
          <pc:docMk/>
          <pc:sldMk cId="0" sldId="258"/>
        </pc:sldMkLst>
        <pc:spChg chg="mod">
          <ac:chgData name="Kjetil Bondevik" userId="e3141653-affe-487c-8887-77f2ad77b7d6" providerId="ADAL" clId="{51E0A9AA-E1DA-48F8-9B3A-8E10D0B883B8}" dt="2025-04-22T12:02:18.578" v="578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2:02:53.092" v="580" actId="14100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08:39:21.264" v="12" actId="20577"/>
        <pc:sldMkLst>
          <pc:docMk/>
          <pc:sldMk cId="0" sldId="261"/>
        </pc:sldMkLst>
        <pc:spChg chg="mod">
          <ac:chgData name="Kjetil Bondevik" userId="e3141653-affe-487c-8887-77f2ad77b7d6" providerId="ADAL" clId="{51E0A9AA-E1DA-48F8-9B3A-8E10D0B883B8}" dt="2025-04-22T08:39:21.264" v="12" actId="20577"/>
          <ac:spMkLst>
            <pc:docMk/>
            <pc:sldMk cId="0" sldId="261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51E0A9AA-E1DA-48F8-9B3A-8E10D0B883B8}" dt="2025-04-22T12:04:10.821" v="582" actId="47"/>
        <pc:sldMkLst>
          <pc:docMk/>
          <pc:sldMk cId="0" sldId="262"/>
        </pc:sldMkLst>
      </pc:sldChg>
      <pc:sldChg chg="modSp mod">
        <pc:chgData name="Kjetil Bondevik" userId="e3141653-affe-487c-8887-77f2ad77b7d6" providerId="ADAL" clId="{51E0A9AA-E1DA-48F8-9B3A-8E10D0B883B8}" dt="2025-04-22T12:04:23.620" v="587" actId="6549"/>
        <pc:sldMkLst>
          <pc:docMk/>
          <pc:sldMk cId="0" sldId="263"/>
        </pc:sldMkLst>
        <pc:spChg chg="mod">
          <ac:chgData name="Kjetil Bondevik" userId="e3141653-affe-487c-8887-77f2ad77b7d6" providerId="ADAL" clId="{51E0A9AA-E1DA-48F8-9B3A-8E10D0B883B8}" dt="2025-04-22T12:04:23.620" v="587" actId="6549"/>
          <ac:spMkLst>
            <pc:docMk/>
            <pc:sldMk cId="0" sldId="263"/>
            <ac:spMk id="29" creationId="{00000000-0000-0000-0000-000000000000}"/>
          </ac:spMkLst>
        </pc:spChg>
      </pc:sldChg>
      <pc:sldChg chg="addSp delSp modSp mod">
        <pc:chgData name="Kjetil Bondevik" userId="e3141653-affe-487c-8887-77f2ad77b7d6" providerId="ADAL" clId="{51E0A9AA-E1DA-48F8-9B3A-8E10D0B883B8}" dt="2025-04-22T12:35:31.577" v="640" actId="207"/>
        <pc:sldMkLst>
          <pc:docMk/>
          <pc:sldMk cId="0" sldId="267"/>
        </pc:sldMkLst>
        <pc:spChg chg="mod">
          <ac:chgData name="Kjetil Bondevik" userId="e3141653-affe-487c-8887-77f2ad77b7d6" providerId="ADAL" clId="{51E0A9AA-E1DA-48F8-9B3A-8E10D0B883B8}" dt="2025-04-22T12:26:02.268" v="619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2:25:09.301" v="601" actId="20577"/>
          <ac:spMkLst>
            <pc:docMk/>
            <pc:sldMk cId="0" sldId="267"/>
            <ac:spMk id="33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2:24:05.121" v="591" actId="20577"/>
          <ac:spMkLst>
            <pc:docMk/>
            <pc:sldMk cId="0" sldId="267"/>
            <ac:spMk id="35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2:24:29.272" v="594" actId="14100"/>
          <ac:spMkLst>
            <pc:docMk/>
            <pc:sldMk cId="0" sldId="267"/>
            <ac:spMk id="36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2:25:28.335" v="609" actId="20577"/>
          <ac:spMkLst>
            <pc:docMk/>
            <pc:sldMk cId="0" sldId="267"/>
            <ac:spMk id="38" creationId="{00000000-0000-0000-0000-000000000000}"/>
          </ac:spMkLst>
        </pc:spChg>
        <pc:spChg chg="add mod">
          <ac:chgData name="Kjetil Bondevik" userId="e3141653-affe-487c-8887-77f2ad77b7d6" providerId="ADAL" clId="{51E0A9AA-E1DA-48F8-9B3A-8E10D0B883B8}" dt="2025-04-22T12:35:31.577" v="640" actId="207"/>
          <ac:spMkLst>
            <pc:docMk/>
            <pc:sldMk cId="0" sldId="267"/>
            <ac:spMk id="44" creationId="{E54311B1-F118-A4D6-33F8-B46570443AB8}"/>
          </ac:spMkLst>
        </pc:spChg>
      </pc:sldChg>
      <pc:sldChg chg="modSp mod">
        <pc:chgData name="Kjetil Bondevik" userId="e3141653-affe-487c-8887-77f2ad77b7d6" providerId="ADAL" clId="{51E0A9AA-E1DA-48F8-9B3A-8E10D0B883B8}" dt="2025-04-22T08:40:25.505" v="28" actId="20577"/>
        <pc:sldMkLst>
          <pc:docMk/>
          <pc:sldMk cId="0" sldId="268"/>
        </pc:sldMkLst>
        <pc:spChg chg="mod">
          <ac:chgData name="Kjetil Bondevik" userId="e3141653-affe-487c-8887-77f2ad77b7d6" providerId="ADAL" clId="{51E0A9AA-E1DA-48F8-9B3A-8E10D0B883B8}" dt="2025-04-22T08:40:25.505" v="28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4T13:50:57.466" v="789" actId="20577"/>
        <pc:sldMkLst>
          <pc:docMk/>
          <pc:sldMk cId="0" sldId="269"/>
        </pc:sldMkLst>
        <pc:spChg chg="mod">
          <ac:chgData name="Kjetil Bondevik" userId="e3141653-affe-487c-8887-77f2ad77b7d6" providerId="ADAL" clId="{51E0A9AA-E1DA-48F8-9B3A-8E10D0B883B8}" dt="2025-04-24T13:49:00.666" v="768" actId="20577"/>
          <ac:spMkLst>
            <pc:docMk/>
            <pc:sldMk cId="0" sldId="269"/>
            <ac:spMk id="13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4T13:48:35.325" v="760" actId="20577"/>
          <ac:spMkLst>
            <pc:docMk/>
            <pc:sldMk cId="0" sldId="269"/>
            <ac:spMk id="14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4T13:49:24.226" v="772" actId="20577"/>
          <ac:spMkLst>
            <pc:docMk/>
            <pc:sldMk cId="0" sldId="269"/>
            <ac:spMk id="16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4T13:49:52.549" v="783" actId="20577"/>
          <ac:spMkLst>
            <pc:docMk/>
            <pc:sldMk cId="0" sldId="269"/>
            <ac:spMk id="18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4T13:50:57.466" v="789" actId="20577"/>
          <ac:spMkLst>
            <pc:docMk/>
            <pc:sldMk cId="0" sldId="269"/>
            <ac:spMk id="19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4T09:15:31.418" v="731" actId="207"/>
        <pc:sldMkLst>
          <pc:docMk/>
          <pc:sldMk cId="0" sldId="270"/>
        </pc:sldMkLst>
        <pc:spChg chg="mod">
          <ac:chgData name="Kjetil Bondevik" userId="e3141653-affe-487c-8887-77f2ad77b7d6" providerId="ADAL" clId="{51E0A9AA-E1DA-48F8-9B3A-8E10D0B883B8}" dt="2025-04-24T09:15:31.418" v="731" actId="207"/>
          <ac:spMkLst>
            <pc:docMk/>
            <pc:sldMk cId="0" sldId="270"/>
            <ac:spMk id="5" creationId="{00000000-0000-0000-0000-000000000000}"/>
          </ac:spMkLst>
        </pc:spChg>
      </pc:sldChg>
      <pc:sldChg chg="modSp del mod">
        <pc:chgData name="Kjetil Bondevik" userId="e3141653-affe-487c-8887-77f2ad77b7d6" providerId="ADAL" clId="{51E0A9AA-E1DA-48F8-9B3A-8E10D0B883B8}" dt="2025-04-22T13:26:34.541" v="719" actId="47"/>
        <pc:sldMkLst>
          <pc:docMk/>
          <pc:sldMk cId="0" sldId="274"/>
        </pc:sldMkLst>
      </pc:sldChg>
      <pc:sldChg chg="modSp mod">
        <pc:chgData name="Kjetil Bondevik" userId="e3141653-affe-487c-8887-77f2ad77b7d6" providerId="ADAL" clId="{51E0A9AA-E1DA-48F8-9B3A-8E10D0B883B8}" dt="2025-04-22T08:44:32.831" v="51" actId="20577"/>
        <pc:sldMkLst>
          <pc:docMk/>
          <pc:sldMk cId="0" sldId="275"/>
        </pc:sldMkLst>
        <pc:spChg chg="mod">
          <ac:chgData name="Kjetil Bondevik" userId="e3141653-affe-487c-8887-77f2ad77b7d6" providerId="ADAL" clId="{51E0A9AA-E1DA-48F8-9B3A-8E10D0B883B8}" dt="2025-04-22T08:44:32.831" v="51" actId="20577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08:48:25.596" v="93" actId="20577"/>
        <pc:sldMkLst>
          <pc:docMk/>
          <pc:sldMk cId="0" sldId="276"/>
        </pc:sldMkLst>
        <pc:spChg chg="mod">
          <ac:chgData name="Kjetil Bondevik" userId="e3141653-affe-487c-8887-77f2ad77b7d6" providerId="ADAL" clId="{51E0A9AA-E1DA-48F8-9B3A-8E10D0B883B8}" dt="2025-04-22T08:45:03.381" v="54" actId="20577"/>
          <ac:spMkLst>
            <pc:docMk/>
            <pc:sldMk cId="0" sldId="276"/>
            <ac:spMk id="2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08:48:25.596" v="93" actId="20577"/>
          <ac:spMkLst>
            <pc:docMk/>
            <pc:sldMk cId="0" sldId="276"/>
            <ac:spMk id="4" creationId="{00000000-0000-0000-0000-000000000000}"/>
          </ac:spMkLst>
        </pc:spChg>
      </pc:sldChg>
      <pc:sldChg chg="addSp delSp modSp mod">
        <pc:chgData name="Kjetil Bondevik" userId="e3141653-affe-487c-8887-77f2ad77b7d6" providerId="ADAL" clId="{51E0A9AA-E1DA-48F8-9B3A-8E10D0B883B8}" dt="2025-04-22T12:07:11.514" v="589" actId="20577"/>
        <pc:sldMkLst>
          <pc:docMk/>
          <pc:sldMk cId="0" sldId="277"/>
        </pc:sldMkLst>
        <pc:spChg chg="mod">
          <ac:chgData name="Kjetil Bondevik" userId="e3141653-affe-487c-8887-77f2ad77b7d6" providerId="ADAL" clId="{51E0A9AA-E1DA-48F8-9B3A-8E10D0B883B8}" dt="2025-04-22T08:48:37.718" v="101" actId="6549"/>
          <ac:spMkLst>
            <pc:docMk/>
            <pc:sldMk cId="0" sldId="277"/>
            <ac:spMk id="2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2:07:11.514" v="589" actId="20577"/>
          <ac:spMkLst>
            <pc:docMk/>
            <pc:sldMk cId="0" sldId="277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10:14:03.183" v="241" actId="20577"/>
        <pc:sldMkLst>
          <pc:docMk/>
          <pc:sldMk cId="0" sldId="278"/>
        </pc:sldMkLst>
        <pc:spChg chg="mod">
          <ac:chgData name="Kjetil Bondevik" userId="e3141653-affe-487c-8887-77f2ad77b7d6" providerId="ADAL" clId="{51E0A9AA-E1DA-48F8-9B3A-8E10D0B883B8}" dt="2025-04-22T10:14:03.183" v="241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09:27:29.708" v="231" actId="20577"/>
          <ac:spMkLst>
            <pc:docMk/>
            <pc:sldMk cId="0" sldId="278"/>
            <ac:spMk id="4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10:14:59.634" v="243" actId="14100"/>
        <pc:sldMkLst>
          <pc:docMk/>
          <pc:sldMk cId="0" sldId="279"/>
        </pc:sldMkLst>
        <pc:spChg chg="mod">
          <ac:chgData name="Kjetil Bondevik" userId="e3141653-affe-487c-8887-77f2ad77b7d6" providerId="ADAL" clId="{51E0A9AA-E1DA-48F8-9B3A-8E10D0B883B8}" dt="2025-04-22T10:14:59.634" v="243" actId="14100"/>
          <ac:spMkLst>
            <pc:docMk/>
            <pc:sldMk cId="0" sldId="279"/>
            <ac:spMk id="2" creationId="{00000000-0000-0000-0000-000000000000}"/>
          </ac:spMkLst>
        </pc:spChg>
      </pc:sldChg>
      <pc:sldChg chg="addSp modSp del mod">
        <pc:chgData name="Kjetil Bondevik" userId="e3141653-affe-487c-8887-77f2ad77b7d6" providerId="ADAL" clId="{51E0A9AA-E1DA-48F8-9B3A-8E10D0B883B8}" dt="2025-04-22T12:59:49.232" v="701" actId="2696"/>
        <pc:sldMkLst>
          <pc:docMk/>
          <pc:sldMk cId="0" sldId="280"/>
        </pc:sldMkLst>
      </pc:sldChg>
      <pc:sldChg chg="modSp mod">
        <pc:chgData name="Kjetil Bondevik" userId="e3141653-affe-487c-8887-77f2ad77b7d6" providerId="ADAL" clId="{51E0A9AA-E1DA-48F8-9B3A-8E10D0B883B8}" dt="2025-04-22T10:27:46.666" v="472" actId="14100"/>
        <pc:sldMkLst>
          <pc:docMk/>
          <pc:sldMk cId="0" sldId="281"/>
        </pc:sldMkLst>
        <pc:spChg chg="mod">
          <ac:chgData name="Kjetil Bondevik" userId="e3141653-affe-487c-8887-77f2ad77b7d6" providerId="ADAL" clId="{51E0A9AA-E1DA-48F8-9B3A-8E10D0B883B8}" dt="2025-04-22T10:23:55.444" v="403"/>
          <ac:spMkLst>
            <pc:docMk/>
            <pc:sldMk cId="0" sldId="281"/>
            <ac:spMk id="3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25:55.655" v="458" actId="20577"/>
          <ac:spMkLst>
            <pc:docMk/>
            <pc:sldMk cId="0" sldId="281"/>
            <ac:spMk id="4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27:25.484" v="462" actId="207"/>
          <ac:spMkLst>
            <pc:docMk/>
            <pc:sldMk cId="0" sldId="281"/>
            <ac:spMk id="5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27:42.030" v="471" actId="20577"/>
          <ac:spMkLst>
            <pc:docMk/>
            <pc:sldMk cId="0" sldId="281"/>
            <ac:spMk id="28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27:46.666" v="472" actId="14100"/>
          <ac:spMkLst>
            <pc:docMk/>
            <pc:sldMk cId="0" sldId="281"/>
            <ac:spMk id="29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10:31:48.462" v="508" actId="20577"/>
        <pc:sldMkLst>
          <pc:docMk/>
          <pc:sldMk cId="0" sldId="282"/>
        </pc:sldMkLst>
        <pc:spChg chg="mod">
          <ac:chgData name="Kjetil Bondevik" userId="e3141653-affe-487c-8887-77f2ad77b7d6" providerId="ADAL" clId="{51E0A9AA-E1DA-48F8-9B3A-8E10D0B883B8}" dt="2025-04-22T10:28:34.830" v="475" actId="20577"/>
          <ac:spMkLst>
            <pc:docMk/>
            <pc:sldMk cId="0" sldId="282"/>
            <ac:spMk id="8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0:31.722" v="479" actId="14100"/>
          <ac:spMkLst>
            <pc:docMk/>
            <pc:sldMk cId="0" sldId="282"/>
            <ac:spMk id="9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1:48.462" v="508" actId="20577"/>
          <ac:spMkLst>
            <pc:docMk/>
            <pc:sldMk cId="0" sldId="282"/>
            <ac:spMk id="10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10:34:46.500" v="551" actId="20577"/>
        <pc:sldMkLst>
          <pc:docMk/>
          <pc:sldMk cId="0" sldId="283"/>
        </pc:sldMkLst>
        <pc:spChg chg="mod">
          <ac:chgData name="Kjetil Bondevik" userId="e3141653-affe-487c-8887-77f2ad77b7d6" providerId="ADAL" clId="{51E0A9AA-E1DA-48F8-9B3A-8E10D0B883B8}" dt="2025-04-22T10:34:17.802" v="540" actId="14100"/>
          <ac:spMkLst>
            <pc:docMk/>
            <pc:sldMk cId="0" sldId="283"/>
            <ac:spMk id="51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4:30.680" v="543" actId="1076"/>
          <ac:spMkLst>
            <pc:docMk/>
            <pc:sldMk cId="0" sldId="283"/>
            <ac:spMk id="52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4:46.500" v="551" actId="20577"/>
          <ac:spMkLst>
            <pc:docMk/>
            <pc:sldMk cId="0" sldId="283"/>
            <ac:spMk id="53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4:38.589" v="544" actId="20577"/>
          <ac:spMkLst>
            <pc:docMk/>
            <pc:sldMk cId="0" sldId="283"/>
            <ac:spMk id="54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2:24.302" v="518" actId="20577"/>
          <ac:spMkLst>
            <pc:docMk/>
            <pc:sldMk cId="0" sldId="283"/>
            <ac:spMk id="55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3:50.591" v="530" actId="255"/>
          <ac:spMkLst>
            <pc:docMk/>
            <pc:sldMk cId="0" sldId="283"/>
            <ac:spMk id="56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0:32:15.302" v="512" actId="20577"/>
          <ac:spMkLst>
            <pc:docMk/>
            <pc:sldMk cId="0" sldId="283"/>
            <ac:spMk id="61" creationId="{00000000-0000-0000-0000-000000000000}"/>
          </ac:spMkLst>
        </pc:spChg>
      </pc:sldChg>
      <pc:sldChg chg="modSp mod">
        <pc:chgData name="Kjetil Bondevik" userId="e3141653-affe-487c-8887-77f2ad77b7d6" providerId="ADAL" clId="{51E0A9AA-E1DA-48F8-9B3A-8E10D0B883B8}" dt="2025-04-22T12:44:04.749" v="653" actId="14100"/>
        <pc:sldMkLst>
          <pc:docMk/>
          <pc:sldMk cId="0" sldId="284"/>
        </pc:sldMkLst>
        <pc:spChg chg="mod">
          <ac:chgData name="Kjetil Bondevik" userId="e3141653-affe-487c-8887-77f2ad77b7d6" providerId="ADAL" clId="{51E0A9AA-E1DA-48F8-9B3A-8E10D0B883B8}" dt="2025-04-22T12:44:04.749" v="653" actId="14100"/>
          <ac:spMkLst>
            <pc:docMk/>
            <pc:sldMk cId="0" sldId="284"/>
            <ac:spMk id="4" creationId="{00000000-0000-0000-0000-000000000000}"/>
          </ac:spMkLst>
        </pc:spChg>
      </pc:sldChg>
      <pc:sldChg chg="addSp delSp modSp mod">
        <pc:chgData name="Kjetil Bondevik" userId="e3141653-affe-487c-8887-77f2ad77b7d6" providerId="ADAL" clId="{51E0A9AA-E1DA-48F8-9B3A-8E10D0B883B8}" dt="2025-04-22T12:47:12.209" v="668" actId="1076"/>
        <pc:sldMkLst>
          <pc:docMk/>
          <pc:sldMk cId="0" sldId="285"/>
        </pc:sldMkLst>
        <pc:spChg chg="mod">
          <ac:chgData name="Kjetil Bondevik" userId="e3141653-affe-487c-8887-77f2ad77b7d6" providerId="ADAL" clId="{51E0A9AA-E1DA-48F8-9B3A-8E10D0B883B8}" dt="2025-04-22T12:45:04.336" v="656" actId="20577"/>
          <ac:spMkLst>
            <pc:docMk/>
            <pc:sldMk cId="0" sldId="285"/>
            <ac:spMk id="3" creationId="{00000000-0000-0000-0000-000000000000}"/>
          </ac:spMkLst>
        </pc:spChg>
        <pc:spChg chg="mod">
          <ac:chgData name="Kjetil Bondevik" userId="e3141653-affe-487c-8887-77f2ad77b7d6" providerId="ADAL" clId="{51E0A9AA-E1DA-48F8-9B3A-8E10D0B883B8}" dt="2025-04-22T12:45:24.467" v="657"/>
          <ac:spMkLst>
            <pc:docMk/>
            <pc:sldMk cId="0" sldId="285"/>
            <ac:spMk id="4" creationId="{00000000-0000-0000-0000-000000000000}"/>
          </ac:spMkLst>
        </pc:spChg>
        <pc:spChg chg="add mod">
          <ac:chgData name="Kjetil Bondevik" userId="e3141653-affe-487c-8887-77f2ad77b7d6" providerId="ADAL" clId="{51E0A9AA-E1DA-48F8-9B3A-8E10D0B883B8}" dt="2025-04-22T12:47:12.209" v="668" actId="1076"/>
          <ac:spMkLst>
            <pc:docMk/>
            <pc:sldMk cId="0" sldId="285"/>
            <ac:spMk id="72" creationId="{C97C3BE7-A4A9-B16C-5C24-687238A165A6}"/>
          </ac:spMkLst>
        </pc:spChg>
        <pc:grpChg chg="mod">
          <ac:chgData name="Kjetil Bondevik" userId="e3141653-affe-487c-8887-77f2ad77b7d6" providerId="ADAL" clId="{51E0A9AA-E1DA-48F8-9B3A-8E10D0B883B8}" dt="2025-04-22T12:46:39.754" v="667" actId="1076"/>
          <ac:grpSpMkLst>
            <pc:docMk/>
            <pc:sldMk cId="0" sldId="285"/>
            <ac:grpSpMk id="5" creationId="{00000000-0000-0000-0000-000000000000}"/>
          </ac:grpSpMkLst>
        </pc:grpChg>
      </pc:sldChg>
      <pc:sldChg chg="modSp mod">
        <pc:chgData name="Kjetil Bondevik" userId="e3141653-affe-487c-8887-77f2ad77b7d6" providerId="ADAL" clId="{51E0A9AA-E1DA-48F8-9B3A-8E10D0B883B8}" dt="2025-04-24T09:18:06.547" v="738" actId="20577"/>
        <pc:sldMkLst>
          <pc:docMk/>
          <pc:sldMk cId="0" sldId="286"/>
        </pc:sldMkLst>
        <pc:spChg chg="mod">
          <ac:chgData name="Kjetil Bondevik" userId="e3141653-affe-487c-8887-77f2ad77b7d6" providerId="ADAL" clId="{51E0A9AA-E1DA-48F8-9B3A-8E10D0B883B8}" dt="2025-04-24T09:18:06.547" v="738" actId="20577"/>
          <ac:spMkLst>
            <pc:docMk/>
            <pc:sldMk cId="0" sldId="286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51E0A9AA-E1DA-48F8-9B3A-8E10D0B883B8}" dt="2025-04-22T12:48:26.493" v="677" actId="47"/>
        <pc:sldMkLst>
          <pc:docMk/>
          <pc:sldMk cId="0" sldId="288"/>
        </pc:sldMkLst>
      </pc:sldChg>
      <pc:sldChg chg="add del">
        <pc:chgData name="Kjetil Bondevik" userId="e3141653-affe-487c-8887-77f2ad77b7d6" providerId="ADAL" clId="{51E0A9AA-E1DA-48F8-9B3A-8E10D0B883B8}" dt="2025-04-24T09:12:25.543" v="720" actId="47"/>
        <pc:sldMkLst>
          <pc:docMk/>
          <pc:sldMk cId="3492309027" sldId="289"/>
        </pc:sldMkLst>
      </pc:sldChg>
      <pc:sldChg chg="modSp add mod">
        <pc:chgData name="Kjetil Bondevik" userId="e3141653-affe-487c-8887-77f2ad77b7d6" providerId="ADAL" clId="{51E0A9AA-E1DA-48F8-9B3A-8E10D0B883B8}" dt="2025-04-22T12:48:48.703" v="700" actId="20577"/>
        <pc:sldMkLst>
          <pc:docMk/>
          <pc:sldMk cId="1873820354" sldId="290"/>
        </pc:sldMkLst>
        <pc:spChg chg="mod">
          <ac:chgData name="Kjetil Bondevik" userId="e3141653-affe-487c-8887-77f2ad77b7d6" providerId="ADAL" clId="{51E0A9AA-E1DA-48F8-9B3A-8E10D0B883B8}" dt="2025-04-22T12:48:48.703" v="700" actId="20577"/>
          <ac:spMkLst>
            <pc:docMk/>
            <pc:sldMk cId="1873820354" sldId="290"/>
            <ac:spMk id="2" creationId="{C53C3785-F0E9-4336-3D33-1B9C15D3687F}"/>
          </ac:spMkLst>
        </pc:spChg>
      </pc:sldChg>
      <pc:sldChg chg="add del">
        <pc:chgData name="Kjetil Bondevik" userId="e3141653-affe-487c-8887-77f2ad77b7d6" providerId="ADAL" clId="{51E0A9AA-E1DA-48F8-9B3A-8E10D0B883B8}" dt="2025-04-22T13:16:25.172" v="715" actId="2696"/>
        <pc:sldMkLst>
          <pc:docMk/>
          <pc:sldMk cId="68590536" sldId="291"/>
        </pc:sldMkLst>
      </pc:sldChg>
      <pc:sldChg chg="modSp add mod">
        <pc:chgData name="Kjetil Bondevik" userId="e3141653-affe-487c-8887-77f2ad77b7d6" providerId="ADAL" clId="{51E0A9AA-E1DA-48F8-9B3A-8E10D0B883B8}" dt="2025-04-24T09:17:30.005" v="737" actId="20577"/>
        <pc:sldMkLst>
          <pc:docMk/>
          <pc:sldMk cId="843960700" sldId="291"/>
        </pc:sldMkLst>
        <pc:spChg chg="mod">
          <ac:chgData name="Kjetil Bondevik" userId="e3141653-affe-487c-8887-77f2ad77b7d6" providerId="ADAL" clId="{51E0A9AA-E1DA-48F8-9B3A-8E10D0B883B8}" dt="2025-04-22T13:26:29.789" v="718"/>
          <ac:spMkLst>
            <pc:docMk/>
            <pc:sldMk cId="843960700" sldId="291"/>
            <ac:spMk id="2" creationId="{FE1613C2-D86A-4435-57F1-95E790728E3D}"/>
          </ac:spMkLst>
        </pc:spChg>
        <pc:spChg chg="mod">
          <ac:chgData name="Kjetil Bondevik" userId="e3141653-affe-487c-8887-77f2ad77b7d6" providerId="ADAL" clId="{51E0A9AA-E1DA-48F8-9B3A-8E10D0B883B8}" dt="2025-04-24T09:17:30.005" v="737" actId="20577"/>
          <ac:spMkLst>
            <pc:docMk/>
            <pc:sldMk cId="843960700" sldId="291"/>
            <ac:spMk id="5" creationId="{266E4B3A-5F51-77F9-3E19-E663BCDFDBFE}"/>
          </ac:spMkLst>
        </pc:spChg>
      </pc:sldChg>
      <pc:sldChg chg="add del">
        <pc:chgData name="Kjetil Bondevik" userId="e3141653-affe-487c-8887-77f2ad77b7d6" providerId="ADAL" clId="{51E0A9AA-E1DA-48F8-9B3A-8E10D0B883B8}" dt="2025-04-22T13:12:48.357" v="713" actId="2696"/>
        <pc:sldMkLst>
          <pc:docMk/>
          <pc:sldMk cId="2489595782" sldId="291"/>
        </pc:sldMkLst>
      </pc:sldChg>
      <pc:sldChg chg="new del">
        <pc:chgData name="Kjetil Bondevik" userId="e3141653-affe-487c-8887-77f2ad77b7d6" providerId="ADAL" clId="{51E0A9AA-E1DA-48F8-9B3A-8E10D0B883B8}" dt="2025-04-22T13:03:21.760" v="709" actId="680"/>
        <pc:sldMkLst>
          <pc:docMk/>
          <pc:sldMk cId="2935070249" sldId="291"/>
        </pc:sldMkLst>
      </pc:sldChg>
      <pc:sldChg chg="add del">
        <pc:chgData name="Kjetil Bondevik" userId="e3141653-affe-487c-8887-77f2ad77b7d6" providerId="ADAL" clId="{51E0A9AA-E1DA-48F8-9B3A-8E10D0B883B8}" dt="2025-04-22T13:00:21.843" v="705" actId="2696"/>
        <pc:sldMkLst>
          <pc:docMk/>
          <pc:sldMk cId="4104589948" sldId="291"/>
        </pc:sldMkLst>
      </pc:sldChg>
      <pc:sldChg chg="add del">
        <pc:chgData name="Kjetil Bondevik" userId="e3141653-affe-487c-8887-77f2ad77b7d6" providerId="ADAL" clId="{51E0A9AA-E1DA-48F8-9B3A-8E10D0B883B8}" dt="2025-04-22T13:02:09.626" v="706" actId="2696"/>
        <pc:sldMkLst>
          <pc:docMk/>
          <pc:sldMk cId="125743512" sldId="292"/>
        </pc:sldMkLst>
      </pc:sldChg>
      <pc:sldChg chg="del">
        <pc:chgData name="Kjetil Bondevik" userId="e3141653-affe-487c-8887-77f2ad77b7d6" providerId="ADAL" clId="{51E0A9AA-E1DA-48F8-9B3A-8E10D0B883B8}" dt="2025-04-24T09:17:21.723" v="732" actId="47"/>
        <pc:sldMkLst>
          <pc:docMk/>
          <pc:sldMk cId="1634183063" sldId="293"/>
        </pc:sldMkLst>
      </pc:sldChg>
      <pc:sldChg chg="add del">
        <pc:chgData name="Kjetil Bondevik" userId="e3141653-affe-487c-8887-77f2ad77b7d6" providerId="ADAL" clId="{51E0A9AA-E1DA-48F8-9B3A-8E10D0B883B8}" dt="2025-04-22T13:03:11.202" v="707" actId="2696"/>
        <pc:sldMkLst>
          <pc:docMk/>
          <pc:sldMk cId="1917643523" sldId="293"/>
        </pc:sldMkLst>
      </pc:sldChg>
      <pc:sldChg chg="add del">
        <pc:chgData name="Kjetil Bondevik" userId="e3141653-affe-487c-8887-77f2ad77b7d6" providerId="ADAL" clId="{51E0A9AA-E1DA-48F8-9B3A-8E10D0B883B8}" dt="2025-04-22T13:03:36.238" v="711" actId="2696"/>
        <pc:sldMkLst>
          <pc:docMk/>
          <pc:sldMk cId="2089691595" sldId="293"/>
        </pc:sldMkLst>
      </pc:sldChg>
      <pc:sldChg chg="add del">
        <pc:chgData name="Kjetil Bondevik" userId="e3141653-affe-487c-8887-77f2ad77b7d6" providerId="ADAL" clId="{51E0A9AA-E1DA-48F8-9B3A-8E10D0B883B8}" dt="2025-04-24T09:24:44.117" v="754" actId="2696"/>
        <pc:sldMkLst>
          <pc:docMk/>
          <pc:sldMk cId="3256748050" sldId="293"/>
        </pc:sldMkLst>
      </pc:sldChg>
      <pc:sldChg chg="add del">
        <pc:chgData name="Kjetil Bondevik" userId="e3141653-affe-487c-8887-77f2ad77b7d6" providerId="ADAL" clId="{51E0A9AA-E1DA-48F8-9B3A-8E10D0B883B8}" dt="2025-04-24T09:23:25.669" v="750" actId="2696"/>
        <pc:sldMkLst>
          <pc:docMk/>
          <pc:sldMk cId="3686550225" sldId="293"/>
        </pc:sldMkLst>
      </pc:sldChg>
      <pc:sldChg chg="add del">
        <pc:chgData name="Kjetil Bondevik" userId="e3141653-affe-487c-8887-77f2ad77b7d6" providerId="ADAL" clId="{51E0A9AA-E1DA-48F8-9B3A-8E10D0B883B8}" dt="2025-04-24T09:24:01.675" v="752" actId="2696"/>
        <pc:sldMkLst>
          <pc:docMk/>
          <pc:sldMk cId="4256418953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94689"/>
            <a:ext cx="86029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937130"/>
            <a:ext cx="4646295" cy="230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jp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image" Target="../media/image2.jp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image" Target="../media/image2.jp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57.png"/><Relationship Id="rId7" Type="http://schemas.openxmlformats.org/officeDocument/2006/relationships/image" Target="../media/image69.png"/><Relationship Id="rId12" Type="http://schemas.openxmlformats.org/officeDocument/2006/relationships/image" Target="../media/image1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73.png"/><Relationship Id="rId5" Type="http://schemas.openxmlformats.org/officeDocument/2006/relationships/image" Target="../media/image158.png"/><Relationship Id="rId15" Type="http://schemas.openxmlformats.org/officeDocument/2006/relationships/image" Target="../media/image162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" Type="http://schemas.openxmlformats.org/officeDocument/2006/relationships/image" Target="../media/image163.png"/><Relationship Id="rId21" Type="http://schemas.openxmlformats.org/officeDocument/2006/relationships/image" Target="../media/image181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2" Type="http://schemas.openxmlformats.org/officeDocument/2006/relationships/image" Target="../media/image2.jp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191.png"/><Relationship Id="rId21" Type="http://schemas.openxmlformats.org/officeDocument/2006/relationships/image" Target="../media/image209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2" Type="http://schemas.openxmlformats.org/officeDocument/2006/relationships/image" Target="../media/image2.jp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2.jp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2.jp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2.jp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216" y="712978"/>
            <a:ext cx="18415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125" dirty="0"/>
              <a:t> </a:t>
            </a:r>
            <a:r>
              <a:rPr spc="-50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398778"/>
            <a:ext cx="8109584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 err="1">
                <a:latin typeface="Arial"/>
                <a:cs typeface="Arial"/>
              </a:rPr>
              <a:t>Frykt</a:t>
            </a:r>
            <a:r>
              <a:rPr lang="nb-NO" sz="4600" dirty="0">
                <a:latin typeface="Arial"/>
                <a:cs typeface="Arial"/>
              </a:rPr>
              <a:t> </a:t>
            </a:r>
            <a:r>
              <a:rPr sz="4600" dirty="0" err="1">
                <a:latin typeface="Arial"/>
                <a:cs typeface="Arial"/>
              </a:rPr>
              <a:t>og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sz="4600" dirty="0" err="1">
                <a:latin typeface="Arial"/>
                <a:cs typeface="Arial"/>
              </a:rPr>
              <a:t>utrygg</a:t>
            </a:r>
            <a:r>
              <a:rPr lang="nb-NO" sz="4600" dirty="0">
                <a:latin typeface="Arial"/>
                <a:cs typeface="Arial"/>
              </a:rPr>
              <a:t>leik</a:t>
            </a:r>
            <a:r>
              <a:rPr sz="4600" dirty="0">
                <a:latin typeface="Arial"/>
                <a:cs typeface="Arial"/>
              </a:rPr>
              <a:t>,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lang="nb-NO" sz="4600" spc="-10" dirty="0" err="1">
                <a:latin typeface="Arial"/>
                <a:cs typeface="Arial"/>
              </a:rPr>
              <a:t>einsemd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77448A-4599-2689-FCC5-03BBBB6FD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489200"/>
            <a:ext cx="4560339" cy="3861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038" y="649354"/>
            <a:ext cx="9676892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Toleransevind</a:t>
            </a:r>
            <a:r>
              <a:rPr lang="nb-NO" spc="-10" dirty="0" err="1"/>
              <a:t>auget</a:t>
            </a:r>
            <a:r>
              <a:rPr spc="-12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 err="1"/>
              <a:t>trusl</a:t>
            </a:r>
            <a:r>
              <a:rPr lang="nb-NO" dirty="0"/>
              <a:t>a</a:t>
            </a:r>
            <a:r>
              <a:rPr dirty="0"/>
              <a:t>r</a:t>
            </a:r>
            <a:r>
              <a:rPr spc="-120" dirty="0"/>
              <a:t> </a:t>
            </a:r>
            <a:r>
              <a:rPr dirty="0"/>
              <a:t>og</a:t>
            </a:r>
            <a:r>
              <a:rPr spc="-120" dirty="0"/>
              <a:t> </a:t>
            </a:r>
            <a:r>
              <a:rPr spc="-20" dirty="0"/>
              <a:t>fare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15640" y="1746731"/>
            <a:ext cx="6727825" cy="4650105"/>
            <a:chOff x="3349625" y="1827529"/>
            <a:chExt cx="6727825" cy="4650105"/>
          </a:xfrm>
        </p:grpSpPr>
        <p:sp>
          <p:nvSpPr>
            <p:cNvPr id="5" name="object 5"/>
            <p:cNvSpPr/>
            <p:nvPr/>
          </p:nvSpPr>
          <p:spPr>
            <a:xfrm>
              <a:off x="5320029" y="1827529"/>
              <a:ext cx="1778000" cy="1265555"/>
            </a:xfrm>
            <a:custGeom>
              <a:avLst/>
              <a:gdLst/>
              <a:ahLst/>
              <a:cxnLst/>
              <a:rect l="l" t="t" r="r" b="b"/>
              <a:pathLst>
                <a:path w="1778000" h="1265555">
                  <a:moveTo>
                    <a:pt x="784860" y="0"/>
                  </a:moveTo>
                  <a:lnTo>
                    <a:pt x="772160" y="635"/>
                  </a:lnTo>
                  <a:lnTo>
                    <a:pt x="762000" y="7620"/>
                  </a:lnTo>
                  <a:lnTo>
                    <a:pt x="758190" y="19685"/>
                  </a:lnTo>
                  <a:lnTo>
                    <a:pt x="762000" y="332740"/>
                  </a:lnTo>
                  <a:lnTo>
                    <a:pt x="759460" y="341630"/>
                  </a:lnTo>
                  <a:lnTo>
                    <a:pt x="753745" y="348615"/>
                  </a:lnTo>
                  <a:lnTo>
                    <a:pt x="744855" y="352425"/>
                  </a:lnTo>
                  <a:lnTo>
                    <a:pt x="735330" y="352425"/>
                  </a:lnTo>
                  <a:lnTo>
                    <a:pt x="347345" y="294005"/>
                  </a:lnTo>
                  <a:lnTo>
                    <a:pt x="334010" y="294640"/>
                  </a:lnTo>
                  <a:lnTo>
                    <a:pt x="324485" y="302260"/>
                  </a:lnTo>
                  <a:lnTo>
                    <a:pt x="320675" y="313055"/>
                  </a:lnTo>
                  <a:lnTo>
                    <a:pt x="324485" y="324485"/>
                  </a:lnTo>
                  <a:lnTo>
                    <a:pt x="474980" y="528955"/>
                  </a:lnTo>
                  <a:lnTo>
                    <a:pt x="478790" y="537845"/>
                  </a:lnTo>
                  <a:lnTo>
                    <a:pt x="477520" y="547370"/>
                  </a:lnTo>
                  <a:lnTo>
                    <a:pt x="471805" y="554990"/>
                  </a:lnTo>
                  <a:lnTo>
                    <a:pt x="462280" y="559435"/>
                  </a:lnTo>
                  <a:lnTo>
                    <a:pt x="217805" y="617220"/>
                  </a:lnTo>
                  <a:lnTo>
                    <a:pt x="206375" y="623570"/>
                  </a:lnTo>
                  <a:lnTo>
                    <a:pt x="201295" y="633730"/>
                  </a:lnTo>
                  <a:lnTo>
                    <a:pt x="203835" y="645160"/>
                  </a:lnTo>
                  <a:lnTo>
                    <a:pt x="213360" y="653415"/>
                  </a:lnTo>
                  <a:lnTo>
                    <a:pt x="390525" y="753745"/>
                  </a:lnTo>
                  <a:lnTo>
                    <a:pt x="399415" y="760730"/>
                  </a:lnTo>
                  <a:lnTo>
                    <a:pt x="402590" y="769620"/>
                  </a:lnTo>
                  <a:lnTo>
                    <a:pt x="400685" y="779780"/>
                  </a:lnTo>
                  <a:lnTo>
                    <a:pt x="393065" y="787400"/>
                  </a:lnTo>
                  <a:lnTo>
                    <a:pt x="0" y="1100455"/>
                  </a:lnTo>
                  <a:lnTo>
                    <a:pt x="574675" y="940435"/>
                  </a:lnTo>
                  <a:lnTo>
                    <a:pt x="650240" y="1250315"/>
                  </a:lnTo>
                  <a:lnTo>
                    <a:pt x="655955" y="1260475"/>
                  </a:lnTo>
                  <a:lnTo>
                    <a:pt x="666115" y="1265555"/>
                  </a:lnTo>
                  <a:lnTo>
                    <a:pt x="677545" y="1264920"/>
                  </a:lnTo>
                  <a:lnTo>
                    <a:pt x="687705" y="1257935"/>
                  </a:lnTo>
                  <a:lnTo>
                    <a:pt x="925195" y="932815"/>
                  </a:lnTo>
                  <a:lnTo>
                    <a:pt x="932815" y="927100"/>
                  </a:lnTo>
                  <a:lnTo>
                    <a:pt x="942340" y="924560"/>
                  </a:lnTo>
                  <a:lnTo>
                    <a:pt x="951230" y="926465"/>
                  </a:lnTo>
                  <a:lnTo>
                    <a:pt x="958850" y="932815"/>
                  </a:lnTo>
                  <a:lnTo>
                    <a:pt x="1156970" y="1223645"/>
                  </a:lnTo>
                  <a:lnTo>
                    <a:pt x="1165860" y="1230630"/>
                  </a:lnTo>
                  <a:lnTo>
                    <a:pt x="1177290" y="1231265"/>
                  </a:lnTo>
                  <a:lnTo>
                    <a:pt x="1186815" y="1227455"/>
                  </a:lnTo>
                  <a:lnTo>
                    <a:pt x="1193800" y="1217930"/>
                  </a:lnTo>
                  <a:lnTo>
                    <a:pt x="1292225" y="874395"/>
                  </a:lnTo>
                  <a:lnTo>
                    <a:pt x="1296035" y="868045"/>
                  </a:lnTo>
                  <a:lnTo>
                    <a:pt x="1301750" y="863600"/>
                  </a:lnTo>
                  <a:lnTo>
                    <a:pt x="1309370" y="861060"/>
                  </a:lnTo>
                  <a:lnTo>
                    <a:pt x="1732279" y="901065"/>
                  </a:lnTo>
                  <a:lnTo>
                    <a:pt x="1744979" y="900430"/>
                  </a:lnTo>
                  <a:lnTo>
                    <a:pt x="1754504" y="892810"/>
                  </a:lnTo>
                  <a:lnTo>
                    <a:pt x="1757679" y="882650"/>
                  </a:lnTo>
                  <a:lnTo>
                    <a:pt x="1753870" y="871220"/>
                  </a:lnTo>
                  <a:lnTo>
                    <a:pt x="1503679" y="617220"/>
                  </a:lnTo>
                  <a:lnTo>
                    <a:pt x="1500504" y="610870"/>
                  </a:lnTo>
                  <a:lnTo>
                    <a:pt x="1499870" y="603250"/>
                  </a:lnTo>
                  <a:lnTo>
                    <a:pt x="1502410" y="596900"/>
                  </a:lnTo>
                  <a:lnTo>
                    <a:pt x="1508125" y="591185"/>
                  </a:lnTo>
                  <a:lnTo>
                    <a:pt x="1771015" y="372110"/>
                  </a:lnTo>
                  <a:lnTo>
                    <a:pt x="1778000" y="361950"/>
                  </a:lnTo>
                  <a:lnTo>
                    <a:pt x="1778000" y="350520"/>
                  </a:lnTo>
                  <a:lnTo>
                    <a:pt x="1770379" y="341630"/>
                  </a:lnTo>
                  <a:lnTo>
                    <a:pt x="1757679" y="337820"/>
                  </a:lnTo>
                  <a:lnTo>
                    <a:pt x="1384300" y="351790"/>
                  </a:lnTo>
                  <a:lnTo>
                    <a:pt x="1377315" y="350520"/>
                  </a:lnTo>
                  <a:lnTo>
                    <a:pt x="1370965" y="347345"/>
                  </a:lnTo>
                  <a:lnTo>
                    <a:pt x="1365885" y="342265"/>
                  </a:lnTo>
                  <a:lnTo>
                    <a:pt x="1363345" y="335915"/>
                  </a:lnTo>
                  <a:lnTo>
                    <a:pt x="1317625" y="65405"/>
                  </a:lnTo>
                  <a:lnTo>
                    <a:pt x="1313179" y="56515"/>
                  </a:lnTo>
                  <a:lnTo>
                    <a:pt x="1304925" y="50800"/>
                  </a:lnTo>
                  <a:lnTo>
                    <a:pt x="1294765" y="49530"/>
                  </a:lnTo>
                  <a:lnTo>
                    <a:pt x="1284604" y="53340"/>
                  </a:lnTo>
                  <a:lnTo>
                    <a:pt x="976630" y="271145"/>
                  </a:lnTo>
                  <a:lnTo>
                    <a:pt x="969645" y="274320"/>
                  </a:lnTo>
                  <a:lnTo>
                    <a:pt x="961390" y="274955"/>
                  </a:lnTo>
                  <a:lnTo>
                    <a:pt x="953770" y="272415"/>
                  </a:lnTo>
                  <a:lnTo>
                    <a:pt x="948055" y="267335"/>
                  </a:lnTo>
                  <a:lnTo>
                    <a:pt x="795655" y="6985"/>
                  </a:lnTo>
                  <a:lnTo>
                    <a:pt x="784860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635" y="1827529"/>
              <a:ext cx="1767839" cy="1217930"/>
            </a:xfrm>
            <a:custGeom>
              <a:avLst/>
              <a:gdLst/>
              <a:ahLst/>
              <a:cxnLst/>
              <a:rect l="l" t="t" r="r" b="b"/>
              <a:pathLst>
                <a:path w="1767840" h="1217930">
                  <a:moveTo>
                    <a:pt x="773429" y="0"/>
                  </a:moveTo>
                  <a:lnTo>
                    <a:pt x="762000" y="635"/>
                  </a:lnTo>
                  <a:lnTo>
                    <a:pt x="752475" y="6985"/>
                  </a:lnTo>
                  <a:lnTo>
                    <a:pt x="749300" y="18415"/>
                  </a:lnTo>
                  <a:lnTo>
                    <a:pt x="767079" y="360045"/>
                  </a:lnTo>
                  <a:lnTo>
                    <a:pt x="765175" y="368300"/>
                  </a:lnTo>
                  <a:lnTo>
                    <a:pt x="760094" y="375285"/>
                  </a:lnTo>
                  <a:lnTo>
                    <a:pt x="751839" y="378460"/>
                  </a:lnTo>
                  <a:lnTo>
                    <a:pt x="742950" y="378460"/>
                  </a:lnTo>
                  <a:lnTo>
                    <a:pt x="331469" y="293370"/>
                  </a:lnTo>
                  <a:lnTo>
                    <a:pt x="319404" y="294005"/>
                  </a:lnTo>
                  <a:lnTo>
                    <a:pt x="310514" y="300990"/>
                  </a:lnTo>
                  <a:lnTo>
                    <a:pt x="307339" y="311150"/>
                  </a:lnTo>
                  <a:lnTo>
                    <a:pt x="311150" y="321945"/>
                  </a:lnTo>
                  <a:lnTo>
                    <a:pt x="495300" y="532130"/>
                  </a:lnTo>
                  <a:lnTo>
                    <a:pt x="498475" y="540385"/>
                  </a:lnTo>
                  <a:lnTo>
                    <a:pt x="497839" y="549275"/>
                  </a:lnTo>
                  <a:lnTo>
                    <a:pt x="492125" y="556895"/>
                  </a:lnTo>
                  <a:lnTo>
                    <a:pt x="483235" y="560705"/>
                  </a:lnTo>
                  <a:lnTo>
                    <a:pt x="202564" y="615950"/>
                  </a:lnTo>
                  <a:lnTo>
                    <a:pt x="191769" y="621665"/>
                  </a:lnTo>
                  <a:lnTo>
                    <a:pt x="187325" y="631825"/>
                  </a:lnTo>
                  <a:lnTo>
                    <a:pt x="189229" y="641985"/>
                  </a:lnTo>
                  <a:lnTo>
                    <a:pt x="198119" y="650240"/>
                  </a:lnTo>
                  <a:lnTo>
                    <a:pt x="418464" y="743585"/>
                  </a:lnTo>
                  <a:lnTo>
                    <a:pt x="426719" y="749935"/>
                  </a:lnTo>
                  <a:lnTo>
                    <a:pt x="429894" y="758825"/>
                  </a:lnTo>
                  <a:lnTo>
                    <a:pt x="427989" y="767715"/>
                  </a:lnTo>
                  <a:lnTo>
                    <a:pt x="421004" y="775335"/>
                  </a:lnTo>
                  <a:lnTo>
                    <a:pt x="0" y="1092835"/>
                  </a:lnTo>
                  <a:lnTo>
                    <a:pt x="577850" y="912495"/>
                  </a:lnTo>
                  <a:lnTo>
                    <a:pt x="647064" y="1203325"/>
                  </a:lnTo>
                  <a:lnTo>
                    <a:pt x="652144" y="1212850"/>
                  </a:lnTo>
                  <a:lnTo>
                    <a:pt x="661669" y="1217930"/>
                  </a:lnTo>
                  <a:lnTo>
                    <a:pt x="671829" y="1217295"/>
                  </a:lnTo>
                  <a:lnTo>
                    <a:pt x="681354" y="1210310"/>
                  </a:lnTo>
                  <a:lnTo>
                    <a:pt x="913764" y="900430"/>
                  </a:lnTo>
                  <a:lnTo>
                    <a:pt x="920750" y="894715"/>
                  </a:lnTo>
                  <a:lnTo>
                    <a:pt x="929639" y="892810"/>
                  </a:lnTo>
                  <a:lnTo>
                    <a:pt x="937894" y="894715"/>
                  </a:lnTo>
                  <a:lnTo>
                    <a:pt x="944879" y="900430"/>
                  </a:lnTo>
                  <a:lnTo>
                    <a:pt x="1133475" y="1156335"/>
                  </a:lnTo>
                  <a:lnTo>
                    <a:pt x="1141729" y="1162685"/>
                  </a:lnTo>
                  <a:lnTo>
                    <a:pt x="1151889" y="1163955"/>
                  </a:lnTo>
                  <a:lnTo>
                    <a:pt x="1160779" y="1160145"/>
                  </a:lnTo>
                  <a:lnTo>
                    <a:pt x="1166494" y="1151255"/>
                  </a:lnTo>
                  <a:lnTo>
                    <a:pt x="1267460" y="854710"/>
                  </a:lnTo>
                  <a:lnTo>
                    <a:pt x="1270635" y="848360"/>
                  </a:lnTo>
                  <a:lnTo>
                    <a:pt x="1276349" y="844550"/>
                  </a:lnTo>
                  <a:lnTo>
                    <a:pt x="1282699" y="842010"/>
                  </a:lnTo>
                  <a:lnTo>
                    <a:pt x="1289685" y="842645"/>
                  </a:lnTo>
                  <a:lnTo>
                    <a:pt x="1719580" y="895985"/>
                  </a:lnTo>
                  <a:lnTo>
                    <a:pt x="1731644" y="895350"/>
                  </a:lnTo>
                  <a:lnTo>
                    <a:pt x="1739899" y="888365"/>
                  </a:lnTo>
                  <a:lnTo>
                    <a:pt x="1743074" y="878840"/>
                  </a:lnTo>
                  <a:lnTo>
                    <a:pt x="1739899" y="868045"/>
                  </a:lnTo>
                  <a:lnTo>
                    <a:pt x="1501774" y="581660"/>
                  </a:lnTo>
                  <a:lnTo>
                    <a:pt x="1498599" y="575310"/>
                  </a:lnTo>
                  <a:lnTo>
                    <a:pt x="1498599" y="568325"/>
                  </a:lnTo>
                  <a:lnTo>
                    <a:pt x="1500505" y="561975"/>
                  </a:lnTo>
                  <a:lnTo>
                    <a:pt x="1505585" y="556895"/>
                  </a:lnTo>
                  <a:lnTo>
                    <a:pt x="1761489" y="363855"/>
                  </a:lnTo>
                  <a:lnTo>
                    <a:pt x="1767839" y="351790"/>
                  </a:lnTo>
                  <a:lnTo>
                    <a:pt x="1765299" y="336550"/>
                  </a:lnTo>
                  <a:lnTo>
                    <a:pt x="1757044" y="323215"/>
                  </a:lnTo>
                  <a:lnTo>
                    <a:pt x="1744980" y="317500"/>
                  </a:lnTo>
                  <a:lnTo>
                    <a:pt x="1368424" y="325120"/>
                  </a:lnTo>
                  <a:lnTo>
                    <a:pt x="1360805" y="318770"/>
                  </a:lnTo>
                  <a:lnTo>
                    <a:pt x="1312544" y="71755"/>
                  </a:lnTo>
                  <a:lnTo>
                    <a:pt x="1292224" y="57150"/>
                  </a:lnTo>
                  <a:lnTo>
                    <a:pt x="1282699" y="60960"/>
                  </a:lnTo>
                  <a:lnTo>
                    <a:pt x="1002664" y="264160"/>
                  </a:lnTo>
                  <a:lnTo>
                    <a:pt x="996314" y="267335"/>
                  </a:lnTo>
                  <a:lnTo>
                    <a:pt x="988694" y="267970"/>
                  </a:lnTo>
                  <a:lnTo>
                    <a:pt x="981710" y="265430"/>
                  </a:lnTo>
                  <a:lnTo>
                    <a:pt x="975994" y="260985"/>
                  </a:lnTo>
                  <a:lnTo>
                    <a:pt x="783589" y="6985"/>
                  </a:lnTo>
                  <a:lnTo>
                    <a:pt x="773429" y="0"/>
                  </a:lnTo>
                  <a:close/>
                </a:path>
              </a:pathLst>
            </a:custGeom>
            <a:solidFill>
              <a:srgbClr val="E1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6604" y="4164964"/>
              <a:ext cx="1680845" cy="880110"/>
            </a:xfrm>
            <a:custGeom>
              <a:avLst/>
              <a:gdLst/>
              <a:ahLst/>
              <a:cxnLst/>
              <a:rect l="l" t="t" r="r" b="b"/>
              <a:pathLst>
                <a:path w="1680845" h="880110">
                  <a:moveTo>
                    <a:pt x="843915" y="0"/>
                  </a:moveTo>
                  <a:lnTo>
                    <a:pt x="802640" y="3175"/>
                  </a:lnTo>
                  <a:lnTo>
                    <a:pt x="732790" y="18414"/>
                  </a:lnTo>
                  <a:lnTo>
                    <a:pt x="673100" y="45085"/>
                  </a:lnTo>
                  <a:lnTo>
                    <a:pt x="591820" y="93345"/>
                  </a:lnTo>
                  <a:lnTo>
                    <a:pt x="539115" y="121920"/>
                  </a:lnTo>
                  <a:lnTo>
                    <a:pt x="487045" y="147955"/>
                  </a:lnTo>
                  <a:lnTo>
                    <a:pt x="440054" y="170180"/>
                  </a:lnTo>
                  <a:lnTo>
                    <a:pt x="400050" y="187960"/>
                  </a:lnTo>
                  <a:lnTo>
                    <a:pt x="237490" y="255270"/>
                  </a:lnTo>
                  <a:lnTo>
                    <a:pt x="141604" y="289560"/>
                  </a:lnTo>
                  <a:lnTo>
                    <a:pt x="74929" y="302895"/>
                  </a:lnTo>
                  <a:lnTo>
                    <a:pt x="0" y="306070"/>
                  </a:lnTo>
                  <a:lnTo>
                    <a:pt x="29210" y="332740"/>
                  </a:lnTo>
                  <a:lnTo>
                    <a:pt x="99060" y="401320"/>
                  </a:lnTo>
                  <a:lnTo>
                    <a:pt x="181610" y="494665"/>
                  </a:lnTo>
                  <a:lnTo>
                    <a:pt x="250190" y="597535"/>
                  </a:lnTo>
                  <a:lnTo>
                    <a:pt x="275590" y="638810"/>
                  </a:lnTo>
                  <a:lnTo>
                    <a:pt x="304165" y="673735"/>
                  </a:lnTo>
                  <a:lnTo>
                    <a:pt x="337185" y="702945"/>
                  </a:lnTo>
                  <a:lnTo>
                    <a:pt x="373379" y="728345"/>
                  </a:lnTo>
                  <a:lnTo>
                    <a:pt x="412750" y="749935"/>
                  </a:lnTo>
                  <a:lnTo>
                    <a:pt x="455929" y="769620"/>
                  </a:lnTo>
                  <a:lnTo>
                    <a:pt x="502920" y="788035"/>
                  </a:lnTo>
                  <a:lnTo>
                    <a:pt x="606425" y="826770"/>
                  </a:lnTo>
                  <a:lnTo>
                    <a:pt x="649604" y="840740"/>
                  </a:lnTo>
                  <a:lnTo>
                    <a:pt x="694690" y="851535"/>
                  </a:lnTo>
                  <a:lnTo>
                    <a:pt x="741679" y="859790"/>
                  </a:lnTo>
                  <a:lnTo>
                    <a:pt x="790575" y="866140"/>
                  </a:lnTo>
                  <a:lnTo>
                    <a:pt x="841375" y="869950"/>
                  </a:lnTo>
                  <a:lnTo>
                    <a:pt x="893445" y="872490"/>
                  </a:lnTo>
                  <a:lnTo>
                    <a:pt x="946150" y="873760"/>
                  </a:lnTo>
                  <a:lnTo>
                    <a:pt x="999490" y="874395"/>
                  </a:lnTo>
                  <a:lnTo>
                    <a:pt x="1106170" y="874395"/>
                  </a:lnTo>
                  <a:lnTo>
                    <a:pt x="1159510" y="875030"/>
                  </a:lnTo>
                  <a:lnTo>
                    <a:pt x="1212215" y="876300"/>
                  </a:lnTo>
                  <a:lnTo>
                    <a:pt x="1304925" y="880110"/>
                  </a:lnTo>
                  <a:lnTo>
                    <a:pt x="1345565" y="880110"/>
                  </a:lnTo>
                  <a:lnTo>
                    <a:pt x="1419225" y="868680"/>
                  </a:lnTo>
                  <a:lnTo>
                    <a:pt x="1488440" y="833755"/>
                  </a:lnTo>
                  <a:lnTo>
                    <a:pt x="1522729" y="803910"/>
                  </a:lnTo>
                  <a:lnTo>
                    <a:pt x="1558925" y="763270"/>
                  </a:lnTo>
                  <a:lnTo>
                    <a:pt x="1596390" y="711835"/>
                  </a:lnTo>
                  <a:lnTo>
                    <a:pt x="1619250" y="673735"/>
                  </a:lnTo>
                  <a:lnTo>
                    <a:pt x="1639570" y="631190"/>
                  </a:lnTo>
                  <a:lnTo>
                    <a:pt x="1656715" y="586105"/>
                  </a:lnTo>
                  <a:lnTo>
                    <a:pt x="1669415" y="539750"/>
                  </a:lnTo>
                  <a:lnTo>
                    <a:pt x="1677670" y="492760"/>
                  </a:lnTo>
                  <a:lnTo>
                    <a:pt x="1680845" y="447040"/>
                  </a:lnTo>
                  <a:lnTo>
                    <a:pt x="1677670" y="403860"/>
                  </a:lnTo>
                  <a:lnTo>
                    <a:pt x="1668145" y="363855"/>
                  </a:lnTo>
                  <a:lnTo>
                    <a:pt x="1651635" y="328930"/>
                  </a:lnTo>
                  <a:lnTo>
                    <a:pt x="1626870" y="300355"/>
                  </a:lnTo>
                  <a:lnTo>
                    <a:pt x="1578610" y="257810"/>
                  </a:lnTo>
                  <a:lnTo>
                    <a:pt x="1544954" y="226695"/>
                  </a:lnTo>
                  <a:lnTo>
                    <a:pt x="1483995" y="176530"/>
                  </a:lnTo>
                  <a:lnTo>
                    <a:pt x="1392554" y="114300"/>
                  </a:lnTo>
                  <a:lnTo>
                    <a:pt x="1360170" y="93345"/>
                  </a:lnTo>
                  <a:lnTo>
                    <a:pt x="1308735" y="67945"/>
                  </a:lnTo>
                  <a:lnTo>
                    <a:pt x="1230629" y="50164"/>
                  </a:lnTo>
                  <a:lnTo>
                    <a:pt x="1165860" y="38100"/>
                  </a:lnTo>
                  <a:lnTo>
                    <a:pt x="1082040" y="22860"/>
                  </a:lnTo>
                  <a:lnTo>
                    <a:pt x="1009650" y="11430"/>
                  </a:lnTo>
                  <a:lnTo>
                    <a:pt x="946150" y="4445"/>
                  </a:lnTo>
                  <a:lnTo>
                    <a:pt x="891540" y="635"/>
                  </a:lnTo>
                  <a:lnTo>
                    <a:pt x="843915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96604" y="4161789"/>
              <a:ext cx="1651000" cy="851535"/>
            </a:xfrm>
            <a:custGeom>
              <a:avLst/>
              <a:gdLst/>
              <a:ahLst/>
              <a:cxnLst/>
              <a:rect l="l" t="t" r="r" b="b"/>
              <a:pathLst>
                <a:path w="1651000" h="851535">
                  <a:moveTo>
                    <a:pt x="880110" y="0"/>
                  </a:moveTo>
                  <a:lnTo>
                    <a:pt x="832485" y="0"/>
                  </a:lnTo>
                  <a:lnTo>
                    <a:pt x="791845" y="3810"/>
                  </a:lnTo>
                  <a:lnTo>
                    <a:pt x="724535" y="24130"/>
                  </a:lnTo>
                  <a:lnTo>
                    <a:pt x="667385" y="62230"/>
                  </a:lnTo>
                  <a:lnTo>
                    <a:pt x="637540" y="82550"/>
                  </a:lnTo>
                  <a:lnTo>
                    <a:pt x="593090" y="107314"/>
                  </a:lnTo>
                  <a:lnTo>
                    <a:pt x="541654" y="134620"/>
                  </a:lnTo>
                  <a:lnTo>
                    <a:pt x="492125" y="159385"/>
                  </a:lnTo>
                  <a:lnTo>
                    <a:pt x="306070" y="255905"/>
                  </a:lnTo>
                  <a:lnTo>
                    <a:pt x="210820" y="294005"/>
                  </a:lnTo>
                  <a:lnTo>
                    <a:pt x="122554" y="307975"/>
                  </a:lnTo>
                  <a:lnTo>
                    <a:pt x="0" y="308610"/>
                  </a:lnTo>
                  <a:lnTo>
                    <a:pt x="37465" y="331470"/>
                  </a:lnTo>
                  <a:lnTo>
                    <a:pt x="124460" y="391795"/>
                  </a:lnTo>
                  <a:lnTo>
                    <a:pt x="224154" y="476250"/>
                  </a:lnTo>
                  <a:lnTo>
                    <a:pt x="299085" y="572135"/>
                  </a:lnTo>
                  <a:lnTo>
                    <a:pt x="323215" y="612140"/>
                  </a:lnTo>
                  <a:lnTo>
                    <a:pt x="350520" y="645795"/>
                  </a:lnTo>
                  <a:lnTo>
                    <a:pt x="381635" y="674370"/>
                  </a:lnTo>
                  <a:lnTo>
                    <a:pt x="415925" y="698500"/>
                  </a:lnTo>
                  <a:lnTo>
                    <a:pt x="454025" y="719455"/>
                  </a:lnTo>
                  <a:lnTo>
                    <a:pt x="495300" y="739140"/>
                  </a:lnTo>
                  <a:lnTo>
                    <a:pt x="539115" y="756920"/>
                  </a:lnTo>
                  <a:lnTo>
                    <a:pt x="637540" y="795020"/>
                  </a:lnTo>
                  <a:lnTo>
                    <a:pt x="678179" y="808355"/>
                  </a:lnTo>
                  <a:lnTo>
                    <a:pt x="721360" y="819150"/>
                  </a:lnTo>
                  <a:lnTo>
                    <a:pt x="765810" y="827405"/>
                  </a:lnTo>
                  <a:lnTo>
                    <a:pt x="812165" y="833755"/>
                  </a:lnTo>
                  <a:lnTo>
                    <a:pt x="860425" y="837565"/>
                  </a:lnTo>
                  <a:lnTo>
                    <a:pt x="909320" y="840740"/>
                  </a:lnTo>
                  <a:lnTo>
                    <a:pt x="1009650" y="843280"/>
                  </a:lnTo>
                  <a:lnTo>
                    <a:pt x="1161415" y="845185"/>
                  </a:lnTo>
                  <a:lnTo>
                    <a:pt x="1210945" y="847090"/>
                  </a:lnTo>
                  <a:lnTo>
                    <a:pt x="1261745" y="849630"/>
                  </a:lnTo>
                  <a:lnTo>
                    <a:pt x="1308100" y="851535"/>
                  </a:lnTo>
                  <a:lnTo>
                    <a:pt x="1349375" y="850900"/>
                  </a:lnTo>
                  <a:lnTo>
                    <a:pt x="1388745" y="845820"/>
                  </a:lnTo>
                  <a:lnTo>
                    <a:pt x="1425575" y="834390"/>
                  </a:lnTo>
                  <a:lnTo>
                    <a:pt x="1461770" y="815340"/>
                  </a:lnTo>
                  <a:lnTo>
                    <a:pt x="1497329" y="786765"/>
                  </a:lnTo>
                  <a:lnTo>
                    <a:pt x="1534795" y="745490"/>
                  </a:lnTo>
                  <a:lnTo>
                    <a:pt x="1573529" y="691515"/>
                  </a:lnTo>
                  <a:lnTo>
                    <a:pt x="1597025" y="650875"/>
                  </a:lnTo>
                  <a:lnTo>
                    <a:pt x="1617345" y="605155"/>
                  </a:lnTo>
                  <a:lnTo>
                    <a:pt x="1633854" y="556895"/>
                  </a:lnTo>
                  <a:lnTo>
                    <a:pt x="1645285" y="507365"/>
                  </a:lnTo>
                  <a:lnTo>
                    <a:pt x="1651000" y="457835"/>
                  </a:lnTo>
                  <a:lnTo>
                    <a:pt x="1650365" y="410210"/>
                  </a:lnTo>
                  <a:lnTo>
                    <a:pt x="1641475" y="367030"/>
                  </a:lnTo>
                  <a:lnTo>
                    <a:pt x="1624965" y="328295"/>
                  </a:lnTo>
                  <a:lnTo>
                    <a:pt x="1599565" y="297180"/>
                  </a:lnTo>
                  <a:lnTo>
                    <a:pt x="1553845" y="255905"/>
                  </a:lnTo>
                  <a:lnTo>
                    <a:pt x="1521460" y="226060"/>
                  </a:lnTo>
                  <a:lnTo>
                    <a:pt x="1463040" y="177165"/>
                  </a:lnTo>
                  <a:lnTo>
                    <a:pt x="1376679" y="117475"/>
                  </a:lnTo>
                  <a:lnTo>
                    <a:pt x="1320800" y="82550"/>
                  </a:lnTo>
                  <a:lnTo>
                    <a:pt x="1266190" y="63500"/>
                  </a:lnTo>
                  <a:lnTo>
                    <a:pt x="1223010" y="54610"/>
                  </a:lnTo>
                  <a:lnTo>
                    <a:pt x="1160779" y="42545"/>
                  </a:lnTo>
                  <a:lnTo>
                    <a:pt x="1074420" y="25400"/>
                  </a:lnTo>
                  <a:lnTo>
                    <a:pt x="999490" y="12700"/>
                  </a:lnTo>
                  <a:lnTo>
                    <a:pt x="935354" y="4445"/>
                  </a:lnTo>
                  <a:lnTo>
                    <a:pt x="880110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04859" y="4177029"/>
              <a:ext cx="1562735" cy="788035"/>
            </a:xfrm>
            <a:custGeom>
              <a:avLst/>
              <a:gdLst/>
              <a:ahLst/>
              <a:cxnLst/>
              <a:rect l="l" t="t" r="r" b="b"/>
              <a:pathLst>
                <a:path w="1562734" h="788035">
                  <a:moveTo>
                    <a:pt x="805180" y="0"/>
                  </a:moveTo>
                  <a:lnTo>
                    <a:pt x="734695" y="11430"/>
                  </a:lnTo>
                  <a:lnTo>
                    <a:pt x="678180" y="38735"/>
                  </a:lnTo>
                  <a:lnTo>
                    <a:pt x="652145" y="57785"/>
                  </a:lnTo>
                  <a:lnTo>
                    <a:pt x="617855" y="81280"/>
                  </a:lnTo>
                  <a:lnTo>
                    <a:pt x="567055" y="111125"/>
                  </a:lnTo>
                  <a:lnTo>
                    <a:pt x="513715" y="141605"/>
                  </a:lnTo>
                  <a:lnTo>
                    <a:pt x="469900" y="168910"/>
                  </a:lnTo>
                  <a:lnTo>
                    <a:pt x="356870" y="246380"/>
                  </a:lnTo>
                  <a:lnTo>
                    <a:pt x="269875" y="285750"/>
                  </a:lnTo>
                  <a:lnTo>
                    <a:pt x="165735" y="297815"/>
                  </a:lnTo>
                  <a:lnTo>
                    <a:pt x="0" y="294640"/>
                  </a:lnTo>
                  <a:lnTo>
                    <a:pt x="39370" y="314325"/>
                  </a:lnTo>
                  <a:lnTo>
                    <a:pt x="132080" y="367030"/>
                  </a:lnTo>
                  <a:lnTo>
                    <a:pt x="236220" y="442595"/>
                  </a:lnTo>
                  <a:lnTo>
                    <a:pt x="311150" y="530225"/>
                  </a:lnTo>
                  <a:lnTo>
                    <a:pt x="336550" y="570865"/>
                  </a:lnTo>
                  <a:lnTo>
                    <a:pt x="366395" y="605155"/>
                  </a:lnTo>
                  <a:lnTo>
                    <a:pt x="399415" y="633095"/>
                  </a:lnTo>
                  <a:lnTo>
                    <a:pt x="436880" y="656590"/>
                  </a:lnTo>
                  <a:lnTo>
                    <a:pt x="478155" y="677545"/>
                  </a:lnTo>
                  <a:lnTo>
                    <a:pt x="523240" y="696595"/>
                  </a:lnTo>
                  <a:lnTo>
                    <a:pt x="624840" y="735965"/>
                  </a:lnTo>
                  <a:lnTo>
                    <a:pt x="666115" y="749300"/>
                  </a:lnTo>
                  <a:lnTo>
                    <a:pt x="709295" y="760095"/>
                  </a:lnTo>
                  <a:lnTo>
                    <a:pt x="755015" y="767715"/>
                  </a:lnTo>
                  <a:lnTo>
                    <a:pt x="802640" y="773430"/>
                  </a:lnTo>
                  <a:lnTo>
                    <a:pt x="851535" y="777240"/>
                  </a:lnTo>
                  <a:lnTo>
                    <a:pt x="901065" y="779145"/>
                  </a:lnTo>
                  <a:lnTo>
                    <a:pt x="951865" y="780415"/>
                  </a:lnTo>
                  <a:lnTo>
                    <a:pt x="1104900" y="782320"/>
                  </a:lnTo>
                  <a:lnTo>
                    <a:pt x="1155700" y="783590"/>
                  </a:lnTo>
                  <a:lnTo>
                    <a:pt x="1207770" y="786765"/>
                  </a:lnTo>
                  <a:lnTo>
                    <a:pt x="1254760" y="788035"/>
                  </a:lnTo>
                  <a:lnTo>
                    <a:pt x="1297305" y="786130"/>
                  </a:lnTo>
                  <a:lnTo>
                    <a:pt x="1336675" y="778510"/>
                  </a:lnTo>
                  <a:lnTo>
                    <a:pt x="1374775" y="762635"/>
                  </a:lnTo>
                  <a:lnTo>
                    <a:pt x="1412240" y="735965"/>
                  </a:lnTo>
                  <a:lnTo>
                    <a:pt x="1450340" y="695960"/>
                  </a:lnTo>
                  <a:lnTo>
                    <a:pt x="1490980" y="640080"/>
                  </a:lnTo>
                  <a:lnTo>
                    <a:pt x="1515110" y="597535"/>
                  </a:lnTo>
                  <a:lnTo>
                    <a:pt x="1536065" y="549910"/>
                  </a:lnTo>
                  <a:lnTo>
                    <a:pt x="1551305" y="498475"/>
                  </a:lnTo>
                  <a:lnTo>
                    <a:pt x="1560830" y="447040"/>
                  </a:lnTo>
                  <a:lnTo>
                    <a:pt x="1562735" y="396240"/>
                  </a:lnTo>
                  <a:lnTo>
                    <a:pt x="1556385" y="349250"/>
                  </a:lnTo>
                  <a:lnTo>
                    <a:pt x="1541145" y="308610"/>
                  </a:lnTo>
                  <a:lnTo>
                    <a:pt x="1514475" y="275590"/>
                  </a:lnTo>
                  <a:lnTo>
                    <a:pt x="1464310" y="229870"/>
                  </a:lnTo>
                  <a:lnTo>
                    <a:pt x="1430020" y="198120"/>
                  </a:lnTo>
                  <a:lnTo>
                    <a:pt x="1396365" y="170815"/>
                  </a:lnTo>
                  <a:lnTo>
                    <a:pt x="1348740" y="136525"/>
                  </a:lnTo>
                  <a:lnTo>
                    <a:pt x="1303020" y="105410"/>
                  </a:lnTo>
                  <a:lnTo>
                    <a:pt x="1245870" y="71755"/>
                  </a:lnTo>
                  <a:lnTo>
                    <a:pt x="1174115" y="52705"/>
                  </a:lnTo>
                  <a:lnTo>
                    <a:pt x="1109345" y="39370"/>
                  </a:lnTo>
                  <a:lnTo>
                    <a:pt x="1028700" y="24130"/>
                  </a:lnTo>
                  <a:lnTo>
                    <a:pt x="959485" y="12065"/>
                  </a:lnTo>
                  <a:lnTo>
                    <a:pt x="900430" y="4445"/>
                  </a:lnTo>
                  <a:lnTo>
                    <a:pt x="848995" y="635"/>
                  </a:lnTo>
                  <a:lnTo>
                    <a:pt x="805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67225" y="5712459"/>
              <a:ext cx="2094864" cy="680720"/>
            </a:xfrm>
            <a:custGeom>
              <a:avLst/>
              <a:gdLst/>
              <a:ahLst/>
              <a:cxnLst/>
              <a:rect l="l" t="t" r="r" b="b"/>
              <a:pathLst>
                <a:path w="2094865" h="680720">
                  <a:moveTo>
                    <a:pt x="833120" y="0"/>
                  </a:moveTo>
                  <a:lnTo>
                    <a:pt x="793114" y="0"/>
                  </a:lnTo>
                  <a:lnTo>
                    <a:pt x="732154" y="6984"/>
                  </a:lnTo>
                  <a:lnTo>
                    <a:pt x="687704" y="18414"/>
                  </a:lnTo>
                  <a:lnTo>
                    <a:pt x="651510" y="32384"/>
                  </a:lnTo>
                  <a:lnTo>
                    <a:pt x="633729" y="38734"/>
                  </a:lnTo>
                  <a:lnTo>
                    <a:pt x="592454" y="50164"/>
                  </a:lnTo>
                  <a:lnTo>
                    <a:pt x="535939" y="56514"/>
                  </a:lnTo>
                  <a:lnTo>
                    <a:pt x="499110" y="56514"/>
                  </a:lnTo>
                  <a:lnTo>
                    <a:pt x="455295" y="54609"/>
                  </a:lnTo>
                  <a:lnTo>
                    <a:pt x="400050" y="58419"/>
                  </a:lnTo>
                  <a:lnTo>
                    <a:pt x="357504" y="76200"/>
                  </a:lnTo>
                  <a:lnTo>
                    <a:pt x="323850" y="104139"/>
                  </a:lnTo>
                  <a:lnTo>
                    <a:pt x="296545" y="137794"/>
                  </a:lnTo>
                  <a:lnTo>
                    <a:pt x="271779" y="173354"/>
                  </a:lnTo>
                  <a:lnTo>
                    <a:pt x="247650" y="205739"/>
                  </a:lnTo>
                  <a:lnTo>
                    <a:pt x="220345" y="231774"/>
                  </a:lnTo>
                  <a:lnTo>
                    <a:pt x="126364" y="295274"/>
                  </a:lnTo>
                  <a:lnTo>
                    <a:pt x="84454" y="327024"/>
                  </a:lnTo>
                  <a:lnTo>
                    <a:pt x="48895" y="360679"/>
                  </a:lnTo>
                  <a:lnTo>
                    <a:pt x="20954" y="398779"/>
                  </a:lnTo>
                  <a:lnTo>
                    <a:pt x="3175" y="442594"/>
                  </a:lnTo>
                  <a:lnTo>
                    <a:pt x="0" y="473074"/>
                  </a:lnTo>
                  <a:lnTo>
                    <a:pt x="3175" y="504824"/>
                  </a:lnTo>
                  <a:lnTo>
                    <a:pt x="34925" y="564514"/>
                  </a:lnTo>
                  <a:lnTo>
                    <a:pt x="102235" y="602614"/>
                  </a:lnTo>
                  <a:lnTo>
                    <a:pt x="150495" y="608964"/>
                  </a:lnTo>
                  <a:lnTo>
                    <a:pt x="209550" y="602614"/>
                  </a:lnTo>
                  <a:lnTo>
                    <a:pt x="249554" y="597535"/>
                  </a:lnTo>
                  <a:lnTo>
                    <a:pt x="280670" y="598804"/>
                  </a:lnTo>
                  <a:lnTo>
                    <a:pt x="305435" y="605789"/>
                  </a:lnTo>
                  <a:lnTo>
                    <a:pt x="325754" y="615949"/>
                  </a:lnTo>
                  <a:lnTo>
                    <a:pt x="360679" y="643254"/>
                  </a:lnTo>
                  <a:lnTo>
                    <a:pt x="379729" y="656589"/>
                  </a:lnTo>
                  <a:lnTo>
                    <a:pt x="401954" y="668654"/>
                  </a:lnTo>
                  <a:lnTo>
                    <a:pt x="430529" y="676910"/>
                  </a:lnTo>
                  <a:lnTo>
                    <a:pt x="466725" y="680719"/>
                  </a:lnTo>
                  <a:lnTo>
                    <a:pt x="513079" y="678814"/>
                  </a:lnTo>
                  <a:lnTo>
                    <a:pt x="571500" y="669289"/>
                  </a:lnTo>
                  <a:lnTo>
                    <a:pt x="615314" y="657860"/>
                  </a:lnTo>
                  <a:lnTo>
                    <a:pt x="668654" y="642619"/>
                  </a:lnTo>
                  <a:lnTo>
                    <a:pt x="786129" y="607060"/>
                  </a:lnTo>
                  <a:lnTo>
                    <a:pt x="842010" y="592454"/>
                  </a:lnTo>
                  <a:lnTo>
                    <a:pt x="889000" y="582294"/>
                  </a:lnTo>
                  <a:lnTo>
                    <a:pt x="923925" y="580389"/>
                  </a:lnTo>
                  <a:lnTo>
                    <a:pt x="973454" y="586104"/>
                  </a:lnTo>
                  <a:lnTo>
                    <a:pt x="1019175" y="594360"/>
                  </a:lnTo>
                  <a:lnTo>
                    <a:pt x="1062354" y="605154"/>
                  </a:lnTo>
                  <a:lnTo>
                    <a:pt x="1102995" y="617219"/>
                  </a:lnTo>
                  <a:lnTo>
                    <a:pt x="1143635" y="628649"/>
                  </a:lnTo>
                  <a:lnTo>
                    <a:pt x="1183639" y="639444"/>
                  </a:lnTo>
                  <a:lnTo>
                    <a:pt x="1224914" y="648335"/>
                  </a:lnTo>
                  <a:lnTo>
                    <a:pt x="1268729" y="654049"/>
                  </a:lnTo>
                  <a:lnTo>
                    <a:pt x="1315720" y="655954"/>
                  </a:lnTo>
                  <a:lnTo>
                    <a:pt x="1366520" y="653414"/>
                  </a:lnTo>
                  <a:lnTo>
                    <a:pt x="1422400" y="645160"/>
                  </a:lnTo>
                  <a:lnTo>
                    <a:pt x="1484629" y="629285"/>
                  </a:lnTo>
                  <a:lnTo>
                    <a:pt x="1631314" y="569594"/>
                  </a:lnTo>
                  <a:lnTo>
                    <a:pt x="1710689" y="508634"/>
                  </a:lnTo>
                  <a:lnTo>
                    <a:pt x="1743710" y="461644"/>
                  </a:lnTo>
                  <a:lnTo>
                    <a:pt x="1749425" y="442594"/>
                  </a:lnTo>
                  <a:lnTo>
                    <a:pt x="2094865" y="243204"/>
                  </a:lnTo>
                  <a:lnTo>
                    <a:pt x="1709420" y="223519"/>
                  </a:lnTo>
                  <a:lnTo>
                    <a:pt x="1656079" y="171450"/>
                  </a:lnTo>
                  <a:lnTo>
                    <a:pt x="1610995" y="137159"/>
                  </a:lnTo>
                  <a:lnTo>
                    <a:pt x="1570354" y="117475"/>
                  </a:lnTo>
                  <a:lnTo>
                    <a:pt x="1534160" y="108584"/>
                  </a:lnTo>
                  <a:lnTo>
                    <a:pt x="1498600" y="107950"/>
                  </a:lnTo>
                  <a:lnTo>
                    <a:pt x="1462404" y="112394"/>
                  </a:lnTo>
                  <a:lnTo>
                    <a:pt x="1423670" y="118744"/>
                  </a:lnTo>
                  <a:lnTo>
                    <a:pt x="1380489" y="124459"/>
                  </a:lnTo>
                  <a:lnTo>
                    <a:pt x="1336675" y="125729"/>
                  </a:lnTo>
                  <a:lnTo>
                    <a:pt x="1276350" y="115569"/>
                  </a:lnTo>
                  <a:lnTo>
                    <a:pt x="1234439" y="93979"/>
                  </a:lnTo>
                  <a:lnTo>
                    <a:pt x="1213485" y="80644"/>
                  </a:lnTo>
                  <a:lnTo>
                    <a:pt x="1189354" y="66039"/>
                  </a:lnTo>
                  <a:lnTo>
                    <a:pt x="1119504" y="37464"/>
                  </a:lnTo>
                  <a:lnTo>
                    <a:pt x="1068704" y="24764"/>
                  </a:lnTo>
                  <a:lnTo>
                    <a:pt x="1003935" y="13969"/>
                  </a:lnTo>
                  <a:lnTo>
                    <a:pt x="937260" y="6350"/>
                  </a:lnTo>
                  <a:lnTo>
                    <a:pt x="880745" y="1904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13A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0244" y="5737859"/>
              <a:ext cx="2062480" cy="675005"/>
            </a:xfrm>
            <a:custGeom>
              <a:avLst/>
              <a:gdLst/>
              <a:ahLst/>
              <a:cxnLst/>
              <a:rect l="l" t="t" r="r" b="b"/>
              <a:pathLst>
                <a:path w="2062479" h="675004">
                  <a:moveTo>
                    <a:pt x="807084" y="0"/>
                  </a:moveTo>
                  <a:lnTo>
                    <a:pt x="767079" y="1269"/>
                  </a:lnTo>
                  <a:lnTo>
                    <a:pt x="706754" y="8889"/>
                  </a:lnTo>
                  <a:lnTo>
                    <a:pt x="663575" y="22225"/>
                  </a:lnTo>
                  <a:lnTo>
                    <a:pt x="626109" y="36829"/>
                  </a:lnTo>
                  <a:lnTo>
                    <a:pt x="607059" y="43179"/>
                  </a:lnTo>
                  <a:lnTo>
                    <a:pt x="584834" y="49529"/>
                  </a:lnTo>
                  <a:lnTo>
                    <a:pt x="559434" y="53975"/>
                  </a:lnTo>
                  <a:lnTo>
                    <a:pt x="528319" y="56514"/>
                  </a:lnTo>
                  <a:lnTo>
                    <a:pt x="490854" y="56514"/>
                  </a:lnTo>
                  <a:lnTo>
                    <a:pt x="445769" y="54609"/>
                  </a:lnTo>
                  <a:lnTo>
                    <a:pt x="391794" y="58419"/>
                  </a:lnTo>
                  <a:lnTo>
                    <a:pt x="349884" y="76200"/>
                  </a:lnTo>
                  <a:lnTo>
                    <a:pt x="316864" y="104139"/>
                  </a:lnTo>
                  <a:lnTo>
                    <a:pt x="290194" y="137159"/>
                  </a:lnTo>
                  <a:lnTo>
                    <a:pt x="266064" y="172719"/>
                  </a:lnTo>
                  <a:lnTo>
                    <a:pt x="242569" y="205104"/>
                  </a:lnTo>
                  <a:lnTo>
                    <a:pt x="215900" y="230504"/>
                  </a:lnTo>
                  <a:lnTo>
                    <a:pt x="123825" y="294004"/>
                  </a:lnTo>
                  <a:lnTo>
                    <a:pt x="83184" y="325119"/>
                  </a:lnTo>
                  <a:lnTo>
                    <a:pt x="48259" y="358774"/>
                  </a:lnTo>
                  <a:lnTo>
                    <a:pt x="20954" y="396874"/>
                  </a:lnTo>
                  <a:lnTo>
                    <a:pt x="3809" y="440689"/>
                  </a:lnTo>
                  <a:lnTo>
                    <a:pt x="0" y="473074"/>
                  </a:lnTo>
                  <a:lnTo>
                    <a:pt x="5079" y="504189"/>
                  </a:lnTo>
                  <a:lnTo>
                    <a:pt x="20954" y="530860"/>
                  </a:lnTo>
                  <a:lnTo>
                    <a:pt x="46989" y="551814"/>
                  </a:lnTo>
                  <a:lnTo>
                    <a:pt x="85725" y="565149"/>
                  </a:lnTo>
                  <a:lnTo>
                    <a:pt x="136525" y="568960"/>
                  </a:lnTo>
                  <a:lnTo>
                    <a:pt x="238125" y="556260"/>
                  </a:lnTo>
                  <a:lnTo>
                    <a:pt x="290829" y="567054"/>
                  </a:lnTo>
                  <a:lnTo>
                    <a:pt x="327025" y="594994"/>
                  </a:lnTo>
                  <a:lnTo>
                    <a:pt x="359409" y="629285"/>
                  </a:lnTo>
                  <a:lnTo>
                    <a:pt x="377825" y="645160"/>
                  </a:lnTo>
                  <a:lnTo>
                    <a:pt x="400684" y="659129"/>
                  </a:lnTo>
                  <a:lnTo>
                    <a:pt x="427989" y="669289"/>
                  </a:lnTo>
                  <a:lnTo>
                    <a:pt x="462914" y="675004"/>
                  </a:lnTo>
                  <a:lnTo>
                    <a:pt x="505459" y="673735"/>
                  </a:lnTo>
                  <a:lnTo>
                    <a:pt x="558800" y="665479"/>
                  </a:lnTo>
                  <a:lnTo>
                    <a:pt x="599439" y="654049"/>
                  </a:lnTo>
                  <a:lnTo>
                    <a:pt x="647064" y="637539"/>
                  </a:lnTo>
                  <a:lnTo>
                    <a:pt x="748029" y="600710"/>
                  </a:lnTo>
                  <a:lnTo>
                    <a:pt x="795654" y="584835"/>
                  </a:lnTo>
                  <a:lnTo>
                    <a:pt x="836929" y="574039"/>
                  </a:lnTo>
                  <a:lnTo>
                    <a:pt x="869314" y="571499"/>
                  </a:lnTo>
                  <a:lnTo>
                    <a:pt x="914400" y="576579"/>
                  </a:lnTo>
                  <a:lnTo>
                    <a:pt x="957579" y="584835"/>
                  </a:lnTo>
                  <a:lnTo>
                    <a:pt x="999489" y="594360"/>
                  </a:lnTo>
                  <a:lnTo>
                    <a:pt x="1079500" y="617219"/>
                  </a:lnTo>
                  <a:lnTo>
                    <a:pt x="1119504" y="628014"/>
                  </a:lnTo>
                  <a:lnTo>
                    <a:pt x="1160779" y="637539"/>
                  </a:lnTo>
                  <a:lnTo>
                    <a:pt x="1202689" y="645160"/>
                  </a:lnTo>
                  <a:lnTo>
                    <a:pt x="1246504" y="650239"/>
                  </a:lnTo>
                  <a:lnTo>
                    <a:pt x="1292225" y="651510"/>
                  </a:lnTo>
                  <a:lnTo>
                    <a:pt x="1341754" y="648335"/>
                  </a:lnTo>
                  <a:lnTo>
                    <a:pt x="1394459" y="640079"/>
                  </a:lnTo>
                  <a:lnTo>
                    <a:pt x="1450975" y="626110"/>
                  </a:lnTo>
                  <a:lnTo>
                    <a:pt x="1593214" y="560069"/>
                  </a:lnTo>
                  <a:lnTo>
                    <a:pt x="1668144" y="485774"/>
                  </a:lnTo>
                  <a:lnTo>
                    <a:pt x="1696719" y="424814"/>
                  </a:lnTo>
                  <a:lnTo>
                    <a:pt x="1701164" y="399414"/>
                  </a:lnTo>
                  <a:lnTo>
                    <a:pt x="2062479" y="217804"/>
                  </a:lnTo>
                  <a:lnTo>
                    <a:pt x="1670684" y="222249"/>
                  </a:lnTo>
                  <a:lnTo>
                    <a:pt x="1618614" y="170179"/>
                  </a:lnTo>
                  <a:lnTo>
                    <a:pt x="1574164" y="136525"/>
                  </a:lnTo>
                  <a:lnTo>
                    <a:pt x="1535429" y="116204"/>
                  </a:lnTo>
                  <a:lnTo>
                    <a:pt x="1499234" y="107950"/>
                  </a:lnTo>
                  <a:lnTo>
                    <a:pt x="1464944" y="107314"/>
                  </a:lnTo>
                  <a:lnTo>
                    <a:pt x="1429384" y="111759"/>
                  </a:lnTo>
                  <a:lnTo>
                    <a:pt x="1391919" y="118109"/>
                  </a:lnTo>
                  <a:lnTo>
                    <a:pt x="1349375" y="123825"/>
                  </a:lnTo>
                  <a:lnTo>
                    <a:pt x="1306829" y="125094"/>
                  </a:lnTo>
                  <a:lnTo>
                    <a:pt x="1247775" y="114934"/>
                  </a:lnTo>
                  <a:lnTo>
                    <a:pt x="1206500" y="93344"/>
                  </a:lnTo>
                  <a:lnTo>
                    <a:pt x="1186179" y="80009"/>
                  </a:lnTo>
                  <a:lnTo>
                    <a:pt x="1162684" y="65404"/>
                  </a:lnTo>
                  <a:lnTo>
                    <a:pt x="1094739" y="37464"/>
                  </a:lnTo>
                  <a:lnTo>
                    <a:pt x="1045209" y="24764"/>
                  </a:lnTo>
                  <a:lnTo>
                    <a:pt x="981709" y="13969"/>
                  </a:lnTo>
                  <a:lnTo>
                    <a:pt x="913129" y="5714"/>
                  </a:lnTo>
                  <a:lnTo>
                    <a:pt x="855344" y="1269"/>
                  </a:lnTo>
                  <a:lnTo>
                    <a:pt x="8070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3440" y="2672714"/>
              <a:ext cx="5043805" cy="3759835"/>
            </a:xfrm>
            <a:custGeom>
              <a:avLst/>
              <a:gdLst/>
              <a:ahLst/>
              <a:cxnLst/>
              <a:rect l="l" t="t" r="r" b="b"/>
              <a:pathLst>
                <a:path w="5043805" h="3759835">
                  <a:moveTo>
                    <a:pt x="0" y="0"/>
                  </a:moveTo>
                  <a:lnTo>
                    <a:pt x="0" y="3759835"/>
                  </a:lnTo>
                  <a:lnTo>
                    <a:pt x="5043805" y="3759835"/>
                  </a:lnTo>
                </a:path>
              </a:pathLst>
            </a:custGeom>
            <a:ln w="1082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9625" y="2661284"/>
              <a:ext cx="5099685" cy="3816350"/>
            </a:xfrm>
            <a:custGeom>
              <a:avLst/>
              <a:gdLst/>
              <a:ahLst/>
              <a:cxnLst/>
              <a:rect l="l" t="t" r="r" b="b"/>
              <a:pathLst>
                <a:path w="5099684" h="3816350">
                  <a:moveTo>
                    <a:pt x="44450" y="0"/>
                  </a:moveTo>
                  <a:lnTo>
                    <a:pt x="0" y="47625"/>
                  </a:lnTo>
                  <a:lnTo>
                    <a:pt x="8254" y="55244"/>
                  </a:lnTo>
                  <a:lnTo>
                    <a:pt x="44450" y="15875"/>
                  </a:lnTo>
                  <a:lnTo>
                    <a:pt x="59054" y="15875"/>
                  </a:lnTo>
                  <a:lnTo>
                    <a:pt x="44450" y="0"/>
                  </a:lnTo>
                  <a:close/>
                </a:path>
                <a:path w="5099684" h="3816350">
                  <a:moveTo>
                    <a:pt x="59054" y="15875"/>
                  </a:moveTo>
                  <a:lnTo>
                    <a:pt x="44450" y="15875"/>
                  </a:lnTo>
                  <a:lnTo>
                    <a:pt x="80645" y="55244"/>
                  </a:lnTo>
                  <a:lnTo>
                    <a:pt x="88264" y="47625"/>
                  </a:lnTo>
                  <a:lnTo>
                    <a:pt x="59054" y="15875"/>
                  </a:lnTo>
                  <a:close/>
                </a:path>
                <a:path w="5099684" h="3816350">
                  <a:moveTo>
                    <a:pt x="5052059" y="3727450"/>
                  </a:moveTo>
                  <a:lnTo>
                    <a:pt x="5044440" y="3735704"/>
                  </a:lnTo>
                  <a:lnTo>
                    <a:pt x="5083809" y="3771900"/>
                  </a:lnTo>
                  <a:lnTo>
                    <a:pt x="5044440" y="3808095"/>
                  </a:lnTo>
                  <a:lnTo>
                    <a:pt x="5052059" y="3816350"/>
                  </a:lnTo>
                  <a:lnTo>
                    <a:pt x="5099684" y="3771900"/>
                  </a:lnTo>
                  <a:lnTo>
                    <a:pt x="5052059" y="372745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6675" y="5595620"/>
              <a:ext cx="407034" cy="348615"/>
            </a:xfrm>
            <a:custGeom>
              <a:avLst/>
              <a:gdLst/>
              <a:ahLst/>
              <a:cxnLst/>
              <a:rect l="l" t="t" r="r" b="b"/>
              <a:pathLst>
                <a:path w="407034" h="348614">
                  <a:moveTo>
                    <a:pt x="0" y="0"/>
                  </a:moveTo>
                  <a:lnTo>
                    <a:pt x="19685" y="66675"/>
                  </a:lnTo>
                  <a:lnTo>
                    <a:pt x="38735" y="128270"/>
                  </a:lnTo>
                  <a:lnTo>
                    <a:pt x="58420" y="182880"/>
                  </a:lnTo>
                  <a:lnTo>
                    <a:pt x="78739" y="231140"/>
                  </a:lnTo>
                  <a:lnTo>
                    <a:pt x="99059" y="271780"/>
                  </a:lnTo>
                  <a:lnTo>
                    <a:pt x="119379" y="304165"/>
                  </a:lnTo>
                  <a:lnTo>
                    <a:pt x="160654" y="343535"/>
                  </a:lnTo>
                  <a:lnTo>
                    <a:pt x="181609" y="348615"/>
                  </a:lnTo>
                  <a:lnTo>
                    <a:pt x="206375" y="343535"/>
                  </a:lnTo>
                  <a:lnTo>
                    <a:pt x="256540" y="304165"/>
                  </a:lnTo>
                  <a:lnTo>
                    <a:pt x="281940" y="271780"/>
                  </a:lnTo>
                  <a:lnTo>
                    <a:pt x="307340" y="231140"/>
                  </a:lnTo>
                  <a:lnTo>
                    <a:pt x="332740" y="184150"/>
                  </a:lnTo>
                  <a:lnTo>
                    <a:pt x="357504" y="130175"/>
                  </a:lnTo>
                  <a:lnTo>
                    <a:pt x="382904" y="70485"/>
                  </a:lnTo>
                  <a:lnTo>
                    <a:pt x="407034" y="6350"/>
                  </a:lnTo>
                </a:path>
              </a:pathLst>
            </a:custGeom>
            <a:ln w="27051">
              <a:solidFill>
                <a:srgbClr val="63C3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30800" y="2951479"/>
              <a:ext cx="349250" cy="504825"/>
            </a:xfrm>
            <a:custGeom>
              <a:avLst/>
              <a:gdLst/>
              <a:ahLst/>
              <a:cxnLst/>
              <a:rect l="l" t="t" r="r" b="b"/>
              <a:pathLst>
                <a:path w="349250" h="504825">
                  <a:moveTo>
                    <a:pt x="0" y="502285"/>
                  </a:moveTo>
                  <a:lnTo>
                    <a:pt x="15239" y="425450"/>
                  </a:lnTo>
                  <a:lnTo>
                    <a:pt x="30479" y="352425"/>
                  </a:lnTo>
                  <a:lnTo>
                    <a:pt x="46354" y="284480"/>
                  </a:lnTo>
                  <a:lnTo>
                    <a:pt x="61595" y="222250"/>
                  </a:lnTo>
                  <a:lnTo>
                    <a:pt x="78104" y="166370"/>
                  </a:lnTo>
                  <a:lnTo>
                    <a:pt x="93979" y="117475"/>
                  </a:lnTo>
                  <a:lnTo>
                    <a:pt x="110489" y="76200"/>
                  </a:lnTo>
                  <a:lnTo>
                    <a:pt x="144145" y="19050"/>
                  </a:lnTo>
                  <a:lnTo>
                    <a:pt x="178435" y="0"/>
                  </a:lnTo>
                  <a:lnTo>
                    <a:pt x="196850" y="5715"/>
                  </a:lnTo>
                  <a:lnTo>
                    <a:pt x="231139" y="41910"/>
                  </a:lnTo>
                  <a:lnTo>
                    <a:pt x="261620" y="107950"/>
                  </a:lnTo>
                  <a:lnTo>
                    <a:pt x="275589" y="150495"/>
                  </a:lnTo>
                  <a:lnTo>
                    <a:pt x="288925" y="198755"/>
                  </a:lnTo>
                  <a:lnTo>
                    <a:pt x="302260" y="252095"/>
                  </a:lnTo>
                  <a:lnTo>
                    <a:pt x="314325" y="309880"/>
                  </a:lnTo>
                  <a:lnTo>
                    <a:pt x="326389" y="372110"/>
                  </a:lnTo>
                  <a:lnTo>
                    <a:pt x="337820" y="436880"/>
                  </a:lnTo>
                  <a:lnTo>
                    <a:pt x="349250" y="504825"/>
                  </a:lnTo>
                </a:path>
              </a:pathLst>
            </a:custGeom>
            <a:ln w="27051">
              <a:solidFill>
                <a:srgbClr val="D41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06775" y="56021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932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4564" y="5602185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9321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76920" y="559047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5">
                  <a:moveTo>
                    <a:pt x="0" y="0"/>
                  </a:moveTo>
                  <a:lnTo>
                    <a:pt x="0" y="6476"/>
                  </a:lnTo>
                </a:path>
              </a:pathLst>
            </a:custGeom>
            <a:ln w="380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46440" y="560197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384" y="0"/>
                  </a:lnTo>
                </a:path>
              </a:pathLst>
            </a:custGeom>
            <a:ln w="6477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06775" y="345165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385" y="0"/>
                  </a:lnTo>
                </a:path>
              </a:pathLst>
            </a:custGeom>
            <a:ln w="1055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04564" y="3451660"/>
              <a:ext cx="4809490" cy="0"/>
            </a:xfrm>
            <a:custGeom>
              <a:avLst/>
              <a:gdLst/>
              <a:ahLst/>
              <a:cxnLst/>
              <a:rect l="l" t="t" r="r" b="b"/>
              <a:pathLst>
                <a:path w="4809490">
                  <a:moveTo>
                    <a:pt x="0" y="0"/>
                  </a:moveTo>
                  <a:lnTo>
                    <a:pt x="4809490" y="0"/>
                  </a:lnTo>
                </a:path>
              </a:pathLst>
            </a:custGeom>
            <a:ln w="10559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46440" y="3451224"/>
              <a:ext cx="32384" cy="8255"/>
            </a:xfrm>
            <a:custGeom>
              <a:avLst/>
              <a:gdLst/>
              <a:ahLst/>
              <a:cxnLst/>
              <a:rect l="l" t="t" r="r" b="b"/>
              <a:pathLst>
                <a:path w="32384" h="8254">
                  <a:moveTo>
                    <a:pt x="0" y="8254"/>
                  </a:moveTo>
                  <a:lnTo>
                    <a:pt x="32384" y="8254"/>
                  </a:lnTo>
                </a:path>
                <a:path w="32384" h="8254">
                  <a:moveTo>
                    <a:pt x="0" y="0"/>
                  </a:moveTo>
                  <a:lnTo>
                    <a:pt x="32384" y="0"/>
                  </a:lnTo>
                </a:path>
              </a:pathLst>
            </a:custGeom>
            <a:ln w="527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9155" y="3456939"/>
              <a:ext cx="4975860" cy="2140585"/>
            </a:xfrm>
            <a:custGeom>
              <a:avLst/>
              <a:gdLst/>
              <a:ahLst/>
              <a:cxnLst/>
              <a:rect l="l" t="t" r="r" b="b"/>
              <a:pathLst>
                <a:path w="4975859" h="2140585">
                  <a:moveTo>
                    <a:pt x="4975860" y="0"/>
                  </a:moveTo>
                  <a:lnTo>
                    <a:pt x="0" y="0"/>
                  </a:lnTo>
                  <a:lnTo>
                    <a:pt x="0" y="2140585"/>
                  </a:lnTo>
                  <a:lnTo>
                    <a:pt x="4975860" y="2140585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95C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22370" y="3454400"/>
              <a:ext cx="3420745" cy="2146935"/>
            </a:xfrm>
            <a:custGeom>
              <a:avLst/>
              <a:gdLst/>
              <a:ahLst/>
              <a:cxnLst/>
              <a:rect l="l" t="t" r="r" b="b"/>
              <a:pathLst>
                <a:path w="3420745" h="2146935">
                  <a:moveTo>
                    <a:pt x="3101339" y="2146935"/>
                  </a:moveTo>
                  <a:lnTo>
                    <a:pt x="3224529" y="1751330"/>
                  </a:lnTo>
                  <a:lnTo>
                    <a:pt x="3326129" y="1341120"/>
                  </a:lnTo>
                  <a:lnTo>
                    <a:pt x="3395345" y="1017905"/>
                  </a:lnTo>
                  <a:lnTo>
                    <a:pt x="3420745" y="887730"/>
                  </a:lnTo>
                </a:path>
                <a:path w="3420745" h="2146935">
                  <a:moveTo>
                    <a:pt x="1757044" y="1904"/>
                  </a:moveTo>
                  <a:lnTo>
                    <a:pt x="1766569" y="61595"/>
                  </a:lnTo>
                  <a:lnTo>
                    <a:pt x="1775459" y="121920"/>
                  </a:lnTo>
                  <a:lnTo>
                    <a:pt x="1784350" y="183514"/>
                  </a:lnTo>
                  <a:lnTo>
                    <a:pt x="1793239" y="245745"/>
                  </a:lnTo>
                  <a:lnTo>
                    <a:pt x="1802129" y="307339"/>
                  </a:lnTo>
                  <a:lnTo>
                    <a:pt x="1811019" y="368935"/>
                  </a:lnTo>
                  <a:lnTo>
                    <a:pt x="1819909" y="429895"/>
                  </a:lnTo>
                  <a:lnTo>
                    <a:pt x="1828800" y="489585"/>
                  </a:lnTo>
                  <a:lnTo>
                    <a:pt x="1837689" y="548004"/>
                  </a:lnTo>
                  <a:lnTo>
                    <a:pt x="1847214" y="603885"/>
                  </a:lnTo>
                  <a:lnTo>
                    <a:pt x="1856104" y="658495"/>
                  </a:lnTo>
                  <a:lnTo>
                    <a:pt x="1865629" y="709929"/>
                  </a:lnTo>
                  <a:lnTo>
                    <a:pt x="1875154" y="758189"/>
                  </a:lnTo>
                  <a:lnTo>
                    <a:pt x="1885314" y="803275"/>
                  </a:lnTo>
                  <a:lnTo>
                    <a:pt x="1896109" y="845185"/>
                  </a:lnTo>
                  <a:lnTo>
                    <a:pt x="1906269" y="882014"/>
                  </a:lnTo>
                  <a:lnTo>
                    <a:pt x="1929129" y="942975"/>
                  </a:lnTo>
                  <a:lnTo>
                    <a:pt x="1953894" y="982980"/>
                  </a:lnTo>
                  <a:lnTo>
                    <a:pt x="1980564" y="998855"/>
                  </a:lnTo>
                  <a:lnTo>
                    <a:pt x="2004059" y="996314"/>
                  </a:lnTo>
                  <a:lnTo>
                    <a:pt x="2043429" y="964564"/>
                  </a:lnTo>
                  <a:lnTo>
                    <a:pt x="2073909" y="902969"/>
                  </a:lnTo>
                  <a:lnTo>
                    <a:pt x="2086609" y="864235"/>
                  </a:lnTo>
                  <a:lnTo>
                    <a:pt x="2098040" y="821054"/>
                  </a:lnTo>
                  <a:lnTo>
                    <a:pt x="2108200" y="774064"/>
                  </a:lnTo>
                  <a:lnTo>
                    <a:pt x="2118359" y="725804"/>
                  </a:lnTo>
                  <a:lnTo>
                    <a:pt x="2127250" y="676275"/>
                  </a:lnTo>
                  <a:lnTo>
                    <a:pt x="2136775" y="626745"/>
                  </a:lnTo>
                  <a:lnTo>
                    <a:pt x="2146300" y="577850"/>
                  </a:lnTo>
                  <a:lnTo>
                    <a:pt x="2156459" y="531495"/>
                  </a:lnTo>
                  <a:lnTo>
                    <a:pt x="2167254" y="488314"/>
                  </a:lnTo>
                  <a:lnTo>
                    <a:pt x="2179319" y="448945"/>
                  </a:lnTo>
                  <a:lnTo>
                    <a:pt x="2208529" y="387985"/>
                  </a:lnTo>
                  <a:lnTo>
                    <a:pt x="2245359" y="355600"/>
                  </a:lnTo>
                  <a:lnTo>
                    <a:pt x="2268219" y="353695"/>
                  </a:lnTo>
                  <a:lnTo>
                    <a:pt x="2277109" y="356870"/>
                  </a:lnTo>
                  <a:lnTo>
                    <a:pt x="2306319" y="394335"/>
                  </a:lnTo>
                  <a:lnTo>
                    <a:pt x="2325369" y="439420"/>
                  </a:lnTo>
                  <a:lnTo>
                    <a:pt x="2345690" y="499745"/>
                  </a:lnTo>
                  <a:lnTo>
                    <a:pt x="2366009" y="573404"/>
                  </a:lnTo>
                  <a:lnTo>
                    <a:pt x="2376169" y="614679"/>
                  </a:lnTo>
                  <a:lnTo>
                    <a:pt x="2386965" y="658495"/>
                  </a:lnTo>
                  <a:lnTo>
                    <a:pt x="2397125" y="704850"/>
                  </a:lnTo>
                  <a:lnTo>
                    <a:pt x="2407919" y="753745"/>
                  </a:lnTo>
                  <a:lnTo>
                    <a:pt x="2418715" y="804545"/>
                  </a:lnTo>
                  <a:lnTo>
                    <a:pt x="2429509" y="857250"/>
                  </a:lnTo>
                  <a:lnTo>
                    <a:pt x="2440304" y="912494"/>
                  </a:lnTo>
                  <a:lnTo>
                    <a:pt x="2451734" y="968375"/>
                  </a:lnTo>
                  <a:lnTo>
                    <a:pt x="2462529" y="1026160"/>
                  </a:lnTo>
                  <a:lnTo>
                    <a:pt x="2473959" y="1085214"/>
                  </a:lnTo>
                  <a:lnTo>
                    <a:pt x="2485390" y="1145539"/>
                  </a:lnTo>
                  <a:lnTo>
                    <a:pt x="2496819" y="1206500"/>
                  </a:lnTo>
                  <a:lnTo>
                    <a:pt x="2508250" y="1268095"/>
                  </a:lnTo>
                  <a:lnTo>
                    <a:pt x="2520315" y="1329689"/>
                  </a:lnTo>
                  <a:lnTo>
                    <a:pt x="2531744" y="1391920"/>
                  </a:lnTo>
                  <a:lnTo>
                    <a:pt x="2543809" y="1454150"/>
                  </a:lnTo>
                  <a:lnTo>
                    <a:pt x="2555875" y="1516380"/>
                  </a:lnTo>
                  <a:lnTo>
                    <a:pt x="2567940" y="1578610"/>
                  </a:lnTo>
                  <a:lnTo>
                    <a:pt x="2580004" y="1640205"/>
                  </a:lnTo>
                  <a:lnTo>
                    <a:pt x="2592069" y="1701164"/>
                  </a:lnTo>
                  <a:lnTo>
                    <a:pt x="2604769" y="1760855"/>
                  </a:lnTo>
                  <a:lnTo>
                    <a:pt x="2616834" y="1819910"/>
                  </a:lnTo>
                  <a:lnTo>
                    <a:pt x="2629534" y="1877695"/>
                  </a:lnTo>
                  <a:lnTo>
                    <a:pt x="2642234" y="1933575"/>
                  </a:lnTo>
                  <a:lnTo>
                    <a:pt x="2654934" y="1988185"/>
                  </a:lnTo>
                  <a:lnTo>
                    <a:pt x="2667634" y="2041525"/>
                  </a:lnTo>
                  <a:lnTo>
                    <a:pt x="2680969" y="2092325"/>
                  </a:lnTo>
                  <a:lnTo>
                    <a:pt x="2693669" y="2140585"/>
                  </a:lnTo>
                </a:path>
                <a:path w="3420745" h="2146935">
                  <a:moveTo>
                    <a:pt x="0" y="776604"/>
                  </a:moveTo>
                  <a:lnTo>
                    <a:pt x="92709" y="469264"/>
                  </a:lnTo>
                  <a:lnTo>
                    <a:pt x="144779" y="315595"/>
                  </a:lnTo>
                  <a:lnTo>
                    <a:pt x="176529" y="267970"/>
                  </a:lnTo>
                  <a:lnTo>
                    <a:pt x="207009" y="280035"/>
                  </a:lnTo>
                  <a:lnTo>
                    <a:pt x="239394" y="333375"/>
                  </a:lnTo>
                  <a:lnTo>
                    <a:pt x="262889" y="400685"/>
                  </a:lnTo>
                  <a:lnTo>
                    <a:pt x="274954" y="441960"/>
                  </a:lnTo>
                  <a:lnTo>
                    <a:pt x="287654" y="487679"/>
                  </a:lnTo>
                  <a:lnTo>
                    <a:pt x="300354" y="537845"/>
                  </a:lnTo>
                  <a:lnTo>
                    <a:pt x="313689" y="591185"/>
                  </a:lnTo>
                  <a:lnTo>
                    <a:pt x="327659" y="648335"/>
                  </a:lnTo>
                  <a:lnTo>
                    <a:pt x="340994" y="708025"/>
                  </a:lnTo>
                  <a:lnTo>
                    <a:pt x="354964" y="769620"/>
                  </a:lnTo>
                  <a:lnTo>
                    <a:pt x="368934" y="833754"/>
                  </a:lnTo>
                  <a:lnTo>
                    <a:pt x="382904" y="898525"/>
                  </a:lnTo>
                  <a:lnTo>
                    <a:pt x="396875" y="963930"/>
                  </a:lnTo>
                  <a:lnTo>
                    <a:pt x="411479" y="1029969"/>
                  </a:lnTo>
                  <a:lnTo>
                    <a:pt x="425450" y="1096010"/>
                  </a:lnTo>
                  <a:lnTo>
                    <a:pt x="440054" y="1160780"/>
                  </a:lnTo>
                  <a:lnTo>
                    <a:pt x="454025" y="1224914"/>
                  </a:lnTo>
                  <a:lnTo>
                    <a:pt x="467994" y="1287780"/>
                  </a:lnTo>
                  <a:lnTo>
                    <a:pt x="481964" y="1348105"/>
                  </a:lnTo>
                  <a:lnTo>
                    <a:pt x="495934" y="1405889"/>
                  </a:lnTo>
                  <a:lnTo>
                    <a:pt x="509904" y="1461135"/>
                  </a:lnTo>
                  <a:lnTo>
                    <a:pt x="523239" y="1511935"/>
                  </a:lnTo>
                  <a:lnTo>
                    <a:pt x="536575" y="1559560"/>
                  </a:lnTo>
                  <a:lnTo>
                    <a:pt x="549909" y="1602739"/>
                  </a:lnTo>
                  <a:lnTo>
                    <a:pt x="562609" y="1640839"/>
                  </a:lnTo>
                  <a:lnTo>
                    <a:pt x="586739" y="1699895"/>
                  </a:lnTo>
                  <a:lnTo>
                    <a:pt x="610234" y="1733550"/>
                  </a:lnTo>
                  <a:lnTo>
                    <a:pt x="643254" y="1739900"/>
                  </a:lnTo>
                  <a:lnTo>
                    <a:pt x="664209" y="1730375"/>
                  </a:lnTo>
                  <a:lnTo>
                    <a:pt x="701039" y="1685925"/>
                  </a:lnTo>
                  <a:lnTo>
                    <a:pt x="732154" y="1614170"/>
                  </a:lnTo>
                  <a:lnTo>
                    <a:pt x="745489" y="1570989"/>
                  </a:lnTo>
                  <a:lnTo>
                    <a:pt x="758189" y="1523364"/>
                  </a:lnTo>
                  <a:lnTo>
                    <a:pt x="770254" y="1472564"/>
                  </a:lnTo>
                  <a:lnTo>
                    <a:pt x="781684" y="1419860"/>
                  </a:lnTo>
                  <a:lnTo>
                    <a:pt x="792479" y="1366520"/>
                  </a:lnTo>
                  <a:lnTo>
                    <a:pt x="802639" y="1312545"/>
                  </a:lnTo>
                  <a:lnTo>
                    <a:pt x="812800" y="1259205"/>
                  </a:lnTo>
                  <a:lnTo>
                    <a:pt x="822325" y="1207770"/>
                  </a:lnTo>
                  <a:lnTo>
                    <a:pt x="832484" y="1158875"/>
                  </a:lnTo>
                  <a:lnTo>
                    <a:pt x="842644" y="1113789"/>
                  </a:lnTo>
                  <a:lnTo>
                    <a:pt x="852804" y="1073150"/>
                  </a:lnTo>
                  <a:lnTo>
                    <a:pt x="875029" y="1009014"/>
                  </a:lnTo>
                  <a:lnTo>
                    <a:pt x="899794" y="974725"/>
                  </a:lnTo>
                  <a:lnTo>
                    <a:pt x="913764" y="970914"/>
                  </a:lnTo>
                  <a:lnTo>
                    <a:pt x="934719" y="980439"/>
                  </a:lnTo>
                  <a:lnTo>
                    <a:pt x="969644" y="1035050"/>
                  </a:lnTo>
                  <a:lnTo>
                    <a:pt x="984884" y="1076960"/>
                  </a:lnTo>
                  <a:lnTo>
                    <a:pt x="998219" y="1124585"/>
                  </a:lnTo>
                  <a:lnTo>
                    <a:pt x="1010284" y="1177289"/>
                  </a:lnTo>
                  <a:lnTo>
                    <a:pt x="1022350" y="1231900"/>
                  </a:lnTo>
                  <a:lnTo>
                    <a:pt x="1034414" y="1285875"/>
                  </a:lnTo>
                  <a:lnTo>
                    <a:pt x="1047114" y="1338580"/>
                  </a:lnTo>
                  <a:lnTo>
                    <a:pt x="1060450" y="1386205"/>
                  </a:lnTo>
                  <a:lnTo>
                    <a:pt x="1075054" y="1428114"/>
                  </a:lnTo>
                  <a:lnTo>
                    <a:pt x="1109979" y="1482725"/>
                  </a:lnTo>
                  <a:lnTo>
                    <a:pt x="1131569" y="1492250"/>
                  </a:lnTo>
                  <a:lnTo>
                    <a:pt x="1138554" y="1489710"/>
                  </a:lnTo>
                  <a:lnTo>
                    <a:pt x="1160144" y="1451610"/>
                  </a:lnTo>
                  <a:lnTo>
                    <a:pt x="1175384" y="1402080"/>
                  </a:lnTo>
                  <a:lnTo>
                    <a:pt x="1190625" y="1336039"/>
                  </a:lnTo>
                  <a:lnTo>
                    <a:pt x="1198879" y="1296670"/>
                  </a:lnTo>
                  <a:lnTo>
                    <a:pt x="1207134" y="1254760"/>
                  </a:lnTo>
                  <a:lnTo>
                    <a:pt x="1215389" y="1209039"/>
                  </a:lnTo>
                  <a:lnTo>
                    <a:pt x="1223644" y="1160780"/>
                  </a:lnTo>
                  <a:lnTo>
                    <a:pt x="1232534" y="1109345"/>
                  </a:lnTo>
                  <a:lnTo>
                    <a:pt x="1240789" y="1055370"/>
                  </a:lnTo>
                  <a:lnTo>
                    <a:pt x="1249679" y="999489"/>
                  </a:lnTo>
                  <a:lnTo>
                    <a:pt x="1258569" y="941705"/>
                  </a:lnTo>
                  <a:lnTo>
                    <a:pt x="1267459" y="882014"/>
                  </a:lnTo>
                  <a:lnTo>
                    <a:pt x="1276984" y="820420"/>
                  </a:lnTo>
                  <a:lnTo>
                    <a:pt x="1286509" y="758189"/>
                  </a:lnTo>
                  <a:lnTo>
                    <a:pt x="1296034" y="694689"/>
                  </a:lnTo>
                  <a:lnTo>
                    <a:pt x="1305559" y="630554"/>
                  </a:lnTo>
                  <a:lnTo>
                    <a:pt x="1315084" y="565785"/>
                  </a:lnTo>
                  <a:lnTo>
                    <a:pt x="1324609" y="500379"/>
                  </a:lnTo>
                  <a:lnTo>
                    <a:pt x="1334769" y="435610"/>
                  </a:lnTo>
                  <a:lnTo>
                    <a:pt x="1344929" y="370839"/>
                  </a:lnTo>
                  <a:lnTo>
                    <a:pt x="1355089" y="306070"/>
                  </a:lnTo>
                  <a:lnTo>
                    <a:pt x="1365250" y="242570"/>
                  </a:lnTo>
                  <a:lnTo>
                    <a:pt x="1376044" y="179704"/>
                  </a:lnTo>
                  <a:lnTo>
                    <a:pt x="1386204" y="118745"/>
                  </a:lnTo>
                  <a:lnTo>
                    <a:pt x="1397000" y="58420"/>
                  </a:lnTo>
                  <a:lnTo>
                    <a:pt x="1407794" y="0"/>
                  </a:lnTo>
                </a:path>
              </a:pathLst>
            </a:custGeom>
            <a:ln w="27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8505" y="1886584"/>
              <a:ext cx="2528570" cy="4476115"/>
            </a:xfrm>
            <a:custGeom>
              <a:avLst/>
              <a:gdLst/>
              <a:ahLst/>
              <a:cxnLst/>
              <a:rect l="l" t="t" r="r" b="b"/>
              <a:pathLst>
                <a:path w="2528570" h="4476115">
                  <a:moveTo>
                    <a:pt x="1535479" y="4373245"/>
                  </a:moveTo>
                  <a:lnTo>
                    <a:pt x="231140" y="4373245"/>
                  </a:lnTo>
                  <a:lnTo>
                    <a:pt x="260350" y="4376420"/>
                  </a:lnTo>
                  <a:lnTo>
                    <a:pt x="283845" y="4385310"/>
                  </a:lnTo>
                  <a:lnTo>
                    <a:pt x="302895" y="4398010"/>
                  </a:lnTo>
                  <a:lnTo>
                    <a:pt x="320040" y="4412615"/>
                  </a:lnTo>
                  <a:lnTo>
                    <a:pt x="336550" y="4429125"/>
                  </a:lnTo>
                  <a:lnTo>
                    <a:pt x="354965" y="4445000"/>
                  </a:lnTo>
                  <a:lnTo>
                    <a:pt x="376555" y="4458970"/>
                  </a:lnTo>
                  <a:lnTo>
                    <a:pt x="403860" y="4469765"/>
                  </a:lnTo>
                  <a:lnTo>
                    <a:pt x="438150" y="4476115"/>
                  </a:lnTo>
                  <a:lnTo>
                    <a:pt x="481330" y="4476115"/>
                  </a:lnTo>
                  <a:lnTo>
                    <a:pt x="535940" y="4468495"/>
                  </a:lnTo>
                  <a:lnTo>
                    <a:pt x="582930" y="4456430"/>
                  </a:lnTo>
                  <a:lnTo>
                    <a:pt x="636905" y="4439285"/>
                  </a:lnTo>
                  <a:lnTo>
                    <a:pt x="694055" y="4420235"/>
                  </a:lnTo>
                  <a:lnTo>
                    <a:pt x="748665" y="4403090"/>
                  </a:lnTo>
                  <a:lnTo>
                    <a:pt x="796925" y="4391025"/>
                  </a:lnTo>
                  <a:lnTo>
                    <a:pt x="833755" y="4387850"/>
                  </a:lnTo>
                  <a:lnTo>
                    <a:pt x="1508595" y="4387850"/>
                  </a:lnTo>
                  <a:lnTo>
                    <a:pt x="1528445" y="4379595"/>
                  </a:lnTo>
                  <a:lnTo>
                    <a:pt x="1535479" y="4373245"/>
                  </a:lnTo>
                  <a:close/>
                </a:path>
                <a:path w="2528570" h="4476115">
                  <a:moveTo>
                    <a:pt x="1508595" y="4387850"/>
                  </a:moveTo>
                  <a:lnTo>
                    <a:pt x="833755" y="4387850"/>
                  </a:lnTo>
                  <a:lnTo>
                    <a:pt x="880745" y="4392930"/>
                  </a:lnTo>
                  <a:lnTo>
                    <a:pt x="925830" y="4400550"/>
                  </a:lnTo>
                  <a:lnTo>
                    <a:pt x="968375" y="4410075"/>
                  </a:lnTo>
                  <a:lnTo>
                    <a:pt x="1052195" y="4431665"/>
                  </a:lnTo>
                  <a:lnTo>
                    <a:pt x="1094105" y="4441190"/>
                  </a:lnTo>
                  <a:lnTo>
                    <a:pt x="1136650" y="4449445"/>
                  </a:lnTo>
                  <a:lnTo>
                    <a:pt x="1181735" y="4455160"/>
                  </a:lnTo>
                  <a:lnTo>
                    <a:pt x="1228725" y="4457700"/>
                  </a:lnTo>
                  <a:lnTo>
                    <a:pt x="1278890" y="4455795"/>
                  </a:lnTo>
                  <a:lnTo>
                    <a:pt x="1333500" y="4448810"/>
                  </a:lnTo>
                  <a:lnTo>
                    <a:pt x="1392555" y="4436110"/>
                  </a:lnTo>
                  <a:lnTo>
                    <a:pt x="1508595" y="4387850"/>
                  </a:lnTo>
                  <a:close/>
                </a:path>
                <a:path w="2528570" h="4476115">
                  <a:moveTo>
                    <a:pt x="426720" y="3939540"/>
                  </a:moveTo>
                  <a:lnTo>
                    <a:pt x="374650" y="3942715"/>
                  </a:lnTo>
                  <a:lnTo>
                    <a:pt x="334645" y="3958590"/>
                  </a:lnTo>
                  <a:lnTo>
                    <a:pt x="302895" y="3982084"/>
                  </a:lnTo>
                  <a:lnTo>
                    <a:pt x="277495" y="4011295"/>
                  </a:lnTo>
                  <a:lnTo>
                    <a:pt x="254635" y="4041775"/>
                  </a:lnTo>
                  <a:lnTo>
                    <a:pt x="231775" y="4069715"/>
                  </a:lnTo>
                  <a:lnTo>
                    <a:pt x="206375" y="4091940"/>
                  </a:lnTo>
                  <a:lnTo>
                    <a:pt x="118110" y="4146550"/>
                  </a:lnTo>
                  <a:lnTo>
                    <a:pt x="79375" y="4173220"/>
                  </a:lnTo>
                  <a:lnTo>
                    <a:pt x="45720" y="4202430"/>
                  </a:lnTo>
                  <a:lnTo>
                    <a:pt x="19685" y="4234815"/>
                  </a:lnTo>
                  <a:lnTo>
                    <a:pt x="3175" y="4272915"/>
                  </a:lnTo>
                  <a:lnTo>
                    <a:pt x="0" y="4305300"/>
                  </a:lnTo>
                  <a:lnTo>
                    <a:pt x="8890" y="4335780"/>
                  </a:lnTo>
                  <a:lnTo>
                    <a:pt x="31115" y="4361180"/>
                  </a:lnTo>
                  <a:lnTo>
                    <a:pt x="68580" y="4377690"/>
                  </a:lnTo>
                  <a:lnTo>
                    <a:pt x="121920" y="4384040"/>
                  </a:lnTo>
                  <a:lnTo>
                    <a:pt x="231140" y="4373245"/>
                  </a:lnTo>
                  <a:lnTo>
                    <a:pt x="1535479" y="4373245"/>
                  </a:lnTo>
                  <a:lnTo>
                    <a:pt x="1600200" y="4314825"/>
                  </a:lnTo>
                  <a:lnTo>
                    <a:pt x="1627505" y="4262755"/>
                  </a:lnTo>
                  <a:lnTo>
                    <a:pt x="1631950" y="4240530"/>
                  </a:lnTo>
                  <a:lnTo>
                    <a:pt x="1959462" y="4086860"/>
                  </a:lnTo>
                  <a:lnTo>
                    <a:pt x="1602105" y="4086860"/>
                  </a:lnTo>
                  <a:lnTo>
                    <a:pt x="1552575" y="4042409"/>
                  </a:lnTo>
                  <a:lnTo>
                    <a:pt x="1509395" y="4012565"/>
                  </a:lnTo>
                  <a:lnTo>
                    <a:pt x="1487193" y="4002404"/>
                  </a:lnTo>
                  <a:lnTo>
                    <a:pt x="1249045" y="4002404"/>
                  </a:lnTo>
                  <a:lnTo>
                    <a:pt x="1215390" y="3998595"/>
                  </a:lnTo>
                  <a:lnTo>
                    <a:pt x="1189990" y="3991609"/>
                  </a:lnTo>
                  <a:lnTo>
                    <a:pt x="1167765" y="3981450"/>
                  </a:lnTo>
                  <a:lnTo>
                    <a:pt x="1123950" y="3956050"/>
                  </a:lnTo>
                  <a:lnTo>
                    <a:pt x="1095375" y="3942079"/>
                  </a:lnTo>
                  <a:lnTo>
                    <a:pt x="469900" y="3942079"/>
                  </a:lnTo>
                  <a:lnTo>
                    <a:pt x="426720" y="3939540"/>
                  </a:lnTo>
                  <a:close/>
                </a:path>
                <a:path w="2528570" h="4476115">
                  <a:moveTo>
                    <a:pt x="1982470" y="4076065"/>
                  </a:moveTo>
                  <a:lnTo>
                    <a:pt x="1602105" y="4086860"/>
                  </a:lnTo>
                  <a:lnTo>
                    <a:pt x="1959462" y="4086860"/>
                  </a:lnTo>
                  <a:lnTo>
                    <a:pt x="1982470" y="4076065"/>
                  </a:lnTo>
                  <a:close/>
                </a:path>
                <a:path w="2528570" h="4476115">
                  <a:moveTo>
                    <a:pt x="1437640" y="3987800"/>
                  </a:moveTo>
                  <a:lnTo>
                    <a:pt x="1404620" y="3987800"/>
                  </a:lnTo>
                  <a:lnTo>
                    <a:pt x="1370965" y="3991609"/>
                  </a:lnTo>
                  <a:lnTo>
                    <a:pt x="1334135" y="3996690"/>
                  </a:lnTo>
                  <a:lnTo>
                    <a:pt x="1293495" y="4001134"/>
                  </a:lnTo>
                  <a:lnTo>
                    <a:pt x="1249045" y="4002404"/>
                  </a:lnTo>
                  <a:lnTo>
                    <a:pt x="1487193" y="4002404"/>
                  </a:lnTo>
                  <a:lnTo>
                    <a:pt x="1471930" y="3995420"/>
                  </a:lnTo>
                  <a:lnTo>
                    <a:pt x="1437640" y="3987800"/>
                  </a:lnTo>
                  <a:close/>
                </a:path>
                <a:path w="2528570" h="4476115">
                  <a:moveTo>
                    <a:pt x="772795" y="3893184"/>
                  </a:moveTo>
                  <a:lnTo>
                    <a:pt x="734695" y="3894454"/>
                  </a:lnTo>
                  <a:lnTo>
                    <a:pt x="676910" y="3900804"/>
                  </a:lnTo>
                  <a:lnTo>
                    <a:pt x="635000" y="3912234"/>
                  </a:lnTo>
                  <a:lnTo>
                    <a:pt x="600075" y="3924934"/>
                  </a:lnTo>
                  <a:lnTo>
                    <a:pt x="581025" y="3930650"/>
                  </a:lnTo>
                  <a:lnTo>
                    <a:pt x="560070" y="3935729"/>
                  </a:lnTo>
                  <a:lnTo>
                    <a:pt x="535305" y="3939540"/>
                  </a:lnTo>
                  <a:lnTo>
                    <a:pt x="505460" y="3941445"/>
                  </a:lnTo>
                  <a:lnTo>
                    <a:pt x="469900" y="3942079"/>
                  </a:lnTo>
                  <a:lnTo>
                    <a:pt x="1095375" y="3942079"/>
                  </a:lnTo>
                  <a:lnTo>
                    <a:pt x="1057275" y="3928745"/>
                  </a:lnTo>
                  <a:lnTo>
                    <a:pt x="1006475" y="3916045"/>
                  </a:lnTo>
                  <a:lnTo>
                    <a:pt x="941070" y="3905884"/>
                  </a:lnTo>
                  <a:lnTo>
                    <a:pt x="874395" y="3898900"/>
                  </a:lnTo>
                  <a:lnTo>
                    <a:pt x="819150" y="3894454"/>
                  </a:lnTo>
                  <a:lnTo>
                    <a:pt x="772795" y="3893184"/>
                  </a:lnTo>
                  <a:close/>
                </a:path>
                <a:path w="2528570" h="4476115">
                  <a:moveTo>
                    <a:pt x="1702435" y="826135"/>
                  </a:moveTo>
                  <a:lnTo>
                    <a:pt x="1402715" y="826135"/>
                  </a:lnTo>
                  <a:lnTo>
                    <a:pt x="1410335" y="828675"/>
                  </a:lnTo>
                  <a:lnTo>
                    <a:pt x="1416050" y="833119"/>
                  </a:lnTo>
                  <a:lnTo>
                    <a:pt x="1418590" y="839469"/>
                  </a:lnTo>
                  <a:lnTo>
                    <a:pt x="1465580" y="1087119"/>
                  </a:lnTo>
                  <a:lnTo>
                    <a:pt x="1470660" y="1095375"/>
                  </a:lnTo>
                  <a:lnTo>
                    <a:pt x="1479550" y="1099819"/>
                  </a:lnTo>
                  <a:lnTo>
                    <a:pt x="1489075" y="1099185"/>
                  </a:lnTo>
                  <a:lnTo>
                    <a:pt x="1497965" y="1092835"/>
                  </a:lnTo>
                  <a:lnTo>
                    <a:pt x="1702435" y="826135"/>
                  </a:lnTo>
                  <a:close/>
                </a:path>
                <a:path w="2528570" h="4476115">
                  <a:moveTo>
                    <a:pt x="2039808" y="799464"/>
                  </a:moveTo>
                  <a:lnTo>
                    <a:pt x="1731645" y="799464"/>
                  </a:lnTo>
                  <a:lnTo>
                    <a:pt x="1739900" y="801369"/>
                  </a:lnTo>
                  <a:lnTo>
                    <a:pt x="1746250" y="805814"/>
                  </a:lnTo>
                  <a:lnTo>
                    <a:pt x="1930400" y="1031239"/>
                  </a:lnTo>
                  <a:lnTo>
                    <a:pt x="1938655" y="1036954"/>
                  </a:lnTo>
                  <a:lnTo>
                    <a:pt x="1948180" y="1037589"/>
                  </a:lnTo>
                  <a:lnTo>
                    <a:pt x="1956435" y="1033779"/>
                  </a:lnTo>
                  <a:lnTo>
                    <a:pt x="1962150" y="1025525"/>
                  </a:lnTo>
                  <a:lnTo>
                    <a:pt x="2039808" y="799464"/>
                  </a:lnTo>
                  <a:close/>
                </a:path>
                <a:path w="2528570" h="4476115">
                  <a:moveTo>
                    <a:pt x="1147445" y="251460"/>
                  </a:moveTo>
                  <a:lnTo>
                    <a:pt x="1136015" y="252094"/>
                  </a:lnTo>
                  <a:lnTo>
                    <a:pt x="1127760" y="258444"/>
                  </a:lnTo>
                  <a:lnTo>
                    <a:pt x="1124585" y="267969"/>
                  </a:lnTo>
                  <a:lnTo>
                    <a:pt x="1128395" y="277494"/>
                  </a:lnTo>
                  <a:lnTo>
                    <a:pt x="1311275" y="487044"/>
                  </a:lnTo>
                  <a:lnTo>
                    <a:pt x="1314450" y="494664"/>
                  </a:lnTo>
                  <a:lnTo>
                    <a:pt x="1313867" y="501650"/>
                  </a:lnTo>
                  <a:lnTo>
                    <a:pt x="1313815" y="502285"/>
                  </a:lnTo>
                  <a:lnTo>
                    <a:pt x="1308735" y="509269"/>
                  </a:lnTo>
                  <a:lnTo>
                    <a:pt x="1300480" y="513079"/>
                  </a:lnTo>
                  <a:lnTo>
                    <a:pt x="1031875" y="570864"/>
                  </a:lnTo>
                  <a:lnTo>
                    <a:pt x="1021715" y="576579"/>
                  </a:lnTo>
                  <a:lnTo>
                    <a:pt x="1017905" y="585469"/>
                  </a:lnTo>
                  <a:lnTo>
                    <a:pt x="1019810" y="594994"/>
                  </a:lnTo>
                  <a:lnTo>
                    <a:pt x="1028065" y="601344"/>
                  </a:lnTo>
                  <a:lnTo>
                    <a:pt x="1240790" y="679450"/>
                  </a:lnTo>
                  <a:lnTo>
                    <a:pt x="1248410" y="685164"/>
                  </a:lnTo>
                  <a:lnTo>
                    <a:pt x="1251585" y="692785"/>
                  </a:lnTo>
                  <a:lnTo>
                    <a:pt x="1249680" y="701039"/>
                  </a:lnTo>
                  <a:lnTo>
                    <a:pt x="1243330" y="708025"/>
                  </a:lnTo>
                  <a:lnTo>
                    <a:pt x="785495" y="1033779"/>
                  </a:lnTo>
                  <a:lnTo>
                    <a:pt x="1395095" y="827404"/>
                  </a:lnTo>
                  <a:lnTo>
                    <a:pt x="1402715" y="826135"/>
                  </a:lnTo>
                  <a:lnTo>
                    <a:pt x="1702435" y="826135"/>
                  </a:lnTo>
                  <a:lnTo>
                    <a:pt x="1717040" y="807085"/>
                  </a:lnTo>
                  <a:lnTo>
                    <a:pt x="1723390" y="801369"/>
                  </a:lnTo>
                  <a:lnTo>
                    <a:pt x="1731645" y="799464"/>
                  </a:lnTo>
                  <a:lnTo>
                    <a:pt x="2039808" y="799464"/>
                  </a:lnTo>
                  <a:lnTo>
                    <a:pt x="2054860" y="755650"/>
                  </a:lnTo>
                  <a:lnTo>
                    <a:pt x="2058035" y="749935"/>
                  </a:lnTo>
                  <a:lnTo>
                    <a:pt x="2063115" y="746125"/>
                  </a:lnTo>
                  <a:lnTo>
                    <a:pt x="2069465" y="743585"/>
                  </a:lnTo>
                  <a:lnTo>
                    <a:pt x="2450802" y="743585"/>
                  </a:lnTo>
                  <a:lnTo>
                    <a:pt x="2259329" y="513079"/>
                  </a:lnTo>
                  <a:lnTo>
                    <a:pt x="2256790" y="507364"/>
                  </a:lnTo>
                  <a:lnTo>
                    <a:pt x="2256225" y="502285"/>
                  </a:lnTo>
                  <a:lnTo>
                    <a:pt x="2256154" y="501650"/>
                  </a:lnTo>
                  <a:lnTo>
                    <a:pt x="2258060" y="495300"/>
                  </a:lnTo>
                  <a:lnTo>
                    <a:pt x="2263140" y="490854"/>
                  </a:lnTo>
                  <a:lnTo>
                    <a:pt x="2464741" y="341629"/>
                  </a:lnTo>
                  <a:lnTo>
                    <a:pt x="1546860" y="341629"/>
                  </a:lnTo>
                  <a:lnTo>
                    <a:pt x="1147445" y="251460"/>
                  </a:lnTo>
                  <a:close/>
                </a:path>
                <a:path w="2528570" h="4476115">
                  <a:moveTo>
                    <a:pt x="2450802" y="743585"/>
                  </a:moveTo>
                  <a:lnTo>
                    <a:pt x="2076450" y="743585"/>
                  </a:lnTo>
                  <a:lnTo>
                    <a:pt x="2471420" y="816610"/>
                  </a:lnTo>
                  <a:lnTo>
                    <a:pt x="2482215" y="815975"/>
                  </a:lnTo>
                  <a:lnTo>
                    <a:pt x="2490470" y="809625"/>
                  </a:lnTo>
                  <a:lnTo>
                    <a:pt x="2493645" y="800100"/>
                  </a:lnTo>
                  <a:lnTo>
                    <a:pt x="2489835" y="790575"/>
                  </a:lnTo>
                  <a:lnTo>
                    <a:pt x="2450802" y="743585"/>
                  </a:lnTo>
                  <a:close/>
                </a:path>
                <a:path w="2528570" h="4476115">
                  <a:moveTo>
                    <a:pt x="1570990" y="0"/>
                  </a:moveTo>
                  <a:lnTo>
                    <a:pt x="1559560" y="635"/>
                  </a:lnTo>
                  <a:lnTo>
                    <a:pt x="1551305" y="6985"/>
                  </a:lnTo>
                  <a:lnTo>
                    <a:pt x="1548130" y="17144"/>
                  </a:lnTo>
                  <a:lnTo>
                    <a:pt x="1569720" y="324485"/>
                  </a:lnTo>
                  <a:lnTo>
                    <a:pt x="1567815" y="332104"/>
                  </a:lnTo>
                  <a:lnTo>
                    <a:pt x="1562735" y="337819"/>
                  </a:lnTo>
                  <a:lnTo>
                    <a:pt x="1555115" y="341629"/>
                  </a:lnTo>
                  <a:lnTo>
                    <a:pt x="2464741" y="341629"/>
                  </a:lnTo>
                  <a:lnTo>
                    <a:pt x="2522220" y="299085"/>
                  </a:lnTo>
                  <a:lnTo>
                    <a:pt x="2528116" y="290829"/>
                  </a:lnTo>
                  <a:lnTo>
                    <a:pt x="2142490" y="290829"/>
                  </a:lnTo>
                  <a:lnTo>
                    <a:pt x="2134235" y="285114"/>
                  </a:lnTo>
                  <a:lnTo>
                    <a:pt x="2124499" y="234950"/>
                  </a:lnTo>
                  <a:lnTo>
                    <a:pt x="1780540" y="234950"/>
                  </a:lnTo>
                  <a:lnTo>
                    <a:pt x="1774190" y="233044"/>
                  </a:lnTo>
                  <a:lnTo>
                    <a:pt x="1768475" y="229235"/>
                  </a:lnTo>
                  <a:lnTo>
                    <a:pt x="1580515" y="5714"/>
                  </a:lnTo>
                  <a:lnTo>
                    <a:pt x="1570990" y="0"/>
                  </a:lnTo>
                  <a:close/>
                </a:path>
                <a:path w="2528570" h="4476115">
                  <a:moveTo>
                    <a:pt x="2510154" y="270510"/>
                  </a:moveTo>
                  <a:lnTo>
                    <a:pt x="2142490" y="290829"/>
                  </a:lnTo>
                  <a:lnTo>
                    <a:pt x="2528116" y="290829"/>
                  </a:lnTo>
                  <a:lnTo>
                    <a:pt x="2528570" y="290194"/>
                  </a:lnTo>
                  <a:lnTo>
                    <a:pt x="2527935" y="280669"/>
                  </a:lnTo>
                  <a:lnTo>
                    <a:pt x="2521585" y="273050"/>
                  </a:lnTo>
                  <a:lnTo>
                    <a:pt x="2510154" y="270510"/>
                  </a:lnTo>
                  <a:close/>
                </a:path>
                <a:path w="2528570" h="4476115">
                  <a:moveTo>
                    <a:pt x="2068195" y="36829"/>
                  </a:moveTo>
                  <a:lnTo>
                    <a:pt x="2059940" y="40004"/>
                  </a:lnTo>
                  <a:lnTo>
                    <a:pt x="1793875" y="231775"/>
                  </a:lnTo>
                  <a:lnTo>
                    <a:pt x="1787525" y="234314"/>
                  </a:lnTo>
                  <a:lnTo>
                    <a:pt x="1780540" y="234950"/>
                  </a:lnTo>
                  <a:lnTo>
                    <a:pt x="2124499" y="234950"/>
                  </a:lnTo>
                  <a:lnTo>
                    <a:pt x="2088515" y="49529"/>
                  </a:lnTo>
                  <a:lnTo>
                    <a:pt x="2084704" y="41910"/>
                  </a:lnTo>
                  <a:lnTo>
                    <a:pt x="2077085" y="37464"/>
                  </a:lnTo>
                  <a:lnTo>
                    <a:pt x="2068195" y="36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36534" y="3633469"/>
              <a:ext cx="57785" cy="581660"/>
            </a:xfrm>
            <a:custGeom>
              <a:avLst/>
              <a:gdLst/>
              <a:ahLst/>
              <a:cxnLst/>
              <a:rect l="l" t="t" r="r" b="b"/>
              <a:pathLst>
                <a:path w="57784" h="581660">
                  <a:moveTo>
                    <a:pt x="37465" y="15875"/>
                  </a:moveTo>
                  <a:lnTo>
                    <a:pt x="35560" y="22859"/>
                  </a:lnTo>
                  <a:lnTo>
                    <a:pt x="35560" y="27939"/>
                  </a:lnTo>
                  <a:lnTo>
                    <a:pt x="34925" y="32384"/>
                  </a:lnTo>
                  <a:lnTo>
                    <a:pt x="33020" y="41909"/>
                  </a:lnTo>
                  <a:lnTo>
                    <a:pt x="30480" y="52069"/>
                  </a:lnTo>
                  <a:lnTo>
                    <a:pt x="26670" y="72389"/>
                  </a:lnTo>
                  <a:lnTo>
                    <a:pt x="22860" y="90169"/>
                  </a:lnTo>
                  <a:lnTo>
                    <a:pt x="19685" y="108584"/>
                  </a:lnTo>
                  <a:lnTo>
                    <a:pt x="17145" y="127634"/>
                  </a:lnTo>
                  <a:lnTo>
                    <a:pt x="15875" y="146050"/>
                  </a:lnTo>
                  <a:lnTo>
                    <a:pt x="15875" y="206375"/>
                  </a:lnTo>
                  <a:lnTo>
                    <a:pt x="15240" y="226694"/>
                  </a:lnTo>
                  <a:lnTo>
                    <a:pt x="13335" y="281304"/>
                  </a:lnTo>
                  <a:lnTo>
                    <a:pt x="10795" y="335914"/>
                  </a:lnTo>
                  <a:lnTo>
                    <a:pt x="8255" y="389889"/>
                  </a:lnTo>
                  <a:lnTo>
                    <a:pt x="5715" y="444500"/>
                  </a:lnTo>
                  <a:lnTo>
                    <a:pt x="1270" y="535304"/>
                  </a:lnTo>
                  <a:lnTo>
                    <a:pt x="0" y="571500"/>
                  </a:lnTo>
                  <a:lnTo>
                    <a:pt x="2540" y="579119"/>
                  </a:lnTo>
                  <a:lnTo>
                    <a:pt x="9525" y="581659"/>
                  </a:lnTo>
                  <a:lnTo>
                    <a:pt x="16510" y="579119"/>
                  </a:lnTo>
                  <a:lnTo>
                    <a:pt x="27940" y="411479"/>
                  </a:lnTo>
                  <a:lnTo>
                    <a:pt x="30480" y="357504"/>
                  </a:lnTo>
                  <a:lnTo>
                    <a:pt x="34290" y="250825"/>
                  </a:lnTo>
                  <a:lnTo>
                    <a:pt x="35560" y="196850"/>
                  </a:lnTo>
                  <a:lnTo>
                    <a:pt x="36164" y="146050"/>
                  </a:lnTo>
                  <a:lnTo>
                    <a:pt x="36195" y="143509"/>
                  </a:lnTo>
                  <a:lnTo>
                    <a:pt x="38100" y="120014"/>
                  </a:lnTo>
                  <a:lnTo>
                    <a:pt x="41910" y="96519"/>
                  </a:lnTo>
                  <a:lnTo>
                    <a:pt x="46990" y="73659"/>
                  </a:lnTo>
                  <a:lnTo>
                    <a:pt x="51435" y="50800"/>
                  </a:lnTo>
                  <a:lnTo>
                    <a:pt x="54610" y="40004"/>
                  </a:lnTo>
                  <a:lnTo>
                    <a:pt x="57150" y="26034"/>
                  </a:lnTo>
                  <a:lnTo>
                    <a:pt x="57785" y="16509"/>
                  </a:lnTo>
                  <a:lnTo>
                    <a:pt x="38735" y="16509"/>
                  </a:lnTo>
                  <a:lnTo>
                    <a:pt x="37465" y="15875"/>
                  </a:lnTo>
                  <a:close/>
                </a:path>
                <a:path w="57784" h="581660">
                  <a:moveTo>
                    <a:pt x="45085" y="0"/>
                  </a:moveTo>
                  <a:lnTo>
                    <a:pt x="38100" y="3175"/>
                  </a:lnTo>
                  <a:lnTo>
                    <a:pt x="35560" y="9525"/>
                  </a:lnTo>
                  <a:lnTo>
                    <a:pt x="36830" y="13334"/>
                  </a:lnTo>
                  <a:lnTo>
                    <a:pt x="38735" y="13334"/>
                  </a:lnTo>
                  <a:lnTo>
                    <a:pt x="38100" y="15239"/>
                  </a:lnTo>
                  <a:lnTo>
                    <a:pt x="38735" y="16509"/>
                  </a:lnTo>
                  <a:lnTo>
                    <a:pt x="57785" y="16509"/>
                  </a:lnTo>
                  <a:lnTo>
                    <a:pt x="57785" y="12064"/>
                  </a:lnTo>
                  <a:lnTo>
                    <a:pt x="52705" y="2539"/>
                  </a:lnTo>
                  <a:lnTo>
                    <a:pt x="45085" y="0"/>
                  </a:lnTo>
                  <a:close/>
                </a:path>
                <a:path w="57784" h="581660">
                  <a:moveTo>
                    <a:pt x="36830" y="13334"/>
                  </a:moveTo>
                  <a:lnTo>
                    <a:pt x="34925" y="13334"/>
                  </a:lnTo>
                  <a:lnTo>
                    <a:pt x="37465" y="15875"/>
                  </a:lnTo>
                  <a:lnTo>
                    <a:pt x="38100" y="15239"/>
                  </a:lnTo>
                  <a:lnTo>
                    <a:pt x="36830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1290" y="3620134"/>
              <a:ext cx="175895" cy="13842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11770" y="4845684"/>
              <a:ext cx="29845" cy="578485"/>
            </a:xfrm>
            <a:custGeom>
              <a:avLst/>
              <a:gdLst/>
              <a:ahLst/>
              <a:cxnLst/>
              <a:rect l="l" t="t" r="r" b="b"/>
              <a:pathLst>
                <a:path w="29845" h="578485">
                  <a:moveTo>
                    <a:pt x="22859" y="0"/>
                  </a:moveTo>
                  <a:lnTo>
                    <a:pt x="15875" y="634"/>
                  </a:lnTo>
                  <a:lnTo>
                    <a:pt x="10159" y="6984"/>
                  </a:lnTo>
                  <a:lnTo>
                    <a:pt x="8254" y="14604"/>
                  </a:lnTo>
                  <a:lnTo>
                    <a:pt x="7620" y="23494"/>
                  </a:lnTo>
                  <a:lnTo>
                    <a:pt x="8254" y="40639"/>
                  </a:lnTo>
                  <a:lnTo>
                    <a:pt x="6984" y="195579"/>
                  </a:lnTo>
                  <a:lnTo>
                    <a:pt x="4445" y="282575"/>
                  </a:lnTo>
                  <a:lnTo>
                    <a:pt x="634" y="377825"/>
                  </a:lnTo>
                  <a:lnTo>
                    <a:pt x="0" y="425450"/>
                  </a:lnTo>
                  <a:lnTo>
                    <a:pt x="0" y="473075"/>
                  </a:lnTo>
                  <a:lnTo>
                    <a:pt x="634" y="520700"/>
                  </a:lnTo>
                  <a:lnTo>
                    <a:pt x="1904" y="568325"/>
                  </a:lnTo>
                  <a:lnTo>
                    <a:pt x="5714" y="575944"/>
                  </a:lnTo>
                  <a:lnTo>
                    <a:pt x="12700" y="578484"/>
                  </a:lnTo>
                  <a:lnTo>
                    <a:pt x="19684" y="575944"/>
                  </a:lnTo>
                  <a:lnTo>
                    <a:pt x="22225" y="568325"/>
                  </a:lnTo>
                  <a:lnTo>
                    <a:pt x="19684" y="474979"/>
                  </a:lnTo>
                  <a:lnTo>
                    <a:pt x="19684" y="427989"/>
                  </a:lnTo>
                  <a:lnTo>
                    <a:pt x="22225" y="334644"/>
                  </a:lnTo>
                  <a:lnTo>
                    <a:pt x="26034" y="246379"/>
                  </a:lnTo>
                  <a:lnTo>
                    <a:pt x="26670" y="204469"/>
                  </a:lnTo>
                  <a:lnTo>
                    <a:pt x="27939" y="48894"/>
                  </a:lnTo>
                  <a:lnTo>
                    <a:pt x="27304" y="30479"/>
                  </a:lnTo>
                  <a:lnTo>
                    <a:pt x="27939" y="20954"/>
                  </a:lnTo>
                  <a:lnTo>
                    <a:pt x="29845" y="12064"/>
                  </a:lnTo>
                  <a:lnTo>
                    <a:pt x="29209" y="4444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284" y="5310504"/>
              <a:ext cx="173990" cy="1390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51408" y="3170047"/>
            <a:ext cx="15862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flykte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kjempe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1408" y="1683766"/>
            <a:ext cx="4671060" cy="149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Det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autonome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nervesystemet</a:t>
            </a:r>
            <a:endParaRPr sz="2800" dirty="0">
              <a:latin typeface="Arial"/>
              <a:cs typeface="Arial"/>
            </a:endParaRPr>
          </a:p>
          <a:p>
            <a:pPr marL="2498725">
              <a:lnSpc>
                <a:spcPts val="1230"/>
              </a:lnSpc>
              <a:spcBef>
                <a:spcPts val="2430"/>
              </a:spcBef>
            </a:pPr>
            <a:r>
              <a:rPr sz="1250" spc="-10" dirty="0">
                <a:solidFill>
                  <a:srgbClr val="003A52"/>
                </a:solidFill>
                <a:latin typeface="Arial"/>
                <a:cs typeface="Arial"/>
              </a:rPr>
              <a:t>Aktivering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ts val="2430"/>
              </a:lnSpc>
            </a:pPr>
            <a:r>
              <a:rPr sz="2250" b="1" spc="-20" dirty="0">
                <a:solidFill>
                  <a:srgbClr val="CD1718"/>
                </a:solidFill>
                <a:latin typeface="Arial"/>
                <a:cs typeface="Arial"/>
              </a:rPr>
              <a:t>GASS</a:t>
            </a: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spc="-10" dirty="0">
                <a:latin typeface="Arial"/>
                <a:cs typeface="Arial"/>
              </a:rPr>
              <a:t>(sympatikus)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53836" y="3133470"/>
            <a:ext cx="129540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Angst,</a:t>
            </a:r>
            <a:r>
              <a:rPr sz="1250" spc="-55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D4131A"/>
                </a:solidFill>
                <a:latin typeface="Arial"/>
                <a:cs typeface="Arial"/>
              </a:rPr>
              <a:t>panikk,</a:t>
            </a:r>
            <a:r>
              <a:rPr sz="1250" spc="-50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D4131A"/>
                </a:solidFill>
                <a:latin typeface="Arial"/>
                <a:cs typeface="Arial"/>
              </a:rPr>
              <a:t>uro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52154" y="4293489"/>
            <a:ext cx="970915" cy="53796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95"/>
              </a:spcBef>
            </a:pPr>
            <a:r>
              <a:rPr lang="nb-NO" sz="1650" dirty="0">
                <a:solidFill>
                  <a:srgbClr val="397A55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g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 err="1">
                <a:solidFill>
                  <a:srgbClr val="397A55"/>
                </a:solidFill>
                <a:latin typeface="Arial"/>
                <a:cs typeface="Arial"/>
              </a:rPr>
              <a:t>kan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endParaRPr lang="nb-NO" sz="1650" spc="-25" dirty="0">
              <a:solidFill>
                <a:srgbClr val="397A55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95"/>
              </a:spcBef>
            </a:pPr>
            <a:r>
              <a:rPr lang="nb-NO" sz="1650" spc="-25" dirty="0">
                <a:solidFill>
                  <a:srgbClr val="397A55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g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97A55"/>
                </a:solidFill>
                <a:latin typeface="Arial"/>
                <a:cs typeface="Arial"/>
              </a:rPr>
              <a:t>er</a:t>
            </a:r>
            <a:r>
              <a:rPr sz="165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97A55"/>
                </a:solidFill>
                <a:latin typeface="Arial"/>
                <a:cs typeface="Arial"/>
              </a:rPr>
              <a:t>OK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1408" y="5375909"/>
            <a:ext cx="1682750" cy="119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0092D7"/>
                </a:solidFill>
                <a:latin typeface="Arial"/>
                <a:cs typeface="Arial"/>
              </a:rPr>
              <a:t>BREMS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spc="-10" dirty="0">
                <a:latin typeface="Arial"/>
                <a:cs typeface="Arial"/>
              </a:rPr>
              <a:t>(parasympatikus)</a:t>
            </a:r>
            <a:endParaRPr sz="1700">
              <a:latin typeface="Arial"/>
              <a:cs typeface="Arial"/>
            </a:endParaRPr>
          </a:p>
          <a:p>
            <a:pPr marL="12700" marR="123825">
              <a:lnSpc>
                <a:spcPct val="107700"/>
              </a:lnSpc>
              <a:spcBef>
                <a:spcPts val="25"/>
              </a:spcBef>
            </a:pPr>
            <a:r>
              <a:rPr sz="1700" dirty="0">
                <a:latin typeface="Arial"/>
                <a:cs typeface="Arial"/>
              </a:rPr>
              <a:t>stivne,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kollapse, </a:t>
            </a:r>
            <a:r>
              <a:rPr sz="1700" dirty="0">
                <a:latin typeface="Arial"/>
                <a:cs typeface="Arial"/>
              </a:rPr>
              <a:t>underkaste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seg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48327" y="5915405"/>
            <a:ext cx="133096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b-NO" sz="1600" dirty="0" err="1">
                <a:solidFill>
                  <a:srgbClr val="13A8B3"/>
                </a:solidFill>
                <a:latin typeface="Arial"/>
                <a:cs typeface="Arial"/>
              </a:rPr>
              <a:t>Eg</a:t>
            </a:r>
            <a:r>
              <a:rPr lang="nb-NO" sz="1600" spc="-35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lang="nb-NO" sz="1600" dirty="0" err="1">
                <a:solidFill>
                  <a:srgbClr val="13A8B3"/>
                </a:solidFill>
                <a:latin typeface="Arial"/>
                <a:cs typeface="Arial"/>
              </a:rPr>
              <a:t>orkar</a:t>
            </a:r>
            <a:r>
              <a:rPr lang="nb-NO" sz="1600" spc="-20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lang="nb-NO" sz="1600" spc="-20" dirty="0" err="1">
                <a:solidFill>
                  <a:srgbClr val="13A8B3"/>
                </a:solidFill>
                <a:latin typeface="Arial"/>
                <a:cs typeface="Arial"/>
              </a:rPr>
              <a:t>ikkje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01053" y="5610605"/>
            <a:ext cx="179971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2979B"/>
                </a:solidFill>
                <a:latin typeface="Arial"/>
                <a:cs typeface="Arial"/>
              </a:rPr>
              <a:t>Oppgitt,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50" spc="-10" dirty="0" err="1">
                <a:solidFill>
                  <a:srgbClr val="12979B"/>
                </a:solidFill>
                <a:latin typeface="Arial"/>
                <a:cs typeface="Arial"/>
              </a:rPr>
              <a:t>følelsesmessig</a:t>
            </a:r>
            <a:r>
              <a:rPr sz="1250" spc="45" dirty="0">
                <a:solidFill>
                  <a:srgbClr val="12979B"/>
                </a:solidFill>
                <a:latin typeface="Arial"/>
                <a:cs typeface="Arial"/>
              </a:rPr>
              <a:t> </a:t>
            </a:r>
            <a:r>
              <a:rPr sz="1250" spc="-10" dirty="0" err="1">
                <a:solidFill>
                  <a:srgbClr val="12979B"/>
                </a:solidFill>
                <a:latin typeface="Arial"/>
                <a:cs typeface="Arial"/>
              </a:rPr>
              <a:t>avsteng</a:t>
            </a:r>
            <a:r>
              <a:rPr lang="nb-NO" sz="1250" spc="-10" dirty="0">
                <a:solidFill>
                  <a:srgbClr val="12979B"/>
                </a:solidFill>
                <a:latin typeface="Arial"/>
                <a:cs typeface="Arial"/>
              </a:rPr>
              <a:t>d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54390" y="6267703"/>
            <a:ext cx="24637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solidFill>
                  <a:srgbClr val="003A52"/>
                </a:solidFill>
                <a:latin typeface="Arial"/>
                <a:cs typeface="Arial"/>
              </a:rPr>
              <a:t>Tid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51572" y="4159376"/>
            <a:ext cx="1028700" cy="6546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459"/>
              </a:spcBef>
            </a:pPr>
            <a:r>
              <a:rPr sz="1650" spc="-10" dirty="0" err="1">
                <a:solidFill>
                  <a:srgbClr val="002F31"/>
                </a:solidFill>
                <a:latin typeface="Arial"/>
                <a:cs typeface="Arial"/>
              </a:rPr>
              <a:t>Toleranse</a:t>
            </a:r>
            <a:r>
              <a:rPr sz="1650" spc="-10" dirty="0">
                <a:solidFill>
                  <a:srgbClr val="002F31"/>
                </a:solidFill>
                <a:latin typeface="Arial"/>
                <a:cs typeface="Arial"/>
              </a:rPr>
              <a:t>- </a:t>
            </a:r>
            <a:r>
              <a:rPr sz="1650" spc="-10" dirty="0" err="1">
                <a:solidFill>
                  <a:srgbClr val="002F31"/>
                </a:solidFill>
                <a:latin typeface="Arial"/>
                <a:cs typeface="Arial"/>
              </a:rPr>
              <a:t>vind</a:t>
            </a:r>
            <a:r>
              <a:rPr lang="nb-NO" sz="1650" spc="-10" dirty="0" err="1">
                <a:solidFill>
                  <a:srgbClr val="002F31"/>
                </a:solidFill>
                <a:latin typeface="Arial"/>
                <a:cs typeface="Arial"/>
              </a:rPr>
              <a:t>auget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50" dirty="0">
                <a:solidFill>
                  <a:srgbClr val="002F31"/>
                </a:solidFill>
                <a:latin typeface="Arial"/>
                <a:cs typeface="Arial"/>
              </a:rPr>
              <a:t>Indre</a:t>
            </a:r>
            <a:r>
              <a:rPr sz="1250" spc="-40" dirty="0">
                <a:solidFill>
                  <a:srgbClr val="002F31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2F31"/>
                </a:solidFill>
                <a:latin typeface="Arial"/>
                <a:cs typeface="Arial"/>
              </a:rPr>
              <a:t>balanse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54311B1-F118-A4D6-33F8-B46570443AB8}"/>
              </a:ext>
            </a:extLst>
          </p:cNvPr>
          <p:cNvSpPr txBox="1"/>
          <p:nvPr/>
        </p:nvSpPr>
        <p:spPr>
          <a:xfrm>
            <a:off x="5899467" y="2239370"/>
            <a:ext cx="92176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50" dirty="0" err="1">
                <a:solidFill>
                  <a:schemeClr val="accent3">
                    <a:lumMod val="50000"/>
                  </a:schemeClr>
                </a:solidFill>
              </a:rPr>
              <a:t>Eg</a:t>
            </a:r>
            <a:r>
              <a:rPr lang="nb-NO" sz="1650" dirty="0">
                <a:solidFill>
                  <a:schemeClr val="accent3">
                    <a:lumMod val="50000"/>
                  </a:schemeClr>
                </a:solidFill>
              </a:rPr>
              <a:t> må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8498205" cy="14376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0"/>
              </a:spcBef>
            </a:pPr>
            <a:r>
              <a:rPr dirty="0" err="1"/>
              <a:t>Reaksjon</a:t>
            </a:r>
            <a:r>
              <a:rPr lang="nb-NO" dirty="0"/>
              <a:t>a</a:t>
            </a:r>
            <a:r>
              <a:rPr dirty="0"/>
              <a:t>r</a:t>
            </a:r>
            <a:r>
              <a:rPr spc="-125" dirty="0"/>
              <a:t> </a:t>
            </a:r>
            <a:r>
              <a:rPr dirty="0"/>
              <a:t>når</a:t>
            </a:r>
            <a:r>
              <a:rPr spc="-110" dirty="0"/>
              <a:t> </a:t>
            </a:r>
            <a:r>
              <a:rPr dirty="0"/>
              <a:t>vi</a:t>
            </a:r>
            <a:r>
              <a:rPr spc="-125" dirty="0"/>
              <a:t> </a:t>
            </a:r>
            <a:r>
              <a:rPr dirty="0" err="1"/>
              <a:t>havn</a:t>
            </a:r>
            <a:r>
              <a:rPr lang="nb-NO" dirty="0"/>
              <a:t>a</a:t>
            </a:r>
            <a:r>
              <a:rPr dirty="0"/>
              <a:t>r</a:t>
            </a:r>
            <a:r>
              <a:rPr spc="-110" dirty="0"/>
              <a:t> </a:t>
            </a:r>
            <a:r>
              <a:rPr spc="-10" dirty="0" err="1"/>
              <a:t>ut</a:t>
            </a:r>
            <a:r>
              <a:rPr lang="nb-NO" spc="-10" dirty="0"/>
              <a:t>a</a:t>
            </a:r>
            <a:r>
              <a:rPr spc="-10" dirty="0" err="1"/>
              <a:t>nfor</a:t>
            </a:r>
            <a:r>
              <a:rPr spc="-10" dirty="0"/>
              <a:t> </a:t>
            </a:r>
            <a:r>
              <a:rPr spc="-10" dirty="0" err="1"/>
              <a:t>toleransevin</a:t>
            </a:r>
            <a:r>
              <a:rPr lang="nb-NO" spc="-10" dirty="0" err="1"/>
              <a:t>dauget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094028" y="5624321"/>
            <a:ext cx="70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2173" y="5624321"/>
            <a:ext cx="77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Flight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115" y="5624321"/>
            <a:ext cx="97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Freeze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0284" y="5624321"/>
            <a:ext cx="61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Flop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1030" y="5624321"/>
            <a:ext cx="88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Friend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0" y="3026282"/>
            <a:ext cx="1214120" cy="23421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4804" y="2615564"/>
            <a:ext cx="882014" cy="249466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670175" y="4748529"/>
            <a:ext cx="909955" cy="225425"/>
            <a:chOff x="2670175" y="4748529"/>
            <a:chExt cx="909955" cy="225425"/>
          </a:xfrm>
        </p:grpSpPr>
        <p:sp>
          <p:nvSpPr>
            <p:cNvPr id="12" name="object 12"/>
            <p:cNvSpPr/>
            <p:nvPr/>
          </p:nvSpPr>
          <p:spPr>
            <a:xfrm>
              <a:off x="2673985" y="4769484"/>
              <a:ext cx="906144" cy="204470"/>
            </a:xfrm>
            <a:custGeom>
              <a:avLst/>
              <a:gdLst/>
              <a:ahLst/>
              <a:cxnLst/>
              <a:rect l="l" t="t" r="r" b="b"/>
              <a:pathLst>
                <a:path w="906145" h="204470">
                  <a:moveTo>
                    <a:pt x="560704" y="0"/>
                  </a:moveTo>
                  <a:lnTo>
                    <a:pt x="494664" y="1269"/>
                  </a:lnTo>
                  <a:lnTo>
                    <a:pt x="424179" y="5714"/>
                  </a:lnTo>
                  <a:lnTo>
                    <a:pt x="371475" y="9525"/>
                  </a:lnTo>
                  <a:lnTo>
                    <a:pt x="319404" y="12700"/>
                  </a:lnTo>
                  <a:lnTo>
                    <a:pt x="172084" y="18414"/>
                  </a:lnTo>
                  <a:lnTo>
                    <a:pt x="128904" y="21589"/>
                  </a:lnTo>
                  <a:lnTo>
                    <a:pt x="90804" y="25400"/>
                  </a:lnTo>
                  <a:lnTo>
                    <a:pt x="31750" y="38100"/>
                  </a:lnTo>
                  <a:lnTo>
                    <a:pt x="0" y="77469"/>
                  </a:lnTo>
                  <a:lnTo>
                    <a:pt x="8889" y="97789"/>
                  </a:lnTo>
                  <a:lnTo>
                    <a:pt x="52704" y="142875"/>
                  </a:lnTo>
                  <a:lnTo>
                    <a:pt x="115569" y="172719"/>
                  </a:lnTo>
                  <a:lnTo>
                    <a:pt x="156844" y="182244"/>
                  </a:lnTo>
                  <a:lnTo>
                    <a:pt x="207009" y="189229"/>
                  </a:lnTo>
                  <a:lnTo>
                    <a:pt x="266700" y="193675"/>
                  </a:lnTo>
                  <a:lnTo>
                    <a:pt x="337819" y="196214"/>
                  </a:lnTo>
                  <a:lnTo>
                    <a:pt x="579754" y="203200"/>
                  </a:lnTo>
                  <a:lnTo>
                    <a:pt x="632460" y="204469"/>
                  </a:lnTo>
                  <a:lnTo>
                    <a:pt x="682625" y="204469"/>
                  </a:lnTo>
                  <a:lnTo>
                    <a:pt x="729614" y="203834"/>
                  </a:lnTo>
                  <a:lnTo>
                    <a:pt x="773429" y="201294"/>
                  </a:lnTo>
                  <a:lnTo>
                    <a:pt x="812164" y="196850"/>
                  </a:lnTo>
                  <a:lnTo>
                    <a:pt x="872489" y="180975"/>
                  </a:lnTo>
                  <a:lnTo>
                    <a:pt x="904239" y="151764"/>
                  </a:lnTo>
                  <a:lnTo>
                    <a:pt x="906144" y="131444"/>
                  </a:lnTo>
                  <a:lnTo>
                    <a:pt x="898525" y="106679"/>
                  </a:lnTo>
                  <a:lnTo>
                    <a:pt x="864235" y="60959"/>
                  </a:lnTo>
                  <a:lnTo>
                    <a:pt x="808989" y="33654"/>
                  </a:lnTo>
                  <a:lnTo>
                    <a:pt x="771525" y="22225"/>
                  </a:lnTo>
                  <a:lnTo>
                    <a:pt x="727710" y="13334"/>
                  </a:lnTo>
                  <a:lnTo>
                    <a:pt x="677544" y="6350"/>
                  </a:lnTo>
                  <a:lnTo>
                    <a:pt x="621664" y="1904"/>
                  </a:lnTo>
                  <a:lnTo>
                    <a:pt x="56070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0175" y="4748529"/>
              <a:ext cx="906144" cy="204470"/>
            </a:xfrm>
            <a:custGeom>
              <a:avLst/>
              <a:gdLst/>
              <a:ahLst/>
              <a:cxnLst/>
              <a:rect l="l" t="t" r="r" b="b"/>
              <a:pathLst>
                <a:path w="906145" h="204470">
                  <a:moveTo>
                    <a:pt x="560705" y="0"/>
                  </a:moveTo>
                  <a:lnTo>
                    <a:pt x="494664" y="1269"/>
                  </a:lnTo>
                  <a:lnTo>
                    <a:pt x="424180" y="5714"/>
                  </a:lnTo>
                  <a:lnTo>
                    <a:pt x="371475" y="9524"/>
                  </a:lnTo>
                  <a:lnTo>
                    <a:pt x="319405" y="12064"/>
                  </a:lnTo>
                  <a:lnTo>
                    <a:pt x="218439" y="15874"/>
                  </a:lnTo>
                  <a:lnTo>
                    <a:pt x="128905" y="20954"/>
                  </a:lnTo>
                  <a:lnTo>
                    <a:pt x="90805" y="24764"/>
                  </a:lnTo>
                  <a:lnTo>
                    <a:pt x="31750" y="38099"/>
                  </a:lnTo>
                  <a:lnTo>
                    <a:pt x="0" y="77469"/>
                  </a:lnTo>
                  <a:lnTo>
                    <a:pt x="8889" y="97154"/>
                  </a:lnTo>
                  <a:lnTo>
                    <a:pt x="52069" y="142874"/>
                  </a:lnTo>
                  <a:lnTo>
                    <a:pt x="115569" y="172084"/>
                  </a:lnTo>
                  <a:lnTo>
                    <a:pt x="156844" y="181609"/>
                  </a:lnTo>
                  <a:lnTo>
                    <a:pt x="207010" y="188594"/>
                  </a:lnTo>
                  <a:lnTo>
                    <a:pt x="266700" y="193039"/>
                  </a:lnTo>
                  <a:lnTo>
                    <a:pt x="337819" y="196214"/>
                  </a:lnTo>
                  <a:lnTo>
                    <a:pt x="473710" y="199389"/>
                  </a:lnTo>
                  <a:lnTo>
                    <a:pt x="579755" y="202564"/>
                  </a:lnTo>
                  <a:lnTo>
                    <a:pt x="631825" y="203834"/>
                  </a:lnTo>
                  <a:lnTo>
                    <a:pt x="681989" y="204469"/>
                  </a:lnTo>
                  <a:lnTo>
                    <a:pt x="729614" y="203199"/>
                  </a:lnTo>
                  <a:lnTo>
                    <a:pt x="773429" y="201294"/>
                  </a:lnTo>
                  <a:lnTo>
                    <a:pt x="812164" y="196849"/>
                  </a:lnTo>
                  <a:lnTo>
                    <a:pt x="872489" y="180339"/>
                  </a:lnTo>
                  <a:lnTo>
                    <a:pt x="904239" y="151129"/>
                  </a:lnTo>
                  <a:lnTo>
                    <a:pt x="906145" y="130809"/>
                  </a:lnTo>
                  <a:lnTo>
                    <a:pt x="898525" y="106044"/>
                  </a:lnTo>
                  <a:lnTo>
                    <a:pt x="864235" y="60959"/>
                  </a:lnTo>
                  <a:lnTo>
                    <a:pt x="808989" y="33019"/>
                  </a:lnTo>
                  <a:lnTo>
                    <a:pt x="771525" y="22224"/>
                  </a:lnTo>
                  <a:lnTo>
                    <a:pt x="727710" y="12699"/>
                  </a:lnTo>
                  <a:lnTo>
                    <a:pt x="677545" y="5714"/>
                  </a:lnTo>
                  <a:lnTo>
                    <a:pt x="621664" y="1269"/>
                  </a:lnTo>
                  <a:lnTo>
                    <a:pt x="56070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03145" y="2614929"/>
            <a:ext cx="1641475" cy="1993900"/>
            <a:chOff x="2303145" y="2614929"/>
            <a:chExt cx="1641475" cy="1993900"/>
          </a:xfrm>
        </p:grpSpPr>
        <p:sp>
          <p:nvSpPr>
            <p:cNvPr id="15" name="object 15"/>
            <p:cNvSpPr/>
            <p:nvPr/>
          </p:nvSpPr>
          <p:spPr>
            <a:xfrm>
              <a:off x="3261995" y="4128769"/>
              <a:ext cx="682625" cy="265430"/>
            </a:xfrm>
            <a:custGeom>
              <a:avLst/>
              <a:gdLst/>
              <a:ahLst/>
              <a:cxnLst/>
              <a:rect l="l" t="t" r="r" b="b"/>
              <a:pathLst>
                <a:path w="682625" h="265429">
                  <a:moveTo>
                    <a:pt x="521969" y="261619"/>
                  </a:moveTo>
                  <a:lnTo>
                    <a:pt x="522393" y="264159"/>
                  </a:lnTo>
                  <a:lnTo>
                    <a:pt x="522499" y="264794"/>
                  </a:lnTo>
                  <a:lnTo>
                    <a:pt x="522604" y="265429"/>
                  </a:lnTo>
                  <a:lnTo>
                    <a:pt x="523875" y="264794"/>
                  </a:lnTo>
                  <a:lnTo>
                    <a:pt x="523239" y="262889"/>
                  </a:lnTo>
                  <a:lnTo>
                    <a:pt x="522604" y="262889"/>
                  </a:lnTo>
                  <a:lnTo>
                    <a:pt x="521969" y="261619"/>
                  </a:lnTo>
                  <a:close/>
                </a:path>
                <a:path w="682625" h="265429">
                  <a:moveTo>
                    <a:pt x="527684" y="262254"/>
                  </a:moveTo>
                  <a:lnTo>
                    <a:pt x="523875" y="262254"/>
                  </a:lnTo>
                  <a:lnTo>
                    <a:pt x="524509" y="264159"/>
                  </a:lnTo>
                  <a:lnTo>
                    <a:pt x="525144" y="264159"/>
                  </a:lnTo>
                  <a:lnTo>
                    <a:pt x="526414" y="262889"/>
                  </a:lnTo>
                  <a:lnTo>
                    <a:pt x="527684" y="262254"/>
                  </a:lnTo>
                  <a:close/>
                </a:path>
                <a:path w="682625" h="265429">
                  <a:moveTo>
                    <a:pt x="676275" y="62864"/>
                  </a:moveTo>
                  <a:lnTo>
                    <a:pt x="643889" y="62864"/>
                  </a:lnTo>
                  <a:lnTo>
                    <a:pt x="655319" y="69214"/>
                  </a:lnTo>
                  <a:lnTo>
                    <a:pt x="660400" y="82550"/>
                  </a:lnTo>
                  <a:lnTo>
                    <a:pt x="661575" y="98425"/>
                  </a:lnTo>
                  <a:lnTo>
                    <a:pt x="661669" y="99694"/>
                  </a:lnTo>
                  <a:lnTo>
                    <a:pt x="658494" y="110489"/>
                  </a:lnTo>
                  <a:lnTo>
                    <a:pt x="616584" y="173989"/>
                  </a:lnTo>
                  <a:lnTo>
                    <a:pt x="587375" y="203834"/>
                  </a:lnTo>
                  <a:lnTo>
                    <a:pt x="556894" y="232409"/>
                  </a:lnTo>
                  <a:lnTo>
                    <a:pt x="525779" y="260349"/>
                  </a:lnTo>
                  <a:lnTo>
                    <a:pt x="525144" y="260984"/>
                  </a:lnTo>
                  <a:lnTo>
                    <a:pt x="523239" y="262254"/>
                  </a:lnTo>
                  <a:lnTo>
                    <a:pt x="522604" y="262889"/>
                  </a:lnTo>
                  <a:lnTo>
                    <a:pt x="523239" y="262889"/>
                  </a:lnTo>
                  <a:lnTo>
                    <a:pt x="523875" y="262254"/>
                  </a:lnTo>
                  <a:lnTo>
                    <a:pt x="527684" y="262254"/>
                  </a:lnTo>
                  <a:lnTo>
                    <a:pt x="582929" y="223519"/>
                  </a:lnTo>
                  <a:lnTo>
                    <a:pt x="633729" y="179704"/>
                  </a:lnTo>
                  <a:lnTo>
                    <a:pt x="663575" y="144779"/>
                  </a:lnTo>
                  <a:lnTo>
                    <a:pt x="682625" y="102234"/>
                  </a:lnTo>
                  <a:lnTo>
                    <a:pt x="682625" y="80009"/>
                  </a:lnTo>
                  <a:lnTo>
                    <a:pt x="676275" y="62864"/>
                  </a:lnTo>
                  <a:close/>
                </a:path>
                <a:path w="682625" h="265429">
                  <a:moveTo>
                    <a:pt x="634" y="0"/>
                  </a:moveTo>
                  <a:lnTo>
                    <a:pt x="60325" y="36194"/>
                  </a:lnTo>
                  <a:lnTo>
                    <a:pt x="212725" y="117475"/>
                  </a:lnTo>
                  <a:lnTo>
                    <a:pt x="320675" y="170179"/>
                  </a:lnTo>
                  <a:lnTo>
                    <a:pt x="358775" y="190499"/>
                  </a:lnTo>
                  <a:lnTo>
                    <a:pt x="395604" y="212724"/>
                  </a:lnTo>
                  <a:lnTo>
                    <a:pt x="410209" y="222884"/>
                  </a:lnTo>
                  <a:lnTo>
                    <a:pt x="424179" y="232409"/>
                  </a:lnTo>
                  <a:lnTo>
                    <a:pt x="439419" y="241934"/>
                  </a:lnTo>
                  <a:lnTo>
                    <a:pt x="454659" y="249554"/>
                  </a:lnTo>
                  <a:lnTo>
                    <a:pt x="469900" y="253999"/>
                  </a:lnTo>
                  <a:lnTo>
                    <a:pt x="483869" y="253364"/>
                  </a:lnTo>
                  <a:lnTo>
                    <a:pt x="496569" y="247014"/>
                  </a:lnTo>
                  <a:lnTo>
                    <a:pt x="499744" y="241934"/>
                  </a:lnTo>
                  <a:lnTo>
                    <a:pt x="481964" y="241934"/>
                  </a:lnTo>
                  <a:lnTo>
                    <a:pt x="457834" y="241299"/>
                  </a:lnTo>
                  <a:lnTo>
                    <a:pt x="442594" y="234314"/>
                  </a:lnTo>
                  <a:lnTo>
                    <a:pt x="427989" y="226059"/>
                  </a:lnTo>
                  <a:lnTo>
                    <a:pt x="325754" y="161289"/>
                  </a:lnTo>
                  <a:lnTo>
                    <a:pt x="288289" y="139064"/>
                  </a:lnTo>
                  <a:lnTo>
                    <a:pt x="251459" y="116839"/>
                  </a:lnTo>
                  <a:lnTo>
                    <a:pt x="202564" y="90804"/>
                  </a:lnTo>
                  <a:lnTo>
                    <a:pt x="153034" y="66039"/>
                  </a:lnTo>
                  <a:lnTo>
                    <a:pt x="102869" y="42544"/>
                  </a:lnTo>
                  <a:lnTo>
                    <a:pt x="52069" y="20319"/>
                  </a:lnTo>
                  <a:lnTo>
                    <a:pt x="634" y="0"/>
                  </a:lnTo>
                  <a:close/>
                </a:path>
                <a:path w="682625" h="265429">
                  <a:moveTo>
                    <a:pt x="638175" y="40004"/>
                  </a:moveTo>
                  <a:lnTo>
                    <a:pt x="594359" y="55879"/>
                  </a:lnTo>
                  <a:lnTo>
                    <a:pt x="557529" y="85089"/>
                  </a:lnTo>
                  <a:lnTo>
                    <a:pt x="545464" y="98425"/>
                  </a:lnTo>
                  <a:lnTo>
                    <a:pt x="539114" y="105409"/>
                  </a:lnTo>
                  <a:lnTo>
                    <a:pt x="516889" y="145414"/>
                  </a:lnTo>
                  <a:lnTo>
                    <a:pt x="507364" y="179704"/>
                  </a:lnTo>
                  <a:lnTo>
                    <a:pt x="501650" y="203199"/>
                  </a:lnTo>
                  <a:lnTo>
                    <a:pt x="495300" y="226694"/>
                  </a:lnTo>
                  <a:lnTo>
                    <a:pt x="481964" y="241934"/>
                  </a:lnTo>
                  <a:lnTo>
                    <a:pt x="499744" y="241934"/>
                  </a:lnTo>
                  <a:lnTo>
                    <a:pt x="506094" y="234314"/>
                  </a:lnTo>
                  <a:lnTo>
                    <a:pt x="516889" y="207009"/>
                  </a:lnTo>
                  <a:lnTo>
                    <a:pt x="525779" y="177800"/>
                  </a:lnTo>
                  <a:lnTo>
                    <a:pt x="535304" y="149859"/>
                  </a:lnTo>
                  <a:lnTo>
                    <a:pt x="565784" y="106679"/>
                  </a:lnTo>
                  <a:lnTo>
                    <a:pt x="603884" y="76200"/>
                  </a:lnTo>
                  <a:lnTo>
                    <a:pt x="643889" y="62864"/>
                  </a:lnTo>
                  <a:lnTo>
                    <a:pt x="676275" y="62864"/>
                  </a:lnTo>
                  <a:lnTo>
                    <a:pt x="675004" y="59689"/>
                  </a:lnTo>
                  <a:lnTo>
                    <a:pt x="660400" y="45084"/>
                  </a:lnTo>
                  <a:lnTo>
                    <a:pt x="638175" y="4000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4945" y="3343274"/>
              <a:ext cx="629285" cy="1042035"/>
            </a:xfrm>
            <a:custGeom>
              <a:avLst/>
              <a:gdLst/>
              <a:ahLst/>
              <a:cxnLst/>
              <a:rect l="l" t="t" r="r" b="b"/>
              <a:pathLst>
                <a:path w="629285" h="1042035">
                  <a:moveTo>
                    <a:pt x="346710" y="0"/>
                  </a:moveTo>
                  <a:lnTo>
                    <a:pt x="300990" y="1270"/>
                  </a:lnTo>
                  <a:lnTo>
                    <a:pt x="257175" y="5079"/>
                  </a:lnTo>
                  <a:lnTo>
                    <a:pt x="217169" y="12064"/>
                  </a:lnTo>
                  <a:lnTo>
                    <a:pt x="179705" y="21589"/>
                  </a:lnTo>
                  <a:lnTo>
                    <a:pt x="114300" y="51435"/>
                  </a:lnTo>
                  <a:lnTo>
                    <a:pt x="62230" y="95885"/>
                  </a:lnTo>
                  <a:lnTo>
                    <a:pt x="25400" y="155575"/>
                  </a:lnTo>
                  <a:lnTo>
                    <a:pt x="12700" y="192404"/>
                  </a:lnTo>
                  <a:lnTo>
                    <a:pt x="3810" y="233045"/>
                  </a:lnTo>
                  <a:lnTo>
                    <a:pt x="0" y="279400"/>
                  </a:lnTo>
                  <a:lnTo>
                    <a:pt x="0" y="329564"/>
                  </a:lnTo>
                  <a:lnTo>
                    <a:pt x="4444" y="385445"/>
                  </a:lnTo>
                  <a:lnTo>
                    <a:pt x="13335" y="447039"/>
                  </a:lnTo>
                  <a:lnTo>
                    <a:pt x="27305" y="513079"/>
                  </a:lnTo>
                  <a:lnTo>
                    <a:pt x="36830" y="560704"/>
                  </a:lnTo>
                  <a:lnTo>
                    <a:pt x="43815" y="607060"/>
                  </a:lnTo>
                  <a:lnTo>
                    <a:pt x="48260" y="652779"/>
                  </a:lnTo>
                  <a:lnTo>
                    <a:pt x="50800" y="696595"/>
                  </a:lnTo>
                  <a:lnTo>
                    <a:pt x="52069" y="738504"/>
                  </a:lnTo>
                  <a:lnTo>
                    <a:pt x="53975" y="816610"/>
                  </a:lnTo>
                  <a:lnTo>
                    <a:pt x="55244" y="852804"/>
                  </a:lnTo>
                  <a:lnTo>
                    <a:pt x="62230" y="916939"/>
                  </a:lnTo>
                  <a:lnTo>
                    <a:pt x="78105" y="969644"/>
                  </a:lnTo>
                  <a:lnTo>
                    <a:pt x="107950" y="1009014"/>
                  </a:lnTo>
                  <a:lnTo>
                    <a:pt x="156844" y="1033780"/>
                  </a:lnTo>
                  <a:lnTo>
                    <a:pt x="228600" y="1042035"/>
                  </a:lnTo>
                  <a:lnTo>
                    <a:pt x="274955" y="1039494"/>
                  </a:lnTo>
                  <a:lnTo>
                    <a:pt x="328294" y="1031875"/>
                  </a:lnTo>
                  <a:lnTo>
                    <a:pt x="378460" y="1021714"/>
                  </a:lnTo>
                  <a:lnTo>
                    <a:pt x="422910" y="1008380"/>
                  </a:lnTo>
                  <a:lnTo>
                    <a:pt x="461644" y="991869"/>
                  </a:lnTo>
                  <a:lnTo>
                    <a:pt x="495300" y="971550"/>
                  </a:lnTo>
                  <a:lnTo>
                    <a:pt x="548640" y="921385"/>
                  </a:lnTo>
                  <a:lnTo>
                    <a:pt x="586105" y="857250"/>
                  </a:lnTo>
                  <a:lnTo>
                    <a:pt x="600075" y="819150"/>
                  </a:lnTo>
                  <a:lnTo>
                    <a:pt x="610234" y="777239"/>
                  </a:lnTo>
                  <a:lnTo>
                    <a:pt x="617855" y="730885"/>
                  </a:lnTo>
                  <a:lnTo>
                    <a:pt x="623569" y="680720"/>
                  </a:lnTo>
                  <a:lnTo>
                    <a:pt x="627380" y="626110"/>
                  </a:lnTo>
                  <a:lnTo>
                    <a:pt x="628650" y="567689"/>
                  </a:lnTo>
                  <a:lnTo>
                    <a:pt x="629284" y="504189"/>
                  </a:lnTo>
                  <a:lnTo>
                    <a:pt x="629284" y="440689"/>
                  </a:lnTo>
                  <a:lnTo>
                    <a:pt x="628015" y="381000"/>
                  </a:lnTo>
                  <a:lnTo>
                    <a:pt x="626109" y="325754"/>
                  </a:lnTo>
                  <a:lnTo>
                    <a:pt x="621665" y="274320"/>
                  </a:lnTo>
                  <a:lnTo>
                    <a:pt x="615950" y="227329"/>
                  </a:lnTo>
                  <a:lnTo>
                    <a:pt x="607694" y="184785"/>
                  </a:lnTo>
                  <a:lnTo>
                    <a:pt x="595630" y="146050"/>
                  </a:lnTo>
                  <a:lnTo>
                    <a:pt x="562609" y="82550"/>
                  </a:lnTo>
                  <a:lnTo>
                    <a:pt x="511810" y="36829"/>
                  </a:lnTo>
                  <a:lnTo>
                    <a:pt x="441325" y="9525"/>
                  </a:lnTo>
                  <a:lnTo>
                    <a:pt x="397510" y="2539"/>
                  </a:lnTo>
                  <a:lnTo>
                    <a:pt x="346710" y="0"/>
                  </a:lnTo>
                  <a:close/>
                </a:path>
              </a:pathLst>
            </a:custGeom>
            <a:solidFill>
              <a:srgbClr val="015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9870" y="3298824"/>
              <a:ext cx="629285" cy="1042035"/>
            </a:xfrm>
            <a:custGeom>
              <a:avLst/>
              <a:gdLst/>
              <a:ahLst/>
              <a:cxnLst/>
              <a:rect l="l" t="t" r="r" b="b"/>
              <a:pathLst>
                <a:path w="629285" h="1042035">
                  <a:moveTo>
                    <a:pt x="346710" y="0"/>
                  </a:moveTo>
                  <a:lnTo>
                    <a:pt x="300990" y="1270"/>
                  </a:lnTo>
                  <a:lnTo>
                    <a:pt x="257810" y="5079"/>
                  </a:lnTo>
                  <a:lnTo>
                    <a:pt x="217169" y="12064"/>
                  </a:lnTo>
                  <a:lnTo>
                    <a:pt x="179705" y="21589"/>
                  </a:lnTo>
                  <a:lnTo>
                    <a:pt x="114300" y="51435"/>
                  </a:lnTo>
                  <a:lnTo>
                    <a:pt x="62230" y="95885"/>
                  </a:lnTo>
                  <a:lnTo>
                    <a:pt x="25400" y="155575"/>
                  </a:lnTo>
                  <a:lnTo>
                    <a:pt x="12700" y="192404"/>
                  </a:lnTo>
                  <a:lnTo>
                    <a:pt x="3810" y="233045"/>
                  </a:lnTo>
                  <a:lnTo>
                    <a:pt x="0" y="279400"/>
                  </a:lnTo>
                  <a:lnTo>
                    <a:pt x="0" y="329564"/>
                  </a:lnTo>
                  <a:lnTo>
                    <a:pt x="4444" y="385445"/>
                  </a:lnTo>
                  <a:lnTo>
                    <a:pt x="13335" y="446404"/>
                  </a:lnTo>
                  <a:lnTo>
                    <a:pt x="27305" y="513079"/>
                  </a:lnTo>
                  <a:lnTo>
                    <a:pt x="36830" y="560704"/>
                  </a:lnTo>
                  <a:lnTo>
                    <a:pt x="43815" y="607060"/>
                  </a:lnTo>
                  <a:lnTo>
                    <a:pt x="48260" y="652779"/>
                  </a:lnTo>
                  <a:lnTo>
                    <a:pt x="50800" y="695960"/>
                  </a:lnTo>
                  <a:lnTo>
                    <a:pt x="52069" y="738504"/>
                  </a:lnTo>
                  <a:lnTo>
                    <a:pt x="53975" y="816610"/>
                  </a:lnTo>
                  <a:lnTo>
                    <a:pt x="55244" y="852804"/>
                  </a:lnTo>
                  <a:lnTo>
                    <a:pt x="62230" y="916939"/>
                  </a:lnTo>
                  <a:lnTo>
                    <a:pt x="78105" y="969645"/>
                  </a:lnTo>
                  <a:lnTo>
                    <a:pt x="107950" y="1009014"/>
                  </a:lnTo>
                  <a:lnTo>
                    <a:pt x="156844" y="1033780"/>
                  </a:lnTo>
                  <a:lnTo>
                    <a:pt x="228600" y="1042035"/>
                  </a:lnTo>
                  <a:lnTo>
                    <a:pt x="274955" y="1039494"/>
                  </a:lnTo>
                  <a:lnTo>
                    <a:pt x="328294" y="1031875"/>
                  </a:lnTo>
                  <a:lnTo>
                    <a:pt x="378460" y="1021714"/>
                  </a:lnTo>
                  <a:lnTo>
                    <a:pt x="422910" y="1008379"/>
                  </a:lnTo>
                  <a:lnTo>
                    <a:pt x="461644" y="991870"/>
                  </a:lnTo>
                  <a:lnTo>
                    <a:pt x="495300" y="971550"/>
                  </a:lnTo>
                  <a:lnTo>
                    <a:pt x="548640" y="921385"/>
                  </a:lnTo>
                  <a:lnTo>
                    <a:pt x="586105" y="857250"/>
                  </a:lnTo>
                  <a:lnTo>
                    <a:pt x="600075" y="819150"/>
                  </a:lnTo>
                  <a:lnTo>
                    <a:pt x="610234" y="777239"/>
                  </a:lnTo>
                  <a:lnTo>
                    <a:pt x="618490" y="730885"/>
                  </a:lnTo>
                  <a:lnTo>
                    <a:pt x="623569" y="680720"/>
                  </a:lnTo>
                  <a:lnTo>
                    <a:pt x="627380" y="626110"/>
                  </a:lnTo>
                  <a:lnTo>
                    <a:pt x="629284" y="567689"/>
                  </a:lnTo>
                  <a:lnTo>
                    <a:pt x="629284" y="440054"/>
                  </a:lnTo>
                  <a:lnTo>
                    <a:pt x="628015" y="381000"/>
                  </a:lnTo>
                  <a:lnTo>
                    <a:pt x="626109" y="325120"/>
                  </a:lnTo>
                  <a:lnTo>
                    <a:pt x="622300" y="274320"/>
                  </a:lnTo>
                  <a:lnTo>
                    <a:pt x="615950" y="227329"/>
                  </a:lnTo>
                  <a:lnTo>
                    <a:pt x="607694" y="184785"/>
                  </a:lnTo>
                  <a:lnTo>
                    <a:pt x="596265" y="146050"/>
                  </a:lnTo>
                  <a:lnTo>
                    <a:pt x="562609" y="82550"/>
                  </a:lnTo>
                  <a:lnTo>
                    <a:pt x="511809" y="36829"/>
                  </a:lnTo>
                  <a:lnTo>
                    <a:pt x="441325" y="9525"/>
                  </a:lnTo>
                  <a:lnTo>
                    <a:pt x="397510" y="2539"/>
                  </a:lnTo>
                  <a:lnTo>
                    <a:pt x="346710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95220" y="4137024"/>
              <a:ext cx="701675" cy="471805"/>
            </a:xfrm>
            <a:custGeom>
              <a:avLst/>
              <a:gdLst/>
              <a:ahLst/>
              <a:cxnLst/>
              <a:rect l="l" t="t" r="r" b="b"/>
              <a:pathLst>
                <a:path w="701675" h="471804">
                  <a:moveTo>
                    <a:pt x="139700" y="283210"/>
                  </a:moveTo>
                  <a:lnTo>
                    <a:pt x="81915" y="321310"/>
                  </a:lnTo>
                  <a:lnTo>
                    <a:pt x="53340" y="348614"/>
                  </a:lnTo>
                  <a:lnTo>
                    <a:pt x="28575" y="378460"/>
                  </a:lnTo>
                  <a:lnTo>
                    <a:pt x="7619" y="410844"/>
                  </a:lnTo>
                  <a:lnTo>
                    <a:pt x="0" y="450850"/>
                  </a:lnTo>
                  <a:lnTo>
                    <a:pt x="19050" y="469264"/>
                  </a:lnTo>
                  <a:lnTo>
                    <a:pt x="53975" y="471805"/>
                  </a:lnTo>
                  <a:lnTo>
                    <a:pt x="92710" y="462914"/>
                  </a:lnTo>
                  <a:lnTo>
                    <a:pt x="116205" y="450850"/>
                  </a:lnTo>
                  <a:lnTo>
                    <a:pt x="29844" y="450850"/>
                  </a:lnTo>
                  <a:lnTo>
                    <a:pt x="19050" y="442594"/>
                  </a:lnTo>
                  <a:lnTo>
                    <a:pt x="31750" y="404494"/>
                  </a:lnTo>
                  <a:lnTo>
                    <a:pt x="65405" y="355600"/>
                  </a:lnTo>
                  <a:lnTo>
                    <a:pt x="106044" y="311150"/>
                  </a:lnTo>
                  <a:lnTo>
                    <a:pt x="140335" y="285114"/>
                  </a:lnTo>
                  <a:lnTo>
                    <a:pt x="139700" y="283210"/>
                  </a:lnTo>
                  <a:close/>
                </a:path>
                <a:path w="701675" h="471804">
                  <a:moveTo>
                    <a:pt x="156210" y="290830"/>
                  </a:moveTo>
                  <a:lnTo>
                    <a:pt x="158750" y="337185"/>
                  </a:lnTo>
                  <a:lnTo>
                    <a:pt x="149225" y="380364"/>
                  </a:lnTo>
                  <a:lnTo>
                    <a:pt x="125730" y="416560"/>
                  </a:lnTo>
                  <a:lnTo>
                    <a:pt x="86994" y="440689"/>
                  </a:lnTo>
                  <a:lnTo>
                    <a:pt x="49530" y="450850"/>
                  </a:lnTo>
                  <a:lnTo>
                    <a:pt x="116205" y="450850"/>
                  </a:lnTo>
                  <a:lnTo>
                    <a:pt x="124460" y="447039"/>
                  </a:lnTo>
                  <a:lnTo>
                    <a:pt x="153669" y="417830"/>
                  </a:lnTo>
                  <a:lnTo>
                    <a:pt x="171450" y="381635"/>
                  </a:lnTo>
                  <a:lnTo>
                    <a:pt x="178435" y="340994"/>
                  </a:lnTo>
                  <a:lnTo>
                    <a:pt x="177800" y="326389"/>
                  </a:lnTo>
                  <a:lnTo>
                    <a:pt x="177717" y="324485"/>
                  </a:lnTo>
                  <a:lnTo>
                    <a:pt x="177606" y="321944"/>
                  </a:lnTo>
                  <a:lnTo>
                    <a:pt x="177579" y="321310"/>
                  </a:lnTo>
                  <a:lnTo>
                    <a:pt x="177468" y="318769"/>
                  </a:lnTo>
                  <a:lnTo>
                    <a:pt x="177358" y="316230"/>
                  </a:lnTo>
                  <a:lnTo>
                    <a:pt x="177275" y="314325"/>
                  </a:lnTo>
                  <a:lnTo>
                    <a:pt x="177165" y="311785"/>
                  </a:lnTo>
                  <a:lnTo>
                    <a:pt x="165735" y="311150"/>
                  </a:lnTo>
                  <a:lnTo>
                    <a:pt x="176530" y="299719"/>
                  </a:lnTo>
                  <a:lnTo>
                    <a:pt x="224155" y="299719"/>
                  </a:lnTo>
                  <a:lnTo>
                    <a:pt x="156210" y="290830"/>
                  </a:lnTo>
                  <a:close/>
                </a:path>
                <a:path w="701675" h="471804">
                  <a:moveTo>
                    <a:pt x="224155" y="299719"/>
                  </a:moveTo>
                  <a:lnTo>
                    <a:pt x="176530" y="299719"/>
                  </a:lnTo>
                  <a:lnTo>
                    <a:pt x="177131" y="311150"/>
                  </a:lnTo>
                  <a:lnTo>
                    <a:pt x="177165" y="311785"/>
                  </a:lnTo>
                  <a:lnTo>
                    <a:pt x="219075" y="315594"/>
                  </a:lnTo>
                  <a:lnTo>
                    <a:pt x="325755" y="321944"/>
                  </a:lnTo>
                  <a:lnTo>
                    <a:pt x="432435" y="326389"/>
                  </a:lnTo>
                  <a:lnTo>
                    <a:pt x="460375" y="326389"/>
                  </a:lnTo>
                  <a:lnTo>
                    <a:pt x="474344" y="325755"/>
                  </a:lnTo>
                  <a:lnTo>
                    <a:pt x="488315" y="324485"/>
                  </a:lnTo>
                  <a:lnTo>
                    <a:pt x="499744" y="318769"/>
                  </a:lnTo>
                  <a:lnTo>
                    <a:pt x="422275" y="318769"/>
                  </a:lnTo>
                  <a:lnTo>
                    <a:pt x="368935" y="317500"/>
                  </a:lnTo>
                  <a:lnTo>
                    <a:pt x="315594" y="312419"/>
                  </a:lnTo>
                  <a:lnTo>
                    <a:pt x="262255" y="305435"/>
                  </a:lnTo>
                  <a:lnTo>
                    <a:pt x="224155" y="299719"/>
                  </a:lnTo>
                  <a:close/>
                </a:path>
                <a:path w="701675" h="471804">
                  <a:moveTo>
                    <a:pt x="700405" y="0"/>
                  </a:moveTo>
                  <a:lnTo>
                    <a:pt x="699135" y="1270"/>
                  </a:lnTo>
                  <a:lnTo>
                    <a:pt x="698500" y="2539"/>
                  </a:lnTo>
                  <a:lnTo>
                    <a:pt x="696594" y="4445"/>
                  </a:lnTo>
                  <a:lnTo>
                    <a:pt x="693419" y="9525"/>
                  </a:lnTo>
                  <a:lnTo>
                    <a:pt x="667385" y="52704"/>
                  </a:lnTo>
                  <a:lnTo>
                    <a:pt x="615950" y="140970"/>
                  </a:lnTo>
                  <a:lnTo>
                    <a:pt x="589280" y="184785"/>
                  </a:lnTo>
                  <a:lnTo>
                    <a:pt x="562610" y="227330"/>
                  </a:lnTo>
                  <a:lnTo>
                    <a:pt x="537844" y="263525"/>
                  </a:lnTo>
                  <a:lnTo>
                    <a:pt x="511175" y="297180"/>
                  </a:lnTo>
                  <a:lnTo>
                    <a:pt x="476250" y="316230"/>
                  </a:lnTo>
                  <a:lnTo>
                    <a:pt x="422275" y="318769"/>
                  </a:lnTo>
                  <a:lnTo>
                    <a:pt x="499744" y="318769"/>
                  </a:lnTo>
                  <a:lnTo>
                    <a:pt x="539115" y="288925"/>
                  </a:lnTo>
                  <a:lnTo>
                    <a:pt x="577850" y="237489"/>
                  </a:lnTo>
                  <a:lnTo>
                    <a:pt x="606425" y="192405"/>
                  </a:lnTo>
                  <a:lnTo>
                    <a:pt x="632460" y="146050"/>
                  </a:lnTo>
                  <a:lnTo>
                    <a:pt x="656590" y="98425"/>
                  </a:lnTo>
                  <a:lnTo>
                    <a:pt x="679450" y="50164"/>
                  </a:lnTo>
                  <a:lnTo>
                    <a:pt x="701675" y="1904"/>
                  </a:lnTo>
                  <a:lnTo>
                    <a:pt x="700405" y="0"/>
                  </a:lnTo>
                  <a:close/>
                </a:path>
                <a:path w="701675" h="471804">
                  <a:moveTo>
                    <a:pt x="176530" y="299719"/>
                  </a:moveTo>
                  <a:lnTo>
                    <a:pt x="165735" y="311150"/>
                  </a:lnTo>
                  <a:lnTo>
                    <a:pt x="177165" y="311785"/>
                  </a:lnTo>
                  <a:lnTo>
                    <a:pt x="176530" y="29971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080" y="2625724"/>
              <a:ext cx="723265" cy="777875"/>
            </a:xfrm>
            <a:custGeom>
              <a:avLst/>
              <a:gdLst/>
              <a:ahLst/>
              <a:cxnLst/>
              <a:rect l="l" t="t" r="r" b="b"/>
              <a:pathLst>
                <a:path w="723264" h="777875">
                  <a:moveTo>
                    <a:pt x="309880" y="0"/>
                  </a:moveTo>
                  <a:lnTo>
                    <a:pt x="264159" y="4445"/>
                  </a:lnTo>
                  <a:lnTo>
                    <a:pt x="221614" y="16510"/>
                  </a:lnTo>
                  <a:lnTo>
                    <a:pt x="181609" y="36195"/>
                  </a:lnTo>
                  <a:lnTo>
                    <a:pt x="145414" y="62229"/>
                  </a:lnTo>
                  <a:lnTo>
                    <a:pt x="113030" y="93345"/>
                  </a:lnTo>
                  <a:lnTo>
                    <a:pt x="83819" y="130175"/>
                  </a:lnTo>
                  <a:lnTo>
                    <a:pt x="59055" y="170179"/>
                  </a:lnTo>
                  <a:lnTo>
                    <a:pt x="38100" y="213360"/>
                  </a:lnTo>
                  <a:lnTo>
                    <a:pt x="21589" y="259079"/>
                  </a:lnTo>
                  <a:lnTo>
                    <a:pt x="9525" y="306070"/>
                  </a:lnTo>
                  <a:lnTo>
                    <a:pt x="2539" y="353695"/>
                  </a:lnTo>
                  <a:lnTo>
                    <a:pt x="0" y="400685"/>
                  </a:lnTo>
                  <a:lnTo>
                    <a:pt x="3175" y="444500"/>
                  </a:lnTo>
                  <a:lnTo>
                    <a:pt x="13334" y="487045"/>
                  </a:lnTo>
                  <a:lnTo>
                    <a:pt x="29844" y="528954"/>
                  </a:lnTo>
                  <a:lnTo>
                    <a:pt x="51434" y="569595"/>
                  </a:lnTo>
                  <a:lnTo>
                    <a:pt x="78105" y="607695"/>
                  </a:lnTo>
                  <a:lnTo>
                    <a:pt x="109219" y="643254"/>
                  </a:lnTo>
                  <a:lnTo>
                    <a:pt x="144144" y="675639"/>
                  </a:lnTo>
                  <a:lnTo>
                    <a:pt x="181609" y="704850"/>
                  </a:lnTo>
                  <a:lnTo>
                    <a:pt x="221614" y="729614"/>
                  </a:lnTo>
                  <a:lnTo>
                    <a:pt x="263525" y="749935"/>
                  </a:lnTo>
                  <a:lnTo>
                    <a:pt x="306705" y="765175"/>
                  </a:lnTo>
                  <a:lnTo>
                    <a:pt x="349884" y="774700"/>
                  </a:lnTo>
                  <a:lnTo>
                    <a:pt x="393700" y="777875"/>
                  </a:lnTo>
                  <a:lnTo>
                    <a:pt x="439419" y="774064"/>
                  </a:lnTo>
                  <a:lnTo>
                    <a:pt x="483234" y="762635"/>
                  </a:lnTo>
                  <a:lnTo>
                    <a:pt x="524509" y="743585"/>
                  </a:lnTo>
                  <a:lnTo>
                    <a:pt x="562609" y="718820"/>
                  </a:lnTo>
                  <a:lnTo>
                    <a:pt x="597534" y="688975"/>
                  </a:lnTo>
                  <a:lnTo>
                    <a:pt x="629284" y="654050"/>
                  </a:lnTo>
                  <a:lnTo>
                    <a:pt x="656590" y="615314"/>
                  </a:lnTo>
                  <a:lnTo>
                    <a:pt x="679449" y="573404"/>
                  </a:lnTo>
                  <a:lnTo>
                    <a:pt x="697865" y="528954"/>
                  </a:lnTo>
                  <a:lnTo>
                    <a:pt x="711834" y="483235"/>
                  </a:lnTo>
                  <a:lnTo>
                    <a:pt x="720090" y="436245"/>
                  </a:lnTo>
                  <a:lnTo>
                    <a:pt x="723265" y="389254"/>
                  </a:lnTo>
                  <a:lnTo>
                    <a:pt x="719455" y="345439"/>
                  </a:lnTo>
                  <a:lnTo>
                    <a:pt x="708024" y="302260"/>
                  </a:lnTo>
                  <a:lnTo>
                    <a:pt x="690244" y="259079"/>
                  </a:lnTo>
                  <a:lnTo>
                    <a:pt x="666749" y="217804"/>
                  </a:lnTo>
                  <a:lnTo>
                    <a:pt x="638174" y="178435"/>
                  </a:lnTo>
                  <a:lnTo>
                    <a:pt x="605155" y="141604"/>
                  </a:lnTo>
                  <a:lnTo>
                    <a:pt x="568325" y="107314"/>
                  </a:lnTo>
                  <a:lnTo>
                    <a:pt x="528319" y="76835"/>
                  </a:lnTo>
                  <a:lnTo>
                    <a:pt x="486409" y="50800"/>
                  </a:lnTo>
                  <a:lnTo>
                    <a:pt x="442594" y="29210"/>
                  </a:lnTo>
                  <a:lnTo>
                    <a:pt x="398144" y="13335"/>
                  </a:lnTo>
                  <a:lnTo>
                    <a:pt x="353694" y="3175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F5E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0810" y="2614929"/>
              <a:ext cx="729615" cy="796290"/>
            </a:xfrm>
            <a:custGeom>
              <a:avLst/>
              <a:gdLst/>
              <a:ahLst/>
              <a:cxnLst/>
              <a:rect l="l" t="t" r="r" b="b"/>
              <a:pathLst>
                <a:path w="729614" h="796289">
                  <a:moveTo>
                    <a:pt x="306704" y="0"/>
                  </a:moveTo>
                  <a:lnTo>
                    <a:pt x="267334" y="3810"/>
                  </a:lnTo>
                  <a:lnTo>
                    <a:pt x="229234" y="13335"/>
                  </a:lnTo>
                  <a:lnTo>
                    <a:pt x="192404" y="29210"/>
                  </a:lnTo>
                  <a:lnTo>
                    <a:pt x="158114" y="52070"/>
                  </a:lnTo>
                  <a:lnTo>
                    <a:pt x="120650" y="85725"/>
                  </a:lnTo>
                  <a:lnTo>
                    <a:pt x="88264" y="124460"/>
                  </a:lnTo>
                  <a:lnTo>
                    <a:pt x="60959" y="167640"/>
                  </a:lnTo>
                  <a:lnTo>
                    <a:pt x="39369" y="213360"/>
                  </a:lnTo>
                  <a:lnTo>
                    <a:pt x="22225" y="261620"/>
                  </a:lnTo>
                  <a:lnTo>
                    <a:pt x="10159" y="311785"/>
                  </a:lnTo>
                  <a:lnTo>
                    <a:pt x="2539" y="361950"/>
                  </a:lnTo>
                  <a:lnTo>
                    <a:pt x="0" y="411480"/>
                  </a:lnTo>
                  <a:lnTo>
                    <a:pt x="4444" y="459740"/>
                  </a:lnTo>
                  <a:lnTo>
                    <a:pt x="15875" y="506730"/>
                  </a:lnTo>
                  <a:lnTo>
                    <a:pt x="33654" y="551180"/>
                  </a:lnTo>
                  <a:lnTo>
                    <a:pt x="56514" y="593725"/>
                  </a:lnTo>
                  <a:lnTo>
                    <a:pt x="84454" y="633095"/>
                  </a:lnTo>
                  <a:lnTo>
                    <a:pt x="116839" y="669925"/>
                  </a:lnTo>
                  <a:lnTo>
                    <a:pt x="152400" y="702310"/>
                  </a:lnTo>
                  <a:lnTo>
                    <a:pt x="190500" y="731520"/>
                  </a:lnTo>
                  <a:lnTo>
                    <a:pt x="233679" y="756920"/>
                  </a:lnTo>
                  <a:lnTo>
                    <a:pt x="278129" y="776605"/>
                  </a:lnTo>
                  <a:lnTo>
                    <a:pt x="323214" y="789940"/>
                  </a:lnTo>
                  <a:lnTo>
                    <a:pt x="368934" y="796290"/>
                  </a:lnTo>
                  <a:lnTo>
                    <a:pt x="414654" y="795655"/>
                  </a:lnTo>
                  <a:lnTo>
                    <a:pt x="459739" y="788035"/>
                  </a:lnTo>
                  <a:lnTo>
                    <a:pt x="482600" y="780415"/>
                  </a:lnTo>
                  <a:lnTo>
                    <a:pt x="400684" y="780415"/>
                  </a:lnTo>
                  <a:lnTo>
                    <a:pt x="347979" y="775335"/>
                  </a:lnTo>
                  <a:lnTo>
                    <a:pt x="296544" y="762635"/>
                  </a:lnTo>
                  <a:lnTo>
                    <a:pt x="247014" y="742950"/>
                  </a:lnTo>
                  <a:lnTo>
                    <a:pt x="205739" y="720090"/>
                  </a:lnTo>
                  <a:lnTo>
                    <a:pt x="165734" y="692785"/>
                  </a:lnTo>
                  <a:lnTo>
                    <a:pt x="128269" y="662305"/>
                  </a:lnTo>
                  <a:lnTo>
                    <a:pt x="93979" y="628015"/>
                  </a:lnTo>
                  <a:lnTo>
                    <a:pt x="63500" y="589915"/>
                  </a:lnTo>
                  <a:lnTo>
                    <a:pt x="38734" y="549275"/>
                  </a:lnTo>
                  <a:lnTo>
                    <a:pt x="19684" y="506095"/>
                  </a:lnTo>
                  <a:lnTo>
                    <a:pt x="6984" y="459740"/>
                  </a:lnTo>
                  <a:lnTo>
                    <a:pt x="1904" y="411480"/>
                  </a:lnTo>
                  <a:lnTo>
                    <a:pt x="4444" y="369570"/>
                  </a:lnTo>
                  <a:lnTo>
                    <a:pt x="10794" y="326390"/>
                  </a:lnTo>
                  <a:lnTo>
                    <a:pt x="21589" y="283210"/>
                  </a:lnTo>
                  <a:lnTo>
                    <a:pt x="36829" y="240665"/>
                  </a:lnTo>
                  <a:lnTo>
                    <a:pt x="55879" y="200025"/>
                  </a:lnTo>
                  <a:lnTo>
                    <a:pt x="79375" y="161290"/>
                  </a:lnTo>
                  <a:lnTo>
                    <a:pt x="106044" y="125730"/>
                  </a:lnTo>
                  <a:lnTo>
                    <a:pt x="135889" y="94615"/>
                  </a:lnTo>
                  <a:lnTo>
                    <a:pt x="169544" y="67310"/>
                  </a:lnTo>
                  <a:lnTo>
                    <a:pt x="206375" y="46355"/>
                  </a:lnTo>
                  <a:lnTo>
                    <a:pt x="245744" y="31115"/>
                  </a:lnTo>
                  <a:lnTo>
                    <a:pt x="288925" y="23495"/>
                  </a:lnTo>
                  <a:lnTo>
                    <a:pt x="431164" y="23495"/>
                  </a:lnTo>
                  <a:lnTo>
                    <a:pt x="426084" y="21590"/>
                  </a:lnTo>
                  <a:lnTo>
                    <a:pt x="386714" y="9525"/>
                  </a:lnTo>
                  <a:lnTo>
                    <a:pt x="346709" y="2540"/>
                  </a:lnTo>
                  <a:lnTo>
                    <a:pt x="306704" y="0"/>
                  </a:lnTo>
                  <a:close/>
                </a:path>
                <a:path w="729614" h="796289">
                  <a:moveTo>
                    <a:pt x="431164" y="23495"/>
                  </a:moveTo>
                  <a:lnTo>
                    <a:pt x="334009" y="23495"/>
                  </a:lnTo>
                  <a:lnTo>
                    <a:pt x="377825" y="30480"/>
                  </a:lnTo>
                  <a:lnTo>
                    <a:pt x="422275" y="43815"/>
                  </a:lnTo>
                  <a:lnTo>
                    <a:pt x="465454" y="62865"/>
                  </a:lnTo>
                  <a:lnTo>
                    <a:pt x="508000" y="86360"/>
                  </a:lnTo>
                  <a:lnTo>
                    <a:pt x="548639" y="114300"/>
                  </a:lnTo>
                  <a:lnTo>
                    <a:pt x="586104" y="146050"/>
                  </a:lnTo>
                  <a:lnTo>
                    <a:pt x="621029" y="181610"/>
                  </a:lnTo>
                  <a:lnTo>
                    <a:pt x="651510" y="219710"/>
                  </a:lnTo>
                  <a:lnTo>
                    <a:pt x="676910" y="260350"/>
                  </a:lnTo>
                  <a:lnTo>
                    <a:pt x="697229" y="302895"/>
                  </a:lnTo>
                  <a:lnTo>
                    <a:pt x="711200" y="346075"/>
                  </a:lnTo>
                  <a:lnTo>
                    <a:pt x="718185" y="390525"/>
                  </a:lnTo>
                  <a:lnTo>
                    <a:pt x="717550" y="435610"/>
                  </a:lnTo>
                  <a:lnTo>
                    <a:pt x="711200" y="481330"/>
                  </a:lnTo>
                  <a:lnTo>
                    <a:pt x="700404" y="525780"/>
                  </a:lnTo>
                  <a:lnTo>
                    <a:pt x="683894" y="568960"/>
                  </a:lnTo>
                  <a:lnTo>
                    <a:pt x="663575" y="610235"/>
                  </a:lnTo>
                  <a:lnTo>
                    <a:pt x="638175" y="648970"/>
                  </a:lnTo>
                  <a:lnTo>
                    <a:pt x="608964" y="683895"/>
                  </a:lnTo>
                  <a:lnTo>
                    <a:pt x="575309" y="715010"/>
                  </a:lnTo>
                  <a:lnTo>
                    <a:pt x="538479" y="741045"/>
                  </a:lnTo>
                  <a:lnTo>
                    <a:pt x="497839" y="760730"/>
                  </a:lnTo>
                  <a:lnTo>
                    <a:pt x="453389" y="774700"/>
                  </a:lnTo>
                  <a:lnTo>
                    <a:pt x="400684" y="780415"/>
                  </a:lnTo>
                  <a:lnTo>
                    <a:pt x="482600" y="780415"/>
                  </a:lnTo>
                  <a:lnTo>
                    <a:pt x="545464" y="749300"/>
                  </a:lnTo>
                  <a:lnTo>
                    <a:pt x="585469" y="717550"/>
                  </a:lnTo>
                  <a:lnTo>
                    <a:pt x="622300" y="680085"/>
                  </a:lnTo>
                  <a:lnTo>
                    <a:pt x="654050" y="638175"/>
                  </a:lnTo>
                  <a:lnTo>
                    <a:pt x="680085" y="593090"/>
                  </a:lnTo>
                  <a:lnTo>
                    <a:pt x="701675" y="544830"/>
                  </a:lnTo>
                  <a:lnTo>
                    <a:pt x="716914" y="494665"/>
                  </a:lnTo>
                  <a:lnTo>
                    <a:pt x="726439" y="442595"/>
                  </a:lnTo>
                  <a:lnTo>
                    <a:pt x="729614" y="390525"/>
                  </a:lnTo>
                  <a:lnTo>
                    <a:pt x="726439" y="352425"/>
                  </a:lnTo>
                  <a:lnTo>
                    <a:pt x="717550" y="314325"/>
                  </a:lnTo>
                  <a:lnTo>
                    <a:pt x="703579" y="276860"/>
                  </a:lnTo>
                  <a:lnTo>
                    <a:pt x="685164" y="240030"/>
                  </a:lnTo>
                  <a:lnTo>
                    <a:pt x="662304" y="204470"/>
                  </a:lnTo>
                  <a:lnTo>
                    <a:pt x="636269" y="170815"/>
                  </a:lnTo>
                  <a:lnTo>
                    <a:pt x="607060" y="138430"/>
                  </a:lnTo>
                  <a:lnTo>
                    <a:pt x="574675" y="108585"/>
                  </a:lnTo>
                  <a:lnTo>
                    <a:pt x="539750" y="81915"/>
                  </a:lnTo>
                  <a:lnTo>
                    <a:pt x="503554" y="57785"/>
                  </a:lnTo>
                  <a:lnTo>
                    <a:pt x="465454" y="37465"/>
                  </a:lnTo>
                  <a:lnTo>
                    <a:pt x="431164" y="2349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9425" y="2785744"/>
              <a:ext cx="258445" cy="2895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9610" y="3107054"/>
              <a:ext cx="95250" cy="112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303145" y="4117974"/>
              <a:ext cx="378460" cy="331470"/>
            </a:xfrm>
            <a:custGeom>
              <a:avLst/>
              <a:gdLst/>
              <a:ahLst/>
              <a:cxnLst/>
              <a:rect l="l" t="t" r="r" b="b"/>
              <a:pathLst>
                <a:path w="378460" h="331470">
                  <a:moveTo>
                    <a:pt x="282575" y="163829"/>
                  </a:moveTo>
                  <a:lnTo>
                    <a:pt x="231140" y="180975"/>
                  </a:lnTo>
                  <a:lnTo>
                    <a:pt x="186690" y="200025"/>
                  </a:lnTo>
                  <a:lnTo>
                    <a:pt x="144144" y="221614"/>
                  </a:lnTo>
                  <a:lnTo>
                    <a:pt x="102869" y="246380"/>
                  </a:lnTo>
                  <a:lnTo>
                    <a:pt x="63500" y="273685"/>
                  </a:lnTo>
                  <a:lnTo>
                    <a:pt x="25400" y="303530"/>
                  </a:lnTo>
                  <a:lnTo>
                    <a:pt x="6350" y="320039"/>
                  </a:lnTo>
                  <a:lnTo>
                    <a:pt x="0" y="323850"/>
                  </a:lnTo>
                  <a:lnTo>
                    <a:pt x="5080" y="331469"/>
                  </a:lnTo>
                  <a:lnTo>
                    <a:pt x="9525" y="328930"/>
                  </a:lnTo>
                  <a:lnTo>
                    <a:pt x="15875" y="324485"/>
                  </a:lnTo>
                  <a:lnTo>
                    <a:pt x="21590" y="318769"/>
                  </a:lnTo>
                  <a:lnTo>
                    <a:pt x="43815" y="300355"/>
                  </a:lnTo>
                  <a:lnTo>
                    <a:pt x="89535" y="265430"/>
                  </a:lnTo>
                  <a:lnTo>
                    <a:pt x="149225" y="228600"/>
                  </a:lnTo>
                  <a:lnTo>
                    <a:pt x="204469" y="201294"/>
                  </a:lnTo>
                  <a:lnTo>
                    <a:pt x="254000" y="182245"/>
                  </a:lnTo>
                  <a:lnTo>
                    <a:pt x="285115" y="172720"/>
                  </a:lnTo>
                  <a:lnTo>
                    <a:pt x="282575" y="163829"/>
                  </a:lnTo>
                  <a:close/>
                </a:path>
                <a:path w="378460" h="331470">
                  <a:moveTo>
                    <a:pt x="376555" y="0"/>
                  </a:moveTo>
                  <a:lnTo>
                    <a:pt x="325119" y="17145"/>
                  </a:lnTo>
                  <a:lnTo>
                    <a:pt x="280669" y="36195"/>
                  </a:lnTo>
                  <a:lnTo>
                    <a:pt x="237490" y="57785"/>
                  </a:lnTo>
                  <a:lnTo>
                    <a:pt x="196215" y="81914"/>
                  </a:lnTo>
                  <a:lnTo>
                    <a:pt x="156844" y="109854"/>
                  </a:lnTo>
                  <a:lnTo>
                    <a:pt x="119380" y="139700"/>
                  </a:lnTo>
                  <a:lnTo>
                    <a:pt x="99694" y="156210"/>
                  </a:lnTo>
                  <a:lnTo>
                    <a:pt x="93980" y="160020"/>
                  </a:lnTo>
                  <a:lnTo>
                    <a:pt x="98425" y="167639"/>
                  </a:lnTo>
                  <a:lnTo>
                    <a:pt x="103505" y="164464"/>
                  </a:lnTo>
                  <a:lnTo>
                    <a:pt x="109855" y="160654"/>
                  </a:lnTo>
                  <a:lnTo>
                    <a:pt x="154305" y="122554"/>
                  </a:lnTo>
                  <a:lnTo>
                    <a:pt x="212725" y="82550"/>
                  </a:lnTo>
                  <a:lnTo>
                    <a:pt x="274319" y="48895"/>
                  </a:lnTo>
                  <a:lnTo>
                    <a:pt x="323215" y="27304"/>
                  </a:lnTo>
                  <a:lnTo>
                    <a:pt x="378460" y="8889"/>
                  </a:lnTo>
                  <a:lnTo>
                    <a:pt x="37655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62245" y="2654935"/>
            <a:ext cx="4360545" cy="2712720"/>
            <a:chOff x="5262245" y="2654935"/>
            <a:chExt cx="4360545" cy="271272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2245" y="4555489"/>
              <a:ext cx="2154554" cy="81216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635" y="2654935"/>
              <a:ext cx="2383154" cy="2301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7129" y="2781323"/>
            <a:ext cx="4906645" cy="283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764"/>
              </a:lnSpc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461770" algn="ctr">
              <a:lnSpc>
                <a:spcPct val="100000"/>
              </a:lnSpc>
              <a:spcBef>
                <a:spcPts val="1700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600">
              <a:latin typeface="Arial"/>
              <a:cs typeface="Arial"/>
            </a:endParaRPr>
          </a:p>
          <a:p>
            <a:pPr marR="810260" algn="ctr">
              <a:lnSpc>
                <a:spcPct val="100000"/>
              </a:lnSpc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marL="815340">
              <a:lnSpc>
                <a:spcPct val="100000"/>
              </a:lnSpc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1057" y="5428042"/>
            <a:ext cx="68032" cy="144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8182" y="4658422"/>
            <a:ext cx="99780" cy="144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282" y="3896422"/>
            <a:ext cx="99780" cy="1492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4698" y="3279202"/>
            <a:ext cx="108851" cy="1447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4966" y="2818954"/>
            <a:ext cx="104316" cy="14924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31494" y="1463675"/>
            <a:ext cx="9860915" cy="5874385"/>
            <a:chOff x="531494" y="1463675"/>
            <a:chExt cx="9860915" cy="587438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49435" y="6544945"/>
              <a:ext cx="942975" cy="7931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494" y="1463675"/>
              <a:ext cx="9220835" cy="521716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1408" y="623062"/>
            <a:ext cx="60223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Trusselresponssyklusen</a:t>
            </a:r>
            <a:endParaRPr sz="4400"/>
          </a:p>
        </p:txBody>
      </p:sp>
      <p:sp>
        <p:nvSpPr>
          <p:cNvPr id="13" name="object 13"/>
          <p:cNvSpPr txBox="1"/>
          <p:nvPr/>
        </p:nvSpPr>
        <p:spPr>
          <a:xfrm>
            <a:off x="5250306" y="3752469"/>
            <a:ext cx="1623441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spc="-10" dirty="0" err="1">
                <a:latin typeface="Arial"/>
                <a:cs typeface="Arial"/>
              </a:rPr>
              <a:t>Trusselrespons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lang="nb-NO" sz="1600" spc="-10" dirty="0">
                <a:latin typeface="Arial"/>
                <a:cs typeface="Arial"/>
              </a:rPr>
              <a:t>vert </a:t>
            </a:r>
            <a:r>
              <a:rPr sz="1600" spc="-10" dirty="0" err="1">
                <a:latin typeface="Arial"/>
                <a:cs typeface="Arial"/>
              </a:rPr>
              <a:t>aktivere</a:t>
            </a:r>
            <a:r>
              <a:rPr lang="nb-NO" sz="1600" spc="-10" dirty="0">
                <a:latin typeface="Arial"/>
                <a:cs typeface="Arial"/>
              </a:rPr>
              <a:t>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0905" y="3209670"/>
            <a:ext cx="2599055" cy="73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4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Utløp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frykt,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820"/>
              </a:lnSpc>
              <a:spcBef>
                <a:spcPts val="90"/>
              </a:spcBef>
            </a:pPr>
            <a:r>
              <a:rPr sz="1600" dirty="0">
                <a:latin typeface="Arial"/>
                <a:cs typeface="Arial"/>
              </a:rPr>
              <a:t>aktivering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beskytt</a:t>
            </a:r>
            <a:r>
              <a:rPr lang="nb-NO" sz="1600" dirty="0">
                <a:latin typeface="Arial"/>
                <a:cs typeface="Arial"/>
              </a:rPr>
              <a:t>a</a:t>
            </a:r>
            <a:r>
              <a:rPr sz="1600" dirty="0" err="1">
                <a:latin typeface="Arial"/>
                <a:cs typeface="Arial"/>
              </a:rPr>
              <a:t>nde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5" dirty="0" err="1">
                <a:latin typeface="Arial"/>
                <a:cs typeface="Arial"/>
              </a:rPr>
              <a:t>og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avslapp</a:t>
            </a:r>
            <a:r>
              <a:rPr lang="nb-NO" sz="1600" dirty="0">
                <a:latin typeface="Arial"/>
                <a:cs typeface="Arial"/>
              </a:rPr>
              <a:t>a</a:t>
            </a:r>
            <a:r>
              <a:rPr sz="1600" dirty="0" err="1">
                <a:latin typeface="Arial"/>
                <a:cs typeface="Arial"/>
              </a:rPr>
              <a:t>nde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respons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3883" y="4211192"/>
            <a:ext cx="3346450" cy="46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8890">
              <a:lnSpc>
                <a:spcPts val="172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kjempe,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flykte,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stivne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720"/>
              </a:lnSpc>
            </a:pPr>
            <a:r>
              <a:rPr sz="1600" spc="-10" dirty="0">
                <a:latin typeface="Arial"/>
                <a:cs typeface="Arial"/>
              </a:rPr>
              <a:t>Vurderer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1230" y="4631816"/>
            <a:ext cx="242341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farl</a:t>
            </a:r>
            <a:r>
              <a:rPr lang="nb-NO" sz="160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eller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0" dirty="0" err="1">
                <a:latin typeface="Arial"/>
                <a:cs typeface="Arial"/>
              </a:rPr>
              <a:t>ikk</a:t>
            </a:r>
            <a:r>
              <a:rPr lang="nb-NO" sz="1600" spc="-20" dirty="0">
                <a:latin typeface="Arial"/>
                <a:cs typeface="Arial"/>
              </a:rPr>
              <a:t>j</a:t>
            </a:r>
            <a:r>
              <a:rPr sz="1600" spc="-20" dirty="0">
                <a:latin typeface="Arial"/>
                <a:cs typeface="Arial"/>
              </a:rPr>
              <a:t>e?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2232" y="5327141"/>
            <a:ext cx="10648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003A52"/>
                </a:solidFill>
                <a:latin typeface="Arial"/>
                <a:cs typeface="Arial"/>
              </a:rPr>
              <a:t>BANG!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1170" y="5008626"/>
            <a:ext cx="290512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Orienterer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seg</a:t>
            </a:r>
            <a:endParaRPr sz="1600" dirty="0">
              <a:latin typeface="Arial"/>
              <a:cs typeface="Arial"/>
            </a:endParaRPr>
          </a:p>
          <a:p>
            <a:pPr marL="104139">
              <a:lnSpc>
                <a:spcPts val="1789"/>
              </a:lnSpc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lang="nb-NO" sz="1600" dirty="0" err="1">
                <a:latin typeface="Arial"/>
                <a:cs typeface="Arial"/>
              </a:rPr>
              <a:t>jå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lytte,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lukte,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lang="nb-NO" sz="1600" spc="-25" dirty="0">
                <a:latin typeface="Arial"/>
                <a:cs typeface="Arial"/>
              </a:rPr>
              <a:t>kvar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faren?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0922" y="5781294"/>
            <a:ext cx="2834005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89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Stopp</a:t>
            </a:r>
            <a:r>
              <a:rPr lang="nb-NO" sz="160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opp</a:t>
            </a:r>
            <a:endParaRPr sz="1600" dirty="0">
              <a:latin typeface="Arial"/>
              <a:cs typeface="Arial"/>
            </a:endParaRPr>
          </a:p>
          <a:p>
            <a:pPr marL="190500">
              <a:lnSpc>
                <a:spcPts val="1689"/>
              </a:lnSpc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syn,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hø</a:t>
            </a:r>
            <a:r>
              <a:rPr lang="nb-NO" sz="1600" dirty="0">
                <a:latin typeface="Arial"/>
                <a:cs typeface="Arial"/>
              </a:rPr>
              <a:t>y</a:t>
            </a:r>
            <a:r>
              <a:rPr sz="1600" dirty="0" err="1">
                <a:latin typeface="Arial"/>
                <a:cs typeface="Arial"/>
              </a:rPr>
              <a:t>rsel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lukt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 err="1">
                <a:latin typeface="Arial"/>
                <a:cs typeface="Arial"/>
              </a:rPr>
              <a:t>skjerp</a:t>
            </a:r>
            <a:r>
              <a:rPr lang="nb-NO" sz="1600" spc="-10" dirty="0">
                <a:latin typeface="Arial"/>
                <a:cs typeface="Arial"/>
              </a:rPr>
              <a:t>ast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59900" y="6492125"/>
            <a:ext cx="1028204" cy="84199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424429" y="5366765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7102" y="4584268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2107" y="384543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56884" y="3220034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8044" y="274942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EDEBE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Mobbing</a:t>
            </a:r>
            <a:r>
              <a:rPr spc="-130" dirty="0"/>
              <a:t> </a:t>
            </a:r>
            <a:r>
              <a:rPr dirty="0"/>
              <a:t>og</a:t>
            </a:r>
            <a:r>
              <a:rPr spc="-135" dirty="0"/>
              <a:t> </a:t>
            </a:r>
            <a:r>
              <a:rPr spc="-10" dirty="0"/>
              <a:t>overgrep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8850" y="2139569"/>
            <a:ext cx="3973195" cy="38277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1408" y="1737487"/>
            <a:ext cx="5020310" cy="4300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4" marR="78105" indent="-34290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Mobbing kan vere vald, truslar om vald, utfrysing eller nedsetjande kommentarar, handlingar og blikk. </a:t>
            </a:r>
          </a:p>
          <a:p>
            <a:pPr marL="354964" marR="78105" indent="-34290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Seksuelle overgrep kan vere kommentarar, </a:t>
            </a:r>
            <a:r>
              <a:rPr lang="nn-NO" sz="22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tafsing</a:t>
            </a: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ufrivillig sex eller valdtekt. </a:t>
            </a:r>
          </a:p>
          <a:p>
            <a:pPr marL="354964" marR="78105" indent="-34290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nn-NO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4" marR="78105">
              <a:lnSpc>
                <a:spcPct val="114999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nn-NO" sz="2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Begge kan føre til reaksjonar som liknar på posttraumatisk stressliding (PTSD). Dersom ein ikkje får hjelp, kan ein bli ramma av depresjon.</a:t>
            </a:r>
            <a:endParaRPr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4539949" y="972221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564B-9A50-67FF-8A17-01AA391A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E1613C2-D86A-4435-57F1-95E790728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 err="1"/>
              <a:t>Utryggheit</a:t>
            </a:r>
            <a:r>
              <a:rPr lang="nb-NO" dirty="0"/>
              <a:t>,</a:t>
            </a:r>
            <a:r>
              <a:rPr lang="nb-NO" spc="-225" dirty="0"/>
              <a:t> </a:t>
            </a:r>
            <a:r>
              <a:rPr lang="nb-NO" spc="-10" dirty="0" err="1"/>
              <a:t>einsemd</a:t>
            </a:r>
            <a:endParaRPr spc="-2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9153DBE-B459-F15C-6F6C-0BE19BEE1F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543A173D-20A2-8B36-620F-AA708446AC6F}"/>
              </a:ext>
            </a:extLst>
          </p:cNvPr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Arial"/>
                <a:cs typeface="Arial"/>
              </a:rPr>
              <a:t>Tilhø</a:t>
            </a:r>
            <a:r>
              <a:rPr lang="nb-NO" sz="2400" spc="-10" dirty="0" err="1">
                <a:latin typeface="Arial"/>
                <a:cs typeface="Arial"/>
              </a:rPr>
              <a:t>yrsle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66E4B3A-5F51-77F9-3E19-E663BCDFDBFE}"/>
              </a:ext>
            </a:extLst>
          </p:cNvPr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400" spc="-10" dirty="0">
                <a:latin typeface="Arial"/>
                <a:cs typeface="Arial"/>
              </a:rPr>
              <a:t>Døden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69EE327-5862-261B-EF60-02CF54F02E4F}"/>
              </a:ext>
            </a:extLst>
          </p:cNvPr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FA76698-5F0F-125B-61B5-67FB9F242C42}"/>
              </a:ext>
            </a:extLst>
          </p:cNvPr>
          <p:cNvSpPr txBox="1"/>
          <p:nvPr/>
        </p:nvSpPr>
        <p:spPr>
          <a:xfrm>
            <a:off x="7602473" y="2926207"/>
            <a:ext cx="1478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</a:t>
            </a:r>
            <a:r>
              <a:rPr lang="nb-NO" sz="2400" spc="-10" dirty="0">
                <a:latin typeface="Arial"/>
                <a:cs typeface="Arial"/>
              </a:rPr>
              <a:t>leik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BAD1449-D136-DADC-EF13-066A354F0D7A}"/>
              </a:ext>
            </a:extLst>
          </p:cNvPr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følels</a:t>
            </a:r>
            <a:r>
              <a:rPr lang="nb-NO" sz="2400" spc="-1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68A13D6-C92E-EE6D-21BF-29370376A453}"/>
              </a:ext>
            </a:extLst>
          </p:cNvPr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2BCECC0C-50D5-9525-C94A-6E5D4B333A7C}"/>
              </a:ext>
            </a:extLst>
          </p:cNvPr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8848C0C-7A73-F64F-465A-B70B5E0545E8}"/>
                </a:ext>
              </a:extLst>
            </p:cNvPr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0A0AD06-65F5-87C0-2431-018101B45887}"/>
                </a:ext>
              </a:extLst>
            </p:cNvPr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D60B258-B7FD-1636-E31C-29ECC8F0C316}"/>
                </a:ext>
              </a:extLst>
            </p:cNvPr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B682F7B-98BF-302B-D016-E79792AED1B0}"/>
                </a:ext>
              </a:extLst>
            </p:cNvPr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40F3AA8-E0B3-C8A6-E857-B26648D64CA6}"/>
                </a:ext>
              </a:extLst>
            </p:cNvPr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EA15FACC-72BE-0C70-A5F0-5619FD9996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0838C01-DA61-4CBE-3C61-89762F626F46}"/>
                </a:ext>
              </a:extLst>
            </p:cNvPr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689809C-EF72-A70D-F9AA-7279208FC31A}"/>
                </a:ext>
              </a:extLst>
            </p:cNvPr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B1ED755-2A5F-6F2E-89E8-0713C69E30D7}"/>
                </a:ext>
              </a:extLst>
            </p:cNvPr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24CB8C27-5827-472C-C1A4-899EDE66C650}"/>
                </a:ext>
              </a:extLst>
            </p:cNvPr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520B2C08-3106-DC84-A205-0078DF3DCB2B}"/>
                </a:ext>
              </a:extLst>
            </p:cNvPr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CF93B9E2-D51D-2A08-C6AF-2A310462D303}"/>
                </a:ext>
              </a:extLst>
            </p:cNvPr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9352370-7C23-33A3-A343-F7D93A0EF07F}"/>
                </a:ext>
              </a:extLst>
            </p:cNvPr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D54DF4F-F8F8-3221-5AC1-8102318EDD55}"/>
                </a:ext>
              </a:extLst>
            </p:cNvPr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CC9B6435-3E03-9F67-DD8B-AC08DA80F6E8}"/>
                </a:ext>
              </a:extLst>
            </p:cNvPr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8EC5F85-0E81-FB1A-7212-03C11F787754}"/>
                </a:ext>
              </a:extLst>
            </p:cNvPr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AEFB6FE-B06F-E567-BF58-C0CD4AF82AD7}"/>
                </a:ext>
              </a:extLst>
            </p:cNvPr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E3ECE647-905C-5048-3543-EC9A70A27A6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6A9E47A-0908-DC12-8C33-2D3D3165EE85}"/>
                </a:ext>
              </a:extLst>
            </p:cNvPr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71FB5FD9-B969-CDBD-DC4C-F3098CE52C92}"/>
                </a:ext>
              </a:extLst>
            </p:cNvPr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116AF151-883C-54E8-3E5A-783C760DCC58}"/>
                </a:ext>
              </a:extLst>
            </p:cNvPr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E49C9B51-D1F3-5890-07A4-A8066465E63B}"/>
                </a:ext>
              </a:extLst>
            </p:cNvPr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6D3D406-2757-6947-225E-8B4DD0FDAA53}"/>
                </a:ext>
              </a:extLst>
            </p:cNvPr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955995D1-DFE7-1EB7-D58F-567A83E0C093}"/>
                </a:ext>
              </a:extLst>
            </p:cNvPr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1DC990F1-AE80-D56F-3308-CC77090452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FD802B22-52CD-E451-9680-A2C5D5086469}"/>
                </a:ext>
              </a:extLst>
            </p:cNvPr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8E5856EC-88CD-DB8A-2573-35229A178441}"/>
                </a:ext>
              </a:extLst>
            </p:cNvPr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BFAFB358-8970-D532-6477-E4D246E66818}"/>
                </a:ext>
              </a:extLst>
            </p:cNvPr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8F735C11-69DE-1F0F-3F22-FA983F109F8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9EFC2DA5-D48F-C340-3BCD-8753F6DEDABA}"/>
                </a:ext>
              </a:extLst>
            </p:cNvPr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051F2E16-7DD0-9556-8DF2-15D8AF12176A}"/>
                </a:ext>
              </a:extLst>
            </p:cNvPr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9675593B-9A5F-B286-FFDE-40EEBFEEF652}"/>
                </a:ext>
              </a:extLst>
            </p:cNvPr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6B11E57F-B620-B7DE-4D6F-72CAC17D324E}"/>
                </a:ext>
              </a:extLst>
            </p:cNvPr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6D00F878-A7D3-2FD9-CC9E-38AD4A7944AD}"/>
                </a:ext>
              </a:extLst>
            </p:cNvPr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F6D0C6FF-A926-F428-4220-FE3025A5635A}"/>
                </a:ext>
              </a:extLst>
            </p:cNvPr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68E755B7-DC20-811F-690B-484092E4FA80}"/>
                </a:ext>
              </a:extLst>
            </p:cNvPr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0973570B-52CB-1CC7-EADF-98D078EB2F61}"/>
                </a:ext>
              </a:extLst>
            </p:cNvPr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1C2B9E39-B56C-E374-677F-BA604D2CC20D}"/>
                </a:ext>
              </a:extLst>
            </p:cNvPr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65B0715E-34FA-9BB9-E2AD-21F0FDD1D72C}"/>
                </a:ext>
              </a:extLst>
            </p:cNvPr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117A0E9C-6355-F5EF-292A-F6A2A2B0C312}"/>
                </a:ext>
              </a:extLst>
            </p:cNvPr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2DC96635-B38E-0F6E-2D00-8AE3C5CABFA5}"/>
                </a:ext>
              </a:extLst>
            </p:cNvPr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514D20B3-5E1D-7EAC-AB66-68BB75C09CC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F9A0BDB2-4BE3-DB9B-0996-876BA070AF07}"/>
                </a:ext>
              </a:extLst>
            </p:cNvPr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C56E710A-333B-DB1D-7707-F570910FDB06}"/>
                </a:ext>
              </a:extLst>
            </p:cNvPr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09BF891E-CFC0-84A9-BA23-81D051026731}"/>
                </a:ext>
              </a:extLst>
            </p:cNvPr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AF2CC005-DE7A-20D3-9507-19E5BB3C9339}"/>
                </a:ext>
              </a:extLst>
            </p:cNvPr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7C16A639-4614-9122-9AB2-F1F3BBEC7A1A}"/>
                </a:ext>
              </a:extLst>
            </p:cNvPr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9C791AB4-97C4-AEE8-7B72-111279550A3D}"/>
                </a:ext>
              </a:extLst>
            </p:cNvPr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EC2ABB6F-2AFF-D0BD-39D6-70F25C653EFD}"/>
                </a:ext>
              </a:extLst>
            </p:cNvPr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BE2B7397-8AD7-72FA-6DA4-691C59790E47}"/>
                </a:ext>
              </a:extLst>
            </p:cNvPr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84A87FB2-C1C7-2A06-3643-6892410FCD6D}"/>
                </a:ext>
              </a:extLst>
            </p:cNvPr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73399BDF-6595-2109-1B9E-5595559DCAEF}"/>
                </a:ext>
              </a:extLst>
            </p:cNvPr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D9B8EEDF-E3DA-4753-43BD-0F51AEDF8252}"/>
                </a:ext>
              </a:extLst>
            </p:cNvPr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D2168592-BA66-DAAA-8E1A-A2651F639950}"/>
                </a:ext>
              </a:extLst>
            </p:cNvPr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>
              <a:extLst>
                <a:ext uri="{FF2B5EF4-FFF2-40B4-BE49-F238E27FC236}">
                  <a16:creationId xmlns:a16="http://schemas.microsoft.com/office/drawing/2014/main" id="{A4BDF1D2-8062-815E-57E2-1692751E457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B51E777A-96D7-E528-1497-225F0B3A4D30}"/>
                </a:ext>
              </a:extLst>
            </p:cNvPr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BCE6F21A-0F8E-9DCC-D795-45BC33B039D5}"/>
                </a:ext>
              </a:extLst>
            </p:cNvPr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AD9A8530-D306-4FDA-323B-C66930BE58B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31328753-C34F-7B9C-35B7-168AA2F2345F}"/>
                </a:ext>
              </a:extLst>
            </p:cNvPr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31368366-F22F-F8AA-EDFB-B654F90A1092}"/>
                </a:ext>
              </a:extLst>
            </p:cNvPr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13C1D677-D0FB-B122-8BA3-837FA4B1B68F}"/>
                </a:ext>
              </a:extLst>
            </p:cNvPr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DD3993DD-4278-FF20-E30A-32C1CBC7B46D}"/>
                </a:ext>
              </a:extLst>
            </p:cNvPr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5F8D2F23-E954-202B-B1F9-813E6666CAFE}"/>
                </a:ext>
              </a:extLst>
            </p:cNvPr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390F4BDF-D92E-EAC1-5DA2-9543176B928D}"/>
                </a:ext>
              </a:extLst>
            </p:cNvPr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D07C0825-2EFC-B427-9E04-690DC9056678}"/>
                </a:ext>
              </a:extLst>
            </p:cNvPr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FC1F4EB5-4822-7C8C-DA9B-49CBF22F50D3}"/>
                </a:ext>
              </a:extLst>
            </p:cNvPr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B72F0586-3761-C151-2C15-188F71DF213F}"/>
                </a:ext>
              </a:extLst>
            </p:cNvPr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21C35CFD-0C1C-D7CC-280D-D063591CD2D9}"/>
                </a:ext>
              </a:extLst>
            </p:cNvPr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74DBA2CE-96E9-1931-1C9E-15217777C201}"/>
                </a:ext>
              </a:extLst>
            </p:cNvPr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FC4FFB48-31D6-4E50-352F-D715C1133487}"/>
                </a:ext>
              </a:extLst>
            </p:cNvPr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E47937DD-BC59-1CB3-ED98-897AB835C497}"/>
                </a:ext>
              </a:extLst>
            </p:cNvPr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371A7630-A9DF-F251-A9B8-C1A051320F8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8914BC34-56F5-61B1-29CC-8B8AC07BC3A5}"/>
                </a:ext>
              </a:extLst>
            </p:cNvPr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FA93F82B-3BB1-11AA-5A0D-56B6F8AE7FFA}"/>
                </a:ext>
              </a:extLst>
            </p:cNvPr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>
              <a:extLst>
                <a:ext uri="{FF2B5EF4-FFF2-40B4-BE49-F238E27FC236}">
                  <a16:creationId xmlns:a16="http://schemas.microsoft.com/office/drawing/2014/main" id="{8CE4D913-94DE-E9FE-63D5-1586B250642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3430A399-AE75-9794-3BAC-38591EEDDE79}"/>
                </a:ext>
              </a:extLst>
            </p:cNvPr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4EC141BE-0925-E3DD-0AF8-3954311B941A}"/>
                </a:ext>
              </a:extLst>
            </p:cNvPr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D4BC2ED2-3B7B-FD47-03DA-8F7EEE2FD1BD}"/>
                </a:ext>
              </a:extLst>
            </p:cNvPr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4916835A-E317-1A41-6AFA-18C93DA47912}"/>
                </a:ext>
              </a:extLst>
            </p:cNvPr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752BAA2D-09B3-6CDA-17B5-DE33E0F5CB15}"/>
                </a:ext>
              </a:extLst>
            </p:cNvPr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4A7AA139-1277-E2B7-7969-D9930B18FBF4}"/>
                </a:ext>
              </a:extLst>
            </p:cNvPr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>
              <a:extLst>
                <a:ext uri="{FF2B5EF4-FFF2-40B4-BE49-F238E27FC236}">
                  <a16:creationId xmlns:a16="http://schemas.microsoft.com/office/drawing/2014/main" id="{E5B1AB77-D2C9-56C2-55C8-5CAB429890D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1A7FF57C-FF47-B26A-7A77-FF4EE2B52715}"/>
                </a:ext>
              </a:extLst>
            </p:cNvPr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5848D080-D3F8-E680-8C7E-D54314B3F818}"/>
                </a:ext>
              </a:extLst>
            </p:cNvPr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71B94ED6-E115-9D57-74BC-96FDA1AEE7D2}"/>
                </a:ext>
              </a:extLst>
            </p:cNvPr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97496525-E6BD-1D0A-BEBC-B8E2D65797AF}"/>
                </a:ext>
              </a:extLst>
            </p:cNvPr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83FAA96E-3934-3076-1147-199724FFAFD7}"/>
                </a:ext>
              </a:extLst>
            </p:cNvPr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E1076B0D-A150-EE4E-BA9F-255E33EABA56}"/>
                </a:ext>
              </a:extLst>
            </p:cNvPr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1F5C377F-F618-2FFB-2A51-0D74262A8049}"/>
                </a:ext>
              </a:extLst>
            </p:cNvPr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>
              <a:extLst>
                <a:ext uri="{FF2B5EF4-FFF2-40B4-BE49-F238E27FC236}">
                  <a16:creationId xmlns:a16="http://schemas.microsoft.com/office/drawing/2014/main" id="{BE4D5DDF-0053-80B8-9A9E-EE4B5853F85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67A4C3D1-3403-9775-D896-2E4B3A0284A9}"/>
                </a:ext>
              </a:extLst>
            </p:cNvPr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73487446-26EA-27B0-9F6A-F3BC3442905E}"/>
                </a:ext>
              </a:extLst>
            </p:cNvPr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17099EDB-5F1D-C453-8DC3-90306FB9CB16}"/>
                </a:ext>
              </a:extLst>
            </p:cNvPr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41E1AF4C-4EF7-3A03-DC6C-7E283DB671E0}"/>
                </a:ext>
              </a:extLst>
            </p:cNvPr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CD609148-74B0-BE37-8CAD-C4A2125A9C04}"/>
                </a:ext>
              </a:extLst>
            </p:cNvPr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7B987BD1-2965-37AD-A7FA-2FE3B3D117C3}"/>
                </a:ext>
              </a:extLst>
            </p:cNvPr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15C504A5-D323-F6C3-7789-3B826C9E350E}"/>
                </a:ext>
              </a:extLst>
            </p:cNvPr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>
              <a:extLst>
                <a:ext uri="{FF2B5EF4-FFF2-40B4-BE49-F238E27FC236}">
                  <a16:creationId xmlns:a16="http://schemas.microsoft.com/office/drawing/2014/main" id="{3B343ADE-41D5-3395-DF26-9FBBDAC3FE7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1A39BE52-2A60-9AB6-F7A4-7DFC22CE68FB}"/>
                </a:ext>
              </a:extLst>
            </p:cNvPr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C8FE78A0-3869-4D6A-00CB-3AF17CA69AA7}"/>
                </a:ext>
              </a:extLst>
            </p:cNvPr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>
              <a:extLst>
                <a:ext uri="{FF2B5EF4-FFF2-40B4-BE49-F238E27FC236}">
                  <a16:creationId xmlns:a16="http://schemas.microsoft.com/office/drawing/2014/main" id="{223C70AC-0F3E-B277-36A5-EF020F14414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DEC18E56-FA19-A757-D086-948C5CF37DF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7A571B9D-8B3D-B646-ED39-15A37ED542F2}"/>
                </a:ext>
              </a:extLst>
            </p:cNvPr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57D0D7F8-265D-D5E4-BF0E-D484BF133903}"/>
                </a:ext>
              </a:extLst>
            </p:cNvPr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2C1DBCA6-1E2A-7740-E6E8-FA81E2968B34}"/>
                </a:ext>
              </a:extLst>
            </p:cNvPr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CFCC7569-EDF4-1424-07DB-E0F314128275}"/>
                </a:ext>
              </a:extLst>
            </p:cNvPr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A6A10ADF-EC01-A44A-4708-3ABE1ADE84F1}"/>
                </a:ext>
              </a:extLst>
            </p:cNvPr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2B2FCC7F-854B-3F6E-DF60-038F9C75E7A4}"/>
                </a:ext>
              </a:extLst>
            </p:cNvPr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6A43646D-F161-9809-C20D-EECAC2DBDB0E}"/>
                </a:ext>
              </a:extLst>
            </p:cNvPr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4B877CD0-C362-F9E8-1E96-477AFA748D2C}"/>
                </a:ext>
              </a:extLst>
            </p:cNvPr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AD3B3B7E-737A-D9F5-74FE-0141E3134AFD}"/>
                </a:ext>
              </a:extLst>
            </p:cNvPr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FF29F5B4-404A-280F-FED4-ED5FF20AF571}"/>
                </a:ext>
              </a:extLst>
            </p:cNvPr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33C8394A-C4E3-6B18-51BE-5581BD82ED73}"/>
                </a:ext>
              </a:extLst>
            </p:cNvPr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1181ACC6-820D-3250-11F6-BD5E8123CD81}"/>
                </a:ext>
              </a:extLst>
            </p:cNvPr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80314741-8FB1-D320-5693-9E1365C188D3}"/>
                </a:ext>
              </a:extLst>
            </p:cNvPr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9358FEDA-F864-AED6-0ECC-850DFD70D503}"/>
                </a:ext>
              </a:extLst>
            </p:cNvPr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>
              <a:extLst>
                <a:ext uri="{FF2B5EF4-FFF2-40B4-BE49-F238E27FC236}">
                  <a16:creationId xmlns:a16="http://schemas.microsoft.com/office/drawing/2014/main" id="{8D051670-5F64-3C06-7C5E-F54FA61D70E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466EEF2D-5AD8-CA6F-C161-48BE95C19685}"/>
                </a:ext>
              </a:extLst>
            </p:cNvPr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>
              <a:extLst>
                <a:ext uri="{FF2B5EF4-FFF2-40B4-BE49-F238E27FC236}">
                  <a16:creationId xmlns:a16="http://schemas.microsoft.com/office/drawing/2014/main" id="{A3472D48-F32B-6120-FBBF-56F30AEB3E5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088C9E26-EA5D-F39F-C94F-443A326F594F}"/>
                </a:ext>
              </a:extLst>
            </p:cNvPr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683140BD-7EC7-638A-09FF-DF862FF644A7}"/>
                </a:ext>
              </a:extLst>
            </p:cNvPr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C48667BB-C013-41B5-B042-9A8586DC956D}"/>
                </a:ext>
              </a:extLst>
            </p:cNvPr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C1C746E2-C0A4-4C8A-5CDF-9D6C73ED1D51}"/>
                </a:ext>
              </a:extLst>
            </p:cNvPr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A185B3A2-3C12-843D-06AC-A015F8EC5E0C}"/>
                </a:ext>
              </a:extLst>
            </p:cNvPr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96F79361-134A-583C-1FA4-EE818AC9996B}"/>
                </a:ext>
              </a:extLst>
            </p:cNvPr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7779A7C4-76AC-AF5F-C1EB-567340AC0F0E}"/>
                </a:ext>
              </a:extLst>
            </p:cNvPr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4423AC05-2D99-85E7-10EF-F992FFCD1A07}"/>
                </a:ext>
              </a:extLst>
            </p:cNvPr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6FAD58D0-60A5-0560-B849-C2C519AD4E4E}"/>
                </a:ext>
              </a:extLst>
            </p:cNvPr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49D6FC6A-C286-F999-2D4C-67F1FFBBCC5E}"/>
                </a:ext>
              </a:extLst>
            </p:cNvPr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F1BAB3A4-7389-4733-EECD-320713683C5E}"/>
                </a:ext>
              </a:extLst>
            </p:cNvPr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77DA3065-B458-0B1D-9222-C250E87AED6B}"/>
                </a:ext>
              </a:extLst>
            </p:cNvPr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123A33CA-9228-163D-0736-1D0AAA5D00CA}"/>
                </a:ext>
              </a:extLst>
            </p:cNvPr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88339F7E-7838-DDD5-C688-A0A8D730A44C}"/>
                </a:ext>
              </a:extLst>
            </p:cNvPr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0DF1D2E4-08A3-FE69-9A62-45A2F24AED44}"/>
                </a:ext>
              </a:extLst>
            </p:cNvPr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FBBDFBC9-F2D6-F6AC-1137-0E3AAB7981AA}"/>
                </a:ext>
              </a:extLst>
            </p:cNvPr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5C8E2BCE-7B76-4256-F3B7-F81E4F0CAF14}"/>
                </a:ext>
              </a:extLst>
            </p:cNvPr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867940A0-1B24-B2C3-5A90-F705C2EEC7EC}"/>
                </a:ext>
              </a:extLst>
            </p:cNvPr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8882C920-3C88-01D0-5D2A-B0BA2D20425A}"/>
                </a:ext>
              </a:extLst>
            </p:cNvPr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>
              <a:extLst>
                <a:ext uri="{FF2B5EF4-FFF2-40B4-BE49-F238E27FC236}">
                  <a16:creationId xmlns:a16="http://schemas.microsoft.com/office/drawing/2014/main" id="{DAC32A09-E3B8-EEF8-36EC-ED6650101A0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AC303056-7FDA-210D-2E4C-7C214392EED6}"/>
                </a:ext>
              </a:extLst>
            </p:cNvPr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>
              <a:extLst>
                <a:ext uri="{FF2B5EF4-FFF2-40B4-BE49-F238E27FC236}">
                  <a16:creationId xmlns:a16="http://schemas.microsoft.com/office/drawing/2014/main" id="{23EE09EF-51F1-EAE5-FAB8-AC0539F1FB2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C08EB760-BE7B-245E-D730-9E56AEC19FD8}"/>
                </a:ext>
              </a:extLst>
            </p:cNvPr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>
              <a:extLst>
                <a:ext uri="{FF2B5EF4-FFF2-40B4-BE49-F238E27FC236}">
                  <a16:creationId xmlns:a16="http://schemas.microsoft.com/office/drawing/2014/main" id="{31B28082-F155-6B25-84F1-78855D06100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85D2F46A-7F1E-C92F-F52C-6D82E94BABAF}"/>
                </a:ext>
              </a:extLst>
            </p:cNvPr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8CDE91D5-C03A-3520-4A60-81D0821DDEAC}"/>
                </a:ext>
              </a:extLst>
            </p:cNvPr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11E21362-2F17-22CA-35A6-CE453DE30B4E}"/>
                </a:ext>
              </a:extLst>
            </p:cNvPr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6743726C-822D-6B86-9A84-42B79ED19674}"/>
                </a:ext>
              </a:extLst>
            </p:cNvPr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0FF2FB08-9572-C12A-CB75-1BF51BA3DB4D}"/>
                </a:ext>
              </a:extLst>
            </p:cNvPr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F58D609A-0BF9-A57B-E284-07914922F3F9}"/>
                </a:ext>
              </a:extLst>
            </p:cNvPr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CEE648E2-7C61-E958-C281-407C960B26EB}"/>
                </a:ext>
              </a:extLst>
            </p:cNvPr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19B7A933-83AB-B320-7503-A34B2FDE9519}"/>
                </a:ext>
              </a:extLst>
            </p:cNvPr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A5773407-E707-E46B-5427-3CF30AB817DF}"/>
                </a:ext>
              </a:extLst>
            </p:cNvPr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13CD16A6-59A9-F918-D828-E0EF19B8C27D}"/>
                </a:ext>
              </a:extLst>
            </p:cNvPr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ABA4E026-7633-6378-EA7F-315A86C2460B}"/>
                </a:ext>
              </a:extLst>
            </p:cNvPr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401283AB-ECE2-9D90-1FB5-F637BBDAF898}"/>
                </a:ext>
              </a:extLst>
            </p:cNvPr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DAAB6D63-8E8D-0CF3-3CCF-5847A8A986C4}"/>
                </a:ext>
              </a:extLst>
            </p:cNvPr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4CE131BB-9E70-7F1D-944F-E4C602929A1B}"/>
                </a:ext>
              </a:extLst>
            </p:cNvPr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2D7C213A-E0C8-3FB4-5C20-08F25206E5E4}"/>
                </a:ext>
              </a:extLst>
            </p:cNvPr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E56BF124-53C9-7BED-F3EF-FA0A7CAF8075}"/>
                </a:ext>
              </a:extLst>
            </p:cNvPr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>
              <a:extLst>
                <a:ext uri="{FF2B5EF4-FFF2-40B4-BE49-F238E27FC236}">
                  <a16:creationId xmlns:a16="http://schemas.microsoft.com/office/drawing/2014/main" id="{949FB222-2882-EF01-EFDC-A13FBE58136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CFCA3AFA-2CFD-CDBD-CE4C-33A52842ED24}"/>
                </a:ext>
              </a:extLst>
            </p:cNvPr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33AB9401-2473-82EA-8A0B-576C90C26FF3}"/>
                </a:ext>
              </a:extLst>
            </p:cNvPr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8EAE5C74-60C4-482C-B40B-55A539D2A101}"/>
                </a:ext>
              </a:extLst>
            </p:cNvPr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903071C4-E963-5543-3862-5BE82AA543A2}"/>
                </a:ext>
              </a:extLst>
            </p:cNvPr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467FB3EA-0FFB-CC08-FE32-5E7BEAE9714F}"/>
                </a:ext>
              </a:extLst>
            </p:cNvPr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84372A8C-946B-514B-655B-212C194D35F2}"/>
                </a:ext>
              </a:extLst>
            </p:cNvPr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792B81D9-5D68-D1E3-4CB8-3DDEB1A81F20}"/>
                </a:ext>
              </a:extLst>
            </p:cNvPr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C9BBD09E-CB69-8518-4BC1-8B36A096E542}"/>
                </a:ext>
              </a:extLst>
            </p:cNvPr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84A10F33-B221-3CC9-938D-9A35FE7DDAE0}"/>
                </a:ext>
              </a:extLst>
            </p:cNvPr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>
              <a:extLst>
                <a:ext uri="{FF2B5EF4-FFF2-40B4-BE49-F238E27FC236}">
                  <a16:creationId xmlns:a16="http://schemas.microsoft.com/office/drawing/2014/main" id="{EF8817C1-319A-69E0-97B6-51E2D1C8761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F1105CF6-9DF9-1F86-34B5-4A9F7F28220F}"/>
                </a:ext>
              </a:extLst>
            </p:cNvPr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1AA955FE-EBB9-928A-F061-81564001990B}"/>
                </a:ext>
              </a:extLst>
            </p:cNvPr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AF23B1F0-4CF7-1BDA-7FB2-55287C74C1A1}"/>
                </a:ext>
              </a:extLst>
            </p:cNvPr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07FA8180-2B2A-A7E7-48D5-018CBEFA8168}"/>
                </a:ext>
              </a:extLst>
            </p:cNvPr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F256D1C2-D90D-D63B-315A-DB69E105040F}"/>
                </a:ext>
              </a:extLst>
            </p:cNvPr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DE319CB7-CB36-3D49-2651-0F8BA830C88E}"/>
                </a:ext>
              </a:extLst>
            </p:cNvPr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82660689-E05D-E56D-3D5A-989CB85C0470}"/>
                </a:ext>
              </a:extLst>
            </p:cNvPr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>
              <a:extLst>
                <a:ext uri="{FF2B5EF4-FFF2-40B4-BE49-F238E27FC236}">
                  <a16:creationId xmlns:a16="http://schemas.microsoft.com/office/drawing/2014/main" id="{6F024EC4-D603-F138-3CF4-64AAFA1F8B09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620A928D-F72D-5CE5-2EEA-5F398047187E}"/>
                </a:ext>
              </a:extLst>
            </p:cNvPr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68DB6A16-0AF0-0E98-A330-957D3D9D23C4}"/>
                </a:ext>
              </a:extLst>
            </p:cNvPr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74FB97D3-6AC7-CBF4-1F45-64C41F0DCF24}"/>
                </a:ext>
              </a:extLst>
            </p:cNvPr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80C3C54B-8C44-BFC4-6A66-8120E6431CC9}"/>
                </a:ext>
              </a:extLst>
            </p:cNvPr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035017C1-6BC1-2D32-F2FE-5E2CCBF3EF46}"/>
                </a:ext>
              </a:extLst>
            </p:cNvPr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80A9B410-0831-3608-57FE-922E9FDB0EEA}"/>
                </a:ext>
              </a:extLst>
            </p:cNvPr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EE79F2E1-FAB3-43DA-5EE1-131EAC8489E2}"/>
                </a:ext>
              </a:extLst>
            </p:cNvPr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9C0412F4-76E9-419E-04EF-BF31CE680FFC}"/>
                </a:ext>
              </a:extLst>
            </p:cNvPr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5E97910B-3A7B-1E90-7854-3B2AB1998776}"/>
                </a:ext>
              </a:extLst>
            </p:cNvPr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5B3C9CE2-2FA6-9B97-3399-E94136C01043}"/>
                </a:ext>
              </a:extLst>
            </p:cNvPr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6D7F62A9-F812-5888-B1CE-D7A206D1126B}"/>
                </a:ext>
              </a:extLst>
            </p:cNvPr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3607D31F-D126-DE04-815C-1050D3093C6C}"/>
                </a:ext>
              </a:extLst>
            </p:cNvPr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B50BF6E8-C73A-97BD-A5B3-8D5252EE6EF0}"/>
                </a:ext>
              </a:extLst>
            </p:cNvPr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FA59EE72-BA79-B76C-3AEF-86D1C1DEDCBC}"/>
                </a:ext>
              </a:extLst>
            </p:cNvPr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1568E478-5CB1-9565-8C5D-BB68D100FE58}"/>
                </a:ext>
              </a:extLst>
            </p:cNvPr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16E49443-D0B4-CA38-E9ED-7CAC07196FD7}"/>
                </a:ext>
              </a:extLst>
            </p:cNvPr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0BC3DD2C-8B22-F7B8-6B86-7CE7FCA3F97F}"/>
                </a:ext>
              </a:extLst>
            </p:cNvPr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7B66E437-5A48-96C6-F565-50875D57569B}"/>
                </a:ext>
              </a:extLst>
            </p:cNvPr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7D0AB455-9565-238E-7E21-7B20CED4B4C4}"/>
                </a:ext>
              </a:extLst>
            </p:cNvPr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2015CD4A-21A4-8F18-D887-E832AB0E2D1C}"/>
                </a:ext>
              </a:extLst>
            </p:cNvPr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8343522E-2C70-F274-796A-1DB048EE456D}"/>
                </a:ext>
              </a:extLst>
            </p:cNvPr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93E2D8A1-B645-B5E4-4E1E-CF267CC4F077}"/>
                </a:ext>
              </a:extLst>
            </p:cNvPr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9C5186F3-3CB8-A701-68F2-5D2508603254}"/>
                </a:ext>
              </a:extLst>
            </p:cNvPr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A0A89727-876A-E873-9779-83D51AF93636}"/>
                </a:ext>
              </a:extLst>
            </p:cNvPr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DFE1FCA0-7663-5EFD-F63A-7C60EEAF4353}"/>
                </a:ext>
              </a:extLst>
            </p:cNvPr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13C05FCC-D876-473F-C6BE-991B69FD8DB0}"/>
                </a:ext>
              </a:extLst>
            </p:cNvPr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FC4685E3-EA4B-221B-E493-F04A2A80F31C}"/>
                </a:ext>
              </a:extLst>
            </p:cNvPr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0DAD50DB-5B95-CC57-3D8D-61CD1CC9C58A}"/>
                </a:ext>
              </a:extLst>
            </p:cNvPr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A7EE608E-7FCD-F6B2-C3C3-90F4B4869655}"/>
                </a:ext>
              </a:extLst>
            </p:cNvPr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9806C863-6E2B-D0C2-19C0-1BDE56725781}"/>
                </a:ext>
              </a:extLst>
            </p:cNvPr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C92C6C7D-226D-A698-ED26-BC6792A0113F}"/>
                </a:ext>
              </a:extLst>
            </p:cNvPr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30FDF897-3B1F-1A7D-7020-D7FF624C3E76}"/>
                </a:ext>
              </a:extLst>
            </p:cNvPr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50365B66-7256-ADF1-19E7-1710DE26F20E}"/>
                </a:ext>
              </a:extLst>
            </p:cNvPr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862ADFD2-775C-B803-3B39-2C39434390FA}"/>
                </a:ext>
              </a:extLst>
            </p:cNvPr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2D743D8E-F5B5-9746-FB3D-AAE9D387CB87}"/>
                </a:ext>
              </a:extLst>
            </p:cNvPr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64B2C97F-58EC-E990-0575-2464BC1F1DD8}"/>
                </a:ext>
              </a:extLst>
            </p:cNvPr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E04019FC-829B-1D79-ED96-4827399D9CAB}"/>
                </a:ext>
              </a:extLst>
            </p:cNvPr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3D4390EC-F52A-4FB6-A30B-EC5B79F6BA57}"/>
                </a:ext>
              </a:extLst>
            </p:cNvPr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A3EE4AD5-8070-476E-7493-BBD62B40936B}"/>
                </a:ext>
              </a:extLst>
            </p:cNvPr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C9F67DCD-0F3E-E6DD-FD83-EB26E4618A81}"/>
                </a:ext>
              </a:extLst>
            </p:cNvPr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4593E322-4C0A-6C6A-0072-6A98AA73344F}"/>
                </a:ext>
              </a:extLst>
            </p:cNvPr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0AFF3439-C743-D6F9-0FCA-AB65F3A590B4}"/>
                </a:ext>
              </a:extLst>
            </p:cNvPr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72AAD238-70BE-707B-C818-032B6DC2BD00}"/>
                </a:ext>
              </a:extLst>
            </p:cNvPr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F0D66709-68B1-1767-6205-F723F8183A77}"/>
                </a:ext>
              </a:extLst>
            </p:cNvPr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8D474A3A-17F7-6712-7288-3B96DCF59569}"/>
                </a:ext>
              </a:extLst>
            </p:cNvPr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817F8802-DA94-1C1A-6CDE-33F2D158EE72}"/>
                </a:ext>
              </a:extLst>
            </p:cNvPr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7AA3BAB0-B4A0-96A7-061E-C6A4392024E1}"/>
                </a:ext>
              </a:extLst>
            </p:cNvPr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0E92B49A-C272-EC16-AC44-4E6EC8A6BCF5}"/>
                </a:ext>
              </a:extLst>
            </p:cNvPr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2CF2B047-545C-0BAF-AB03-C792CCFAEBD6}"/>
                </a:ext>
              </a:extLst>
            </p:cNvPr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09608A1C-FBBD-2AA6-339E-4B50964E29F8}"/>
                </a:ext>
              </a:extLst>
            </p:cNvPr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FAA681E6-31CF-282D-439D-64BC06C1297D}"/>
                </a:ext>
              </a:extLst>
            </p:cNvPr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>
              <a:extLst>
                <a:ext uri="{FF2B5EF4-FFF2-40B4-BE49-F238E27FC236}">
                  <a16:creationId xmlns:a16="http://schemas.microsoft.com/office/drawing/2014/main" id="{F704AE59-39E0-1395-F616-09CF81CBF1C4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>
              <a:extLst>
                <a:ext uri="{FF2B5EF4-FFF2-40B4-BE49-F238E27FC236}">
                  <a16:creationId xmlns:a16="http://schemas.microsoft.com/office/drawing/2014/main" id="{B700D1E4-F625-155B-C8C1-0168A6BCB0E5}"/>
                </a:ext>
              </a:extLst>
            </p:cNvPr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>
              <a:extLst>
                <a:ext uri="{FF2B5EF4-FFF2-40B4-BE49-F238E27FC236}">
                  <a16:creationId xmlns:a16="http://schemas.microsoft.com/office/drawing/2014/main" id="{7D3537D7-9179-8664-F8A0-8760A6E7BBD7}"/>
                </a:ext>
              </a:extLst>
            </p:cNvPr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>
              <a:extLst>
                <a:ext uri="{FF2B5EF4-FFF2-40B4-BE49-F238E27FC236}">
                  <a16:creationId xmlns:a16="http://schemas.microsoft.com/office/drawing/2014/main" id="{82E4168C-2D0F-6FC3-B915-3DA2D7DF2A56}"/>
                </a:ext>
              </a:extLst>
            </p:cNvPr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>
              <a:extLst>
                <a:ext uri="{FF2B5EF4-FFF2-40B4-BE49-F238E27FC236}">
                  <a16:creationId xmlns:a16="http://schemas.microsoft.com/office/drawing/2014/main" id="{D5D80F2A-65D5-A74D-DE6D-AE089519949B}"/>
                </a:ext>
              </a:extLst>
            </p:cNvPr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>
              <a:extLst>
                <a:ext uri="{FF2B5EF4-FFF2-40B4-BE49-F238E27FC236}">
                  <a16:creationId xmlns:a16="http://schemas.microsoft.com/office/drawing/2014/main" id="{64457BBD-6DD8-4662-F325-AE49BCDDDFCD}"/>
                </a:ext>
              </a:extLst>
            </p:cNvPr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>
              <a:extLst>
                <a:ext uri="{FF2B5EF4-FFF2-40B4-BE49-F238E27FC236}">
                  <a16:creationId xmlns:a16="http://schemas.microsoft.com/office/drawing/2014/main" id="{A2A599C6-B041-AE84-FA3D-3121374BD798}"/>
                </a:ext>
              </a:extLst>
            </p:cNvPr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>
              <a:extLst>
                <a:ext uri="{FF2B5EF4-FFF2-40B4-BE49-F238E27FC236}">
                  <a16:creationId xmlns:a16="http://schemas.microsoft.com/office/drawing/2014/main" id="{B6B97D85-FA37-BBB1-1423-F6EB87574270}"/>
                </a:ext>
              </a:extLst>
            </p:cNvPr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396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/>
              <a:t>o</a:t>
            </a:r>
            <a:r>
              <a:rPr spc="-25"/>
              <a:t>?</a:t>
            </a:r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38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38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105" dirty="0"/>
              <a:t> </a:t>
            </a:r>
            <a:r>
              <a:rPr dirty="0"/>
              <a:t>er</a:t>
            </a:r>
            <a:r>
              <a:rPr spc="-105" dirty="0"/>
              <a:t> </a:t>
            </a:r>
            <a:r>
              <a:rPr dirty="0" err="1"/>
              <a:t>utrygg</a:t>
            </a:r>
            <a:r>
              <a:rPr lang="nb-NO" dirty="0"/>
              <a:t>leik</a:t>
            </a:r>
            <a:r>
              <a:rPr spc="-100" dirty="0"/>
              <a:t> </a:t>
            </a:r>
            <a:r>
              <a:rPr dirty="0" err="1"/>
              <a:t>og</a:t>
            </a:r>
            <a:r>
              <a:rPr spc="-105" dirty="0"/>
              <a:t> </a:t>
            </a:r>
            <a:r>
              <a:rPr spc="-10" dirty="0"/>
              <a:t>e</a:t>
            </a:r>
            <a:r>
              <a:rPr lang="nb-NO" spc="-10" dirty="0"/>
              <a:t>i</a:t>
            </a:r>
            <a:r>
              <a:rPr spc="-10" dirty="0"/>
              <a:t>ns</a:t>
            </a:r>
            <a:r>
              <a:rPr lang="nb-NO" spc="-10" dirty="0" err="1"/>
              <a:t>emd</a:t>
            </a:r>
            <a:r>
              <a:rPr spc="-1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Utryggleik</a:t>
            </a:r>
            <a:r>
              <a:rPr lang="nb-NO" spc="-100" dirty="0"/>
              <a:t> </a:t>
            </a:r>
            <a:r>
              <a:rPr lang="nb-NO" dirty="0"/>
              <a:t>og</a:t>
            </a:r>
            <a:r>
              <a:rPr lang="nb-NO" spc="-105" dirty="0"/>
              <a:t> </a:t>
            </a:r>
            <a:r>
              <a:rPr lang="nb-NO" spc="-10" dirty="0" err="1"/>
              <a:t>einsemd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635012"/>
            <a:ext cx="6325617" cy="2029273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sam</a:t>
            </a:r>
            <a:r>
              <a:rPr lang="nb-NO" sz="2400" b="1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lang="nb-NO" sz="2400" b="1" dirty="0">
                <a:latin typeface="Arial"/>
                <a:cs typeface="Arial"/>
              </a:rPr>
              <a:t>kom med </a:t>
            </a:r>
            <a:r>
              <a:rPr sz="2400" b="1" spc="-10" dirty="0" err="1">
                <a:latin typeface="Arial"/>
                <a:cs typeface="Arial"/>
              </a:rPr>
              <a:t>eksemp</a:t>
            </a:r>
            <a:r>
              <a:rPr lang="nb-NO" sz="2400" b="1" spc="-10" dirty="0">
                <a:latin typeface="Arial"/>
                <a:cs typeface="Arial"/>
              </a:rPr>
              <a:t>el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42570" marR="282575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deg </a:t>
            </a:r>
            <a:r>
              <a:rPr sz="2200" dirty="0">
                <a:latin typeface="Arial"/>
                <a:cs typeface="Arial"/>
              </a:rPr>
              <a:t>utrygg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og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lang="nb-NO" sz="2200" spc="-1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ns</a:t>
            </a:r>
            <a:r>
              <a:rPr lang="nb-NO" sz="2200" spc="-1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m?</a:t>
            </a:r>
            <a:endParaRPr sz="2200" dirty="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480"/>
              </a:spcBef>
              <a:buChar char="•"/>
              <a:tabLst>
                <a:tab pos="242570" algn="l"/>
              </a:tabLst>
            </a:pPr>
            <a:r>
              <a:rPr lang="nb-NO" sz="2200" dirty="0">
                <a:latin typeface="Arial"/>
                <a:cs typeface="Arial"/>
              </a:rPr>
              <a:t>K</a:t>
            </a:r>
            <a:r>
              <a:rPr sz="2200" dirty="0" err="1">
                <a:latin typeface="Arial"/>
                <a:cs typeface="Arial"/>
              </a:rPr>
              <a:t>va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pleier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 err="1">
                <a:latin typeface="Arial"/>
                <a:cs typeface="Arial"/>
              </a:rPr>
              <a:t>gj</a:t>
            </a:r>
            <a:r>
              <a:rPr lang="nb-NO" sz="220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</a:t>
            </a:r>
            <a:r>
              <a:rPr lang="nb-NO" sz="2200" spc="-25" dirty="0">
                <a:latin typeface="Arial"/>
                <a:cs typeface="Arial"/>
              </a:rPr>
              <a:t>å</a:t>
            </a:r>
            <a:r>
              <a:rPr sz="2200" spc="-25" dirty="0">
                <a:latin typeface="Arial"/>
                <a:cs typeface="Arial"/>
              </a:rPr>
              <a:t>?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16779" y="2552700"/>
            <a:ext cx="4471670" cy="4456430"/>
            <a:chOff x="4716779" y="2552700"/>
            <a:chExt cx="4471670" cy="4456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lang="nb-NO" spc="-10" dirty="0"/>
              <a:t>kvar</a:t>
            </a:r>
            <a:r>
              <a:rPr spc="-10" dirty="0" err="1"/>
              <a:t>dagen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812643"/>
            <a:ext cx="7157720" cy="4418261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95"/>
              </a:spcBef>
            </a:pPr>
            <a:r>
              <a:rPr sz="1900" b="1" dirty="0">
                <a:latin typeface="Arial"/>
                <a:cs typeface="Arial"/>
              </a:rPr>
              <a:t>E</a:t>
            </a:r>
            <a:r>
              <a:rPr lang="nb-NO" sz="1900" b="1" dirty="0">
                <a:latin typeface="Arial"/>
                <a:cs typeface="Arial"/>
              </a:rPr>
              <a:t>i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klassekamerat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er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e</a:t>
            </a:r>
            <a:r>
              <a:rPr lang="nb-NO" sz="1900" b="1" spc="-20" dirty="0">
                <a:latin typeface="Arial"/>
                <a:cs typeface="Arial"/>
              </a:rPr>
              <a:t>i</a:t>
            </a:r>
            <a:r>
              <a:rPr sz="1900" b="1" spc="-20" dirty="0">
                <a:latin typeface="Arial"/>
                <a:cs typeface="Arial"/>
              </a:rPr>
              <a:t>ns</a:t>
            </a:r>
            <a:r>
              <a:rPr lang="nb-NO" sz="1900" b="1" spc="-20" dirty="0">
                <a:latin typeface="Arial"/>
                <a:cs typeface="Arial"/>
              </a:rPr>
              <a:t>a</a:t>
            </a:r>
            <a:r>
              <a:rPr sz="1900" b="1" spc="-20" dirty="0">
                <a:latin typeface="Arial"/>
                <a:cs typeface="Arial"/>
              </a:rPr>
              <a:t>m</a:t>
            </a:r>
            <a:endParaRPr sz="19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990"/>
              </a:spcBef>
            </a:pPr>
            <a:r>
              <a:rPr lang="nn-NO" sz="17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 av klassekameratane dine er einsam. Han kjenner ingen og går ofte for seg sjølv i friminutta. I matsalen sit han åleine, og han seier vanlegvis ingenting i timen. Nokre gonger slenger nokon ut ein negativ kommentar om at han sit for seg sjølv eller ikkje seier noko.</a:t>
            </a:r>
            <a:endParaRPr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7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</a:t>
            </a:r>
            <a:r>
              <a:rPr lang="nb-NO" sz="1700" dirty="0" err="1">
                <a:latin typeface="Arial"/>
                <a:cs typeface="Arial"/>
              </a:rPr>
              <a:t>ko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</a:t>
            </a:r>
            <a:r>
              <a:rPr lang="nb-NO" sz="1700" spc="-10" dirty="0">
                <a:latin typeface="Arial"/>
                <a:cs typeface="Arial"/>
              </a:rPr>
              <a:t>k</a:t>
            </a:r>
            <a:r>
              <a:rPr sz="1700" spc="-10" dirty="0">
                <a:latin typeface="Arial"/>
                <a:cs typeface="Arial"/>
              </a:rPr>
              <a:t>n</a:t>
            </a:r>
            <a:r>
              <a:rPr lang="nb-NO" sz="1700" spc="-10" dirty="0">
                <a:latin typeface="Arial"/>
                <a:cs typeface="Arial"/>
              </a:rPr>
              <a:t>a</a:t>
            </a:r>
            <a:r>
              <a:rPr sz="1700" spc="-10" dirty="0" err="1">
                <a:latin typeface="Arial"/>
                <a:cs typeface="Arial"/>
              </a:rPr>
              <a:t>nde</a:t>
            </a:r>
            <a:r>
              <a:rPr sz="1700" spc="-10" dirty="0">
                <a:latin typeface="Arial"/>
                <a:cs typeface="Arial"/>
              </a:rPr>
              <a:t>?</a:t>
            </a:r>
            <a:endParaRPr sz="17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20"/>
              </a:spcBef>
              <a:buAutoNum type="arabicPeriod"/>
              <a:tabLst>
                <a:tab pos="302895" algn="l"/>
              </a:tabLst>
            </a:pPr>
            <a:r>
              <a:rPr lang="nb-NO" sz="1700" dirty="0">
                <a:latin typeface="Arial"/>
                <a:cs typeface="Arial"/>
              </a:rPr>
              <a:t>Korleis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</a:t>
            </a:r>
            <a:r>
              <a:rPr lang="nb-NO" sz="1700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seg?</a:t>
            </a:r>
            <a:endParaRPr sz="17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2895" algn="l"/>
              </a:tabLst>
            </a:pPr>
            <a:r>
              <a:rPr lang="nb-NO" sz="1700" spc="-60" dirty="0">
                <a:latin typeface="Arial"/>
                <a:cs typeface="Arial"/>
              </a:rPr>
              <a:t>Korleis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ville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hj</a:t>
            </a:r>
            <a:r>
              <a:rPr lang="nb-NO" sz="1700" dirty="0" err="1">
                <a:latin typeface="Arial"/>
                <a:cs typeface="Arial"/>
              </a:rPr>
              <a:t>elpt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ha</a:t>
            </a:r>
            <a:r>
              <a:rPr lang="nb-NO" sz="1700" spc="-20" dirty="0">
                <a:latin typeface="Arial"/>
                <a:cs typeface="Arial"/>
              </a:rPr>
              <a:t>n</a:t>
            </a:r>
            <a:r>
              <a:rPr sz="1700" spc="-20" dirty="0">
                <a:latin typeface="Arial"/>
                <a:cs typeface="Arial"/>
              </a:rPr>
              <a:t>?</a:t>
            </a:r>
            <a:endParaRPr sz="1700" dirty="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2895" algn="l"/>
              </a:tabLst>
            </a:pPr>
            <a:r>
              <a:rPr lang="nn-NO" sz="17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kan vere bra å tenkje, seie og gjere?</a:t>
            </a:r>
            <a:endParaRPr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" indent="-29019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2895" algn="l"/>
              </a:tabLst>
            </a:pPr>
            <a:r>
              <a:rPr lang="nb-NO" sz="1700" spc="-30" dirty="0">
                <a:latin typeface="Arial"/>
                <a:cs typeface="Arial"/>
              </a:rPr>
              <a:t>Korleis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gj</a:t>
            </a:r>
            <a:r>
              <a:rPr lang="nb-NO" sz="1700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ve</a:t>
            </a:r>
            <a:r>
              <a:rPr lang="nb-NO" sz="170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lang="nb-NO" sz="1700" spc="-10" dirty="0">
                <a:latin typeface="Arial"/>
                <a:cs typeface="Arial"/>
              </a:rPr>
              <a:t>rette</a:t>
            </a:r>
            <a:r>
              <a:rPr sz="1700" spc="-10" dirty="0">
                <a:latin typeface="Arial"/>
                <a:cs typeface="Arial"/>
              </a:rPr>
              <a:t>?</a:t>
            </a:r>
            <a:endParaRPr sz="1700" dirty="0">
              <a:latin typeface="Arial"/>
              <a:cs typeface="Arial"/>
            </a:endParaRPr>
          </a:p>
          <a:p>
            <a:pPr marL="302260" marR="2166620" indent="-288925">
              <a:lnSpc>
                <a:spcPct val="122500"/>
              </a:lnSpc>
              <a:spcBef>
                <a:spcPts val="575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Fins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fle</a:t>
            </a:r>
            <a:r>
              <a:rPr lang="nb-NO" sz="170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re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lang="nb-NO" sz="1700" spc="-45" dirty="0">
                <a:latin typeface="Arial"/>
                <a:cs typeface="Arial"/>
              </a:rPr>
              <a:t>døme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på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situasjon</a:t>
            </a:r>
            <a:r>
              <a:rPr lang="nb-NO" sz="1700" dirty="0">
                <a:latin typeface="Arial"/>
                <a:cs typeface="Arial"/>
              </a:rPr>
              <a:t>a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det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lett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</a:t>
            </a:r>
            <a:r>
              <a:rPr lang="nb-NO" sz="1700" dirty="0">
                <a:latin typeface="Arial"/>
                <a:cs typeface="Arial"/>
              </a:rPr>
              <a:t>isa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på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sk</a:t>
            </a:r>
            <a:r>
              <a:rPr lang="nb-NO" sz="1700" spc="-10" dirty="0">
                <a:latin typeface="Arial"/>
                <a:cs typeface="Arial"/>
              </a:rPr>
              <a:t>u</a:t>
            </a:r>
            <a:r>
              <a:rPr sz="1700" spc="-10" dirty="0" err="1">
                <a:latin typeface="Arial"/>
                <a:cs typeface="Arial"/>
              </a:rPr>
              <a:t>len</a:t>
            </a:r>
            <a:r>
              <a:rPr sz="1700" spc="-10" dirty="0">
                <a:latin typeface="Arial"/>
                <a:cs typeface="Arial"/>
              </a:rPr>
              <a:t>?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48238" y="3148405"/>
            <a:ext cx="2453640" cy="2389505"/>
            <a:chOff x="7000240" y="3810634"/>
            <a:chExt cx="2453640" cy="2389505"/>
          </a:xfrm>
        </p:grpSpPr>
        <p:sp>
          <p:nvSpPr>
            <p:cNvPr id="6" name="object 6"/>
            <p:cNvSpPr/>
            <p:nvPr/>
          </p:nvSpPr>
          <p:spPr>
            <a:xfrm>
              <a:off x="7056120" y="3820794"/>
              <a:ext cx="2397760" cy="2061845"/>
            </a:xfrm>
            <a:custGeom>
              <a:avLst/>
              <a:gdLst/>
              <a:ahLst/>
              <a:cxnLst/>
              <a:rect l="l" t="t" r="r" b="b"/>
              <a:pathLst>
                <a:path w="2397759" h="2061845">
                  <a:moveTo>
                    <a:pt x="1346834" y="0"/>
                  </a:moveTo>
                  <a:lnTo>
                    <a:pt x="1299845" y="634"/>
                  </a:lnTo>
                  <a:lnTo>
                    <a:pt x="1252220" y="7619"/>
                  </a:lnTo>
                  <a:lnTo>
                    <a:pt x="1204595" y="20954"/>
                  </a:lnTo>
                  <a:lnTo>
                    <a:pt x="1156334" y="39369"/>
                  </a:lnTo>
                  <a:lnTo>
                    <a:pt x="1109345" y="62229"/>
                  </a:lnTo>
                  <a:lnTo>
                    <a:pt x="1063625" y="88264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4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20" y="367029"/>
                  </a:lnTo>
                  <a:lnTo>
                    <a:pt x="761364" y="361950"/>
                  </a:lnTo>
                  <a:lnTo>
                    <a:pt x="708025" y="356869"/>
                  </a:lnTo>
                  <a:lnTo>
                    <a:pt x="636270" y="365759"/>
                  </a:lnTo>
                  <a:lnTo>
                    <a:pt x="560704" y="403859"/>
                  </a:lnTo>
                  <a:lnTo>
                    <a:pt x="508634" y="447039"/>
                  </a:lnTo>
                  <a:lnTo>
                    <a:pt x="477520" y="474344"/>
                  </a:lnTo>
                  <a:lnTo>
                    <a:pt x="247014" y="688339"/>
                  </a:lnTo>
                  <a:lnTo>
                    <a:pt x="203200" y="728344"/>
                  </a:lnTo>
                  <a:lnTo>
                    <a:pt x="114300" y="808354"/>
                  </a:lnTo>
                  <a:lnTo>
                    <a:pt x="69214" y="847724"/>
                  </a:lnTo>
                  <a:lnTo>
                    <a:pt x="39370" y="878204"/>
                  </a:lnTo>
                  <a:lnTo>
                    <a:pt x="18414" y="909954"/>
                  </a:lnTo>
                  <a:lnTo>
                    <a:pt x="5714" y="944244"/>
                  </a:lnTo>
                  <a:lnTo>
                    <a:pt x="0" y="979169"/>
                  </a:lnTo>
                  <a:lnTo>
                    <a:pt x="634" y="1015999"/>
                  </a:lnTo>
                  <a:lnTo>
                    <a:pt x="7620" y="1053464"/>
                  </a:lnTo>
                  <a:lnTo>
                    <a:pt x="19050" y="1092199"/>
                  </a:lnTo>
                  <a:lnTo>
                    <a:pt x="34925" y="1131569"/>
                  </a:lnTo>
                  <a:lnTo>
                    <a:pt x="54609" y="1171574"/>
                  </a:lnTo>
                  <a:lnTo>
                    <a:pt x="76834" y="1212214"/>
                  </a:lnTo>
                  <a:lnTo>
                    <a:pt x="101600" y="1252854"/>
                  </a:lnTo>
                  <a:lnTo>
                    <a:pt x="127634" y="1293494"/>
                  </a:lnTo>
                  <a:lnTo>
                    <a:pt x="180339" y="1374774"/>
                  </a:lnTo>
                  <a:lnTo>
                    <a:pt x="205739" y="1415414"/>
                  </a:lnTo>
                  <a:lnTo>
                    <a:pt x="229234" y="1454784"/>
                  </a:lnTo>
                  <a:lnTo>
                    <a:pt x="250825" y="1493519"/>
                  </a:lnTo>
                  <a:lnTo>
                    <a:pt x="316864" y="1619884"/>
                  </a:lnTo>
                  <a:lnTo>
                    <a:pt x="339089" y="1659254"/>
                  </a:lnTo>
                  <a:lnTo>
                    <a:pt x="362584" y="1697989"/>
                  </a:lnTo>
                  <a:lnTo>
                    <a:pt x="386714" y="1734819"/>
                  </a:lnTo>
                  <a:lnTo>
                    <a:pt x="412750" y="1771014"/>
                  </a:lnTo>
                  <a:lnTo>
                    <a:pt x="440689" y="1804669"/>
                  </a:lnTo>
                  <a:lnTo>
                    <a:pt x="471170" y="1837054"/>
                  </a:lnTo>
                  <a:lnTo>
                    <a:pt x="504189" y="1867534"/>
                  </a:lnTo>
                  <a:lnTo>
                    <a:pt x="540384" y="1896744"/>
                  </a:lnTo>
                  <a:lnTo>
                    <a:pt x="580389" y="1923414"/>
                  </a:lnTo>
                  <a:lnTo>
                    <a:pt x="623570" y="1948179"/>
                  </a:lnTo>
                  <a:lnTo>
                    <a:pt x="671829" y="1971039"/>
                  </a:lnTo>
                  <a:lnTo>
                    <a:pt x="723900" y="1991994"/>
                  </a:lnTo>
                  <a:lnTo>
                    <a:pt x="770254" y="2007234"/>
                  </a:lnTo>
                  <a:lnTo>
                    <a:pt x="815339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9144"/>
                  </a:lnTo>
                  <a:lnTo>
                    <a:pt x="998220" y="2054859"/>
                  </a:lnTo>
                  <a:lnTo>
                    <a:pt x="1044575" y="2058669"/>
                  </a:lnTo>
                  <a:lnTo>
                    <a:pt x="1091564" y="2061209"/>
                  </a:lnTo>
                  <a:lnTo>
                    <a:pt x="1138554" y="2061844"/>
                  </a:lnTo>
                  <a:lnTo>
                    <a:pt x="1186179" y="2060574"/>
                  </a:lnTo>
                  <a:lnTo>
                    <a:pt x="1235075" y="2057399"/>
                  </a:lnTo>
                  <a:lnTo>
                    <a:pt x="1283970" y="2052954"/>
                  </a:lnTo>
                  <a:lnTo>
                    <a:pt x="1334134" y="2046604"/>
                  </a:lnTo>
                  <a:lnTo>
                    <a:pt x="1385570" y="2038349"/>
                  </a:lnTo>
                  <a:lnTo>
                    <a:pt x="1437639" y="2028824"/>
                  </a:lnTo>
                  <a:lnTo>
                    <a:pt x="1490979" y="2017394"/>
                  </a:lnTo>
                  <a:lnTo>
                    <a:pt x="1545589" y="2004694"/>
                  </a:lnTo>
                  <a:lnTo>
                    <a:pt x="1602104" y="1990724"/>
                  </a:lnTo>
                  <a:lnTo>
                    <a:pt x="1660525" y="1974214"/>
                  </a:lnTo>
                  <a:lnTo>
                    <a:pt x="1717039" y="1956434"/>
                  </a:lnTo>
                  <a:lnTo>
                    <a:pt x="1770379" y="1937384"/>
                  </a:lnTo>
                  <a:lnTo>
                    <a:pt x="1821179" y="1917064"/>
                  </a:lnTo>
                  <a:lnTo>
                    <a:pt x="1868804" y="1895474"/>
                  </a:lnTo>
                  <a:lnTo>
                    <a:pt x="1914525" y="1873249"/>
                  </a:lnTo>
                  <a:lnTo>
                    <a:pt x="1956434" y="1849119"/>
                  </a:lnTo>
                  <a:lnTo>
                    <a:pt x="1995804" y="1823719"/>
                  </a:lnTo>
                  <a:lnTo>
                    <a:pt x="2032634" y="1797049"/>
                  </a:lnTo>
                  <a:lnTo>
                    <a:pt x="2066289" y="1768474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839" y="1675129"/>
                  </a:lnTo>
                  <a:lnTo>
                    <a:pt x="2169795" y="1640839"/>
                  </a:lnTo>
                  <a:lnTo>
                    <a:pt x="2187575" y="1605279"/>
                  </a:lnTo>
                  <a:lnTo>
                    <a:pt x="2202814" y="1567814"/>
                  </a:lnTo>
                  <a:lnTo>
                    <a:pt x="2227579" y="1482724"/>
                  </a:lnTo>
                  <a:lnTo>
                    <a:pt x="2244725" y="1437004"/>
                  </a:lnTo>
                  <a:lnTo>
                    <a:pt x="2264409" y="1390014"/>
                  </a:lnTo>
                  <a:lnTo>
                    <a:pt x="2286000" y="1343659"/>
                  </a:lnTo>
                  <a:lnTo>
                    <a:pt x="2329814" y="1252219"/>
                  </a:lnTo>
                  <a:lnTo>
                    <a:pt x="2350134" y="1207134"/>
                  </a:lnTo>
                  <a:lnTo>
                    <a:pt x="2367914" y="1163319"/>
                  </a:lnTo>
                  <a:lnTo>
                    <a:pt x="2382520" y="1121409"/>
                  </a:lnTo>
                  <a:lnTo>
                    <a:pt x="2392679" y="1080769"/>
                  </a:lnTo>
                  <a:lnTo>
                    <a:pt x="2397759" y="1042034"/>
                  </a:lnTo>
                  <a:lnTo>
                    <a:pt x="2395854" y="1005204"/>
                  </a:lnTo>
                  <a:lnTo>
                    <a:pt x="2386964" y="970914"/>
                  </a:lnTo>
                  <a:lnTo>
                    <a:pt x="2369820" y="939799"/>
                  </a:lnTo>
                  <a:lnTo>
                    <a:pt x="2343150" y="911224"/>
                  </a:lnTo>
                  <a:lnTo>
                    <a:pt x="2303145" y="874394"/>
                  </a:lnTo>
                  <a:lnTo>
                    <a:pt x="2270125" y="835024"/>
                  </a:lnTo>
                  <a:lnTo>
                    <a:pt x="2242184" y="795019"/>
                  </a:lnTo>
                  <a:lnTo>
                    <a:pt x="2218054" y="753744"/>
                  </a:lnTo>
                  <a:lnTo>
                    <a:pt x="2197734" y="711834"/>
                  </a:lnTo>
                  <a:lnTo>
                    <a:pt x="2179320" y="669289"/>
                  </a:lnTo>
                  <a:lnTo>
                    <a:pt x="2143759" y="584834"/>
                  </a:lnTo>
                  <a:lnTo>
                    <a:pt x="2124709" y="542924"/>
                  </a:lnTo>
                  <a:lnTo>
                    <a:pt x="2103754" y="501649"/>
                  </a:lnTo>
                  <a:lnTo>
                    <a:pt x="2078989" y="461009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4"/>
                  </a:lnTo>
                  <a:lnTo>
                    <a:pt x="1939925" y="321944"/>
                  </a:lnTo>
                  <a:lnTo>
                    <a:pt x="1903095" y="293369"/>
                  </a:lnTo>
                  <a:lnTo>
                    <a:pt x="1863089" y="265429"/>
                  </a:lnTo>
                  <a:lnTo>
                    <a:pt x="1821179" y="237489"/>
                  </a:lnTo>
                  <a:lnTo>
                    <a:pt x="1776729" y="209550"/>
                  </a:lnTo>
                  <a:lnTo>
                    <a:pt x="1731009" y="181609"/>
                  </a:lnTo>
                  <a:lnTo>
                    <a:pt x="1684020" y="154304"/>
                  </a:lnTo>
                  <a:lnTo>
                    <a:pt x="1635759" y="127634"/>
                  </a:lnTo>
                  <a:lnTo>
                    <a:pt x="1586229" y="100964"/>
                  </a:lnTo>
                  <a:lnTo>
                    <a:pt x="1485900" y="48894"/>
                  </a:lnTo>
                  <a:lnTo>
                    <a:pt x="1435734" y="24129"/>
                  </a:lnTo>
                  <a:lnTo>
                    <a:pt x="1391920" y="7619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240" y="3810634"/>
              <a:ext cx="2397760" cy="2061845"/>
            </a:xfrm>
            <a:custGeom>
              <a:avLst/>
              <a:gdLst/>
              <a:ahLst/>
              <a:cxnLst/>
              <a:rect l="l" t="t" r="r" b="b"/>
              <a:pathLst>
                <a:path w="2397759" h="2061845">
                  <a:moveTo>
                    <a:pt x="1346834" y="0"/>
                  </a:moveTo>
                  <a:lnTo>
                    <a:pt x="1299844" y="635"/>
                  </a:lnTo>
                  <a:lnTo>
                    <a:pt x="1252219" y="7619"/>
                  </a:lnTo>
                  <a:lnTo>
                    <a:pt x="1204594" y="20954"/>
                  </a:lnTo>
                  <a:lnTo>
                    <a:pt x="1156334" y="39369"/>
                  </a:lnTo>
                  <a:lnTo>
                    <a:pt x="1109344" y="62229"/>
                  </a:lnTo>
                  <a:lnTo>
                    <a:pt x="1063625" y="88900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4" y="180339"/>
                  </a:lnTo>
                  <a:lnTo>
                    <a:pt x="901700" y="212089"/>
                  </a:lnTo>
                  <a:lnTo>
                    <a:pt x="869314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19" y="367029"/>
                  </a:lnTo>
                  <a:lnTo>
                    <a:pt x="761364" y="361950"/>
                  </a:lnTo>
                  <a:lnTo>
                    <a:pt x="708025" y="356869"/>
                  </a:lnTo>
                  <a:lnTo>
                    <a:pt x="636269" y="366394"/>
                  </a:lnTo>
                  <a:lnTo>
                    <a:pt x="560704" y="403860"/>
                  </a:lnTo>
                  <a:lnTo>
                    <a:pt x="508634" y="447039"/>
                  </a:lnTo>
                  <a:lnTo>
                    <a:pt x="444500" y="504825"/>
                  </a:lnTo>
                  <a:lnTo>
                    <a:pt x="247014" y="688339"/>
                  </a:lnTo>
                  <a:lnTo>
                    <a:pt x="158750" y="768984"/>
                  </a:lnTo>
                  <a:lnTo>
                    <a:pt x="114300" y="808354"/>
                  </a:lnTo>
                  <a:lnTo>
                    <a:pt x="69214" y="847725"/>
                  </a:lnTo>
                  <a:lnTo>
                    <a:pt x="39369" y="878204"/>
                  </a:lnTo>
                  <a:lnTo>
                    <a:pt x="18414" y="909954"/>
                  </a:lnTo>
                  <a:lnTo>
                    <a:pt x="5714" y="944244"/>
                  </a:lnTo>
                  <a:lnTo>
                    <a:pt x="0" y="979169"/>
                  </a:lnTo>
                  <a:lnTo>
                    <a:pt x="634" y="1016000"/>
                  </a:lnTo>
                  <a:lnTo>
                    <a:pt x="7619" y="1053464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09" y="1171575"/>
                  </a:lnTo>
                  <a:lnTo>
                    <a:pt x="76834" y="1212214"/>
                  </a:lnTo>
                  <a:lnTo>
                    <a:pt x="101600" y="1252854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5414"/>
                  </a:lnTo>
                  <a:lnTo>
                    <a:pt x="229234" y="1454784"/>
                  </a:lnTo>
                  <a:lnTo>
                    <a:pt x="250825" y="1493520"/>
                  </a:lnTo>
                  <a:lnTo>
                    <a:pt x="316864" y="1619884"/>
                  </a:lnTo>
                  <a:lnTo>
                    <a:pt x="339725" y="1659254"/>
                  </a:lnTo>
                  <a:lnTo>
                    <a:pt x="362584" y="1697989"/>
                  </a:lnTo>
                  <a:lnTo>
                    <a:pt x="387350" y="1734820"/>
                  </a:lnTo>
                  <a:lnTo>
                    <a:pt x="412750" y="1771014"/>
                  </a:lnTo>
                  <a:lnTo>
                    <a:pt x="440689" y="1804670"/>
                  </a:lnTo>
                  <a:lnTo>
                    <a:pt x="471169" y="1837054"/>
                  </a:lnTo>
                  <a:lnTo>
                    <a:pt x="504189" y="1868170"/>
                  </a:lnTo>
                  <a:lnTo>
                    <a:pt x="540384" y="1896745"/>
                  </a:lnTo>
                  <a:lnTo>
                    <a:pt x="580389" y="1923414"/>
                  </a:lnTo>
                  <a:lnTo>
                    <a:pt x="623569" y="1948179"/>
                  </a:lnTo>
                  <a:lnTo>
                    <a:pt x="671829" y="1971039"/>
                  </a:lnTo>
                  <a:lnTo>
                    <a:pt x="724534" y="1991995"/>
                  </a:lnTo>
                  <a:lnTo>
                    <a:pt x="770254" y="2007234"/>
                  </a:lnTo>
                  <a:lnTo>
                    <a:pt x="815975" y="2020570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9145"/>
                  </a:lnTo>
                  <a:lnTo>
                    <a:pt x="998219" y="2054859"/>
                  </a:lnTo>
                  <a:lnTo>
                    <a:pt x="1044575" y="2058670"/>
                  </a:lnTo>
                  <a:lnTo>
                    <a:pt x="1091564" y="2061209"/>
                  </a:lnTo>
                  <a:lnTo>
                    <a:pt x="1138554" y="2061845"/>
                  </a:lnTo>
                  <a:lnTo>
                    <a:pt x="1186179" y="2060575"/>
                  </a:lnTo>
                  <a:lnTo>
                    <a:pt x="1235075" y="2057400"/>
                  </a:lnTo>
                  <a:lnTo>
                    <a:pt x="1283969" y="2052954"/>
                  </a:lnTo>
                  <a:lnTo>
                    <a:pt x="1334134" y="2046604"/>
                  </a:lnTo>
                  <a:lnTo>
                    <a:pt x="1385569" y="2038350"/>
                  </a:lnTo>
                  <a:lnTo>
                    <a:pt x="1437639" y="2028825"/>
                  </a:lnTo>
                  <a:lnTo>
                    <a:pt x="1490979" y="2018029"/>
                  </a:lnTo>
                  <a:lnTo>
                    <a:pt x="1602104" y="1990725"/>
                  </a:lnTo>
                  <a:lnTo>
                    <a:pt x="1660525" y="1974214"/>
                  </a:lnTo>
                  <a:lnTo>
                    <a:pt x="1717039" y="1956434"/>
                  </a:lnTo>
                  <a:lnTo>
                    <a:pt x="1770379" y="1937384"/>
                  </a:lnTo>
                  <a:lnTo>
                    <a:pt x="1821179" y="1917064"/>
                  </a:lnTo>
                  <a:lnTo>
                    <a:pt x="1869439" y="1895475"/>
                  </a:lnTo>
                  <a:lnTo>
                    <a:pt x="1914525" y="1873250"/>
                  </a:lnTo>
                  <a:lnTo>
                    <a:pt x="1956434" y="1849120"/>
                  </a:lnTo>
                  <a:lnTo>
                    <a:pt x="1996439" y="1823720"/>
                  </a:lnTo>
                  <a:lnTo>
                    <a:pt x="2032634" y="1797050"/>
                  </a:lnTo>
                  <a:lnTo>
                    <a:pt x="2066289" y="1768475"/>
                  </a:lnTo>
                  <a:lnTo>
                    <a:pt x="2096769" y="1739264"/>
                  </a:lnTo>
                  <a:lnTo>
                    <a:pt x="2124075" y="1707514"/>
                  </a:lnTo>
                  <a:lnTo>
                    <a:pt x="2148839" y="1675129"/>
                  </a:lnTo>
                  <a:lnTo>
                    <a:pt x="2169794" y="1640839"/>
                  </a:lnTo>
                  <a:lnTo>
                    <a:pt x="2188209" y="1605279"/>
                  </a:lnTo>
                  <a:lnTo>
                    <a:pt x="2202814" y="1567814"/>
                  </a:lnTo>
                  <a:lnTo>
                    <a:pt x="2227579" y="1482725"/>
                  </a:lnTo>
                  <a:lnTo>
                    <a:pt x="2244725" y="1437004"/>
                  </a:lnTo>
                  <a:lnTo>
                    <a:pt x="2264409" y="1390014"/>
                  </a:lnTo>
                  <a:lnTo>
                    <a:pt x="2286000" y="1343659"/>
                  </a:lnTo>
                  <a:lnTo>
                    <a:pt x="2329814" y="1252220"/>
                  </a:lnTo>
                  <a:lnTo>
                    <a:pt x="2350134" y="1207134"/>
                  </a:lnTo>
                  <a:lnTo>
                    <a:pt x="2367914" y="1163954"/>
                  </a:lnTo>
                  <a:lnTo>
                    <a:pt x="2382519" y="1121409"/>
                  </a:lnTo>
                  <a:lnTo>
                    <a:pt x="2392679" y="1080770"/>
                  </a:lnTo>
                  <a:lnTo>
                    <a:pt x="2397759" y="1042034"/>
                  </a:lnTo>
                  <a:lnTo>
                    <a:pt x="2396489" y="1005204"/>
                  </a:lnTo>
                  <a:lnTo>
                    <a:pt x="2386964" y="971550"/>
                  </a:lnTo>
                  <a:lnTo>
                    <a:pt x="2369819" y="939800"/>
                  </a:lnTo>
                  <a:lnTo>
                    <a:pt x="2343150" y="911225"/>
                  </a:lnTo>
                  <a:lnTo>
                    <a:pt x="2303144" y="874394"/>
                  </a:lnTo>
                  <a:lnTo>
                    <a:pt x="2270125" y="835025"/>
                  </a:lnTo>
                  <a:lnTo>
                    <a:pt x="2242184" y="795019"/>
                  </a:lnTo>
                  <a:lnTo>
                    <a:pt x="2218054" y="753744"/>
                  </a:lnTo>
                  <a:lnTo>
                    <a:pt x="2197734" y="711834"/>
                  </a:lnTo>
                  <a:lnTo>
                    <a:pt x="2179319" y="669289"/>
                  </a:lnTo>
                  <a:lnTo>
                    <a:pt x="2143759" y="584834"/>
                  </a:lnTo>
                  <a:lnTo>
                    <a:pt x="2124709" y="542925"/>
                  </a:lnTo>
                  <a:lnTo>
                    <a:pt x="2103754" y="501650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944"/>
                  </a:lnTo>
                  <a:lnTo>
                    <a:pt x="1903094" y="294004"/>
                  </a:lnTo>
                  <a:lnTo>
                    <a:pt x="1863089" y="265429"/>
                  </a:lnTo>
                  <a:lnTo>
                    <a:pt x="1821179" y="237489"/>
                  </a:lnTo>
                  <a:lnTo>
                    <a:pt x="1777364" y="209550"/>
                  </a:lnTo>
                  <a:lnTo>
                    <a:pt x="1731009" y="181610"/>
                  </a:lnTo>
                  <a:lnTo>
                    <a:pt x="1684019" y="154304"/>
                  </a:lnTo>
                  <a:lnTo>
                    <a:pt x="1635759" y="127635"/>
                  </a:lnTo>
                  <a:lnTo>
                    <a:pt x="1586229" y="100964"/>
                  </a:lnTo>
                  <a:lnTo>
                    <a:pt x="1485900" y="48894"/>
                  </a:lnTo>
                  <a:lnTo>
                    <a:pt x="1435734" y="24129"/>
                  </a:lnTo>
                  <a:lnTo>
                    <a:pt x="1391919" y="7619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780" y="4131309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062990" y="0"/>
                  </a:moveTo>
                  <a:lnTo>
                    <a:pt x="1008379" y="6350"/>
                  </a:lnTo>
                  <a:lnTo>
                    <a:pt x="955040" y="18414"/>
                  </a:lnTo>
                  <a:lnTo>
                    <a:pt x="902335" y="34925"/>
                  </a:lnTo>
                  <a:lnTo>
                    <a:pt x="852804" y="54610"/>
                  </a:lnTo>
                  <a:lnTo>
                    <a:pt x="807720" y="76200"/>
                  </a:lnTo>
                  <a:lnTo>
                    <a:pt x="766445" y="99060"/>
                  </a:lnTo>
                  <a:lnTo>
                    <a:pt x="731520" y="121285"/>
                  </a:lnTo>
                  <a:lnTo>
                    <a:pt x="683895" y="160019"/>
                  </a:lnTo>
                  <a:lnTo>
                    <a:pt x="672465" y="183514"/>
                  </a:lnTo>
                  <a:lnTo>
                    <a:pt x="654050" y="200025"/>
                  </a:lnTo>
                  <a:lnTo>
                    <a:pt x="606425" y="241934"/>
                  </a:lnTo>
                  <a:lnTo>
                    <a:pt x="543560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92429" y="42163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4775" y="680719"/>
                  </a:lnTo>
                  <a:lnTo>
                    <a:pt x="59690" y="719454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635" y="818514"/>
                  </a:lnTo>
                  <a:lnTo>
                    <a:pt x="0" y="854709"/>
                  </a:lnTo>
                  <a:lnTo>
                    <a:pt x="5715" y="892175"/>
                  </a:lnTo>
                  <a:lnTo>
                    <a:pt x="17779" y="930909"/>
                  </a:lnTo>
                  <a:lnTo>
                    <a:pt x="35560" y="970279"/>
                  </a:lnTo>
                  <a:lnTo>
                    <a:pt x="56515" y="1010284"/>
                  </a:lnTo>
                  <a:lnTo>
                    <a:pt x="80645" y="1050925"/>
                  </a:lnTo>
                  <a:lnTo>
                    <a:pt x="159385" y="1171575"/>
                  </a:lnTo>
                  <a:lnTo>
                    <a:pt x="183515" y="1210945"/>
                  </a:lnTo>
                  <a:lnTo>
                    <a:pt x="205740" y="1249679"/>
                  </a:lnTo>
                  <a:lnTo>
                    <a:pt x="228600" y="1293495"/>
                  </a:lnTo>
                  <a:lnTo>
                    <a:pt x="250825" y="1336675"/>
                  </a:lnTo>
                  <a:lnTo>
                    <a:pt x="273685" y="1377314"/>
                  </a:lnTo>
                  <a:lnTo>
                    <a:pt x="297815" y="1416684"/>
                  </a:lnTo>
                  <a:lnTo>
                    <a:pt x="323215" y="1454784"/>
                  </a:lnTo>
                  <a:lnTo>
                    <a:pt x="350520" y="1490345"/>
                  </a:lnTo>
                  <a:lnTo>
                    <a:pt x="381000" y="1524000"/>
                  </a:lnTo>
                  <a:lnTo>
                    <a:pt x="415290" y="1555114"/>
                  </a:lnTo>
                  <a:lnTo>
                    <a:pt x="453390" y="1584325"/>
                  </a:lnTo>
                  <a:lnTo>
                    <a:pt x="495935" y="1610359"/>
                  </a:lnTo>
                  <a:lnTo>
                    <a:pt x="544829" y="1634489"/>
                  </a:lnTo>
                  <a:lnTo>
                    <a:pt x="598804" y="1654809"/>
                  </a:lnTo>
                  <a:lnTo>
                    <a:pt x="645160" y="1669414"/>
                  </a:lnTo>
                  <a:lnTo>
                    <a:pt x="690879" y="1681479"/>
                  </a:lnTo>
                  <a:lnTo>
                    <a:pt x="737235" y="1691004"/>
                  </a:lnTo>
                  <a:lnTo>
                    <a:pt x="782954" y="1698625"/>
                  </a:lnTo>
                  <a:lnTo>
                    <a:pt x="829310" y="1703704"/>
                  </a:lnTo>
                  <a:lnTo>
                    <a:pt x="876300" y="1707514"/>
                  </a:lnTo>
                  <a:lnTo>
                    <a:pt x="923290" y="1708150"/>
                  </a:lnTo>
                  <a:lnTo>
                    <a:pt x="971550" y="1707514"/>
                  </a:lnTo>
                  <a:lnTo>
                    <a:pt x="1020445" y="1704339"/>
                  </a:lnTo>
                  <a:lnTo>
                    <a:pt x="1069975" y="1699259"/>
                  </a:lnTo>
                  <a:lnTo>
                    <a:pt x="1120775" y="1692275"/>
                  </a:lnTo>
                  <a:lnTo>
                    <a:pt x="1173479" y="1683384"/>
                  </a:lnTo>
                  <a:lnTo>
                    <a:pt x="1226820" y="1671954"/>
                  </a:lnTo>
                  <a:lnTo>
                    <a:pt x="1282065" y="1659254"/>
                  </a:lnTo>
                  <a:lnTo>
                    <a:pt x="1338579" y="1644650"/>
                  </a:lnTo>
                  <a:lnTo>
                    <a:pt x="1398904" y="1627504"/>
                  </a:lnTo>
                  <a:lnTo>
                    <a:pt x="1455420" y="1608454"/>
                  </a:lnTo>
                  <a:lnTo>
                    <a:pt x="1508760" y="1588134"/>
                  </a:lnTo>
                  <a:lnTo>
                    <a:pt x="1558925" y="1566545"/>
                  </a:lnTo>
                  <a:lnTo>
                    <a:pt x="1605915" y="1543050"/>
                  </a:lnTo>
                  <a:lnTo>
                    <a:pt x="1649095" y="1518284"/>
                  </a:lnTo>
                  <a:lnTo>
                    <a:pt x="1688465" y="1491614"/>
                  </a:lnTo>
                  <a:lnTo>
                    <a:pt x="1724025" y="1463675"/>
                  </a:lnTo>
                  <a:lnTo>
                    <a:pt x="1756410" y="1433829"/>
                  </a:lnTo>
                  <a:lnTo>
                    <a:pt x="1784985" y="1402079"/>
                  </a:lnTo>
                  <a:lnTo>
                    <a:pt x="1809115" y="1369059"/>
                  </a:lnTo>
                  <a:lnTo>
                    <a:pt x="1830070" y="1333500"/>
                  </a:lnTo>
                  <a:lnTo>
                    <a:pt x="1846579" y="1296670"/>
                  </a:lnTo>
                  <a:lnTo>
                    <a:pt x="1873250" y="1214120"/>
                  </a:lnTo>
                  <a:lnTo>
                    <a:pt x="1891029" y="1169670"/>
                  </a:lnTo>
                  <a:lnTo>
                    <a:pt x="1911350" y="1125220"/>
                  </a:lnTo>
                  <a:lnTo>
                    <a:pt x="1955165" y="1037589"/>
                  </a:lnTo>
                  <a:lnTo>
                    <a:pt x="1976120" y="994409"/>
                  </a:lnTo>
                  <a:lnTo>
                    <a:pt x="1993900" y="952500"/>
                  </a:lnTo>
                  <a:lnTo>
                    <a:pt x="2007870" y="912494"/>
                  </a:lnTo>
                  <a:lnTo>
                    <a:pt x="2016760" y="874394"/>
                  </a:lnTo>
                  <a:lnTo>
                    <a:pt x="2019300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4845" y="710564"/>
                  </a:lnTo>
                  <a:lnTo>
                    <a:pt x="1903095" y="671194"/>
                  </a:lnTo>
                  <a:lnTo>
                    <a:pt x="1877060" y="630554"/>
                  </a:lnTo>
                  <a:lnTo>
                    <a:pt x="1856104" y="588644"/>
                  </a:lnTo>
                  <a:lnTo>
                    <a:pt x="1837690" y="546734"/>
                  </a:lnTo>
                  <a:lnTo>
                    <a:pt x="1819910" y="504189"/>
                  </a:lnTo>
                  <a:lnTo>
                    <a:pt x="1801495" y="461644"/>
                  </a:lnTo>
                  <a:lnTo>
                    <a:pt x="1781175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304" y="296544"/>
                  </a:lnTo>
                  <a:lnTo>
                    <a:pt x="1644015" y="268604"/>
                  </a:lnTo>
                  <a:lnTo>
                    <a:pt x="1605279" y="240029"/>
                  </a:lnTo>
                  <a:lnTo>
                    <a:pt x="1564004" y="212089"/>
                  </a:lnTo>
                  <a:lnTo>
                    <a:pt x="1519554" y="184784"/>
                  </a:lnTo>
                  <a:lnTo>
                    <a:pt x="1473200" y="156844"/>
                  </a:lnTo>
                  <a:lnTo>
                    <a:pt x="1424304" y="129539"/>
                  </a:lnTo>
                  <a:lnTo>
                    <a:pt x="1374140" y="102869"/>
                  </a:lnTo>
                  <a:lnTo>
                    <a:pt x="1323340" y="76835"/>
                  </a:lnTo>
                  <a:lnTo>
                    <a:pt x="1271270" y="51435"/>
                  </a:lnTo>
                  <a:lnTo>
                    <a:pt x="1219200" y="26669"/>
                  </a:lnTo>
                  <a:lnTo>
                    <a:pt x="1169670" y="8889"/>
                  </a:lnTo>
                  <a:lnTo>
                    <a:pt x="1116965" y="635"/>
                  </a:lnTo>
                  <a:lnTo>
                    <a:pt x="1062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8860" y="5915024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305"/>
                  </a:lnTo>
                  <a:lnTo>
                    <a:pt x="8890" y="198120"/>
                  </a:lnTo>
                  <a:lnTo>
                    <a:pt x="31115" y="237490"/>
                  </a:lnTo>
                  <a:lnTo>
                    <a:pt x="64135" y="267334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3845"/>
                  </a:lnTo>
                  <a:lnTo>
                    <a:pt x="241300" y="275590"/>
                  </a:lnTo>
                  <a:lnTo>
                    <a:pt x="276225" y="255270"/>
                  </a:lnTo>
                  <a:lnTo>
                    <a:pt x="304165" y="220980"/>
                  </a:lnTo>
                  <a:lnTo>
                    <a:pt x="323215" y="167640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8889"/>
                  </a:lnTo>
                  <a:lnTo>
                    <a:pt x="168275" y="10794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0605" y="5885814"/>
              <a:ext cx="318135" cy="290195"/>
            </a:xfrm>
            <a:custGeom>
              <a:avLst/>
              <a:gdLst/>
              <a:ahLst/>
              <a:cxnLst/>
              <a:rect l="l" t="t" r="r" b="b"/>
              <a:pathLst>
                <a:path w="318134" h="290195">
                  <a:moveTo>
                    <a:pt x="148590" y="0"/>
                  </a:moveTo>
                  <a:lnTo>
                    <a:pt x="90804" y="7620"/>
                  </a:lnTo>
                  <a:lnTo>
                    <a:pt x="50800" y="22225"/>
                  </a:lnTo>
                  <a:lnTo>
                    <a:pt x="6985" y="75565"/>
                  </a:lnTo>
                  <a:lnTo>
                    <a:pt x="0" y="111125"/>
                  </a:lnTo>
                  <a:lnTo>
                    <a:pt x="2540" y="154305"/>
                  </a:lnTo>
                  <a:lnTo>
                    <a:pt x="15240" y="199390"/>
                  </a:lnTo>
                  <a:lnTo>
                    <a:pt x="38100" y="240665"/>
                  </a:lnTo>
                  <a:lnTo>
                    <a:pt x="71120" y="271145"/>
                  </a:lnTo>
                  <a:lnTo>
                    <a:pt x="114935" y="285750"/>
                  </a:lnTo>
                  <a:lnTo>
                    <a:pt x="161290" y="289560"/>
                  </a:lnTo>
                  <a:lnTo>
                    <a:pt x="204470" y="290195"/>
                  </a:lnTo>
                  <a:lnTo>
                    <a:pt x="241935" y="283210"/>
                  </a:lnTo>
                  <a:lnTo>
                    <a:pt x="273050" y="265430"/>
                  </a:lnTo>
                  <a:lnTo>
                    <a:pt x="297815" y="232410"/>
                  </a:lnTo>
                  <a:lnTo>
                    <a:pt x="314960" y="179705"/>
                  </a:lnTo>
                  <a:lnTo>
                    <a:pt x="318135" y="118745"/>
                  </a:lnTo>
                  <a:lnTo>
                    <a:pt x="302895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7485" y="381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50200" y="4415789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10"/>
                  </a:moveTo>
                  <a:lnTo>
                    <a:pt x="328929" y="956310"/>
                  </a:lnTo>
                  <a:lnTo>
                    <a:pt x="295909" y="962660"/>
                  </a:lnTo>
                  <a:lnTo>
                    <a:pt x="269240" y="981075"/>
                  </a:lnTo>
                  <a:lnTo>
                    <a:pt x="251459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4" y="1181735"/>
                  </a:lnTo>
                  <a:lnTo>
                    <a:pt x="281940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920" y="1173480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925" y="956310"/>
                  </a:lnTo>
                  <a:close/>
                </a:path>
                <a:path w="815975" h="1184275">
                  <a:moveTo>
                    <a:pt x="790575" y="212090"/>
                  </a:moveTo>
                  <a:lnTo>
                    <a:pt x="402590" y="212090"/>
                  </a:lnTo>
                  <a:lnTo>
                    <a:pt x="434340" y="214630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829" y="379095"/>
                  </a:lnTo>
                  <a:lnTo>
                    <a:pt x="537209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90"/>
                  </a:lnTo>
                  <a:lnTo>
                    <a:pt x="334009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80"/>
                  </a:lnTo>
                  <a:lnTo>
                    <a:pt x="252729" y="796290"/>
                  </a:lnTo>
                  <a:lnTo>
                    <a:pt x="252095" y="799465"/>
                  </a:lnTo>
                  <a:lnTo>
                    <a:pt x="251565" y="802640"/>
                  </a:lnTo>
                  <a:lnTo>
                    <a:pt x="251459" y="803275"/>
                  </a:lnTo>
                  <a:lnTo>
                    <a:pt x="254000" y="838200"/>
                  </a:lnTo>
                  <a:lnTo>
                    <a:pt x="269875" y="868045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9259" y="896620"/>
                  </a:lnTo>
                  <a:lnTo>
                    <a:pt x="461645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1334" y="818515"/>
                  </a:lnTo>
                  <a:lnTo>
                    <a:pt x="524382" y="803275"/>
                  </a:lnTo>
                  <a:lnTo>
                    <a:pt x="524509" y="802640"/>
                  </a:lnTo>
                  <a:lnTo>
                    <a:pt x="529590" y="787400"/>
                  </a:lnTo>
                  <a:lnTo>
                    <a:pt x="553720" y="748030"/>
                  </a:lnTo>
                  <a:lnTo>
                    <a:pt x="625475" y="684530"/>
                  </a:lnTo>
                  <a:lnTo>
                    <a:pt x="654684" y="658495"/>
                  </a:lnTo>
                  <a:lnTo>
                    <a:pt x="708025" y="605155"/>
                  </a:lnTo>
                  <a:lnTo>
                    <a:pt x="752475" y="548640"/>
                  </a:lnTo>
                  <a:lnTo>
                    <a:pt x="786765" y="487680"/>
                  </a:lnTo>
                  <a:lnTo>
                    <a:pt x="808990" y="421640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90"/>
                  </a:lnTo>
                  <a:lnTo>
                    <a:pt x="790575" y="212090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2900" y="2540"/>
                  </a:lnTo>
                  <a:lnTo>
                    <a:pt x="288925" y="9525"/>
                  </a:lnTo>
                  <a:lnTo>
                    <a:pt x="237490" y="21590"/>
                  </a:lnTo>
                  <a:lnTo>
                    <a:pt x="189865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4" y="267335"/>
                  </a:lnTo>
                  <a:lnTo>
                    <a:pt x="0" y="300990"/>
                  </a:lnTo>
                  <a:lnTo>
                    <a:pt x="634" y="313690"/>
                  </a:lnTo>
                  <a:lnTo>
                    <a:pt x="5079" y="324485"/>
                  </a:lnTo>
                  <a:lnTo>
                    <a:pt x="13970" y="332740"/>
                  </a:lnTo>
                  <a:lnTo>
                    <a:pt x="25400" y="337185"/>
                  </a:lnTo>
                  <a:lnTo>
                    <a:pt x="26034" y="337185"/>
                  </a:lnTo>
                  <a:lnTo>
                    <a:pt x="44450" y="338455"/>
                  </a:lnTo>
                  <a:lnTo>
                    <a:pt x="74929" y="339090"/>
                  </a:lnTo>
                  <a:lnTo>
                    <a:pt x="147320" y="339725"/>
                  </a:lnTo>
                  <a:lnTo>
                    <a:pt x="196850" y="339725"/>
                  </a:lnTo>
                  <a:lnTo>
                    <a:pt x="243204" y="325120"/>
                  </a:lnTo>
                  <a:lnTo>
                    <a:pt x="273684" y="286385"/>
                  </a:lnTo>
                  <a:lnTo>
                    <a:pt x="279400" y="274320"/>
                  </a:lnTo>
                  <a:lnTo>
                    <a:pt x="287020" y="262890"/>
                  </a:lnTo>
                  <a:lnTo>
                    <a:pt x="327025" y="229870"/>
                  </a:lnTo>
                  <a:lnTo>
                    <a:pt x="375284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5295" y="1905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2735" y="4415789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925" y="956310"/>
                  </a:moveTo>
                  <a:lnTo>
                    <a:pt x="328930" y="956310"/>
                  </a:lnTo>
                  <a:lnTo>
                    <a:pt x="296545" y="962660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5110" y="1040765"/>
                  </a:lnTo>
                  <a:lnTo>
                    <a:pt x="245110" y="1147445"/>
                  </a:lnTo>
                  <a:lnTo>
                    <a:pt x="247650" y="1162050"/>
                  </a:lnTo>
                  <a:lnTo>
                    <a:pt x="255905" y="1173480"/>
                  </a:lnTo>
                  <a:lnTo>
                    <a:pt x="267335" y="1181735"/>
                  </a:lnTo>
                  <a:lnTo>
                    <a:pt x="281940" y="1184275"/>
                  </a:lnTo>
                  <a:lnTo>
                    <a:pt x="476885" y="1184275"/>
                  </a:lnTo>
                  <a:lnTo>
                    <a:pt x="490855" y="1181735"/>
                  </a:lnTo>
                  <a:lnTo>
                    <a:pt x="502920" y="1173480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6095" y="1016000"/>
                  </a:lnTo>
                  <a:lnTo>
                    <a:pt x="485140" y="984885"/>
                  </a:lnTo>
                  <a:lnTo>
                    <a:pt x="454025" y="963930"/>
                  </a:lnTo>
                  <a:lnTo>
                    <a:pt x="415925" y="956310"/>
                  </a:lnTo>
                  <a:close/>
                </a:path>
                <a:path w="815975" h="1184275">
                  <a:moveTo>
                    <a:pt x="790575" y="212090"/>
                  </a:moveTo>
                  <a:lnTo>
                    <a:pt x="402590" y="212090"/>
                  </a:lnTo>
                  <a:lnTo>
                    <a:pt x="434975" y="214630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6575" y="297180"/>
                  </a:lnTo>
                  <a:lnTo>
                    <a:pt x="545465" y="358140"/>
                  </a:lnTo>
                  <a:lnTo>
                    <a:pt x="544830" y="379095"/>
                  </a:lnTo>
                  <a:lnTo>
                    <a:pt x="537210" y="419735"/>
                  </a:lnTo>
                  <a:lnTo>
                    <a:pt x="521970" y="459105"/>
                  </a:lnTo>
                  <a:lnTo>
                    <a:pt x="500380" y="496570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5" y="600075"/>
                  </a:lnTo>
                  <a:lnTo>
                    <a:pt x="372745" y="618490"/>
                  </a:lnTo>
                  <a:lnTo>
                    <a:pt x="334010" y="652145"/>
                  </a:lnTo>
                  <a:lnTo>
                    <a:pt x="303530" y="684530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4000" y="792480"/>
                  </a:lnTo>
                  <a:lnTo>
                    <a:pt x="252730" y="796290"/>
                  </a:lnTo>
                  <a:lnTo>
                    <a:pt x="252730" y="799465"/>
                  </a:lnTo>
                  <a:lnTo>
                    <a:pt x="252200" y="802640"/>
                  </a:lnTo>
                  <a:lnTo>
                    <a:pt x="252095" y="803275"/>
                  </a:lnTo>
                  <a:lnTo>
                    <a:pt x="254000" y="838200"/>
                  </a:lnTo>
                  <a:lnTo>
                    <a:pt x="270510" y="868045"/>
                  </a:lnTo>
                  <a:lnTo>
                    <a:pt x="297180" y="889000"/>
                  </a:lnTo>
                  <a:lnTo>
                    <a:pt x="331470" y="896620"/>
                  </a:lnTo>
                  <a:lnTo>
                    <a:pt x="429260" y="896620"/>
                  </a:lnTo>
                  <a:lnTo>
                    <a:pt x="461645" y="890905"/>
                  </a:lnTo>
                  <a:lnTo>
                    <a:pt x="488950" y="874395"/>
                  </a:lnTo>
                  <a:lnTo>
                    <a:pt x="509905" y="850265"/>
                  </a:lnTo>
                  <a:lnTo>
                    <a:pt x="521335" y="819150"/>
                  </a:lnTo>
                  <a:lnTo>
                    <a:pt x="521335" y="818515"/>
                  </a:lnTo>
                  <a:lnTo>
                    <a:pt x="525145" y="802640"/>
                  </a:lnTo>
                  <a:lnTo>
                    <a:pt x="544195" y="760730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8495"/>
                  </a:lnTo>
                  <a:lnTo>
                    <a:pt x="708025" y="605155"/>
                  </a:lnTo>
                  <a:lnTo>
                    <a:pt x="752475" y="548640"/>
                  </a:lnTo>
                  <a:lnTo>
                    <a:pt x="786765" y="487680"/>
                  </a:lnTo>
                  <a:lnTo>
                    <a:pt x="808990" y="421640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90"/>
                  </a:lnTo>
                  <a:lnTo>
                    <a:pt x="790575" y="212090"/>
                  </a:lnTo>
                  <a:close/>
                </a:path>
                <a:path w="815975" h="1184275">
                  <a:moveTo>
                    <a:pt x="401320" y="0"/>
                  </a:moveTo>
                  <a:lnTo>
                    <a:pt x="343535" y="2540"/>
                  </a:lnTo>
                  <a:lnTo>
                    <a:pt x="288925" y="9525"/>
                  </a:lnTo>
                  <a:lnTo>
                    <a:pt x="238125" y="21590"/>
                  </a:lnTo>
                  <a:lnTo>
                    <a:pt x="190500" y="38735"/>
                  </a:lnTo>
                  <a:lnTo>
                    <a:pt x="147320" y="60325"/>
                  </a:lnTo>
                  <a:lnTo>
                    <a:pt x="108585" y="86360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90"/>
                  </a:lnTo>
                  <a:lnTo>
                    <a:pt x="635" y="313690"/>
                  </a:lnTo>
                  <a:lnTo>
                    <a:pt x="5080" y="324485"/>
                  </a:lnTo>
                  <a:lnTo>
                    <a:pt x="13970" y="332740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1275" y="339090"/>
                  </a:lnTo>
                  <a:lnTo>
                    <a:pt x="64135" y="340360"/>
                  </a:lnTo>
                  <a:lnTo>
                    <a:pt x="110490" y="340360"/>
                  </a:lnTo>
                  <a:lnTo>
                    <a:pt x="196850" y="339725"/>
                  </a:lnTo>
                  <a:lnTo>
                    <a:pt x="243205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7020" y="262890"/>
                  </a:lnTo>
                  <a:lnTo>
                    <a:pt x="327025" y="229870"/>
                  </a:lnTo>
                  <a:lnTo>
                    <a:pt x="375285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80" y="165100"/>
                  </a:lnTo>
                  <a:lnTo>
                    <a:pt x="739775" y="127635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3085" y="17145"/>
                  </a:lnTo>
                  <a:lnTo>
                    <a:pt x="505460" y="7620"/>
                  </a:lnTo>
                  <a:lnTo>
                    <a:pt x="455295" y="1905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595" y="659404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/>
              <a:t>Verdsbil</a:t>
            </a:r>
            <a:r>
              <a:rPr lang="nb-NO" dirty="0"/>
              <a:t>et</a:t>
            </a:r>
            <a:r>
              <a:rPr dirty="0"/>
              <a:t>e</a:t>
            </a:r>
            <a:r>
              <a:rPr spc="-185" dirty="0"/>
              <a:t> </a:t>
            </a:r>
            <a:r>
              <a:rPr dirty="0"/>
              <a:t>og</a:t>
            </a:r>
            <a:r>
              <a:rPr spc="-185" dirty="0"/>
              <a:t> </a:t>
            </a:r>
            <a:r>
              <a:rPr spc="-10" dirty="0"/>
              <a:t>livssyn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408" y="1792351"/>
            <a:ext cx="3024505" cy="1534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sz="2400" dirty="0" err="1">
                <a:latin typeface="Arial"/>
                <a:cs typeface="Arial"/>
              </a:rPr>
              <a:t>Vårt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ver</a:t>
            </a:r>
            <a:r>
              <a:rPr lang="nb-NO" sz="2400" spc="-10" dirty="0" err="1">
                <a:latin typeface="Arial"/>
                <a:cs typeface="Arial"/>
              </a:rPr>
              <a:t>dsbilete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og </a:t>
            </a:r>
            <a:r>
              <a:rPr sz="2400" dirty="0" err="1">
                <a:latin typeface="Arial"/>
                <a:cs typeface="Arial"/>
              </a:rPr>
              <a:t>livssyn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handl</a:t>
            </a:r>
            <a:r>
              <a:rPr lang="nb-NO" sz="240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om </a:t>
            </a:r>
            <a:r>
              <a:rPr lang="nb-NO" sz="2400" dirty="0">
                <a:latin typeface="Arial"/>
                <a:cs typeface="Arial"/>
              </a:rPr>
              <a:t>korleis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 err="1">
                <a:latin typeface="Arial"/>
                <a:cs typeface="Arial"/>
              </a:rPr>
              <a:t>på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verd</a:t>
            </a:r>
            <a:r>
              <a:rPr lang="nb-NO"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vårt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lang="nb-NO" sz="2400" dirty="0">
                <a:latin typeface="Arial"/>
                <a:cs typeface="Arial"/>
              </a:rPr>
              <a:t>eige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liv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61765" y="1752600"/>
            <a:ext cx="5191125" cy="5314950"/>
            <a:chOff x="3961765" y="1752600"/>
            <a:chExt cx="5191125" cy="5314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1765" y="1752600"/>
              <a:ext cx="5191125" cy="52063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0990" y="5673725"/>
              <a:ext cx="118108" cy="469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3965" y="5187315"/>
              <a:ext cx="109218" cy="311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5525" y="4733925"/>
              <a:ext cx="1488439" cy="21259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9500" y="5422265"/>
              <a:ext cx="491489" cy="7524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1415" y="5218431"/>
              <a:ext cx="83185" cy="806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9500" y="5218429"/>
              <a:ext cx="165100" cy="2222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1890" y="5218431"/>
              <a:ext cx="92710" cy="920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9500" y="5365115"/>
              <a:ext cx="165100" cy="565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3965" y="5218429"/>
              <a:ext cx="327025" cy="925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3965" y="5271134"/>
              <a:ext cx="229235" cy="1003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53965" y="5298440"/>
              <a:ext cx="282575" cy="5981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89500" y="5218429"/>
              <a:ext cx="491489" cy="45593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25085" y="5389879"/>
              <a:ext cx="62230" cy="519430"/>
            </a:xfrm>
            <a:custGeom>
              <a:avLst/>
              <a:gdLst/>
              <a:ahLst/>
              <a:cxnLst/>
              <a:rect l="l" t="t" r="r" b="b"/>
              <a:pathLst>
                <a:path w="62229" h="519429">
                  <a:moveTo>
                    <a:pt x="34925" y="367029"/>
                  </a:moveTo>
                  <a:lnTo>
                    <a:pt x="32385" y="408939"/>
                  </a:lnTo>
                  <a:lnTo>
                    <a:pt x="14604" y="470534"/>
                  </a:lnTo>
                  <a:lnTo>
                    <a:pt x="4444" y="492759"/>
                  </a:lnTo>
                  <a:lnTo>
                    <a:pt x="0" y="504189"/>
                  </a:lnTo>
                  <a:lnTo>
                    <a:pt x="1269" y="508634"/>
                  </a:lnTo>
                  <a:lnTo>
                    <a:pt x="10794" y="519429"/>
                  </a:lnTo>
                  <a:lnTo>
                    <a:pt x="11429" y="512444"/>
                  </a:lnTo>
                  <a:lnTo>
                    <a:pt x="15875" y="494029"/>
                  </a:lnTo>
                  <a:lnTo>
                    <a:pt x="24764" y="466724"/>
                  </a:lnTo>
                  <a:lnTo>
                    <a:pt x="40639" y="434974"/>
                  </a:lnTo>
                  <a:lnTo>
                    <a:pt x="45719" y="398144"/>
                  </a:lnTo>
                  <a:lnTo>
                    <a:pt x="34925" y="367029"/>
                  </a:lnTo>
                  <a:close/>
                </a:path>
                <a:path w="62229" h="519429">
                  <a:moveTo>
                    <a:pt x="13969" y="241934"/>
                  </a:moveTo>
                  <a:lnTo>
                    <a:pt x="6985" y="291464"/>
                  </a:lnTo>
                  <a:lnTo>
                    <a:pt x="4444" y="314324"/>
                  </a:lnTo>
                  <a:lnTo>
                    <a:pt x="13335" y="330199"/>
                  </a:lnTo>
                  <a:lnTo>
                    <a:pt x="32385" y="360679"/>
                  </a:lnTo>
                  <a:lnTo>
                    <a:pt x="34925" y="367029"/>
                  </a:lnTo>
                  <a:lnTo>
                    <a:pt x="34925" y="360679"/>
                  </a:lnTo>
                  <a:lnTo>
                    <a:pt x="33019" y="342899"/>
                  </a:lnTo>
                  <a:lnTo>
                    <a:pt x="27304" y="321944"/>
                  </a:lnTo>
                  <a:lnTo>
                    <a:pt x="20319" y="292734"/>
                  </a:lnTo>
                  <a:lnTo>
                    <a:pt x="14604" y="255269"/>
                  </a:lnTo>
                  <a:lnTo>
                    <a:pt x="13969" y="241934"/>
                  </a:lnTo>
                  <a:close/>
                </a:path>
                <a:path w="62229" h="519429">
                  <a:moveTo>
                    <a:pt x="26035" y="0"/>
                  </a:moveTo>
                  <a:lnTo>
                    <a:pt x="20954" y="1269"/>
                  </a:lnTo>
                  <a:lnTo>
                    <a:pt x="19050" y="5714"/>
                  </a:lnTo>
                  <a:lnTo>
                    <a:pt x="19685" y="16509"/>
                  </a:lnTo>
                  <a:lnTo>
                    <a:pt x="29844" y="40639"/>
                  </a:lnTo>
                  <a:lnTo>
                    <a:pt x="29844" y="84454"/>
                  </a:lnTo>
                  <a:lnTo>
                    <a:pt x="24129" y="134619"/>
                  </a:lnTo>
                  <a:lnTo>
                    <a:pt x="16510" y="177164"/>
                  </a:lnTo>
                  <a:lnTo>
                    <a:pt x="12700" y="214629"/>
                  </a:lnTo>
                  <a:lnTo>
                    <a:pt x="13969" y="241934"/>
                  </a:lnTo>
                  <a:lnTo>
                    <a:pt x="26035" y="175894"/>
                  </a:lnTo>
                  <a:lnTo>
                    <a:pt x="43814" y="102869"/>
                  </a:lnTo>
                  <a:lnTo>
                    <a:pt x="58419" y="46989"/>
                  </a:lnTo>
                  <a:lnTo>
                    <a:pt x="62229" y="17779"/>
                  </a:lnTo>
                  <a:lnTo>
                    <a:pt x="55244" y="5714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6450" y="5878195"/>
              <a:ext cx="102235" cy="975994"/>
            </a:xfrm>
            <a:custGeom>
              <a:avLst/>
              <a:gdLst/>
              <a:ahLst/>
              <a:cxnLst/>
              <a:rect l="l" t="t" r="r" b="b"/>
              <a:pathLst>
                <a:path w="102235" h="975995">
                  <a:moveTo>
                    <a:pt x="81279" y="0"/>
                  </a:moveTo>
                  <a:lnTo>
                    <a:pt x="79375" y="635"/>
                  </a:lnTo>
                  <a:lnTo>
                    <a:pt x="86360" y="45720"/>
                  </a:lnTo>
                  <a:lnTo>
                    <a:pt x="88900" y="68580"/>
                  </a:lnTo>
                  <a:lnTo>
                    <a:pt x="89535" y="91440"/>
                  </a:lnTo>
                  <a:lnTo>
                    <a:pt x="85725" y="129540"/>
                  </a:lnTo>
                  <a:lnTo>
                    <a:pt x="79375" y="167640"/>
                  </a:lnTo>
                  <a:lnTo>
                    <a:pt x="73660" y="205740"/>
                  </a:lnTo>
                  <a:lnTo>
                    <a:pt x="68579" y="243840"/>
                  </a:lnTo>
                  <a:lnTo>
                    <a:pt x="57150" y="337820"/>
                  </a:lnTo>
                  <a:lnTo>
                    <a:pt x="45085" y="416560"/>
                  </a:lnTo>
                  <a:lnTo>
                    <a:pt x="24764" y="516890"/>
                  </a:lnTo>
                  <a:lnTo>
                    <a:pt x="1904" y="615950"/>
                  </a:lnTo>
                  <a:lnTo>
                    <a:pt x="0" y="630555"/>
                  </a:lnTo>
                  <a:lnTo>
                    <a:pt x="2539" y="673735"/>
                  </a:lnTo>
                  <a:lnTo>
                    <a:pt x="10795" y="725170"/>
                  </a:lnTo>
                  <a:lnTo>
                    <a:pt x="20320" y="775970"/>
                  </a:lnTo>
                  <a:lnTo>
                    <a:pt x="32385" y="826135"/>
                  </a:lnTo>
                  <a:lnTo>
                    <a:pt x="45085" y="876300"/>
                  </a:lnTo>
                  <a:lnTo>
                    <a:pt x="59054" y="926465"/>
                  </a:lnTo>
                  <a:lnTo>
                    <a:pt x="74295" y="975995"/>
                  </a:lnTo>
                  <a:lnTo>
                    <a:pt x="76200" y="975360"/>
                  </a:lnTo>
                  <a:lnTo>
                    <a:pt x="58420" y="873760"/>
                  </a:lnTo>
                  <a:lnTo>
                    <a:pt x="39370" y="772795"/>
                  </a:lnTo>
                  <a:lnTo>
                    <a:pt x="30479" y="721995"/>
                  </a:lnTo>
                  <a:lnTo>
                    <a:pt x="22225" y="671195"/>
                  </a:lnTo>
                  <a:lnTo>
                    <a:pt x="18414" y="641985"/>
                  </a:lnTo>
                  <a:lnTo>
                    <a:pt x="18414" y="627380"/>
                  </a:lnTo>
                  <a:lnTo>
                    <a:pt x="29210" y="567055"/>
                  </a:lnTo>
                  <a:lnTo>
                    <a:pt x="36829" y="521335"/>
                  </a:lnTo>
                  <a:lnTo>
                    <a:pt x="49529" y="429260"/>
                  </a:lnTo>
                  <a:lnTo>
                    <a:pt x="56514" y="382905"/>
                  </a:lnTo>
                  <a:lnTo>
                    <a:pt x="65404" y="337185"/>
                  </a:lnTo>
                  <a:lnTo>
                    <a:pt x="80645" y="261620"/>
                  </a:lnTo>
                  <a:lnTo>
                    <a:pt x="88264" y="222250"/>
                  </a:lnTo>
                  <a:lnTo>
                    <a:pt x="93979" y="184785"/>
                  </a:lnTo>
                  <a:lnTo>
                    <a:pt x="101600" y="122555"/>
                  </a:lnTo>
                  <a:lnTo>
                    <a:pt x="102235" y="91440"/>
                  </a:lnTo>
                  <a:lnTo>
                    <a:pt x="98425" y="60325"/>
                  </a:lnTo>
                  <a:lnTo>
                    <a:pt x="94614" y="4445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3555" y="6839584"/>
              <a:ext cx="1938020" cy="227965"/>
            </a:xfrm>
            <a:custGeom>
              <a:avLst/>
              <a:gdLst/>
              <a:ahLst/>
              <a:cxnLst/>
              <a:rect l="l" t="t" r="r" b="b"/>
              <a:pathLst>
                <a:path w="1938020" h="227965">
                  <a:moveTo>
                    <a:pt x="1378585" y="0"/>
                  </a:moveTo>
                  <a:lnTo>
                    <a:pt x="868680" y="6349"/>
                  </a:lnTo>
                  <a:lnTo>
                    <a:pt x="36830" y="31114"/>
                  </a:lnTo>
                  <a:lnTo>
                    <a:pt x="33655" y="31749"/>
                  </a:lnTo>
                  <a:lnTo>
                    <a:pt x="27940" y="31749"/>
                  </a:lnTo>
                  <a:lnTo>
                    <a:pt x="21590" y="33019"/>
                  </a:lnTo>
                  <a:lnTo>
                    <a:pt x="19050" y="35559"/>
                  </a:lnTo>
                  <a:lnTo>
                    <a:pt x="3175" y="73024"/>
                  </a:lnTo>
                  <a:lnTo>
                    <a:pt x="0" y="98424"/>
                  </a:lnTo>
                  <a:lnTo>
                    <a:pt x="2540" y="123189"/>
                  </a:lnTo>
                  <a:lnTo>
                    <a:pt x="27305" y="167639"/>
                  </a:lnTo>
                  <a:lnTo>
                    <a:pt x="71120" y="190499"/>
                  </a:lnTo>
                  <a:lnTo>
                    <a:pt x="118110" y="198754"/>
                  </a:lnTo>
                  <a:lnTo>
                    <a:pt x="180340" y="203834"/>
                  </a:lnTo>
                  <a:lnTo>
                    <a:pt x="260985" y="206374"/>
                  </a:lnTo>
                  <a:lnTo>
                    <a:pt x="506095" y="210819"/>
                  </a:lnTo>
                  <a:lnTo>
                    <a:pt x="1053465" y="227329"/>
                  </a:lnTo>
                  <a:lnTo>
                    <a:pt x="1151255" y="227964"/>
                  </a:lnTo>
                  <a:lnTo>
                    <a:pt x="1304290" y="226694"/>
                  </a:lnTo>
                  <a:lnTo>
                    <a:pt x="1410335" y="224154"/>
                  </a:lnTo>
                  <a:lnTo>
                    <a:pt x="1463675" y="222249"/>
                  </a:lnTo>
                  <a:lnTo>
                    <a:pt x="1516380" y="219074"/>
                  </a:lnTo>
                  <a:lnTo>
                    <a:pt x="1618615" y="211454"/>
                  </a:lnTo>
                  <a:lnTo>
                    <a:pt x="1668145" y="204469"/>
                  </a:lnTo>
                  <a:lnTo>
                    <a:pt x="1717040" y="195579"/>
                  </a:lnTo>
                  <a:lnTo>
                    <a:pt x="1721485" y="194944"/>
                  </a:lnTo>
                  <a:lnTo>
                    <a:pt x="1828800" y="172084"/>
                  </a:lnTo>
                  <a:lnTo>
                    <a:pt x="1833880" y="170814"/>
                  </a:lnTo>
                  <a:lnTo>
                    <a:pt x="1838960" y="170179"/>
                  </a:lnTo>
                  <a:lnTo>
                    <a:pt x="1888490" y="151129"/>
                  </a:lnTo>
                  <a:lnTo>
                    <a:pt x="1928495" y="126364"/>
                  </a:lnTo>
                  <a:lnTo>
                    <a:pt x="1936750" y="39369"/>
                  </a:lnTo>
                  <a:lnTo>
                    <a:pt x="1937385" y="34924"/>
                  </a:lnTo>
                  <a:lnTo>
                    <a:pt x="1937385" y="33654"/>
                  </a:lnTo>
                  <a:lnTo>
                    <a:pt x="1938020" y="31749"/>
                  </a:lnTo>
                  <a:lnTo>
                    <a:pt x="1938020" y="31114"/>
                  </a:lnTo>
                  <a:lnTo>
                    <a:pt x="1563370" y="8889"/>
                  </a:lnTo>
                  <a:lnTo>
                    <a:pt x="1419225" y="1269"/>
                  </a:lnTo>
                  <a:lnTo>
                    <a:pt x="137858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3395" y="6856729"/>
              <a:ext cx="1946275" cy="137795"/>
            </a:xfrm>
            <a:custGeom>
              <a:avLst/>
              <a:gdLst/>
              <a:ahLst/>
              <a:cxnLst/>
              <a:rect l="l" t="t" r="r" b="b"/>
              <a:pathLst>
                <a:path w="1946275" h="137795">
                  <a:moveTo>
                    <a:pt x="1924050" y="126364"/>
                  </a:moveTo>
                  <a:lnTo>
                    <a:pt x="1933575" y="115569"/>
                  </a:lnTo>
                  <a:lnTo>
                    <a:pt x="1940559" y="92074"/>
                  </a:lnTo>
                  <a:lnTo>
                    <a:pt x="1945004" y="57149"/>
                  </a:lnTo>
                  <a:lnTo>
                    <a:pt x="1946275" y="10159"/>
                  </a:lnTo>
                </a:path>
                <a:path w="1946275" h="137795">
                  <a:moveTo>
                    <a:pt x="22225" y="137794"/>
                  </a:moveTo>
                  <a:lnTo>
                    <a:pt x="15239" y="121284"/>
                  </a:lnTo>
                  <a:lnTo>
                    <a:pt x="9525" y="97154"/>
                  </a:lnTo>
                  <a:lnTo>
                    <a:pt x="4444" y="58419"/>
                  </a:lnTo>
                  <a:lnTo>
                    <a:pt x="0" y="0"/>
                  </a:lnTo>
                </a:path>
              </a:pathLst>
            </a:custGeom>
            <a:ln w="9449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609701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ningstema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n-NO" sz="4400" dirty="0"/>
              <a:t>Har</a:t>
            </a:r>
            <a:r>
              <a:rPr lang="nn-NO" sz="4400" spc="-50" dirty="0"/>
              <a:t> </a:t>
            </a:r>
            <a:r>
              <a:rPr lang="nn-NO" sz="4400" dirty="0"/>
              <a:t>du</a:t>
            </a:r>
            <a:r>
              <a:rPr lang="nn-NO" sz="4400" spc="-50" dirty="0"/>
              <a:t> </a:t>
            </a:r>
            <a:r>
              <a:rPr lang="nn-NO" sz="4400" dirty="0"/>
              <a:t>tenkt</a:t>
            </a:r>
            <a:r>
              <a:rPr lang="nn-NO" sz="4400" spc="-50" dirty="0"/>
              <a:t> </a:t>
            </a:r>
            <a:r>
              <a:rPr lang="nn-NO" sz="4400" dirty="0"/>
              <a:t>over</a:t>
            </a:r>
            <a:r>
              <a:rPr lang="nn-NO" sz="4400" spc="-50" dirty="0"/>
              <a:t> </a:t>
            </a:r>
            <a:r>
              <a:rPr lang="nn-NO" sz="4400" dirty="0"/>
              <a:t>ditt</a:t>
            </a:r>
            <a:r>
              <a:rPr lang="nn-NO" sz="4400" spc="-50" dirty="0"/>
              <a:t> </a:t>
            </a:r>
            <a:r>
              <a:rPr lang="nn-NO" sz="4400" dirty="0"/>
              <a:t>eige</a:t>
            </a:r>
            <a:r>
              <a:rPr lang="nn-NO" sz="4400" spc="-50" dirty="0"/>
              <a:t> </a:t>
            </a:r>
            <a:r>
              <a:rPr lang="nn-NO" sz="4400" spc="-10" dirty="0"/>
              <a:t>livssyn?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49883" y="1937130"/>
            <a:ext cx="4646295" cy="2546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02260" algn="l"/>
              </a:tabLst>
            </a:pPr>
            <a:r>
              <a:rPr dirty="0"/>
              <a:t>Har</a:t>
            </a:r>
            <a:r>
              <a:rPr spc="-2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spc="-25" dirty="0"/>
              <a:t>...</a:t>
            </a:r>
          </a:p>
          <a:p>
            <a:pPr marL="300990" lvl="1" indent="-288290">
              <a:lnSpc>
                <a:spcPct val="100000"/>
              </a:lnSpc>
              <a:spcBef>
                <a:spcPts val="1270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blitt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konfirmert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 err="1">
                <a:latin typeface="Arial"/>
                <a:cs typeface="Arial"/>
              </a:rPr>
              <a:t>norske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</a:t>
            </a:r>
            <a:r>
              <a:rPr lang="nb-NO" sz="1500" spc="-10" dirty="0" err="1">
                <a:latin typeface="Arial"/>
                <a:cs typeface="Arial"/>
              </a:rPr>
              <a:t>yrkja</a:t>
            </a:r>
            <a:r>
              <a:rPr sz="1500" spc="-10" dirty="0"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4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blitt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konfirmert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</a:t>
            </a:r>
            <a:r>
              <a:rPr lang="nb-NO" sz="1500" dirty="0">
                <a:latin typeface="Arial"/>
                <a:cs typeface="Arial"/>
              </a:rPr>
              <a:t>i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 err="1">
                <a:latin typeface="Arial"/>
                <a:cs typeface="Arial"/>
              </a:rPr>
              <a:t>ann</a:t>
            </a:r>
            <a:r>
              <a:rPr lang="nb-NO" sz="1500" dirty="0">
                <a:latin typeface="Arial"/>
                <a:cs typeface="Arial"/>
              </a:rPr>
              <a:t>a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 err="1">
                <a:latin typeface="Arial"/>
                <a:cs typeface="Arial"/>
              </a:rPr>
              <a:t>kristen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lang="nb-NO" sz="1500" spc="-10" dirty="0" err="1">
                <a:latin typeface="Arial"/>
                <a:cs typeface="Arial"/>
              </a:rPr>
              <a:t>kyrkje</a:t>
            </a:r>
            <a:r>
              <a:rPr sz="1500" spc="-10" dirty="0"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4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delt</a:t>
            </a:r>
            <a:r>
              <a:rPr lang="nb-NO" sz="1500" dirty="0" err="1">
                <a:latin typeface="Arial"/>
                <a:cs typeface="Arial"/>
              </a:rPr>
              <a:t>eke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på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bar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eller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mitzva?</a:t>
            </a:r>
            <a:endParaRPr sz="1500" dirty="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5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delt</a:t>
            </a:r>
            <a:r>
              <a:rPr lang="nb-NO" sz="1500" dirty="0" err="1">
                <a:latin typeface="Arial"/>
                <a:cs typeface="Arial"/>
              </a:rPr>
              <a:t>eke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på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koranundervisning?</a:t>
            </a:r>
            <a:endParaRPr sz="1500" dirty="0">
              <a:latin typeface="Arial"/>
              <a:cs typeface="Arial"/>
            </a:endParaRPr>
          </a:p>
          <a:p>
            <a:pPr marL="300990" lvl="1" indent="-288290">
              <a:lnSpc>
                <a:spcPct val="100000"/>
              </a:lnSpc>
              <a:spcBef>
                <a:spcPts val="745"/>
              </a:spcBef>
              <a:buAutoNum type="alphaUcPeriod"/>
              <a:tabLst>
                <a:tab pos="300990" algn="l"/>
              </a:tabLst>
            </a:pPr>
            <a:r>
              <a:rPr sz="1500" dirty="0">
                <a:latin typeface="Arial"/>
                <a:cs typeface="Arial"/>
              </a:rPr>
              <a:t>delt</a:t>
            </a:r>
            <a:r>
              <a:rPr lang="nb-NO" sz="1500" dirty="0" err="1">
                <a:latin typeface="Arial"/>
                <a:cs typeface="Arial"/>
              </a:rPr>
              <a:t>eke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 err="1">
                <a:latin typeface="Arial"/>
                <a:cs typeface="Arial"/>
              </a:rPr>
              <a:t>på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 err="1">
                <a:latin typeface="Arial"/>
                <a:cs typeface="Arial"/>
              </a:rPr>
              <a:t>ann</a:t>
            </a:r>
            <a:r>
              <a:rPr lang="nb-NO" sz="1500" dirty="0">
                <a:latin typeface="Arial"/>
                <a:cs typeface="Arial"/>
              </a:rPr>
              <a:t>an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religionsundervisning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ungdom?</a:t>
            </a:r>
            <a:endParaRPr sz="1500" dirty="0">
              <a:latin typeface="Arial"/>
              <a:cs typeface="Arial"/>
            </a:endParaRPr>
          </a:p>
          <a:p>
            <a:pPr marL="300355" lvl="1" indent="-287655">
              <a:lnSpc>
                <a:spcPct val="100000"/>
              </a:lnSpc>
              <a:spcBef>
                <a:spcPts val="755"/>
              </a:spcBef>
              <a:buAutoNum type="alphaUcPeriod"/>
              <a:tabLst>
                <a:tab pos="300355" algn="l"/>
              </a:tabLst>
            </a:pPr>
            <a:r>
              <a:rPr sz="1500" dirty="0">
                <a:latin typeface="Arial"/>
                <a:cs typeface="Arial"/>
              </a:rPr>
              <a:t>delt</a:t>
            </a:r>
            <a:r>
              <a:rPr lang="nb-NO" sz="1500" dirty="0" err="1">
                <a:latin typeface="Arial"/>
                <a:cs typeface="Arial"/>
              </a:rPr>
              <a:t>eke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på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humanistisk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konfirmasjon?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08" y="4819650"/>
            <a:ext cx="3718560" cy="5638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00990" marR="5080" indent="-288925">
              <a:lnSpc>
                <a:spcPts val="2080"/>
              </a:lnSpc>
              <a:spcBef>
                <a:spcPts val="235"/>
              </a:spcBef>
            </a:pPr>
            <a:r>
              <a:rPr sz="1800" b="1" dirty="0">
                <a:latin typeface="Arial"/>
                <a:cs typeface="Arial"/>
              </a:rPr>
              <a:t>4.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lang="nn-NO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kva grad gir trua di eller livssynet ditt deg styrke?</a:t>
            </a:r>
            <a:endParaRPr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8113" y="5662421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8213" y="5662421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4685" y="5662421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4202" y="5662421"/>
            <a:ext cx="8489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5965" algn="l"/>
              </a:tabLst>
            </a:pPr>
            <a:r>
              <a:rPr sz="1400" spc="-50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09665" y="24307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9365" y="24307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68765" y="24307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9665" y="27165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19365" y="27165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8765" y="27165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9665" y="30403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19365" y="30403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68765" y="30403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09665" y="33642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9365" y="33642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68765" y="33642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9665" y="36880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19365" y="36880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8765" y="368807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09665" y="40119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9365" y="40119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68765" y="401192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0" y="179704"/>
                </a:moveTo>
                <a:lnTo>
                  <a:pt x="179704" y="179704"/>
                </a:lnTo>
                <a:lnTo>
                  <a:pt x="179704" y="0"/>
                </a:lnTo>
                <a:lnTo>
                  <a:pt x="0" y="0"/>
                </a:lnTo>
                <a:lnTo>
                  <a:pt x="0" y="179704"/>
                </a:lnTo>
                <a:close/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14080" y="4856479"/>
            <a:ext cx="1476375" cy="268021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52069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409"/>
              </a:spcBef>
            </a:pPr>
            <a:r>
              <a:rPr sz="1400" spc="-25" dirty="0">
                <a:latin typeface="Arial"/>
                <a:cs typeface="Arial"/>
              </a:rPr>
              <a:t>My</a:t>
            </a:r>
            <a:r>
              <a:rPr lang="nb-NO" sz="1400" spc="-25" dirty="0" err="1">
                <a:latin typeface="Arial"/>
                <a:cs typeface="Arial"/>
              </a:rPr>
              <a:t>kj</a:t>
            </a:r>
            <a:r>
              <a:rPr sz="1400" spc="-25" dirty="0"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3719" y="4856479"/>
            <a:ext cx="1476375" cy="47769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6675" rIns="0" bIns="0" rtlCol="0">
            <a:spAutoFit/>
          </a:bodyPr>
          <a:lstStyle/>
          <a:p>
            <a:pPr marL="359410" marR="252729">
              <a:lnSpc>
                <a:spcPts val="1610"/>
              </a:lnSpc>
              <a:spcBef>
                <a:spcPts val="525"/>
              </a:spcBef>
            </a:pPr>
            <a:r>
              <a:rPr sz="1400" dirty="0" err="1">
                <a:latin typeface="Arial"/>
                <a:cs typeface="Arial"/>
              </a:rPr>
              <a:t>Ikk</a:t>
            </a:r>
            <a:r>
              <a:rPr lang="nb-NO" sz="1400" dirty="0">
                <a:latin typeface="Arial"/>
                <a:cs typeface="Arial"/>
              </a:rPr>
              <a:t>j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 </a:t>
            </a:r>
            <a:r>
              <a:rPr sz="1400" spc="-25" dirty="0">
                <a:latin typeface="Arial"/>
                <a:cs typeface="Arial"/>
              </a:rPr>
              <a:t>det </a:t>
            </a:r>
            <a:r>
              <a:rPr sz="1400" dirty="0">
                <a:latin typeface="Arial"/>
                <a:cs typeface="Arial"/>
              </a:rPr>
              <a:t>hele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lang="nb-NO" sz="1400" spc="-20" dirty="0" err="1">
                <a:latin typeface="Arial"/>
                <a:cs typeface="Arial"/>
              </a:rPr>
              <a:t>eke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4080" y="1958339"/>
            <a:ext cx="1476375" cy="3060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"/>
                <a:cs typeface="Arial"/>
              </a:rPr>
              <a:t>Vil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ikke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svare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6765" y="1958339"/>
            <a:ext cx="1152525" cy="3060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400" spc="-25" dirty="0">
                <a:latin typeface="Arial"/>
                <a:cs typeface="Arial"/>
              </a:rPr>
              <a:t>Nei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23890" y="1958339"/>
            <a:ext cx="1152525" cy="3060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419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0"/>
              </a:spcBef>
            </a:pPr>
            <a:r>
              <a:rPr sz="1400" spc="-25" dirty="0">
                <a:latin typeface="Arial"/>
                <a:cs typeface="Arial"/>
              </a:rPr>
              <a:t>Ja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8210" y="2894964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" y="3454400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210" y="5001259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8210" y="5560695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210" y="6116320"/>
            <a:ext cx="8441690" cy="0"/>
          </a:xfrm>
          <a:custGeom>
            <a:avLst/>
            <a:gdLst/>
            <a:ahLst/>
            <a:cxnLst/>
            <a:rect l="l" t="t" r="r" b="b"/>
            <a:pathLst>
              <a:path w="8441690">
                <a:moveTo>
                  <a:pt x="0" y="0"/>
                </a:moveTo>
                <a:lnTo>
                  <a:pt x="844169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Har</a:t>
            </a:r>
            <a:r>
              <a:rPr sz="4400" spc="-50" dirty="0"/>
              <a:t> </a:t>
            </a:r>
            <a:r>
              <a:rPr sz="4400" dirty="0"/>
              <a:t>du</a:t>
            </a:r>
            <a:r>
              <a:rPr sz="4400" spc="-50" dirty="0"/>
              <a:t> </a:t>
            </a:r>
            <a:r>
              <a:rPr sz="4400" dirty="0"/>
              <a:t>tenkt</a:t>
            </a:r>
            <a:r>
              <a:rPr sz="4400" spc="-50" dirty="0"/>
              <a:t> </a:t>
            </a:r>
            <a:r>
              <a:rPr sz="4400" dirty="0"/>
              <a:t>over</a:t>
            </a:r>
            <a:r>
              <a:rPr sz="4400" spc="-50" dirty="0"/>
              <a:t> </a:t>
            </a:r>
            <a:r>
              <a:rPr sz="4400" dirty="0" err="1"/>
              <a:t>ditt</a:t>
            </a:r>
            <a:r>
              <a:rPr sz="4400" spc="-50" dirty="0"/>
              <a:t> </a:t>
            </a:r>
            <a:r>
              <a:rPr sz="4400" dirty="0"/>
              <a:t>e</a:t>
            </a:r>
            <a:r>
              <a:rPr lang="nb-NO" sz="4400" dirty="0" err="1"/>
              <a:t>ige</a:t>
            </a:r>
            <a:r>
              <a:rPr sz="4400" spc="-50" dirty="0"/>
              <a:t> </a:t>
            </a:r>
            <a:r>
              <a:rPr sz="4400" spc="-10" dirty="0"/>
              <a:t>livssyn?</a:t>
            </a:r>
            <a:endParaRPr sz="4400" dirty="0"/>
          </a:p>
        </p:txBody>
      </p:sp>
      <p:sp>
        <p:nvSpPr>
          <p:cNvPr id="9" name="object 9"/>
          <p:cNvSpPr txBox="1"/>
          <p:nvPr/>
        </p:nvSpPr>
        <p:spPr>
          <a:xfrm>
            <a:off x="849883" y="2063622"/>
            <a:ext cx="93736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5.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lang="nb-NO" b="1" spc="260" dirty="0">
                <a:latin typeface="Arial"/>
                <a:cs typeface="Arial"/>
              </a:rPr>
              <a:t>K</a:t>
            </a:r>
            <a:r>
              <a:rPr sz="1800" b="1" dirty="0" err="1">
                <a:latin typeface="Arial"/>
                <a:cs typeface="Arial"/>
              </a:rPr>
              <a:t>va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opplever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styrke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kraft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livet?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Beskriv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lang="nb-NO" sz="1800" b="1" dirty="0">
                <a:latin typeface="Arial"/>
                <a:cs typeface="Arial"/>
              </a:rPr>
              <a:t>i</a:t>
            </a:r>
            <a:r>
              <a:rPr sz="1800" b="1" dirty="0" err="1">
                <a:latin typeface="Arial"/>
                <a:cs typeface="Arial"/>
              </a:rPr>
              <a:t>gne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ord.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408" y="3918584"/>
            <a:ext cx="79597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00990" marR="5080" indent="-288925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latin typeface="Arial"/>
                <a:cs typeface="Arial"/>
              </a:rPr>
              <a:t>6.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lang="nb-NO" b="1" spc="245" dirty="0">
                <a:latin typeface="Arial"/>
                <a:cs typeface="Arial"/>
              </a:rPr>
              <a:t>Kva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synes</a:t>
            </a:r>
            <a:r>
              <a:rPr lang="nb-NO" sz="1800" b="1" dirty="0">
                <a:latin typeface="Arial"/>
                <a:cs typeface="Arial"/>
              </a:rPr>
              <a:t>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viktig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livet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ditt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akkurat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lang="nb-NO" sz="1800" b="1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?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lang="nb-NO" b="1" spc="-15" dirty="0">
                <a:latin typeface="Arial"/>
                <a:cs typeface="Arial"/>
              </a:rPr>
              <a:t>Kva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går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ofte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og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0" dirty="0" err="1">
                <a:latin typeface="Arial"/>
                <a:cs typeface="Arial"/>
              </a:rPr>
              <a:t>tenk</a:t>
            </a:r>
            <a:r>
              <a:rPr lang="nb-NO" sz="1800" b="1" spc="-10" dirty="0">
                <a:latin typeface="Arial"/>
                <a:cs typeface="Arial"/>
              </a:rPr>
              <a:t>j</a:t>
            </a:r>
            <a:r>
              <a:rPr sz="1800" b="1" spc="-10" dirty="0">
                <a:latin typeface="Arial"/>
                <a:cs typeface="Arial"/>
              </a:rPr>
              <a:t>er </a:t>
            </a:r>
            <a:r>
              <a:rPr sz="1800" b="1" dirty="0">
                <a:latin typeface="Arial"/>
                <a:cs typeface="Arial"/>
              </a:rPr>
              <a:t>på?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Beskriv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lang="nb-NO" sz="1800" b="1" dirty="0">
                <a:latin typeface="Arial"/>
                <a:cs typeface="Arial"/>
              </a:rPr>
              <a:t>i</a:t>
            </a:r>
            <a:r>
              <a:rPr sz="1800" b="1" dirty="0" err="1">
                <a:latin typeface="Arial"/>
                <a:cs typeface="Arial"/>
              </a:rPr>
              <a:t>gne</a:t>
            </a:r>
            <a:r>
              <a:rPr sz="1800" b="1" spc="-20" dirty="0">
                <a:latin typeface="Arial"/>
                <a:cs typeface="Arial"/>
              </a:rPr>
              <a:t> ord.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57859" y="3248025"/>
            <a:ext cx="2588895" cy="3281679"/>
            <a:chOff x="657859" y="3248025"/>
            <a:chExt cx="2588895" cy="328167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859" y="3252606"/>
              <a:ext cx="492125" cy="20890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809" y="3248025"/>
              <a:ext cx="1965325" cy="193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435" y="5339079"/>
              <a:ext cx="329434" cy="1127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979" y="6001385"/>
              <a:ext cx="130809" cy="4654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8364" y="3392170"/>
              <a:ext cx="1953895" cy="2907030"/>
            </a:xfrm>
            <a:custGeom>
              <a:avLst/>
              <a:gdLst/>
              <a:ahLst/>
              <a:cxnLst/>
              <a:rect l="l" t="t" r="r" b="b"/>
              <a:pathLst>
                <a:path w="1953895" h="2907029">
                  <a:moveTo>
                    <a:pt x="419100" y="0"/>
                  </a:moveTo>
                  <a:lnTo>
                    <a:pt x="0" y="2587625"/>
                  </a:lnTo>
                  <a:lnTo>
                    <a:pt x="1407795" y="2904490"/>
                  </a:lnTo>
                  <a:lnTo>
                    <a:pt x="1450340" y="2907029"/>
                  </a:lnTo>
                  <a:lnTo>
                    <a:pt x="1489710" y="2896869"/>
                  </a:lnTo>
                  <a:lnTo>
                    <a:pt x="1525905" y="2874644"/>
                  </a:lnTo>
                  <a:lnTo>
                    <a:pt x="1555749" y="2842894"/>
                  </a:lnTo>
                  <a:lnTo>
                    <a:pt x="1578610" y="2802254"/>
                  </a:lnTo>
                  <a:lnTo>
                    <a:pt x="1591945" y="2754629"/>
                  </a:lnTo>
                  <a:lnTo>
                    <a:pt x="1951354" y="536575"/>
                  </a:lnTo>
                  <a:lnTo>
                    <a:pt x="1953895" y="486409"/>
                  </a:lnTo>
                  <a:lnTo>
                    <a:pt x="1945639" y="438784"/>
                  </a:lnTo>
                  <a:lnTo>
                    <a:pt x="1927225" y="395604"/>
                  </a:lnTo>
                  <a:lnTo>
                    <a:pt x="1900554" y="360044"/>
                  </a:lnTo>
                  <a:lnTo>
                    <a:pt x="1866900" y="333375"/>
                  </a:lnTo>
                  <a:lnTo>
                    <a:pt x="1826895" y="3175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7094" y="3390900"/>
              <a:ext cx="1956435" cy="2910205"/>
            </a:xfrm>
            <a:custGeom>
              <a:avLst/>
              <a:gdLst/>
              <a:ahLst/>
              <a:cxnLst/>
              <a:rect l="l" t="t" r="r" b="b"/>
              <a:pathLst>
                <a:path w="1956435" h="2910204">
                  <a:moveTo>
                    <a:pt x="419100" y="0"/>
                  </a:moveTo>
                  <a:lnTo>
                    <a:pt x="0" y="2589530"/>
                  </a:lnTo>
                  <a:lnTo>
                    <a:pt x="1409065" y="2907030"/>
                  </a:lnTo>
                  <a:lnTo>
                    <a:pt x="1416685" y="2908300"/>
                  </a:lnTo>
                  <a:lnTo>
                    <a:pt x="1423670" y="2909570"/>
                  </a:lnTo>
                  <a:lnTo>
                    <a:pt x="1431290" y="2909570"/>
                  </a:lnTo>
                  <a:lnTo>
                    <a:pt x="1438275" y="2910205"/>
                  </a:lnTo>
                  <a:lnTo>
                    <a:pt x="1452245" y="2907665"/>
                  </a:lnTo>
                  <a:lnTo>
                    <a:pt x="1431290" y="2907665"/>
                  </a:lnTo>
                  <a:lnTo>
                    <a:pt x="1424305" y="2907030"/>
                  </a:lnTo>
                  <a:lnTo>
                    <a:pt x="1416685" y="2905760"/>
                  </a:lnTo>
                  <a:lnTo>
                    <a:pt x="1409700" y="2904490"/>
                  </a:lnTo>
                  <a:lnTo>
                    <a:pt x="2540" y="2587625"/>
                  </a:lnTo>
                  <a:lnTo>
                    <a:pt x="421005" y="3175"/>
                  </a:lnTo>
                  <a:lnTo>
                    <a:pt x="431800" y="3175"/>
                  </a:lnTo>
                  <a:lnTo>
                    <a:pt x="419100" y="0"/>
                  </a:lnTo>
                  <a:close/>
                </a:path>
                <a:path w="1956435" h="2910204">
                  <a:moveTo>
                    <a:pt x="1828800" y="317500"/>
                  </a:moveTo>
                  <a:lnTo>
                    <a:pt x="1828165" y="319404"/>
                  </a:lnTo>
                  <a:lnTo>
                    <a:pt x="1870075" y="336550"/>
                  </a:lnTo>
                  <a:lnTo>
                    <a:pt x="1904365" y="365760"/>
                  </a:lnTo>
                  <a:lnTo>
                    <a:pt x="1931035" y="404495"/>
                  </a:lnTo>
                  <a:lnTo>
                    <a:pt x="1948180" y="450850"/>
                  </a:lnTo>
                  <a:lnTo>
                    <a:pt x="1954530" y="501650"/>
                  </a:lnTo>
                  <a:lnTo>
                    <a:pt x="1953895" y="510539"/>
                  </a:lnTo>
                  <a:lnTo>
                    <a:pt x="1953260" y="520064"/>
                  </a:lnTo>
                  <a:lnTo>
                    <a:pt x="1591945" y="2755265"/>
                  </a:lnTo>
                  <a:lnTo>
                    <a:pt x="1577340" y="2806065"/>
                  </a:lnTo>
                  <a:lnTo>
                    <a:pt x="1552575" y="2847975"/>
                  </a:lnTo>
                  <a:lnTo>
                    <a:pt x="1520190" y="2879725"/>
                  </a:lnTo>
                  <a:lnTo>
                    <a:pt x="1481455" y="2900680"/>
                  </a:lnTo>
                  <a:lnTo>
                    <a:pt x="1438275" y="2907665"/>
                  </a:lnTo>
                  <a:lnTo>
                    <a:pt x="1452245" y="2907665"/>
                  </a:lnTo>
                  <a:lnTo>
                    <a:pt x="1521460" y="2881630"/>
                  </a:lnTo>
                  <a:lnTo>
                    <a:pt x="1554480" y="2849245"/>
                  </a:lnTo>
                  <a:lnTo>
                    <a:pt x="1579880" y="2806700"/>
                  </a:lnTo>
                  <a:lnTo>
                    <a:pt x="1594485" y="2755900"/>
                  </a:lnTo>
                  <a:lnTo>
                    <a:pt x="1953895" y="537845"/>
                  </a:lnTo>
                  <a:lnTo>
                    <a:pt x="1956435" y="510539"/>
                  </a:lnTo>
                  <a:lnTo>
                    <a:pt x="1956435" y="501650"/>
                  </a:lnTo>
                  <a:lnTo>
                    <a:pt x="1950790" y="450850"/>
                  </a:lnTo>
                  <a:lnTo>
                    <a:pt x="1933575" y="403225"/>
                  </a:lnTo>
                  <a:lnTo>
                    <a:pt x="1906270" y="363854"/>
                  </a:lnTo>
                  <a:lnTo>
                    <a:pt x="1870710" y="334645"/>
                  </a:lnTo>
                  <a:lnTo>
                    <a:pt x="1828800" y="317500"/>
                  </a:lnTo>
                  <a:close/>
                </a:path>
                <a:path w="1956435" h="2910204">
                  <a:moveTo>
                    <a:pt x="431800" y="3175"/>
                  </a:moveTo>
                  <a:lnTo>
                    <a:pt x="421005" y="3175"/>
                  </a:lnTo>
                  <a:lnTo>
                    <a:pt x="1828165" y="319404"/>
                  </a:lnTo>
                  <a:lnTo>
                    <a:pt x="1828800" y="317500"/>
                  </a:lnTo>
                  <a:lnTo>
                    <a:pt x="431800" y="317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0790" y="3440429"/>
              <a:ext cx="2005964" cy="3089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8445" y="3440429"/>
              <a:ext cx="1583690" cy="1327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3154" y="3440429"/>
              <a:ext cx="185419" cy="1689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3154" y="3607434"/>
              <a:ext cx="158750" cy="977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3154" y="6031229"/>
              <a:ext cx="1998980" cy="435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3154" y="3440429"/>
              <a:ext cx="332105" cy="13252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3154" y="4864735"/>
              <a:ext cx="216534" cy="12153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42719" y="3440429"/>
              <a:ext cx="664209" cy="1327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7649" y="3440429"/>
              <a:ext cx="600075" cy="1327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1904" y="3440429"/>
              <a:ext cx="29209" cy="1657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3154" y="3603625"/>
              <a:ext cx="161290" cy="9956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60144" y="3772534"/>
              <a:ext cx="1440180" cy="2165985"/>
            </a:xfrm>
            <a:custGeom>
              <a:avLst/>
              <a:gdLst/>
              <a:ahLst/>
              <a:cxnLst/>
              <a:rect l="l" t="t" r="r" b="b"/>
              <a:pathLst>
                <a:path w="1440180" h="2165985">
                  <a:moveTo>
                    <a:pt x="2540" y="1898650"/>
                  </a:moveTo>
                  <a:lnTo>
                    <a:pt x="0" y="1911350"/>
                  </a:lnTo>
                  <a:lnTo>
                    <a:pt x="1130935" y="2165985"/>
                  </a:lnTo>
                  <a:lnTo>
                    <a:pt x="1132840" y="2153285"/>
                  </a:lnTo>
                  <a:lnTo>
                    <a:pt x="2540" y="1898650"/>
                  </a:lnTo>
                  <a:close/>
                </a:path>
                <a:path w="1440180" h="2165985">
                  <a:moveTo>
                    <a:pt x="33020" y="1708784"/>
                  </a:moveTo>
                  <a:lnTo>
                    <a:pt x="31115" y="1721484"/>
                  </a:lnTo>
                  <a:lnTo>
                    <a:pt x="1161415" y="1976120"/>
                  </a:lnTo>
                  <a:lnTo>
                    <a:pt x="1163320" y="1963420"/>
                  </a:lnTo>
                  <a:lnTo>
                    <a:pt x="33020" y="1708784"/>
                  </a:lnTo>
                  <a:close/>
                </a:path>
                <a:path w="1440180" h="2165985">
                  <a:moveTo>
                    <a:pt x="64135" y="1518920"/>
                  </a:moveTo>
                  <a:lnTo>
                    <a:pt x="61595" y="1531620"/>
                  </a:lnTo>
                  <a:lnTo>
                    <a:pt x="1192530" y="1786254"/>
                  </a:lnTo>
                  <a:lnTo>
                    <a:pt x="1194435" y="1773554"/>
                  </a:lnTo>
                  <a:lnTo>
                    <a:pt x="64135" y="1518920"/>
                  </a:lnTo>
                  <a:close/>
                </a:path>
                <a:path w="1440180" h="2165985">
                  <a:moveTo>
                    <a:pt x="94615" y="1329054"/>
                  </a:moveTo>
                  <a:lnTo>
                    <a:pt x="92710" y="1341754"/>
                  </a:lnTo>
                  <a:lnTo>
                    <a:pt x="1223010" y="1596389"/>
                  </a:lnTo>
                  <a:lnTo>
                    <a:pt x="1224915" y="1583689"/>
                  </a:lnTo>
                  <a:lnTo>
                    <a:pt x="94615" y="1329054"/>
                  </a:lnTo>
                  <a:close/>
                </a:path>
                <a:path w="1440180" h="2165985">
                  <a:moveTo>
                    <a:pt x="125095" y="1139189"/>
                  </a:moveTo>
                  <a:lnTo>
                    <a:pt x="123190" y="1151889"/>
                  </a:lnTo>
                  <a:lnTo>
                    <a:pt x="1253490" y="1406525"/>
                  </a:lnTo>
                  <a:lnTo>
                    <a:pt x="1256030" y="1393825"/>
                  </a:lnTo>
                  <a:lnTo>
                    <a:pt x="125095" y="1139189"/>
                  </a:lnTo>
                  <a:close/>
                </a:path>
                <a:path w="1440180" h="2165985">
                  <a:moveTo>
                    <a:pt x="156210" y="949325"/>
                  </a:moveTo>
                  <a:lnTo>
                    <a:pt x="154305" y="962025"/>
                  </a:lnTo>
                  <a:lnTo>
                    <a:pt x="1284605" y="1216659"/>
                  </a:lnTo>
                  <a:lnTo>
                    <a:pt x="1286510" y="1203959"/>
                  </a:lnTo>
                  <a:lnTo>
                    <a:pt x="156210" y="949325"/>
                  </a:lnTo>
                  <a:close/>
                </a:path>
                <a:path w="1440180" h="2165985">
                  <a:moveTo>
                    <a:pt x="186690" y="759459"/>
                  </a:moveTo>
                  <a:lnTo>
                    <a:pt x="184785" y="772159"/>
                  </a:lnTo>
                  <a:lnTo>
                    <a:pt x="1315085" y="1026794"/>
                  </a:lnTo>
                  <a:lnTo>
                    <a:pt x="1317625" y="1014094"/>
                  </a:lnTo>
                  <a:lnTo>
                    <a:pt x="186690" y="759459"/>
                  </a:lnTo>
                  <a:close/>
                </a:path>
                <a:path w="1440180" h="2165985">
                  <a:moveTo>
                    <a:pt x="217805" y="569594"/>
                  </a:moveTo>
                  <a:lnTo>
                    <a:pt x="215900" y="582294"/>
                  </a:lnTo>
                  <a:lnTo>
                    <a:pt x="1346200" y="836929"/>
                  </a:lnTo>
                  <a:lnTo>
                    <a:pt x="1348105" y="824229"/>
                  </a:lnTo>
                  <a:lnTo>
                    <a:pt x="217805" y="569594"/>
                  </a:lnTo>
                  <a:close/>
                </a:path>
                <a:path w="1440180" h="2165985">
                  <a:moveTo>
                    <a:pt x="248285" y="379729"/>
                  </a:moveTo>
                  <a:lnTo>
                    <a:pt x="246380" y="392429"/>
                  </a:lnTo>
                  <a:lnTo>
                    <a:pt x="1376680" y="647064"/>
                  </a:lnTo>
                  <a:lnTo>
                    <a:pt x="1378585" y="634364"/>
                  </a:lnTo>
                  <a:lnTo>
                    <a:pt x="248285" y="379729"/>
                  </a:lnTo>
                  <a:close/>
                </a:path>
                <a:path w="1440180" h="2165985">
                  <a:moveTo>
                    <a:pt x="279400" y="189864"/>
                  </a:moveTo>
                  <a:lnTo>
                    <a:pt x="276860" y="202564"/>
                  </a:lnTo>
                  <a:lnTo>
                    <a:pt x="1407795" y="457200"/>
                  </a:lnTo>
                  <a:lnTo>
                    <a:pt x="1409700" y="444500"/>
                  </a:lnTo>
                  <a:lnTo>
                    <a:pt x="279400" y="189864"/>
                  </a:lnTo>
                  <a:close/>
                </a:path>
                <a:path w="1440180" h="2165985">
                  <a:moveTo>
                    <a:pt x="309880" y="0"/>
                  </a:moveTo>
                  <a:lnTo>
                    <a:pt x="307975" y="12700"/>
                  </a:lnTo>
                  <a:lnTo>
                    <a:pt x="1438275" y="267335"/>
                  </a:lnTo>
                  <a:lnTo>
                    <a:pt x="1440180" y="254635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30959" y="3574415"/>
              <a:ext cx="1794510" cy="2849245"/>
            </a:xfrm>
            <a:custGeom>
              <a:avLst/>
              <a:gdLst/>
              <a:ahLst/>
              <a:cxnLst/>
              <a:rect l="l" t="t" r="r" b="b"/>
              <a:pathLst>
                <a:path w="1794510" h="2849245">
                  <a:moveTo>
                    <a:pt x="1794510" y="0"/>
                  </a:moveTo>
                  <a:lnTo>
                    <a:pt x="0" y="0"/>
                  </a:lnTo>
                  <a:lnTo>
                    <a:pt x="0" y="2849245"/>
                  </a:lnTo>
                  <a:lnTo>
                    <a:pt x="1794510" y="2849245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9690" y="3573144"/>
              <a:ext cx="1796414" cy="2851785"/>
            </a:xfrm>
            <a:custGeom>
              <a:avLst/>
              <a:gdLst/>
              <a:ahLst/>
              <a:cxnLst/>
              <a:rect l="l" t="t" r="r" b="b"/>
              <a:pathLst>
                <a:path w="1796414" h="2851785">
                  <a:moveTo>
                    <a:pt x="1796415" y="0"/>
                  </a:moveTo>
                  <a:lnTo>
                    <a:pt x="1793875" y="0"/>
                  </a:lnTo>
                  <a:lnTo>
                    <a:pt x="1793875" y="127"/>
                  </a:lnTo>
                  <a:lnTo>
                    <a:pt x="0" y="127"/>
                  </a:lnTo>
                  <a:lnTo>
                    <a:pt x="0" y="2667"/>
                  </a:lnTo>
                  <a:lnTo>
                    <a:pt x="0" y="2848737"/>
                  </a:lnTo>
                  <a:lnTo>
                    <a:pt x="0" y="2851277"/>
                  </a:lnTo>
                  <a:lnTo>
                    <a:pt x="1796402" y="2851277"/>
                  </a:lnTo>
                  <a:lnTo>
                    <a:pt x="1796402" y="2848737"/>
                  </a:lnTo>
                  <a:lnTo>
                    <a:pt x="1905" y="2848737"/>
                  </a:lnTo>
                  <a:lnTo>
                    <a:pt x="1905" y="2667"/>
                  </a:lnTo>
                  <a:lnTo>
                    <a:pt x="1793875" y="2667"/>
                  </a:lnTo>
                  <a:lnTo>
                    <a:pt x="1793875" y="2848610"/>
                  </a:lnTo>
                  <a:lnTo>
                    <a:pt x="1796415" y="2848610"/>
                  </a:lnTo>
                  <a:lnTo>
                    <a:pt x="179641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16709" y="4150994"/>
              <a:ext cx="1346200" cy="319405"/>
            </a:xfrm>
            <a:custGeom>
              <a:avLst/>
              <a:gdLst/>
              <a:ahLst/>
              <a:cxnLst/>
              <a:rect l="l" t="t" r="r" b="b"/>
              <a:pathLst>
                <a:path w="1346200" h="319404">
                  <a:moveTo>
                    <a:pt x="1337945" y="300989"/>
                  </a:moveTo>
                  <a:lnTo>
                    <a:pt x="0" y="304799"/>
                  </a:lnTo>
                  <a:lnTo>
                    <a:pt x="1270" y="319404"/>
                  </a:lnTo>
                  <a:lnTo>
                    <a:pt x="1338580" y="315594"/>
                  </a:lnTo>
                  <a:lnTo>
                    <a:pt x="1337945" y="300989"/>
                  </a:lnTo>
                  <a:close/>
                </a:path>
                <a:path w="1346200" h="319404">
                  <a:moveTo>
                    <a:pt x="1341120" y="151129"/>
                  </a:moveTo>
                  <a:lnTo>
                    <a:pt x="8255" y="155575"/>
                  </a:lnTo>
                  <a:lnTo>
                    <a:pt x="9525" y="170179"/>
                  </a:lnTo>
                  <a:lnTo>
                    <a:pt x="1342390" y="165734"/>
                  </a:lnTo>
                  <a:lnTo>
                    <a:pt x="1341120" y="151129"/>
                  </a:lnTo>
                  <a:close/>
                </a:path>
                <a:path w="1346200" h="319404">
                  <a:moveTo>
                    <a:pt x="1344930" y="0"/>
                  </a:moveTo>
                  <a:lnTo>
                    <a:pt x="8255" y="5714"/>
                  </a:lnTo>
                  <a:lnTo>
                    <a:pt x="9525" y="20954"/>
                  </a:lnTo>
                  <a:lnTo>
                    <a:pt x="1346200" y="14604"/>
                  </a:lnTo>
                  <a:lnTo>
                    <a:pt x="1344930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6369" y="3751580"/>
              <a:ext cx="120015" cy="7238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4965" y="3745865"/>
              <a:ext cx="1333499" cy="2679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57959" y="4587239"/>
              <a:ext cx="1498600" cy="587375"/>
            </a:xfrm>
            <a:custGeom>
              <a:avLst/>
              <a:gdLst/>
              <a:ahLst/>
              <a:cxnLst/>
              <a:rect l="l" t="t" r="r" b="b"/>
              <a:pathLst>
                <a:path w="1498600" h="587375">
                  <a:moveTo>
                    <a:pt x="1497330" y="563245"/>
                  </a:moveTo>
                  <a:lnTo>
                    <a:pt x="0" y="570865"/>
                  </a:lnTo>
                  <a:lnTo>
                    <a:pt x="634" y="587375"/>
                  </a:lnTo>
                  <a:lnTo>
                    <a:pt x="1498600" y="579755"/>
                  </a:lnTo>
                  <a:lnTo>
                    <a:pt x="1497330" y="563245"/>
                  </a:lnTo>
                  <a:close/>
                </a:path>
                <a:path w="1498600" h="587375">
                  <a:moveTo>
                    <a:pt x="1497330" y="421005"/>
                  </a:moveTo>
                  <a:lnTo>
                    <a:pt x="0" y="428625"/>
                  </a:lnTo>
                  <a:lnTo>
                    <a:pt x="634" y="445135"/>
                  </a:lnTo>
                  <a:lnTo>
                    <a:pt x="1498600" y="437515"/>
                  </a:lnTo>
                  <a:lnTo>
                    <a:pt x="1497330" y="421005"/>
                  </a:lnTo>
                  <a:close/>
                </a:path>
                <a:path w="1498600" h="587375">
                  <a:moveTo>
                    <a:pt x="1497330" y="283210"/>
                  </a:moveTo>
                  <a:lnTo>
                    <a:pt x="0" y="290830"/>
                  </a:lnTo>
                  <a:lnTo>
                    <a:pt x="634" y="307340"/>
                  </a:lnTo>
                  <a:lnTo>
                    <a:pt x="1498600" y="300355"/>
                  </a:lnTo>
                  <a:lnTo>
                    <a:pt x="1497330" y="283210"/>
                  </a:lnTo>
                  <a:close/>
                </a:path>
                <a:path w="1498600" h="587375">
                  <a:moveTo>
                    <a:pt x="1497330" y="137160"/>
                  </a:moveTo>
                  <a:lnTo>
                    <a:pt x="0" y="144780"/>
                  </a:lnTo>
                  <a:lnTo>
                    <a:pt x="634" y="161290"/>
                  </a:lnTo>
                  <a:lnTo>
                    <a:pt x="1498600" y="154305"/>
                  </a:lnTo>
                  <a:lnTo>
                    <a:pt x="1497330" y="137160"/>
                  </a:lnTo>
                  <a:close/>
                </a:path>
                <a:path w="1498600" h="587375">
                  <a:moveTo>
                    <a:pt x="1497330" y="0"/>
                  </a:moveTo>
                  <a:lnTo>
                    <a:pt x="0" y="7620"/>
                  </a:lnTo>
                  <a:lnTo>
                    <a:pt x="634" y="24130"/>
                  </a:lnTo>
                  <a:lnTo>
                    <a:pt x="1498600" y="16510"/>
                  </a:lnTo>
                  <a:lnTo>
                    <a:pt x="1497330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2890" y="5031739"/>
              <a:ext cx="923290" cy="287655"/>
            </a:xfrm>
            <a:custGeom>
              <a:avLst/>
              <a:gdLst/>
              <a:ahLst/>
              <a:cxnLst/>
              <a:rect l="l" t="t" r="r" b="b"/>
              <a:pathLst>
                <a:path w="923289" h="287654">
                  <a:moveTo>
                    <a:pt x="83184" y="0"/>
                  </a:moveTo>
                  <a:lnTo>
                    <a:pt x="0" y="635"/>
                  </a:lnTo>
                  <a:lnTo>
                    <a:pt x="316229" y="123825"/>
                  </a:lnTo>
                  <a:lnTo>
                    <a:pt x="397509" y="123825"/>
                  </a:lnTo>
                  <a:lnTo>
                    <a:pt x="83184" y="0"/>
                  </a:lnTo>
                  <a:close/>
                </a:path>
                <a:path w="923289" h="287654">
                  <a:moveTo>
                    <a:pt x="438784" y="140335"/>
                  </a:moveTo>
                  <a:lnTo>
                    <a:pt x="358774" y="140335"/>
                  </a:lnTo>
                  <a:lnTo>
                    <a:pt x="662304" y="255270"/>
                  </a:lnTo>
                  <a:lnTo>
                    <a:pt x="663574" y="255905"/>
                  </a:lnTo>
                  <a:lnTo>
                    <a:pt x="700404" y="268605"/>
                  </a:lnTo>
                  <a:lnTo>
                    <a:pt x="740410" y="280670"/>
                  </a:lnTo>
                  <a:lnTo>
                    <a:pt x="832485" y="287020"/>
                  </a:lnTo>
                  <a:lnTo>
                    <a:pt x="864235" y="287655"/>
                  </a:lnTo>
                  <a:lnTo>
                    <a:pt x="865504" y="287655"/>
                  </a:lnTo>
                  <a:lnTo>
                    <a:pt x="915035" y="283845"/>
                  </a:lnTo>
                  <a:lnTo>
                    <a:pt x="923199" y="276860"/>
                  </a:lnTo>
                  <a:lnTo>
                    <a:pt x="923290" y="276225"/>
                  </a:lnTo>
                  <a:lnTo>
                    <a:pt x="919479" y="269240"/>
                  </a:lnTo>
                  <a:lnTo>
                    <a:pt x="913129" y="259715"/>
                  </a:lnTo>
                  <a:lnTo>
                    <a:pt x="909320" y="255905"/>
                  </a:lnTo>
                  <a:lnTo>
                    <a:pt x="758824" y="255905"/>
                  </a:lnTo>
                  <a:lnTo>
                    <a:pt x="746760" y="255270"/>
                  </a:lnTo>
                  <a:lnTo>
                    <a:pt x="734060" y="254000"/>
                  </a:lnTo>
                  <a:lnTo>
                    <a:pt x="721995" y="250825"/>
                  </a:lnTo>
                  <a:lnTo>
                    <a:pt x="709929" y="247015"/>
                  </a:lnTo>
                  <a:lnTo>
                    <a:pt x="438784" y="140335"/>
                  </a:lnTo>
                  <a:close/>
                </a:path>
                <a:path w="923289" h="287654">
                  <a:moveTo>
                    <a:pt x="903604" y="249555"/>
                  </a:moveTo>
                  <a:lnTo>
                    <a:pt x="812799" y="252095"/>
                  </a:lnTo>
                  <a:lnTo>
                    <a:pt x="794385" y="253365"/>
                  </a:lnTo>
                  <a:lnTo>
                    <a:pt x="765810" y="255905"/>
                  </a:lnTo>
                  <a:lnTo>
                    <a:pt x="909320" y="255905"/>
                  </a:lnTo>
                  <a:lnTo>
                    <a:pt x="903604" y="249555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2504" y="4785361"/>
              <a:ext cx="83184" cy="6159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73150" y="4819014"/>
              <a:ext cx="40640" cy="45085"/>
            </a:xfrm>
            <a:custGeom>
              <a:avLst/>
              <a:gdLst/>
              <a:ahLst/>
              <a:cxnLst/>
              <a:rect l="l" t="t" r="r" b="b"/>
              <a:pathLst>
                <a:path w="40640" h="45085">
                  <a:moveTo>
                    <a:pt x="5080" y="0"/>
                  </a:moveTo>
                  <a:lnTo>
                    <a:pt x="0" y="28575"/>
                  </a:lnTo>
                  <a:lnTo>
                    <a:pt x="40640" y="45085"/>
                  </a:lnTo>
                  <a:lnTo>
                    <a:pt x="40640" y="13970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70609" y="4818380"/>
              <a:ext cx="6985" cy="29845"/>
            </a:xfrm>
            <a:custGeom>
              <a:avLst/>
              <a:gdLst/>
              <a:ahLst/>
              <a:cxnLst/>
              <a:rect l="l" t="t" r="r" b="b"/>
              <a:pathLst>
                <a:path w="6984" h="29845">
                  <a:moveTo>
                    <a:pt x="4445" y="0"/>
                  </a:moveTo>
                  <a:lnTo>
                    <a:pt x="0" y="29209"/>
                  </a:lnTo>
                  <a:lnTo>
                    <a:pt x="1905" y="29844"/>
                  </a:lnTo>
                  <a:lnTo>
                    <a:pt x="6984" y="1269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3154" y="4832985"/>
              <a:ext cx="216534" cy="1187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3334" y="4912360"/>
              <a:ext cx="333375" cy="12001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49120" y="5154929"/>
              <a:ext cx="122555" cy="16510"/>
            </a:xfrm>
            <a:custGeom>
              <a:avLst/>
              <a:gdLst/>
              <a:ahLst/>
              <a:cxnLst/>
              <a:rect l="l" t="t" r="r" b="b"/>
              <a:pathLst>
                <a:path w="122555" h="16510">
                  <a:moveTo>
                    <a:pt x="81280" y="0"/>
                  </a:moveTo>
                  <a:lnTo>
                    <a:pt x="0" y="0"/>
                  </a:lnTo>
                  <a:lnTo>
                    <a:pt x="42544" y="16509"/>
                  </a:lnTo>
                  <a:lnTo>
                    <a:pt x="122555" y="16509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9475" y="4635500"/>
              <a:ext cx="1595120" cy="643890"/>
            </a:xfrm>
            <a:custGeom>
              <a:avLst/>
              <a:gdLst/>
              <a:ahLst/>
              <a:cxnLst/>
              <a:rect l="l" t="t" r="r" b="b"/>
              <a:pathLst>
                <a:path w="1595120" h="643889">
                  <a:moveTo>
                    <a:pt x="49530" y="0"/>
                  </a:moveTo>
                  <a:lnTo>
                    <a:pt x="29209" y="5714"/>
                  </a:lnTo>
                  <a:lnTo>
                    <a:pt x="12700" y="19050"/>
                  </a:lnTo>
                  <a:lnTo>
                    <a:pt x="2540" y="38100"/>
                  </a:lnTo>
                  <a:lnTo>
                    <a:pt x="0" y="60960"/>
                  </a:lnTo>
                  <a:lnTo>
                    <a:pt x="5080" y="82550"/>
                  </a:lnTo>
                  <a:lnTo>
                    <a:pt x="36830" y="112394"/>
                  </a:lnTo>
                  <a:lnTo>
                    <a:pt x="1365250" y="636269"/>
                  </a:lnTo>
                  <a:lnTo>
                    <a:pt x="1415414" y="643889"/>
                  </a:lnTo>
                  <a:lnTo>
                    <a:pt x="1464945" y="640714"/>
                  </a:lnTo>
                  <a:lnTo>
                    <a:pt x="1508125" y="638810"/>
                  </a:lnTo>
                  <a:lnTo>
                    <a:pt x="1551939" y="638175"/>
                  </a:lnTo>
                  <a:lnTo>
                    <a:pt x="1592580" y="636905"/>
                  </a:lnTo>
                  <a:lnTo>
                    <a:pt x="1595120" y="629285"/>
                  </a:lnTo>
                  <a:lnTo>
                    <a:pt x="1563370" y="601980"/>
                  </a:lnTo>
                  <a:lnTo>
                    <a:pt x="1496060" y="541019"/>
                  </a:lnTo>
                  <a:lnTo>
                    <a:pt x="1458595" y="505460"/>
                  </a:lnTo>
                  <a:lnTo>
                    <a:pt x="1414780" y="478155"/>
                  </a:lnTo>
                  <a:lnTo>
                    <a:pt x="70484" y="3175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248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2489" y="4628514"/>
              <a:ext cx="1607820" cy="658495"/>
            </a:xfrm>
            <a:custGeom>
              <a:avLst/>
              <a:gdLst/>
              <a:ahLst/>
              <a:cxnLst/>
              <a:rect l="l" t="t" r="r" b="b"/>
              <a:pathLst>
                <a:path w="1607820" h="658495">
                  <a:moveTo>
                    <a:pt x="3175" y="43180"/>
                  </a:moveTo>
                  <a:lnTo>
                    <a:pt x="1269" y="50165"/>
                  </a:lnTo>
                  <a:lnTo>
                    <a:pt x="0" y="56515"/>
                  </a:lnTo>
                  <a:lnTo>
                    <a:pt x="0" y="63500"/>
                  </a:lnTo>
                  <a:lnTo>
                    <a:pt x="508" y="71120"/>
                  </a:lnTo>
                  <a:lnTo>
                    <a:pt x="634" y="73025"/>
                  </a:lnTo>
                  <a:lnTo>
                    <a:pt x="17144" y="108585"/>
                  </a:lnTo>
                  <a:lnTo>
                    <a:pt x="1370330" y="649605"/>
                  </a:lnTo>
                  <a:lnTo>
                    <a:pt x="1419224" y="658495"/>
                  </a:lnTo>
                  <a:lnTo>
                    <a:pt x="1426210" y="658495"/>
                  </a:lnTo>
                  <a:lnTo>
                    <a:pt x="1454785" y="655955"/>
                  </a:lnTo>
                  <a:lnTo>
                    <a:pt x="1473199" y="654685"/>
                  </a:lnTo>
                  <a:lnTo>
                    <a:pt x="1594485" y="651510"/>
                  </a:lnTo>
                  <a:lnTo>
                    <a:pt x="1598295" y="651510"/>
                  </a:lnTo>
                  <a:lnTo>
                    <a:pt x="1602105" y="649605"/>
                  </a:lnTo>
                  <a:lnTo>
                    <a:pt x="1606549" y="644525"/>
                  </a:lnTo>
                  <a:lnTo>
                    <a:pt x="1606549" y="643890"/>
                  </a:lnTo>
                  <a:lnTo>
                    <a:pt x="1407795" y="643890"/>
                  </a:lnTo>
                  <a:lnTo>
                    <a:pt x="1396999" y="642620"/>
                  </a:lnTo>
                  <a:lnTo>
                    <a:pt x="46990" y="112395"/>
                  </a:lnTo>
                  <a:lnTo>
                    <a:pt x="19050" y="86360"/>
                  </a:lnTo>
                  <a:lnTo>
                    <a:pt x="13969" y="63500"/>
                  </a:lnTo>
                  <a:lnTo>
                    <a:pt x="13969" y="57785"/>
                  </a:lnTo>
                  <a:lnTo>
                    <a:pt x="16509" y="47625"/>
                  </a:lnTo>
                  <a:lnTo>
                    <a:pt x="3175" y="43180"/>
                  </a:lnTo>
                  <a:close/>
                </a:path>
                <a:path w="1607820" h="658495">
                  <a:moveTo>
                    <a:pt x="1593215" y="637540"/>
                  </a:moveTo>
                  <a:lnTo>
                    <a:pt x="1565910" y="637540"/>
                  </a:lnTo>
                  <a:lnTo>
                    <a:pt x="1556385" y="638175"/>
                  </a:lnTo>
                  <a:lnTo>
                    <a:pt x="1515745" y="638810"/>
                  </a:lnTo>
                  <a:lnTo>
                    <a:pt x="1472565" y="640715"/>
                  </a:lnTo>
                  <a:lnTo>
                    <a:pt x="1454149" y="641985"/>
                  </a:lnTo>
                  <a:lnTo>
                    <a:pt x="1438910" y="643255"/>
                  </a:lnTo>
                  <a:lnTo>
                    <a:pt x="1432560" y="643890"/>
                  </a:lnTo>
                  <a:lnTo>
                    <a:pt x="1606549" y="643890"/>
                  </a:lnTo>
                  <a:lnTo>
                    <a:pt x="1607820" y="641350"/>
                  </a:lnTo>
                  <a:lnTo>
                    <a:pt x="1607820" y="638175"/>
                  </a:lnTo>
                  <a:lnTo>
                    <a:pt x="1593849" y="638175"/>
                  </a:lnTo>
                  <a:lnTo>
                    <a:pt x="1593215" y="637540"/>
                  </a:lnTo>
                  <a:close/>
                </a:path>
                <a:path w="1607820" h="658495">
                  <a:moveTo>
                    <a:pt x="110490" y="13970"/>
                  </a:moveTo>
                  <a:lnTo>
                    <a:pt x="66040" y="13970"/>
                  </a:lnTo>
                  <a:lnTo>
                    <a:pt x="71119" y="14605"/>
                  </a:lnTo>
                  <a:lnTo>
                    <a:pt x="1419860" y="491490"/>
                  </a:lnTo>
                  <a:lnTo>
                    <a:pt x="1461770" y="517525"/>
                  </a:lnTo>
                  <a:lnTo>
                    <a:pt x="1485265" y="540385"/>
                  </a:lnTo>
                  <a:lnTo>
                    <a:pt x="1499235" y="553720"/>
                  </a:lnTo>
                  <a:lnTo>
                    <a:pt x="1515110" y="568325"/>
                  </a:lnTo>
                  <a:lnTo>
                    <a:pt x="1550035" y="599440"/>
                  </a:lnTo>
                  <a:lnTo>
                    <a:pt x="1593215" y="637540"/>
                  </a:lnTo>
                  <a:lnTo>
                    <a:pt x="1593849" y="638175"/>
                  </a:lnTo>
                  <a:lnTo>
                    <a:pt x="1593849" y="637540"/>
                  </a:lnTo>
                  <a:lnTo>
                    <a:pt x="1607820" y="637540"/>
                  </a:lnTo>
                  <a:lnTo>
                    <a:pt x="1607820" y="634365"/>
                  </a:lnTo>
                  <a:lnTo>
                    <a:pt x="1605915" y="629920"/>
                  </a:lnTo>
                  <a:lnTo>
                    <a:pt x="1602740" y="627380"/>
                  </a:lnTo>
                  <a:lnTo>
                    <a:pt x="1541780" y="573405"/>
                  </a:lnTo>
                  <a:lnTo>
                    <a:pt x="1508760" y="542925"/>
                  </a:lnTo>
                  <a:lnTo>
                    <a:pt x="1494790" y="530225"/>
                  </a:lnTo>
                  <a:lnTo>
                    <a:pt x="1483995" y="519430"/>
                  </a:lnTo>
                  <a:lnTo>
                    <a:pt x="1470660" y="506730"/>
                  </a:lnTo>
                  <a:lnTo>
                    <a:pt x="1456690" y="495300"/>
                  </a:lnTo>
                  <a:lnTo>
                    <a:pt x="1441449" y="485775"/>
                  </a:lnTo>
                  <a:lnTo>
                    <a:pt x="1424940" y="478790"/>
                  </a:lnTo>
                  <a:lnTo>
                    <a:pt x="110490" y="13970"/>
                  </a:lnTo>
                  <a:close/>
                </a:path>
                <a:path w="1607820" h="658495">
                  <a:moveTo>
                    <a:pt x="1594485" y="637540"/>
                  </a:moveTo>
                  <a:lnTo>
                    <a:pt x="1593849" y="637540"/>
                  </a:lnTo>
                  <a:lnTo>
                    <a:pt x="1594485" y="638175"/>
                  </a:lnTo>
                  <a:lnTo>
                    <a:pt x="1594485" y="637540"/>
                  </a:lnTo>
                  <a:close/>
                </a:path>
                <a:path w="1607820" h="658495">
                  <a:moveTo>
                    <a:pt x="1607820" y="637540"/>
                  </a:moveTo>
                  <a:lnTo>
                    <a:pt x="1594485" y="637540"/>
                  </a:lnTo>
                  <a:lnTo>
                    <a:pt x="1594485" y="638175"/>
                  </a:lnTo>
                  <a:lnTo>
                    <a:pt x="1607820" y="638175"/>
                  </a:lnTo>
                  <a:lnTo>
                    <a:pt x="1607820" y="637540"/>
                  </a:lnTo>
                  <a:close/>
                </a:path>
                <a:path w="1607820" h="658495">
                  <a:moveTo>
                    <a:pt x="67309" y="0"/>
                  </a:moveTo>
                  <a:lnTo>
                    <a:pt x="60959" y="0"/>
                  </a:lnTo>
                  <a:lnTo>
                    <a:pt x="41909" y="2540"/>
                  </a:lnTo>
                  <a:lnTo>
                    <a:pt x="25400" y="11430"/>
                  </a:lnTo>
                  <a:lnTo>
                    <a:pt x="12065" y="25400"/>
                  </a:lnTo>
                  <a:lnTo>
                    <a:pt x="3175" y="43180"/>
                  </a:lnTo>
                  <a:lnTo>
                    <a:pt x="16509" y="47625"/>
                  </a:lnTo>
                  <a:lnTo>
                    <a:pt x="23494" y="33655"/>
                  </a:lnTo>
                  <a:lnTo>
                    <a:pt x="33654" y="22860"/>
                  </a:lnTo>
                  <a:lnTo>
                    <a:pt x="46354" y="15875"/>
                  </a:lnTo>
                  <a:lnTo>
                    <a:pt x="60959" y="13970"/>
                  </a:lnTo>
                  <a:lnTo>
                    <a:pt x="110490" y="13970"/>
                  </a:lnTo>
                  <a:lnTo>
                    <a:pt x="74294" y="635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71269" y="4776469"/>
              <a:ext cx="547370" cy="201930"/>
            </a:xfrm>
            <a:custGeom>
              <a:avLst/>
              <a:gdLst/>
              <a:ahLst/>
              <a:cxnLst/>
              <a:rect l="l" t="t" r="r" b="b"/>
              <a:pathLst>
                <a:path w="547369" h="201929">
                  <a:moveTo>
                    <a:pt x="16510" y="0"/>
                  </a:moveTo>
                  <a:lnTo>
                    <a:pt x="10160" y="0"/>
                  </a:lnTo>
                  <a:lnTo>
                    <a:pt x="8255" y="635"/>
                  </a:lnTo>
                  <a:lnTo>
                    <a:pt x="1270" y="5715"/>
                  </a:lnTo>
                  <a:lnTo>
                    <a:pt x="0" y="12700"/>
                  </a:lnTo>
                  <a:lnTo>
                    <a:pt x="5715" y="22225"/>
                  </a:lnTo>
                  <a:lnTo>
                    <a:pt x="9525" y="24130"/>
                  </a:lnTo>
                  <a:lnTo>
                    <a:pt x="17145" y="24130"/>
                  </a:lnTo>
                  <a:lnTo>
                    <a:pt x="24130" y="19050"/>
                  </a:lnTo>
                  <a:lnTo>
                    <a:pt x="26035" y="11430"/>
                  </a:lnTo>
                  <a:lnTo>
                    <a:pt x="20320" y="2540"/>
                  </a:lnTo>
                  <a:lnTo>
                    <a:pt x="16510" y="0"/>
                  </a:lnTo>
                  <a:close/>
                </a:path>
                <a:path w="547369" h="201929">
                  <a:moveTo>
                    <a:pt x="62230" y="17780"/>
                  </a:moveTo>
                  <a:lnTo>
                    <a:pt x="57150" y="17780"/>
                  </a:lnTo>
                  <a:lnTo>
                    <a:pt x="54610" y="19685"/>
                  </a:lnTo>
                  <a:lnTo>
                    <a:pt x="52070" y="27940"/>
                  </a:lnTo>
                  <a:lnTo>
                    <a:pt x="54610" y="32385"/>
                  </a:lnTo>
                  <a:lnTo>
                    <a:pt x="537210" y="201930"/>
                  </a:lnTo>
                  <a:lnTo>
                    <a:pt x="542290" y="201930"/>
                  </a:lnTo>
                  <a:lnTo>
                    <a:pt x="544830" y="200025"/>
                  </a:lnTo>
                  <a:lnTo>
                    <a:pt x="547369" y="191770"/>
                  </a:lnTo>
                  <a:lnTo>
                    <a:pt x="544830" y="187325"/>
                  </a:lnTo>
                  <a:lnTo>
                    <a:pt x="62230" y="17780"/>
                  </a:lnTo>
                  <a:close/>
                </a:path>
              </a:pathLst>
            </a:custGeom>
            <a:solidFill>
              <a:srgbClr val="92C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2969" y="4655185"/>
              <a:ext cx="1540510" cy="612775"/>
            </a:xfrm>
            <a:custGeom>
              <a:avLst/>
              <a:gdLst/>
              <a:ahLst/>
              <a:cxnLst/>
              <a:rect l="l" t="t" r="r" b="b"/>
              <a:pathLst>
                <a:path w="1540510" h="612775">
                  <a:moveTo>
                    <a:pt x="11430" y="0"/>
                  </a:moveTo>
                  <a:lnTo>
                    <a:pt x="7620" y="5714"/>
                  </a:lnTo>
                  <a:lnTo>
                    <a:pt x="4445" y="11429"/>
                  </a:lnTo>
                  <a:lnTo>
                    <a:pt x="1905" y="18414"/>
                  </a:lnTo>
                  <a:lnTo>
                    <a:pt x="0" y="25400"/>
                  </a:lnTo>
                  <a:lnTo>
                    <a:pt x="0" y="46354"/>
                  </a:lnTo>
                  <a:lnTo>
                    <a:pt x="19685" y="80644"/>
                  </a:lnTo>
                  <a:lnTo>
                    <a:pt x="1338580" y="604519"/>
                  </a:lnTo>
                  <a:lnTo>
                    <a:pt x="1384300" y="612775"/>
                  </a:lnTo>
                  <a:lnTo>
                    <a:pt x="1390650" y="612775"/>
                  </a:lnTo>
                  <a:lnTo>
                    <a:pt x="1433195" y="608964"/>
                  </a:lnTo>
                  <a:lnTo>
                    <a:pt x="1466850" y="607059"/>
                  </a:lnTo>
                  <a:lnTo>
                    <a:pt x="1501775" y="605789"/>
                  </a:lnTo>
                  <a:lnTo>
                    <a:pt x="1537970" y="605154"/>
                  </a:lnTo>
                  <a:lnTo>
                    <a:pt x="1540510" y="597534"/>
                  </a:lnTo>
                  <a:lnTo>
                    <a:pt x="1501775" y="580389"/>
                  </a:lnTo>
                  <a:lnTo>
                    <a:pt x="1454150" y="582929"/>
                  </a:lnTo>
                  <a:lnTo>
                    <a:pt x="1433830" y="584200"/>
                  </a:lnTo>
                  <a:lnTo>
                    <a:pt x="1409065" y="586739"/>
                  </a:lnTo>
                  <a:lnTo>
                    <a:pt x="1384300" y="586739"/>
                  </a:lnTo>
                  <a:lnTo>
                    <a:pt x="46355" y="65404"/>
                  </a:lnTo>
                  <a:lnTo>
                    <a:pt x="17780" y="38734"/>
                  </a:lnTo>
                  <a:lnTo>
                    <a:pt x="11430" y="20319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237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03424" y="3851909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888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0" y="8889"/>
                  </a:lnTo>
                  <a:lnTo>
                    <a:pt x="2539" y="12064"/>
                  </a:lnTo>
                  <a:lnTo>
                    <a:pt x="8889" y="12064"/>
                  </a:lnTo>
                  <a:lnTo>
                    <a:pt x="11430" y="8889"/>
                  </a:lnTo>
                  <a:lnTo>
                    <a:pt x="11430" y="253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03424" y="3851909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11430" y="5714"/>
                  </a:moveTo>
                  <a:lnTo>
                    <a:pt x="11430" y="8889"/>
                  </a:lnTo>
                  <a:lnTo>
                    <a:pt x="8889" y="12064"/>
                  </a:lnTo>
                  <a:lnTo>
                    <a:pt x="5714" y="12064"/>
                  </a:lnTo>
                  <a:lnTo>
                    <a:pt x="2539" y="12064"/>
                  </a:lnTo>
                  <a:lnTo>
                    <a:pt x="0" y="8889"/>
                  </a:lnTo>
                  <a:lnTo>
                    <a:pt x="0" y="5714"/>
                  </a:lnTo>
                  <a:lnTo>
                    <a:pt x="0" y="2539"/>
                  </a:lnTo>
                  <a:lnTo>
                    <a:pt x="2539" y="0"/>
                  </a:lnTo>
                  <a:lnTo>
                    <a:pt x="5714" y="0"/>
                  </a:lnTo>
                  <a:lnTo>
                    <a:pt x="8889" y="0"/>
                  </a:lnTo>
                  <a:lnTo>
                    <a:pt x="11430" y="2539"/>
                  </a:lnTo>
                  <a:lnTo>
                    <a:pt x="11430" y="5714"/>
                  </a:lnTo>
                  <a:close/>
                </a:path>
              </a:pathLst>
            </a:custGeom>
            <a:ln w="468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40890" y="3849369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9525" y="0"/>
                  </a:moveTo>
                  <a:lnTo>
                    <a:pt x="3175" y="0"/>
                  </a:lnTo>
                  <a:lnTo>
                    <a:pt x="0" y="2539"/>
                  </a:lnTo>
                  <a:lnTo>
                    <a:pt x="0" y="8889"/>
                  </a:lnTo>
                  <a:lnTo>
                    <a:pt x="3175" y="11429"/>
                  </a:lnTo>
                  <a:lnTo>
                    <a:pt x="9525" y="11429"/>
                  </a:lnTo>
                  <a:lnTo>
                    <a:pt x="12065" y="8889"/>
                  </a:lnTo>
                  <a:lnTo>
                    <a:pt x="12065" y="253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40890" y="3849369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12065" y="5714"/>
                  </a:moveTo>
                  <a:lnTo>
                    <a:pt x="12065" y="8889"/>
                  </a:lnTo>
                  <a:lnTo>
                    <a:pt x="9525" y="11429"/>
                  </a:lnTo>
                  <a:lnTo>
                    <a:pt x="6350" y="11429"/>
                  </a:lnTo>
                  <a:lnTo>
                    <a:pt x="3175" y="11429"/>
                  </a:lnTo>
                  <a:lnTo>
                    <a:pt x="0" y="8889"/>
                  </a:lnTo>
                  <a:lnTo>
                    <a:pt x="0" y="5714"/>
                  </a:lnTo>
                  <a:lnTo>
                    <a:pt x="0" y="2539"/>
                  </a:lnTo>
                  <a:lnTo>
                    <a:pt x="3175" y="0"/>
                  </a:lnTo>
                  <a:lnTo>
                    <a:pt x="6350" y="0"/>
                  </a:lnTo>
                  <a:lnTo>
                    <a:pt x="9525" y="0"/>
                  </a:lnTo>
                  <a:lnTo>
                    <a:pt x="12065" y="2539"/>
                  </a:lnTo>
                  <a:lnTo>
                    <a:pt x="12065" y="5714"/>
                  </a:lnTo>
                  <a:close/>
                </a:path>
              </a:pathLst>
            </a:custGeom>
            <a:ln w="468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84070" y="385000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890" y="0"/>
                  </a:moveTo>
                  <a:lnTo>
                    <a:pt x="2540" y="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2540" y="11430"/>
                  </a:lnTo>
                  <a:lnTo>
                    <a:pt x="8890" y="11430"/>
                  </a:lnTo>
                  <a:lnTo>
                    <a:pt x="11430" y="8890"/>
                  </a:lnTo>
                  <a:lnTo>
                    <a:pt x="11430" y="2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84070" y="385000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11430" y="5715"/>
                  </a:moveTo>
                  <a:lnTo>
                    <a:pt x="11430" y="8890"/>
                  </a:lnTo>
                  <a:lnTo>
                    <a:pt x="8890" y="11430"/>
                  </a:lnTo>
                  <a:lnTo>
                    <a:pt x="5715" y="11430"/>
                  </a:lnTo>
                  <a:lnTo>
                    <a:pt x="2540" y="11430"/>
                  </a:lnTo>
                  <a:lnTo>
                    <a:pt x="0" y="8890"/>
                  </a:lnTo>
                  <a:lnTo>
                    <a:pt x="0" y="5715"/>
                  </a:lnTo>
                  <a:lnTo>
                    <a:pt x="0" y="2540"/>
                  </a:lnTo>
                  <a:lnTo>
                    <a:pt x="2540" y="0"/>
                  </a:lnTo>
                  <a:lnTo>
                    <a:pt x="5715" y="0"/>
                  </a:lnTo>
                  <a:lnTo>
                    <a:pt x="8890" y="0"/>
                  </a:lnTo>
                  <a:lnTo>
                    <a:pt x="11430" y="2540"/>
                  </a:lnTo>
                  <a:lnTo>
                    <a:pt x="11430" y="5715"/>
                  </a:lnTo>
                  <a:close/>
                </a:path>
              </a:pathLst>
            </a:custGeom>
            <a:ln w="468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3435" y="3686555"/>
              <a:ext cx="297942" cy="1943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4876" y="3681983"/>
              <a:ext cx="136398" cy="20650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94687" y="3770376"/>
              <a:ext cx="226313" cy="12572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50135" y="3744468"/>
              <a:ext cx="151637" cy="1485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71471" y="3851148"/>
              <a:ext cx="130301" cy="12115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24584" y="3851148"/>
              <a:ext cx="156209" cy="121158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601084" y="2707639"/>
            <a:ext cx="1430021" cy="4718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179705" marR="57785" indent="-90170">
              <a:lnSpc>
                <a:spcPct val="107100"/>
              </a:lnSpc>
              <a:spcBef>
                <a:spcPts val="215"/>
              </a:spcBef>
            </a:pPr>
            <a:r>
              <a:rPr sz="1400" dirty="0">
                <a:latin typeface="Arial"/>
                <a:cs typeface="Arial"/>
              </a:rPr>
              <a:t>Stemmer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 err="1">
                <a:latin typeface="Arial"/>
                <a:cs typeface="Arial"/>
              </a:rPr>
              <a:t>ikk</a:t>
            </a:r>
            <a:r>
              <a:rPr lang="nb-NO" sz="1400" dirty="0">
                <a:latin typeface="Arial"/>
                <a:cs typeface="Arial"/>
              </a:rPr>
              <a:t>j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lang="nb-NO" sz="1400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t</a:t>
            </a:r>
            <a:r>
              <a:rPr lang="nb-NO" sz="1400" spc="-20" dirty="0" err="1">
                <a:latin typeface="Arial"/>
                <a:cs typeface="Arial"/>
              </a:rPr>
              <a:t>eke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46051" y="2707639"/>
            <a:ext cx="1430021" cy="4718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180975" marR="144145" indent="-99060">
              <a:lnSpc>
                <a:spcPct val="107100"/>
              </a:lnSpc>
              <a:spcBef>
                <a:spcPts val="215"/>
              </a:spcBef>
            </a:pPr>
            <a:r>
              <a:rPr sz="1400" dirty="0">
                <a:latin typeface="Arial"/>
                <a:cs typeface="Arial"/>
              </a:rPr>
              <a:t>Stemmer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 err="1">
                <a:latin typeface="Arial"/>
                <a:cs typeface="Arial"/>
              </a:rPr>
              <a:t>ikk</a:t>
            </a:r>
            <a:r>
              <a:rPr lang="nb-NO" sz="1400" spc="-20" dirty="0">
                <a:latin typeface="Arial"/>
                <a:cs typeface="Arial"/>
              </a:rPr>
              <a:t>j</a:t>
            </a:r>
            <a:r>
              <a:rPr sz="1400" spc="-20" dirty="0">
                <a:latin typeface="Arial"/>
                <a:cs typeface="Arial"/>
              </a:rPr>
              <a:t>e </a:t>
            </a:r>
            <a:r>
              <a:rPr sz="1400" dirty="0">
                <a:latin typeface="Arial"/>
                <a:cs typeface="Arial"/>
              </a:rPr>
              <a:t>spesielt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godt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91019" y="2707639"/>
            <a:ext cx="1332230" cy="4718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200660" marR="242570" indent="78740">
              <a:lnSpc>
                <a:spcPct val="107100"/>
              </a:lnSpc>
              <a:spcBef>
                <a:spcPts val="215"/>
              </a:spcBef>
            </a:pPr>
            <a:r>
              <a:rPr sz="1400" spc="-10" dirty="0">
                <a:latin typeface="Arial"/>
                <a:cs typeface="Arial"/>
              </a:rPr>
              <a:t>Stemmer </a:t>
            </a:r>
            <a:r>
              <a:rPr lang="nb-NO" sz="1400" dirty="0">
                <a:latin typeface="Arial"/>
                <a:cs typeface="Arial"/>
              </a:rPr>
              <a:t>nokså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bra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486775" y="2707639"/>
            <a:ext cx="1332230" cy="47186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7305" rIns="0" bIns="0" rtlCol="0">
            <a:spAutoFit/>
          </a:bodyPr>
          <a:lstStyle/>
          <a:p>
            <a:pPr marL="458470" marR="328930" indent="-186055">
              <a:lnSpc>
                <a:spcPct val="107100"/>
              </a:lnSpc>
              <a:spcBef>
                <a:spcPts val="215"/>
              </a:spcBef>
            </a:pPr>
            <a:r>
              <a:rPr sz="1400" spc="-10" dirty="0">
                <a:latin typeface="Arial"/>
                <a:cs typeface="Arial"/>
              </a:rPr>
              <a:t>Stemmer </a:t>
            </a:r>
            <a:r>
              <a:rPr sz="1400" spc="-20" dirty="0">
                <a:latin typeface="Arial"/>
                <a:cs typeface="Arial"/>
              </a:rPr>
              <a:t>he</a:t>
            </a:r>
            <a:r>
              <a:rPr lang="nb-NO" sz="1400" spc="-20" dirty="0">
                <a:latin typeface="Arial"/>
                <a:cs typeface="Arial"/>
              </a:rPr>
              <a:t>i</a:t>
            </a:r>
            <a:r>
              <a:rPr sz="1400" spc="-20" dirty="0" err="1">
                <a:latin typeface="Arial"/>
                <a:cs typeface="Arial"/>
              </a:rPr>
              <a:t>lt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Har</a:t>
            </a:r>
            <a:r>
              <a:rPr sz="4400" spc="-50" dirty="0"/>
              <a:t> </a:t>
            </a:r>
            <a:r>
              <a:rPr sz="4400" dirty="0"/>
              <a:t>du</a:t>
            </a:r>
            <a:r>
              <a:rPr sz="4400" spc="-50" dirty="0"/>
              <a:t> </a:t>
            </a:r>
            <a:r>
              <a:rPr sz="4400" dirty="0"/>
              <a:t>tenkt</a:t>
            </a:r>
            <a:r>
              <a:rPr sz="4400" spc="-50" dirty="0"/>
              <a:t> </a:t>
            </a:r>
            <a:r>
              <a:rPr sz="4400" dirty="0"/>
              <a:t>over</a:t>
            </a:r>
            <a:r>
              <a:rPr sz="4400" spc="-50" dirty="0"/>
              <a:t> </a:t>
            </a:r>
            <a:r>
              <a:rPr sz="4400" dirty="0" err="1"/>
              <a:t>ditt</a:t>
            </a:r>
            <a:r>
              <a:rPr sz="4400" spc="-50" dirty="0"/>
              <a:t> </a:t>
            </a:r>
            <a:r>
              <a:rPr sz="4400" dirty="0"/>
              <a:t>e</a:t>
            </a:r>
            <a:r>
              <a:rPr lang="nb-NO" sz="4400" dirty="0" err="1"/>
              <a:t>ige</a:t>
            </a:r>
            <a:r>
              <a:rPr sz="4400" spc="-50" dirty="0"/>
              <a:t> </a:t>
            </a:r>
            <a:r>
              <a:rPr sz="4400" spc="-10" dirty="0"/>
              <a:t>livssyn?</a:t>
            </a:r>
            <a:endParaRPr sz="4400" dirty="0"/>
          </a:p>
        </p:txBody>
      </p:sp>
      <p:sp>
        <p:nvSpPr>
          <p:cNvPr id="56" name="object 56"/>
          <p:cNvSpPr txBox="1"/>
          <p:nvPr/>
        </p:nvSpPr>
        <p:spPr>
          <a:xfrm>
            <a:off x="849883" y="1883790"/>
            <a:ext cx="8471535" cy="57066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2260" marR="5080" indent="-290195">
              <a:lnSpc>
                <a:spcPts val="2060"/>
              </a:lnSpc>
              <a:spcBef>
                <a:spcPts val="250"/>
              </a:spcBef>
            </a:pPr>
            <a:r>
              <a:rPr sz="1800" b="1" dirty="0">
                <a:latin typeface="Arial"/>
                <a:cs typeface="Arial"/>
              </a:rPr>
              <a:t>7.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lang="nn-NO" sz="1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 skulle ofte ønskje at ein vaksen kunne hjelpe meg med å forstå kva livet handlar om.</a:t>
            </a:r>
            <a:endParaRPr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82566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07404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69885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21902" y="352996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00529" y="3641216"/>
            <a:ext cx="2997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1800" spc="-285" dirty="0" err="1">
                <a:solidFill>
                  <a:srgbClr val="234060"/>
                </a:solidFill>
                <a:latin typeface="Arial"/>
                <a:cs typeface="Arial"/>
              </a:rPr>
              <a:t>Eg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Balanseøv</a:t>
            </a:r>
            <a:r>
              <a:rPr lang="nb-NO" spc="-10" dirty="0" err="1"/>
              <a:t>ing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49883" y="1869465"/>
            <a:ext cx="3969766" cy="4524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 err="1">
                <a:latin typeface="Arial"/>
                <a:cs typeface="Arial"/>
              </a:rPr>
              <a:t>Balanseøvels</a:t>
            </a:r>
            <a:r>
              <a:rPr lang="nb-NO" sz="1900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84700" y="1619513"/>
            <a:ext cx="5539105" cy="4979620"/>
            <a:chOff x="4829809" y="1934844"/>
            <a:chExt cx="5539105" cy="4979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C97C3BE7-A4A9-B16C-5C24-687238A165A6}"/>
              </a:ext>
            </a:extLst>
          </p:cNvPr>
          <p:cNvSpPr txBox="1"/>
          <p:nvPr/>
        </p:nvSpPr>
        <p:spPr>
          <a:xfrm>
            <a:off x="5224351" y="3111335"/>
            <a:ext cx="57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Eg</a:t>
            </a: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3076574" cy="2466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prøvd noko av det vi gjekk gjennom?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38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38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736D3-F9D5-3C45-F21C-FAB6394D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53C3785-F0E9-4336-3D33-1B9C15D36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</a:t>
            </a:r>
            <a:r>
              <a:rPr lang="nb-NO"/>
              <a:t>kan kontakte</a:t>
            </a:r>
            <a:r>
              <a:rPr lang="nb-NO" spc="-25"/>
              <a:t>:</a:t>
            </a:r>
            <a:endParaRPr spc="-25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1C17DC9-8300-655C-BEF6-8333D703A3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E71B115-C108-B52B-05C4-ABDAEBA12BFD}"/>
              </a:ext>
            </a:extLst>
          </p:cNvPr>
          <p:cNvSpPr txBox="1"/>
          <p:nvPr/>
        </p:nvSpPr>
        <p:spPr>
          <a:xfrm>
            <a:off x="685291" y="1731010"/>
            <a:ext cx="8103870" cy="5691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E95C3BA0-BDB6-EAAB-E87B-73CADC44ABF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Frykt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93159" y="1651000"/>
            <a:ext cx="3155315" cy="4585335"/>
            <a:chOff x="3693159" y="1651000"/>
            <a:chExt cx="3155315" cy="4585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9379" y="2319655"/>
              <a:ext cx="2818764" cy="39166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47209" y="5433695"/>
              <a:ext cx="1941830" cy="497205"/>
            </a:xfrm>
            <a:custGeom>
              <a:avLst/>
              <a:gdLst/>
              <a:ahLst/>
              <a:cxnLst/>
              <a:rect l="l" t="t" r="r" b="b"/>
              <a:pathLst>
                <a:path w="1941829" h="497204">
                  <a:moveTo>
                    <a:pt x="1941829" y="57785"/>
                  </a:moveTo>
                  <a:lnTo>
                    <a:pt x="1761489" y="320675"/>
                  </a:lnTo>
                  <a:lnTo>
                    <a:pt x="1592579" y="454025"/>
                  </a:lnTo>
                  <a:lnTo>
                    <a:pt x="1336675" y="497205"/>
                  </a:lnTo>
                  <a:lnTo>
                    <a:pt x="895985" y="492125"/>
                  </a:lnTo>
                  <a:lnTo>
                    <a:pt x="464819" y="407670"/>
                  </a:lnTo>
                  <a:lnTo>
                    <a:pt x="189229" y="239395"/>
                  </a:lnTo>
                  <a:lnTo>
                    <a:pt x="43179" y="74295"/>
                  </a:lnTo>
                  <a:lnTo>
                    <a:pt x="0" y="0"/>
                  </a:lnTo>
                </a:path>
              </a:pathLst>
            </a:custGeom>
            <a:ln w="22567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3159" y="1651000"/>
              <a:ext cx="3155315" cy="3967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frykt?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90" dirty="0"/>
              <a:t> </a:t>
            </a:r>
            <a:r>
              <a:rPr dirty="0" err="1"/>
              <a:t>gj</a:t>
            </a:r>
            <a:r>
              <a:rPr lang="nb-NO" dirty="0"/>
              <a:t>e</a:t>
            </a:r>
            <a:r>
              <a:rPr dirty="0"/>
              <a:t>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redd?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A1737-DF4D-7C58-377B-DF12B201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3800C8-4137-1FF3-DA46-CB068E783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B38F92D-CC9E-BA78-72FB-0C743F603D8B}"/>
              </a:ext>
            </a:extLst>
          </p:cNvPr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F5AC483-FB87-7373-76AC-1AB8D09EA8EF}"/>
                </a:ext>
              </a:extLst>
            </p:cNvPr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AEF27C9-BD96-7C54-1D9A-12789525D0D4}"/>
                </a:ext>
              </a:extLst>
            </p:cNvPr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458DE05C-20C1-B8A0-2444-1F0B230B94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36516C12-CEFA-B17E-CD42-6B71F252B9EA}"/>
              </a:ext>
            </a:extLst>
          </p:cNvPr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kjem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lang="nb-NO" sz="2600" dirty="0">
                <a:latin typeface="Arial"/>
                <a:cs typeface="Arial"/>
              </a:rPr>
              <a:t>  </a:t>
            </a: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lang="nb-NO" sz="2600" dirty="0">
                <a:latin typeface="Arial"/>
                <a:cs typeface="Arial"/>
              </a:rPr>
              <a:t> eller uttrykk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FC850F4-B13D-9C3B-78D4-9DEA6AFBFE32}"/>
              </a:ext>
            </a:extLst>
          </p:cNvPr>
          <p:cNvSpPr txBox="1"/>
          <p:nvPr/>
        </p:nvSpPr>
        <p:spPr>
          <a:xfrm>
            <a:off x="1460500" y="5793485"/>
            <a:ext cx="2006599" cy="8091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lang="nb-NO"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lang="nb-NO" sz="2600" spc="-50" dirty="0">
                <a:latin typeface="Arial"/>
                <a:cs typeface="Arial"/>
              </a:rPr>
              <a:t>  kroppen </a:t>
            </a:r>
            <a:r>
              <a:rPr sz="2600" dirty="0">
                <a:latin typeface="Arial"/>
                <a:cs typeface="Arial"/>
              </a:rPr>
              <a:t>min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0F7D4F9-A36C-A535-446D-7E1581F782D0}"/>
              </a:ext>
            </a:extLst>
          </p:cNvPr>
          <p:cNvSpPr txBox="1"/>
          <p:nvPr/>
        </p:nvSpPr>
        <p:spPr>
          <a:xfrm>
            <a:off x="7077836" y="5793485"/>
            <a:ext cx="2301240" cy="11939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0" dirty="0" err="1">
                <a:latin typeface="Arial"/>
                <a:cs typeface="Arial"/>
              </a:rPr>
              <a:t>kroppen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nb-NO" sz="2600" spc="-10" dirty="0">
                <a:latin typeface="Arial"/>
                <a:cs typeface="Arial"/>
              </a:rPr>
              <a:t>hjå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80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 err="1">
                <a:latin typeface="Arial"/>
                <a:cs typeface="Arial"/>
              </a:rPr>
              <a:t>sam</a:t>
            </a:r>
            <a:r>
              <a:rPr lang="nb-NO" sz="3400" spc="-10" dirty="0">
                <a:latin typeface="Arial"/>
                <a:cs typeface="Arial"/>
              </a:rPr>
              <a:t>an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Klimaangst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84804" y="1391919"/>
            <a:ext cx="5190490" cy="5314950"/>
            <a:chOff x="2884804" y="1391919"/>
            <a:chExt cx="5190490" cy="53149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0519" y="1391919"/>
              <a:ext cx="5184775" cy="52063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3394" y="5313044"/>
              <a:ext cx="118110" cy="469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004" y="4826635"/>
              <a:ext cx="109218" cy="311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4459" y="4373244"/>
              <a:ext cx="1209675" cy="2091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1904" y="5061585"/>
              <a:ext cx="491489" cy="752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4454" y="4857116"/>
              <a:ext cx="83185" cy="806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1904" y="4857115"/>
              <a:ext cx="165100" cy="222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4294" y="4857116"/>
              <a:ext cx="92710" cy="920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1904" y="5004435"/>
              <a:ext cx="165100" cy="565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7004" y="4857115"/>
              <a:ext cx="327025" cy="925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77004" y="4910454"/>
              <a:ext cx="229235" cy="1003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7004" y="4937760"/>
              <a:ext cx="282575" cy="5981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1904" y="4857115"/>
              <a:ext cx="491489" cy="4559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842125" y="3702684"/>
              <a:ext cx="175260" cy="383540"/>
            </a:xfrm>
            <a:custGeom>
              <a:avLst/>
              <a:gdLst/>
              <a:ahLst/>
              <a:cxnLst/>
              <a:rect l="l" t="t" r="r" b="b"/>
              <a:pathLst>
                <a:path w="175259" h="383539">
                  <a:moveTo>
                    <a:pt x="144145" y="0"/>
                  </a:moveTo>
                  <a:lnTo>
                    <a:pt x="94615" y="37464"/>
                  </a:lnTo>
                  <a:lnTo>
                    <a:pt x="71754" y="71754"/>
                  </a:lnTo>
                  <a:lnTo>
                    <a:pt x="51434" y="112394"/>
                  </a:lnTo>
                  <a:lnTo>
                    <a:pt x="33654" y="157479"/>
                  </a:lnTo>
                  <a:lnTo>
                    <a:pt x="19050" y="204469"/>
                  </a:lnTo>
                  <a:lnTo>
                    <a:pt x="8254" y="250825"/>
                  </a:lnTo>
                  <a:lnTo>
                    <a:pt x="1270" y="294004"/>
                  </a:lnTo>
                  <a:lnTo>
                    <a:pt x="0" y="330835"/>
                  </a:lnTo>
                  <a:lnTo>
                    <a:pt x="3809" y="360044"/>
                  </a:lnTo>
                  <a:lnTo>
                    <a:pt x="13334" y="378460"/>
                  </a:lnTo>
                  <a:lnTo>
                    <a:pt x="29209" y="383539"/>
                  </a:lnTo>
                  <a:lnTo>
                    <a:pt x="54609" y="370839"/>
                  </a:lnTo>
                  <a:lnTo>
                    <a:pt x="78740" y="340994"/>
                  </a:lnTo>
                  <a:lnTo>
                    <a:pt x="102234" y="298450"/>
                  </a:lnTo>
                  <a:lnTo>
                    <a:pt x="123190" y="247650"/>
                  </a:lnTo>
                  <a:lnTo>
                    <a:pt x="141604" y="192404"/>
                  </a:lnTo>
                  <a:lnTo>
                    <a:pt x="156845" y="137160"/>
                  </a:lnTo>
                  <a:lnTo>
                    <a:pt x="167640" y="86360"/>
                  </a:lnTo>
                  <a:lnTo>
                    <a:pt x="173990" y="43814"/>
                  </a:lnTo>
                  <a:lnTo>
                    <a:pt x="175259" y="13969"/>
                  </a:lnTo>
                  <a:lnTo>
                    <a:pt x="170179" y="1269"/>
                  </a:lnTo>
                  <a:lnTo>
                    <a:pt x="144145" y="0"/>
                  </a:lnTo>
                  <a:close/>
                </a:path>
              </a:pathLst>
            </a:custGeom>
            <a:solidFill>
              <a:srgbClr val="AAD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84804" y="1393824"/>
              <a:ext cx="3816985" cy="53130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73314" y="2969894"/>
              <a:ext cx="205740" cy="765175"/>
            </a:xfrm>
            <a:custGeom>
              <a:avLst/>
              <a:gdLst/>
              <a:ahLst/>
              <a:cxnLst/>
              <a:rect l="l" t="t" r="r" b="b"/>
              <a:pathLst>
                <a:path w="205740" h="765175">
                  <a:moveTo>
                    <a:pt x="5714" y="738504"/>
                  </a:moveTo>
                  <a:lnTo>
                    <a:pt x="1269" y="746759"/>
                  </a:lnTo>
                  <a:lnTo>
                    <a:pt x="634" y="754379"/>
                  </a:lnTo>
                  <a:lnTo>
                    <a:pt x="0" y="760094"/>
                  </a:lnTo>
                  <a:lnTo>
                    <a:pt x="0" y="765175"/>
                  </a:lnTo>
                  <a:lnTo>
                    <a:pt x="5714" y="738504"/>
                  </a:lnTo>
                  <a:close/>
                </a:path>
                <a:path w="205740" h="765175">
                  <a:moveTo>
                    <a:pt x="205739" y="0"/>
                  </a:moveTo>
                  <a:lnTo>
                    <a:pt x="201294" y="0"/>
                  </a:lnTo>
                  <a:lnTo>
                    <a:pt x="196850" y="634"/>
                  </a:lnTo>
                  <a:lnTo>
                    <a:pt x="193039" y="634"/>
                  </a:lnTo>
                  <a:lnTo>
                    <a:pt x="192447" y="9525"/>
                  </a:lnTo>
                  <a:lnTo>
                    <a:pt x="192404" y="39369"/>
                  </a:lnTo>
                  <a:lnTo>
                    <a:pt x="198754" y="19050"/>
                  </a:lnTo>
                  <a:lnTo>
                    <a:pt x="202564" y="9525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5B9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53654" y="2723514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80">
                  <a:moveTo>
                    <a:pt x="305435" y="0"/>
                  </a:moveTo>
                  <a:lnTo>
                    <a:pt x="280670" y="0"/>
                  </a:lnTo>
                  <a:lnTo>
                    <a:pt x="233045" y="635"/>
                  </a:lnTo>
                  <a:lnTo>
                    <a:pt x="184150" y="3175"/>
                  </a:lnTo>
                  <a:lnTo>
                    <a:pt x="135254" y="8255"/>
                  </a:lnTo>
                  <a:lnTo>
                    <a:pt x="87629" y="15875"/>
                  </a:lnTo>
                  <a:lnTo>
                    <a:pt x="41910" y="26670"/>
                  </a:lnTo>
                  <a:lnTo>
                    <a:pt x="0" y="40639"/>
                  </a:lnTo>
                  <a:lnTo>
                    <a:pt x="5079" y="90170"/>
                  </a:lnTo>
                  <a:lnTo>
                    <a:pt x="9525" y="139700"/>
                  </a:lnTo>
                  <a:lnTo>
                    <a:pt x="11429" y="189864"/>
                  </a:lnTo>
                  <a:lnTo>
                    <a:pt x="12700" y="246380"/>
                  </a:lnTo>
                  <a:lnTo>
                    <a:pt x="25400" y="245745"/>
                  </a:lnTo>
                  <a:lnTo>
                    <a:pt x="40640" y="206375"/>
                  </a:lnTo>
                  <a:lnTo>
                    <a:pt x="66675" y="150495"/>
                  </a:lnTo>
                  <a:lnTo>
                    <a:pt x="107950" y="112395"/>
                  </a:lnTo>
                  <a:lnTo>
                    <a:pt x="140970" y="90170"/>
                  </a:lnTo>
                  <a:lnTo>
                    <a:pt x="180340" y="70485"/>
                  </a:lnTo>
                  <a:lnTo>
                    <a:pt x="229870" y="53339"/>
                  </a:lnTo>
                  <a:lnTo>
                    <a:pt x="294004" y="38735"/>
                  </a:lnTo>
                  <a:lnTo>
                    <a:pt x="375920" y="26670"/>
                  </a:lnTo>
                  <a:lnTo>
                    <a:pt x="384175" y="22225"/>
                  </a:lnTo>
                  <a:lnTo>
                    <a:pt x="329565" y="635"/>
                  </a:lnTo>
                  <a:lnTo>
                    <a:pt x="305435" y="0"/>
                  </a:lnTo>
                  <a:close/>
                </a:path>
              </a:pathLst>
            </a:custGeom>
            <a:solidFill>
              <a:srgbClr val="ACC4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4DD72-6FD1-4658-A969-5D5B7EE30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127E0F-3541-495F-829A-01A56B930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377B7-D436-42F7-995A-0D16E0E89529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1014</Words>
  <Application>Microsoft Office PowerPoint</Application>
  <PresentationFormat>Egendefinert</PresentationFormat>
  <Paragraphs>177</Paragraphs>
  <Slides>32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5" baseType="lpstr">
      <vt:lpstr>Aptos</vt:lpstr>
      <vt:lpstr>Arial</vt:lpstr>
      <vt:lpstr>Office Theme</vt:lpstr>
      <vt:lpstr>Møte 5</vt:lpstr>
      <vt:lpstr>Korleis har du det akkurat no?</vt:lpstr>
      <vt:lpstr>Sidan sist</vt:lpstr>
      <vt:lpstr>Frykt</vt:lpstr>
      <vt:lpstr>Kva er frykt?</vt:lpstr>
      <vt:lpstr>Kva gjer deg redd?</vt:lpstr>
      <vt:lpstr>Følelsar</vt:lpstr>
      <vt:lpstr>Dagens følelse</vt:lpstr>
      <vt:lpstr>Klimaangst</vt:lpstr>
      <vt:lpstr>Dagens følelse – skape</vt:lpstr>
      <vt:lpstr>Dagens følelse – skildre</vt:lpstr>
      <vt:lpstr>Toleransevindauget for truslar og fare</vt:lpstr>
      <vt:lpstr>Reaksjonar når vi havnar utanfor toleransevindauget</vt:lpstr>
      <vt:lpstr>Trusselresponssyklusen</vt:lpstr>
      <vt:lpstr>Mobbing og overgrep</vt:lpstr>
      <vt:lpstr>Fysisk aktivitet</vt:lpstr>
      <vt:lpstr>Pause</vt:lpstr>
      <vt:lpstr>Samling</vt:lpstr>
      <vt:lpstr>Utryggheit, einsemd</vt:lpstr>
      <vt:lpstr>Kva er utryggleik og einsemd?</vt:lpstr>
      <vt:lpstr>Utryggleik og einsemd</vt:lpstr>
      <vt:lpstr>Situasjon i kvardagen</vt:lpstr>
      <vt:lpstr>Verdsbilete og livssyn</vt:lpstr>
      <vt:lpstr>Dagens meiningstema – skape</vt:lpstr>
      <vt:lpstr>Har du tenkt over ditt eige livssyn?</vt:lpstr>
      <vt:lpstr>Har du tenkt over ditt eige livssyn?</vt:lpstr>
      <vt:lpstr>Har du tenkt over ditt eige livssyn?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5 - Rädsla och otrygghet, ensamhet</dc:title>
  <dc:creator>PH standard</dc:creator>
  <cp:lastModifiedBy>Kjetil Bondevik</cp:lastModifiedBy>
  <cp:revision>5</cp:revision>
  <dcterms:created xsi:type="dcterms:W3CDTF">2025-03-31T14:10:01Z</dcterms:created>
  <dcterms:modified xsi:type="dcterms:W3CDTF">2025-04-24T13:51:05Z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